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0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A20A5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A20A5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A20A5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A20A5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2270" y="1857610"/>
            <a:ext cx="14123458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A20A5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547695"/>
            <a:ext cx="9511665" cy="6064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A20A5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jp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Relationship Id="rId9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9175750"/>
          </a:xfrm>
          <a:custGeom>
            <a:avLst/>
            <a:gdLst/>
            <a:ahLst/>
            <a:cxnLst/>
            <a:rect l="l" t="t" r="r" b="b"/>
            <a:pathLst>
              <a:path w="18288000" h="9175750">
                <a:moveTo>
                  <a:pt x="0" y="9175181"/>
                </a:moveTo>
                <a:lnTo>
                  <a:pt x="18288000" y="9175181"/>
                </a:lnTo>
                <a:lnTo>
                  <a:pt x="18288000" y="0"/>
                </a:lnTo>
                <a:lnTo>
                  <a:pt x="0" y="0"/>
                </a:lnTo>
                <a:lnTo>
                  <a:pt x="0" y="9175181"/>
                </a:lnTo>
                <a:close/>
              </a:path>
            </a:pathLst>
          </a:custGeom>
          <a:solidFill>
            <a:srgbClr val="8179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175181"/>
            <a:ext cx="18288000" cy="1111885"/>
          </a:xfrm>
          <a:custGeom>
            <a:avLst/>
            <a:gdLst/>
            <a:ahLst/>
            <a:cxnLst/>
            <a:rect l="l" t="t" r="r" b="b"/>
            <a:pathLst>
              <a:path w="18288000" h="1111884">
                <a:moveTo>
                  <a:pt x="0" y="0"/>
                </a:moveTo>
                <a:lnTo>
                  <a:pt x="18288000" y="0"/>
                </a:lnTo>
                <a:lnTo>
                  <a:pt x="18288000" y="1111806"/>
                </a:lnTo>
                <a:lnTo>
                  <a:pt x="0" y="1111806"/>
                </a:lnTo>
                <a:lnTo>
                  <a:pt x="0" y="0"/>
                </a:lnTo>
                <a:close/>
              </a:path>
            </a:pathLst>
          </a:custGeom>
          <a:solidFill>
            <a:srgbClr val="A20A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43452" y="9413986"/>
            <a:ext cx="3105548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95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5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8287999" cy="91790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30277" y="1932619"/>
            <a:ext cx="9627870" cy="492125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1591945" algn="l"/>
              </a:tabLst>
            </a:pPr>
            <a:r>
              <a:rPr sz="4100" b="0" spc="28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7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2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229" dirty="0">
                <a:solidFill>
                  <a:srgbClr val="FFFFFF"/>
                </a:solidFill>
                <a:latin typeface="Trebuchet MS"/>
                <a:cs typeface="Trebuchet MS"/>
              </a:rPr>
              <a:t>S	</a:t>
            </a:r>
            <a:r>
              <a:rPr sz="4100" b="0" spc="-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É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4100">
              <a:latin typeface="Trebuchet MS"/>
              <a:cs typeface="Trebuchet MS"/>
            </a:endParaRPr>
          </a:p>
          <a:p>
            <a:pPr marL="12700" marR="5080" algn="ctr">
              <a:lnSpc>
                <a:spcPts val="15530"/>
              </a:lnSpc>
              <a:spcBef>
                <a:spcPts val="2455"/>
              </a:spcBef>
            </a:pPr>
            <a:r>
              <a:rPr sz="13000" spc="990" dirty="0">
                <a:solidFill>
                  <a:srgbClr val="FFFFFF"/>
                </a:solidFill>
              </a:rPr>
              <a:t>Nom </a:t>
            </a:r>
            <a:r>
              <a:rPr sz="13000" spc="705" dirty="0">
                <a:solidFill>
                  <a:srgbClr val="FFFFFF"/>
                </a:solidFill>
              </a:rPr>
              <a:t>de  </a:t>
            </a:r>
            <a:r>
              <a:rPr sz="13000" spc="114" dirty="0">
                <a:solidFill>
                  <a:srgbClr val="FFFFFF"/>
                </a:solidFill>
              </a:rPr>
              <a:t>l</a:t>
            </a:r>
            <a:r>
              <a:rPr sz="13000" spc="560" dirty="0">
                <a:solidFill>
                  <a:srgbClr val="FFFFFF"/>
                </a:solidFill>
              </a:rPr>
              <a:t>'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515" dirty="0">
                <a:solidFill>
                  <a:srgbClr val="FFFFFF"/>
                </a:solidFill>
              </a:rPr>
              <a:t>n</a:t>
            </a:r>
            <a:r>
              <a:rPr sz="13000" spc="670" dirty="0">
                <a:solidFill>
                  <a:srgbClr val="FFFFFF"/>
                </a:solidFill>
              </a:rPr>
              <a:t>t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800" dirty="0">
                <a:solidFill>
                  <a:srgbClr val="FFFFFF"/>
                </a:solidFill>
              </a:rPr>
              <a:t>p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180" dirty="0">
                <a:solidFill>
                  <a:srgbClr val="FFFFFF"/>
                </a:solidFill>
              </a:rPr>
              <a:t>i</a:t>
            </a:r>
            <a:r>
              <a:rPr sz="13000" spc="-969" dirty="0">
                <a:solidFill>
                  <a:srgbClr val="FFFFFF"/>
                </a:solidFill>
              </a:rPr>
              <a:t>s</a:t>
            </a:r>
            <a:r>
              <a:rPr sz="13000" spc="605" dirty="0">
                <a:solidFill>
                  <a:srgbClr val="FFFFFF"/>
                </a:solidFill>
              </a:rPr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8179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32191" y="0"/>
            <a:ext cx="7555865" cy="10287000"/>
          </a:xfrm>
          <a:custGeom>
            <a:avLst/>
            <a:gdLst/>
            <a:ahLst/>
            <a:cxnLst/>
            <a:rect l="l" t="t" r="r" b="b"/>
            <a:pathLst>
              <a:path w="7555865" h="10287000">
                <a:moveTo>
                  <a:pt x="755580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7555809" y="0"/>
                </a:lnTo>
                <a:lnTo>
                  <a:pt x="755580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/>
              <a:t>P</a:t>
            </a:r>
            <a:r>
              <a:rPr sz="3800" spc="745" dirty="0"/>
              <a:t>O</a:t>
            </a:r>
            <a:r>
              <a:rPr sz="3800" spc="484" dirty="0"/>
              <a:t>I</a:t>
            </a:r>
            <a:r>
              <a:rPr sz="3800" spc="760" dirty="0"/>
              <a:t>N</a:t>
            </a:r>
            <a:r>
              <a:rPr sz="3800" spc="310" dirty="0"/>
              <a:t>T</a:t>
            </a:r>
            <a:r>
              <a:rPr sz="3800" spc="10" dirty="0"/>
              <a:t>S</a:t>
            </a:r>
            <a:r>
              <a:rPr sz="3800" dirty="0"/>
              <a:t>	</a:t>
            </a:r>
            <a:r>
              <a:rPr sz="3800" spc="484" dirty="0"/>
              <a:t>C</a:t>
            </a:r>
            <a:r>
              <a:rPr sz="3800" spc="195" dirty="0"/>
              <a:t>L</a:t>
            </a:r>
            <a:r>
              <a:rPr sz="3800" spc="40" dirty="0"/>
              <a:t>É</a:t>
            </a:r>
            <a:r>
              <a:rPr sz="3800" spc="10" dirty="0"/>
              <a:t>S</a:t>
            </a:r>
            <a:endParaRPr sz="3800"/>
          </a:p>
        </p:txBody>
      </p:sp>
      <p:grpSp>
        <p:nvGrpSpPr>
          <p:cNvPr id="5" name="object 5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6" name="object 6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061955" y="1875909"/>
            <a:ext cx="4767580" cy="7359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034539">
              <a:lnSpc>
                <a:spcPct val="107400"/>
              </a:lnSpc>
              <a:spcBef>
                <a:spcPts val="95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40" dirty="0">
                <a:latin typeface="Arial"/>
                <a:cs typeface="Arial"/>
              </a:rPr>
              <a:t>service/produit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>
              <a:latin typeface="Arial"/>
              <a:cs typeface="Arial"/>
            </a:endParaRPr>
          </a:p>
          <a:p>
            <a:pPr marL="716280" marR="694690" indent="-99695">
              <a:lnSpc>
                <a:spcPct val="107400"/>
              </a:lnSpc>
              <a:spcBef>
                <a:spcPts val="5"/>
              </a:spcBef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>
              <a:latin typeface="Arial"/>
              <a:cs typeface="Arial"/>
            </a:endParaRPr>
          </a:p>
          <a:p>
            <a:pPr marL="617220" marR="504825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>
              <a:latin typeface="Arial"/>
              <a:cs typeface="Arial"/>
            </a:endParaRPr>
          </a:p>
          <a:p>
            <a:pPr marL="12700" marR="1647189">
              <a:lnSpc>
                <a:spcPct val="107400"/>
              </a:lnSpc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>
              <a:latin typeface="Arial"/>
              <a:cs typeface="Arial"/>
            </a:endParaRPr>
          </a:p>
          <a:p>
            <a:pPr marL="12700" marR="1524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0734690" cy="1028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16000" y="4537121"/>
            <a:ext cx="721995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535" dirty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endParaRPr sz="6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179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"/>
            <a:ext cx="10620390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A20A53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A20A53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A20A53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A20A53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A20A53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A20A53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A20A53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A20A53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A20A53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A20A53"/>
                </a:solidFill>
                <a:latin typeface="Arial"/>
                <a:cs typeface="Arial"/>
              </a:rPr>
              <a:t>PROJET</a:t>
            </a:r>
            <a:endParaRPr sz="6400">
              <a:latin typeface="Arial"/>
              <a:cs typeface="Arial"/>
            </a:endParaRPr>
          </a:p>
          <a:p>
            <a:pPr marL="798830">
              <a:lnSpc>
                <a:spcPct val="100000"/>
              </a:lnSpc>
              <a:spcBef>
                <a:spcPts val="4875"/>
              </a:spcBef>
              <a:tabLst>
                <a:tab pos="5554980" algn="l"/>
              </a:tabLst>
            </a:pPr>
            <a:r>
              <a:rPr sz="3600" b="1" spc="375" dirty="0">
                <a:solidFill>
                  <a:srgbClr val="817978"/>
                </a:solidFill>
                <a:latin typeface="Arial"/>
                <a:cs typeface="Arial"/>
              </a:rPr>
              <a:t>PROFESSIONNEL	</a:t>
            </a:r>
            <a:r>
              <a:rPr sz="3600" b="1" spc="155" dirty="0">
                <a:solidFill>
                  <a:srgbClr val="817978"/>
                </a:solidFill>
                <a:latin typeface="Arial"/>
                <a:cs typeface="Arial"/>
              </a:rPr>
              <a:t>DES</a:t>
            </a:r>
            <a:endParaRPr sz="3600">
              <a:latin typeface="Arial"/>
              <a:cs typeface="Arial"/>
            </a:endParaRPr>
          </a:p>
          <a:p>
            <a:pPr marL="798830">
              <a:lnSpc>
                <a:spcPct val="100000"/>
              </a:lnSpc>
              <a:spcBef>
                <a:spcPts val="685"/>
              </a:spcBef>
              <a:tabLst>
                <a:tab pos="3694429" algn="l"/>
                <a:tab pos="4493895" algn="l"/>
                <a:tab pos="5711190" algn="l"/>
              </a:tabLst>
            </a:pPr>
            <a:r>
              <a:rPr sz="3600" b="1" spc="465" dirty="0">
                <a:solidFill>
                  <a:srgbClr val="817978"/>
                </a:solidFill>
                <a:latin typeface="Arial"/>
                <a:cs typeface="Arial"/>
              </a:rPr>
              <a:t>VOYAGES	</a:t>
            </a:r>
            <a:r>
              <a:rPr sz="3600" b="1" spc="-10" dirty="0">
                <a:solidFill>
                  <a:srgbClr val="817978"/>
                </a:solidFill>
                <a:latin typeface="Arial"/>
                <a:cs typeface="Arial"/>
              </a:rPr>
              <a:t>ET	</a:t>
            </a:r>
            <a:r>
              <a:rPr sz="3600" b="1" spc="155" dirty="0">
                <a:solidFill>
                  <a:srgbClr val="817978"/>
                </a:solidFill>
                <a:latin typeface="Arial"/>
                <a:cs typeface="Arial"/>
              </a:rPr>
              <a:t>DES	</a:t>
            </a:r>
            <a:r>
              <a:rPr sz="3600" b="1" spc="360" dirty="0">
                <a:solidFill>
                  <a:srgbClr val="817978"/>
                </a:solidFill>
                <a:latin typeface="Arial"/>
                <a:cs typeface="Arial"/>
              </a:rPr>
              <a:t>LOISIRS</a:t>
            </a:r>
            <a:endParaRPr sz="3600">
              <a:latin typeface="Arial"/>
              <a:cs typeface="Arial"/>
            </a:endParaRPr>
          </a:p>
          <a:p>
            <a:pPr marL="793750" marR="1115060">
              <a:lnSpc>
                <a:spcPct val="108700"/>
              </a:lnSpc>
              <a:spcBef>
                <a:spcPts val="2265"/>
              </a:spcBef>
            </a:pPr>
            <a:r>
              <a:rPr sz="3450" spc="-190" dirty="0">
                <a:latin typeface="Arial"/>
                <a:cs typeface="Arial"/>
              </a:rPr>
              <a:t>Création </a:t>
            </a:r>
            <a:r>
              <a:rPr sz="3450" spc="-260" dirty="0">
                <a:latin typeface="Arial"/>
                <a:cs typeface="Arial"/>
              </a:rPr>
              <a:t>d'une </a:t>
            </a:r>
            <a:r>
              <a:rPr sz="3450" spc="-229" dirty="0">
                <a:latin typeface="Arial"/>
                <a:cs typeface="Arial"/>
              </a:rPr>
              <a:t>agence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285" dirty="0">
                <a:latin typeface="Arial"/>
                <a:cs typeface="Arial"/>
              </a:rPr>
              <a:t>voyage </a:t>
            </a:r>
            <a:r>
              <a:rPr sz="3450" spc="-275" dirty="0">
                <a:latin typeface="Arial"/>
                <a:cs typeface="Arial"/>
              </a:rPr>
              <a:t>basée </a:t>
            </a:r>
            <a:r>
              <a:rPr sz="3450" spc="-210" dirty="0">
                <a:latin typeface="Arial"/>
                <a:cs typeface="Arial"/>
              </a:rPr>
              <a:t>à  </a:t>
            </a:r>
            <a:r>
              <a:rPr sz="3450" spc="-355" dirty="0">
                <a:latin typeface="Arial"/>
                <a:cs typeface="Arial"/>
              </a:rPr>
              <a:t>Toulouse </a:t>
            </a:r>
            <a:r>
              <a:rPr sz="3450" spc="-325" dirty="0">
                <a:latin typeface="Arial"/>
                <a:cs typeface="Arial"/>
              </a:rPr>
              <a:t>en </a:t>
            </a:r>
            <a:r>
              <a:rPr sz="3450" spc="-165" dirty="0">
                <a:latin typeface="Arial"/>
                <a:cs typeface="Arial"/>
              </a:rPr>
              <a:t>Occitanie, </a:t>
            </a:r>
            <a:r>
              <a:rPr sz="3450" spc="-375" dirty="0">
                <a:latin typeface="Arial"/>
                <a:cs typeface="Arial"/>
              </a:rPr>
              <a:t>nous </a:t>
            </a:r>
            <a:r>
              <a:rPr sz="3450" spc="-280" dirty="0">
                <a:latin typeface="Arial"/>
                <a:cs typeface="Arial"/>
              </a:rPr>
              <a:t>proposerons </a:t>
            </a:r>
            <a:r>
              <a:rPr sz="3450" spc="-295" dirty="0">
                <a:latin typeface="Arial"/>
                <a:cs typeface="Arial"/>
              </a:rPr>
              <a:t>diverses  </a:t>
            </a:r>
            <a:r>
              <a:rPr sz="3450" spc="-265" dirty="0">
                <a:latin typeface="Arial"/>
                <a:cs typeface="Arial"/>
              </a:rPr>
              <a:t>formules </a:t>
            </a:r>
            <a:r>
              <a:rPr sz="3450" spc="-210" dirty="0">
                <a:latin typeface="Arial"/>
                <a:cs typeface="Arial"/>
              </a:rPr>
              <a:t>qui </a:t>
            </a:r>
            <a:r>
              <a:rPr sz="3450" spc="-200" dirty="0">
                <a:latin typeface="Arial"/>
                <a:cs typeface="Arial"/>
              </a:rPr>
              <a:t>raviront </a:t>
            </a:r>
            <a:r>
              <a:rPr sz="3450" spc="-260" dirty="0">
                <a:latin typeface="Arial"/>
                <a:cs typeface="Arial"/>
              </a:rPr>
              <a:t>chacun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375" dirty="0">
                <a:latin typeface="Arial"/>
                <a:cs typeface="Arial"/>
              </a:rPr>
              <a:t>nos</a:t>
            </a:r>
            <a:r>
              <a:rPr sz="3450" spc="35" dirty="0">
                <a:latin typeface="Arial"/>
                <a:cs typeface="Arial"/>
              </a:rPr>
              <a:t> </a:t>
            </a:r>
            <a:r>
              <a:rPr sz="3450" spc="-185" dirty="0">
                <a:latin typeface="Arial"/>
                <a:cs typeface="Arial"/>
              </a:rPr>
              <a:t>clients.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39733" cy="102770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8585" y="3106236"/>
            <a:ext cx="8775700" cy="4443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29665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  <a:tab pos="5134610" algn="l"/>
              </a:tabLst>
            </a:pPr>
            <a:r>
              <a:rPr sz="3600" b="1" spc="525" dirty="0">
                <a:solidFill>
                  <a:srgbClr val="817978"/>
                </a:solidFill>
                <a:latin typeface="Arial"/>
                <a:cs typeface="Arial"/>
              </a:rPr>
              <a:t>COMBINAISON	</a:t>
            </a:r>
            <a:r>
              <a:rPr sz="3600" b="1" spc="45" dirty="0">
                <a:solidFill>
                  <a:srgbClr val="817978"/>
                </a:solidFill>
                <a:latin typeface="Arial"/>
                <a:cs typeface="Arial"/>
              </a:rPr>
              <a:t>DE	</a:t>
            </a:r>
            <a:r>
              <a:rPr sz="3600" b="1" spc="370" dirty="0">
                <a:solidFill>
                  <a:srgbClr val="817978"/>
                </a:solidFill>
                <a:latin typeface="Arial"/>
                <a:cs typeface="Arial"/>
              </a:rPr>
              <a:t>CONSEIL  </a:t>
            </a:r>
            <a:r>
              <a:rPr sz="3600" b="1" spc="40" dirty="0">
                <a:solidFill>
                  <a:srgbClr val="817978"/>
                </a:solidFill>
                <a:latin typeface="Arial"/>
                <a:cs typeface="Arial"/>
              </a:rPr>
              <a:t>E</a:t>
            </a:r>
            <a:r>
              <a:rPr sz="3600" b="1" spc="-55" dirty="0">
                <a:solidFill>
                  <a:srgbClr val="817978"/>
                </a:solidFill>
                <a:latin typeface="Arial"/>
                <a:cs typeface="Arial"/>
              </a:rPr>
              <a:t>T</a:t>
            </a:r>
            <a:r>
              <a:rPr sz="3600" b="1" dirty="0">
                <a:solidFill>
                  <a:srgbClr val="817978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817978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817978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817978"/>
                </a:solidFill>
                <a:latin typeface="Arial"/>
                <a:cs typeface="Arial"/>
              </a:rPr>
              <a:t>	</a:t>
            </a:r>
            <a:r>
              <a:rPr sz="3600" b="1" spc="350" dirty="0">
                <a:solidFill>
                  <a:srgbClr val="817978"/>
                </a:solidFill>
                <a:latin typeface="Arial"/>
                <a:cs typeface="Arial"/>
              </a:rPr>
              <a:t>P</a:t>
            </a:r>
            <a:r>
              <a:rPr sz="3600" b="1" spc="330" dirty="0">
                <a:solidFill>
                  <a:srgbClr val="817978"/>
                </a:solidFill>
                <a:latin typeface="Arial"/>
                <a:cs typeface="Arial"/>
              </a:rPr>
              <a:t>R</a:t>
            </a:r>
            <a:r>
              <a:rPr sz="3600" b="1" spc="710" dirty="0">
                <a:solidFill>
                  <a:srgbClr val="817978"/>
                </a:solidFill>
                <a:latin typeface="Arial"/>
                <a:cs typeface="Arial"/>
              </a:rPr>
              <a:t>O</a:t>
            </a:r>
            <a:r>
              <a:rPr sz="3600" b="1" spc="195" dirty="0">
                <a:solidFill>
                  <a:srgbClr val="817978"/>
                </a:solidFill>
                <a:latin typeface="Arial"/>
                <a:cs typeface="Arial"/>
              </a:rPr>
              <a:t>F</a:t>
            </a:r>
            <a:r>
              <a:rPr sz="3600" b="1" spc="40" dirty="0">
                <a:solidFill>
                  <a:srgbClr val="817978"/>
                </a:solidFill>
                <a:latin typeface="Arial"/>
                <a:cs typeface="Arial"/>
              </a:rPr>
              <a:t>E</a:t>
            </a:r>
            <a:r>
              <a:rPr sz="3600" b="1" spc="370" dirty="0">
                <a:solidFill>
                  <a:srgbClr val="817978"/>
                </a:solidFill>
                <a:latin typeface="Arial"/>
                <a:cs typeface="Arial"/>
              </a:rPr>
              <a:t>SS</a:t>
            </a:r>
            <a:r>
              <a:rPr sz="3600" b="1" spc="459" dirty="0">
                <a:solidFill>
                  <a:srgbClr val="817978"/>
                </a:solidFill>
                <a:latin typeface="Arial"/>
                <a:cs typeface="Arial"/>
              </a:rPr>
              <a:t>I</a:t>
            </a:r>
            <a:r>
              <a:rPr sz="3600" b="1" spc="710" dirty="0">
                <a:solidFill>
                  <a:srgbClr val="817978"/>
                </a:solidFill>
                <a:latin typeface="Arial"/>
                <a:cs typeface="Arial"/>
              </a:rPr>
              <a:t>O</a:t>
            </a:r>
            <a:r>
              <a:rPr sz="3600" b="1" spc="725" dirty="0">
                <a:solidFill>
                  <a:srgbClr val="817978"/>
                </a:solidFill>
                <a:latin typeface="Arial"/>
                <a:cs typeface="Arial"/>
              </a:rPr>
              <a:t>NN</a:t>
            </a:r>
            <a:r>
              <a:rPr sz="3600" b="1" spc="575" dirty="0">
                <a:solidFill>
                  <a:srgbClr val="817978"/>
                </a:solidFill>
                <a:latin typeface="Arial"/>
                <a:cs typeface="Arial"/>
              </a:rPr>
              <a:t>A</a:t>
            </a:r>
            <a:r>
              <a:rPr sz="3600" b="1" spc="190" dirty="0">
                <a:solidFill>
                  <a:srgbClr val="817978"/>
                </a:solidFill>
                <a:latin typeface="Arial"/>
                <a:cs typeface="Arial"/>
              </a:rPr>
              <a:t>L</a:t>
            </a:r>
            <a:r>
              <a:rPr sz="3600" b="1" spc="459" dirty="0">
                <a:solidFill>
                  <a:srgbClr val="817978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817978"/>
                </a:solidFill>
                <a:latin typeface="Arial"/>
                <a:cs typeface="Arial"/>
              </a:rPr>
              <a:t>S</a:t>
            </a:r>
            <a:r>
              <a:rPr sz="3600" b="1" spc="760" dirty="0">
                <a:solidFill>
                  <a:srgbClr val="817978"/>
                </a:solidFill>
                <a:latin typeface="Arial"/>
                <a:cs typeface="Arial"/>
              </a:rPr>
              <a:t>M</a:t>
            </a:r>
            <a:r>
              <a:rPr sz="3600" b="1" spc="-315" dirty="0">
                <a:solidFill>
                  <a:srgbClr val="817978"/>
                </a:solidFill>
                <a:latin typeface="Arial"/>
                <a:cs typeface="Arial"/>
              </a:rPr>
              <a:t>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6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165" dirty="0">
                <a:solidFill>
                  <a:srgbClr val="231F20"/>
                </a:solidFill>
                <a:latin typeface="Arial"/>
                <a:cs typeface="Arial"/>
              </a:rPr>
              <a:t>Secteur/métier actuelle </a:t>
            </a:r>
            <a:r>
              <a:rPr sz="3450" spc="-160" dirty="0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sz="3450" spc="-495" dirty="0">
                <a:solidFill>
                  <a:srgbClr val="231F20"/>
                </a:solidFill>
                <a:latin typeface="Arial"/>
                <a:cs typeface="Arial"/>
              </a:rPr>
              <a:t>Nom </a:t>
            </a:r>
            <a:r>
              <a:rPr sz="3450" spc="-365" dirty="0">
                <a:solidFill>
                  <a:srgbClr val="231F20"/>
                </a:solidFill>
                <a:latin typeface="Arial"/>
                <a:cs typeface="Arial"/>
              </a:rPr>
              <a:t>Prénom,</a:t>
            </a:r>
            <a:r>
              <a:rPr sz="3450" spc="1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231F20"/>
                </a:solidFill>
                <a:latin typeface="Arial"/>
                <a:cs typeface="Arial"/>
              </a:rPr>
              <a:t>expériences.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635" dirty="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sz="3450" spc="-400" dirty="0">
                <a:solidFill>
                  <a:srgbClr val="231F20"/>
                </a:solidFill>
                <a:latin typeface="Arial"/>
                <a:cs typeface="Arial"/>
              </a:rPr>
              <a:t>Business </a:t>
            </a:r>
            <a:r>
              <a:rPr sz="3450" spc="-270" dirty="0">
                <a:solidFill>
                  <a:srgbClr val="231F20"/>
                </a:solidFill>
                <a:latin typeface="Arial"/>
                <a:cs typeface="Arial"/>
              </a:rPr>
              <a:t>Developer </a:t>
            </a:r>
            <a:r>
              <a:rPr sz="3450" spc="655" dirty="0">
                <a:solidFill>
                  <a:srgbClr val="231F20"/>
                </a:solidFill>
                <a:latin typeface="Arial"/>
                <a:cs typeface="Arial"/>
              </a:rPr>
              <a:t>/</a:t>
            </a:r>
            <a:r>
              <a:rPr sz="3450" spc="-2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35" dirty="0">
                <a:solidFill>
                  <a:srgbClr val="231F20"/>
                </a:solidFill>
                <a:latin typeface="Arial"/>
                <a:cs typeface="Arial"/>
              </a:rPr>
              <a:t>Marketing</a:t>
            </a:r>
            <a:endParaRPr sz="34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54854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/>
              <a:t>L</a:t>
            </a:r>
            <a:r>
              <a:rPr sz="6400" spc="819" dirty="0"/>
              <a:t>'</a:t>
            </a:r>
            <a:r>
              <a:rPr sz="6400" spc="-85" dirty="0"/>
              <a:t>É</a:t>
            </a:r>
            <a:r>
              <a:rPr sz="6400" spc="1045" dirty="0"/>
              <a:t>Q</a:t>
            </a:r>
            <a:r>
              <a:rPr sz="6400" spc="610" dirty="0"/>
              <a:t>U</a:t>
            </a:r>
            <a:r>
              <a:rPr sz="6400" spc="670" dirty="0"/>
              <a:t>I</a:t>
            </a:r>
            <a:r>
              <a:rPr sz="6400" spc="465" dirty="0"/>
              <a:t>P</a:t>
            </a:r>
            <a:r>
              <a:rPr sz="6400" spc="-560" dirty="0"/>
              <a:t>E</a:t>
            </a:r>
            <a:endParaRPr sz="6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330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/>
              <a:t>D</a:t>
            </a:r>
            <a:r>
              <a:rPr sz="6400" spc="-85" dirty="0"/>
              <a:t>E</a:t>
            </a:r>
            <a:r>
              <a:rPr sz="6400" spc="505" dirty="0"/>
              <a:t>S</a:t>
            </a:r>
            <a:r>
              <a:rPr sz="6400" spc="670" dirty="0"/>
              <a:t>C</a:t>
            </a:r>
            <a:r>
              <a:rPr sz="6400" spc="434" dirty="0"/>
              <a:t>R</a:t>
            </a:r>
            <a:r>
              <a:rPr sz="6400" spc="670" dirty="0"/>
              <a:t>I</a:t>
            </a:r>
            <a:r>
              <a:rPr sz="6400" spc="465" dirty="0"/>
              <a:t>P</a:t>
            </a:r>
            <a:r>
              <a:rPr sz="6400" spc="380" dirty="0"/>
              <a:t>T</a:t>
            </a:r>
            <a:r>
              <a:rPr sz="6400" spc="670" dirty="0"/>
              <a:t>I</a:t>
            </a:r>
            <a:r>
              <a:rPr sz="6400" spc="1105" dirty="0"/>
              <a:t>O</a:t>
            </a:r>
            <a:r>
              <a:rPr sz="6400" spc="660" dirty="0"/>
              <a:t>N</a:t>
            </a:r>
            <a:r>
              <a:rPr sz="6400" dirty="0"/>
              <a:t>	</a:t>
            </a:r>
            <a:r>
              <a:rPr sz="6400" spc="575" dirty="0"/>
              <a:t>D</a:t>
            </a:r>
            <a:r>
              <a:rPr sz="6400" spc="135" dirty="0"/>
              <a:t>U</a:t>
            </a:r>
            <a:r>
              <a:rPr sz="6400" dirty="0"/>
              <a:t>	</a:t>
            </a:r>
            <a:r>
              <a:rPr sz="6400" spc="505" dirty="0"/>
              <a:t>S</a:t>
            </a:r>
            <a:r>
              <a:rPr sz="6400" spc="-85" dirty="0"/>
              <a:t>E</a:t>
            </a:r>
            <a:r>
              <a:rPr sz="6400" spc="434" dirty="0"/>
              <a:t>R</a:t>
            </a:r>
            <a:r>
              <a:rPr sz="6400" spc="1220" dirty="0"/>
              <a:t>V</a:t>
            </a:r>
            <a:r>
              <a:rPr sz="6400" spc="670" dirty="0"/>
              <a:t>IC</a:t>
            </a:r>
            <a:r>
              <a:rPr sz="6400" spc="-560" dirty="0"/>
              <a:t>E</a:t>
            </a:r>
            <a:endParaRPr sz="6400" dirty="0"/>
          </a:p>
        </p:txBody>
      </p:sp>
      <p:sp>
        <p:nvSpPr>
          <p:cNvPr id="3" name="object 3"/>
          <p:cNvSpPr/>
          <p:nvPr/>
        </p:nvSpPr>
        <p:spPr>
          <a:xfrm>
            <a:off x="1028700" y="2587989"/>
            <a:ext cx="17259300" cy="7696200"/>
          </a:xfrm>
          <a:custGeom>
            <a:avLst/>
            <a:gdLst/>
            <a:ahLst/>
            <a:cxnLst/>
            <a:rect l="l" t="t" r="r" b="b"/>
            <a:pathLst>
              <a:path w="17259300" h="7696200">
                <a:moveTo>
                  <a:pt x="0" y="0"/>
                </a:moveTo>
                <a:lnTo>
                  <a:pt x="17259300" y="0"/>
                </a:lnTo>
                <a:lnTo>
                  <a:pt x="17259300" y="7696199"/>
                </a:lnTo>
                <a:lnTo>
                  <a:pt x="0" y="7696199"/>
                </a:lnTo>
                <a:lnTo>
                  <a:pt x="0" y="0"/>
                </a:lnTo>
                <a:close/>
              </a:path>
            </a:pathLst>
          </a:custGeom>
          <a:solidFill>
            <a:srgbClr val="8179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497615" y="2649879"/>
            <a:ext cx="8572500" cy="888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650" spc="-405" dirty="0">
                <a:solidFill>
                  <a:srgbClr val="FFFFFF"/>
                </a:solidFill>
                <a:latin typeface="Trebuchet MS"/>
                <a:cs typeface="Trebuchet MS"/>
              </a:rPr>
              <a:t>Le </a:t>
            </a:r>
            <a:r>
              <a:rPr sz="5650" spc="-190" dirty="0">
                <a:solidFill>
                  <a:srgbClr val="FFFFFF"/>
                </a:solidFill>
                <a:latin typeface="Trebuchet MS"/>
                <a:cs typeface="Trebuchet MS"/>
              </a:rPr>
              <a:t>voyage </a:t>
            </a:r>
            <a:r>
              <a:rPr sz="5650" spc="-280" dirty="0">
                <a:solidFill>
                  <a:srgbClr val="FFFFFF"/>
                </a:solidFill>
                <a:latin typeface="Trebuchet MS"/>
                <a:cs typeface="Trebuchet MS"/>
              </a:rPr>
              <a:t>pour </a:t>
            </a:r>
            <a:r>
              <a:rPr sz="5650" spc="-245" dirty="0">
                <a:solidFill>
                  <a:srgbClr val="FFFFFF"/>
                </a:solidFill>
                <a:latin typeface="Trebuchet MS"/>
                <a:cs typeface="Trebuchet MS"/>
              </a:rPr>
              <a:t>tous </a:t>
            </a:r>
            <a:r>
              <a:rPr sz="5650" spc="-160" dirty="0">
                <a:solidFill>
                  <a:srgbClr val="FFFFFF"/>
                </a:solidFill>
                <a:latin typeface="Trebuchet MS"/>
                <a:cs typeface="Trebuchet MS"/>
              </a:rPr>
              <a:t>les</a:t>
            </a:r>
            <a:r>
              <a:rPr sz="5650" spc="-9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650" spc="-165" dirty="0">
                <a:solidFill>
                  <a:srgbClr val="FFFFFF"/>
                </a:solidFill>
                <a:latin typeface="Trebuchet MS"/>
                <a:cs typeface="Trebuchet MS"/>
              </a:rPr>
              <a:t>goûts</a:t>
            </a:r>
            <a:endParaRPr sz="565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836" y="5831280"/>
            <a:ext cx="341312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55" dirty="0">
                <a:solidFill>
                  <a:srgbClr val="FFFFFF"/>
                </a:solidFill>
                <a:latin typeface="Arial"/>
                <a:cs typeface="Arial"/>
              </a:rPr>
              <a:t>Formules</a:t>
            </a:r>
            <a:r>
              <a:rPr sz="3450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75" dirty="0">
                <a:solidFill>
                  <a:srgbClr val="FFFFFF"/>
                </a:solidFill>
                <a:latin typeface="Arial"/>
                <a:cs typeface="Arial"/>
              </a:rPr>
              <a:t>organisées</a:t>
            </a:r>
            <a:endParaRPr sz="34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65899" y="5831280"/>
            <a:ext cx="357822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55" dirty="0">
                <a:solidFill>
                  <a:srgbClr val="FFFFFF"/>
                </a:solidFill>
                <a:latin typeface="Arial"/>
                <a:cs typeface="Arial"/>
              </a:rPr>
              <a:t>Formules</a:t>
            </a:r>
            <a:r>
              <a:rPr sz="3450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29" dirty="0">
                <a:solidFill>
                  <a:srgbClr val="FFFFFF"/>
                </a:solidFill>
                <a:latin typeface="Arial"/>
                <a:cs typeface="Arial"/>
              </a:rPr>
              <a:t>All-Inclusive</a:t>
            </a:r>
            <a:endParaRPr sz="345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961708" y="3863735"/>
            <a:ext cx="11772900" cy="5339080"/>
            <a:chOff x="3961708" y="3863735"/>
            <a:chExt cx="11772900" cy="5339080"/>
          </a:xfrm>
        </p:grpSpPr>
        <p:sp>
          <p:nvSpPr>
            <p:cNvPr id="9" name="object 9"/>
            <p:cNvSpPr/>
            <p:nvPr/>
          </p:nvSpPr>
          <p:spPr>
            <a:xfrm>
              <a:off x="4447020" y="4619794"/>
              <a:ext cx="899160" cy="909319"/>
            </a:xfrm>
            <a:custGeom>
              <a:avLst/>
              <a:gdLst/>
              <a:ahLst/>
              <a:cxnLst/>
              <a:rect l="l" t="t" r="r" b="b"/>
              <a:pathLst>
                <a:path w="899160" h="909320">
                  <a:moveTo>
                    <a:pt x="39913" y="244411"/>
                  </a:moveTo>
                  <a:lnTo>
                    <a:pt x="6872" y="218470"/>
                  </a:lnTo>
                  <a:lnTo>
                    <a:pt x="185" y="208564"/>
                  </a:lnTo>
                  <a:lnTo>
                    <a:pt x="185" y="206191"/>
                  </a:lnTo>
                  <a:lnTo>
                    <a:pt x="0" y="203819"/>
                  </a:lnTo>
                  <a:lnTo>
                    <a:pt x="1114" y="201526"/>
                  </a:lnTo>
                  <a:lnTo>
                    <a:pt x="5778" y="197215"/>
                  </a:lnTo>
                  <a:lnTo>
                    <a:pt x="9410" y="194901"/>
                  </a:lnTo>
                  <a:lnTo>
                    <a:pt x="14425" y="192634"/>
                  </a:lnTo>
                  <a:lnTo>
                    <a:pt x="423059" y="760"/>
                  </a:lnTo>
                  <a:lnTo>
                    <a:pt x="425346" y="163"/>
                  </a:lnTo>
                  <a:lnTo>
                    <a:pt x="429927" y="0"/>
                  </a:lnTo>
                  <a:lnTo>
                    <a:pt x="432304" y="681"/>
                  </a:lnTo>
                  <a:lnTo>
                    <a:pt x="435089" y="2123"/>
                  </a:lnTo>
                  <a:lnTo>
                    <a:pt x="437815" y="3486"/>
                  </a:lnTo>
                  <a:lnTo>
                    <a:pt x="466625" y="30416"/>
                  </a:lnTo>
                  <a:lnTo>
                    <a:pt x="476859" y="43893"/>
                  </a:lnTo>
                  <a:lnTo>
                    <a:pt x="478385" y="46783"/>
                  </a:lnTo>
                  <a:lnTo>
                    <a:pt x="479067" y="49324"/>
                  </a:lnTo>
                  <a:lnTo>
                    <a:pt x="478988" y="54153"/>
                  </a:lnTo>
                  <a:lnTo>
                    <a:pt x="478306" y="56526"/>
                  </a:lnTo>
                  <a:lnTo>
                    <a:pt x="475131" y="63294"/>
                  </a:lnTo>
                  <a:lnTo>
                    <a:pt x="411356" y="63294"/>
                  </a:lnTo>
                  <a:lnTo>
                    <a:pt x="195855" y="168136"/>
                  </a:lnTo>
                  <a:lnTo>
                    <a:pt x="219153" y="191435"/>
                  </a:lnTo>
                  <a:lnTo>
                    <a:pt x="151195" y="191435"/>
                  </a:lnTo>
                  <a:lnTo>
                    <a:pt x="45608" y="243296"/>
                  </a:lnTo>
                  <a:lnTo>
                    <a:pt x="43648" y="243898"/>
                  </a:lnTo>
                  <a:lnTo>
                    <a:pt x="39913" y="244411"/>
                  </a:lnTo>
                  <a:close/>
                </a:path>
                <a:path w="899160" h="909320">
                  <a:moveTo>
                    <a:pt x="373537" y="279830"/>
                  </a:moveTo>
                  <a:lnTo>
                    <a:pt x="307544" y="279830"/>
                  </a:lnTo>
                  <a:lnTo>
                    <a:pt x="411625" y="63563"/>
                  </a:lnTo>
                  <a:lnTo>
                    <a:pt x="411356" y="63294"/>
                  </a:lnTo>
                  <a:lnTo>
                    <a:pt x="475131" y="63294"/>
                  </a:lnTo>
                  <a:lnTo>
                    <a:pt x="373537" y="279830"/>
                  </a:lnTo>
                  <a:close/>
                </a:path>
                <a:path w="899160" h="909320">
                  <a:moveTo>
                    <a:pt x="275268" y="479560"/>
                  </a:moveTo>
                  <a:lnTo>
                    <a:pt x="242126" y="453910"/>
                  </a:lnTo>
                  <a:lnTo>
                    <a:pt x="232299" y="438308"/>
                  </a:lnTo>
                  <a:lnTo>
                    <a:pt x="232463" y="436612"/>
                  </a:lnTo>
                  <a:lnTo>
                    <a:pt x="232711" y="434816"/>
                  </a:lnTo>
                  <a:lnTo>
                    <a:pt x="233404" y="432629"/>
                  </a:lnTo>
                  <a:lnTo>
                    <a:pt x="234075" y="430774"/>
                  </a:lnTo>
                  <a:lnTo>
                    <a:pt x="284763" y="325002"/>
                  </a:lnTo>
                  <a:lnTo>
                    <a:pt x="151195" y="191435"/>
                  </a:lnTo>
                  <a:lnTo>
                    <a:pt x="219153" y="191435"/>
                  </a:lnTo>
                  <a:lnTo>
                    <a:pt x="307544" y="279830"/>
                  </a:lnTo>
                  <a:lnTo>
                    <a:pt x="373537" y="279830"/>
                  </a:lnTo>
                  <a:lnTo>
                    <a:pt x="286497" y="465343"/>
                  </a:lnTo>
                  <a:lnTo>
                    <a:pt x="284166" y="470172"/>
                  </a:lnTo>
                  <a:lnTo>
                    <a:pt x="281957" y="473907"/>
                  </a:lnTo>
                  <a:lnTo>
                    <a:pt x="279828" y="476179"/>
                  </a:lnTo>
                  <a:lnTo>
                    <a:pt x="277641" y="478551"/>
                  </a:lnTo>
                  <a:lnTo>
                    <a:pt x="275268" y="479560"/>
                  </a:lnTo>
                  <a:close/>
                </a:path>
                <a:path w="899160" h="909320">
                  <a:moveTo>
                    <a:pt x="489676" y="695003"/>
                  </a:moveTo>
                  <a:lnTo>
                    <a:pt x="337036" y="546098"/>
                  </a:lnTo>
                  <a:lnTo>
                    <a:pt x="333137" y="529319"/>
                  </a:lnTo>
                  <a:lnTo>
                    <a:pt x="335942" y="523127"/>
                  </a:lnTo>
                  <a:lnTo>
                    <a:pt x="639838" y="219236"/>
                  </a:lnTo>
                  <a:lnTo>
                    <a:pt x="641096" y="217957"/>
                  </a:lnTo>
                  <a:lnTo>
                    <a:pt x="642622" y="217107"/>
                  </a:lnTo>
                  <a:lnTo>
                    <a:pt x="644313" y="216779"/>
                  </a:lnTo>
                  <a:lnTo>
                    <a:pt x="645924" y="216367"/>
                  </a:lnTo>
                  <a:lnTo>
                    <a:pt x="676451" y="240427"/>
                  </a:lnTo>
                  <a:lnTo>
                    <a:pt x="683901" y="251617"/>
                  </a:lnTo>
                  <a:lnTo>
                    <a:pt x="685016" y="253905"/>
                  </a:lnTo>
                  <a:lnTo>
                    <a:pt x="685343" y="255765"/>
                  </a:lnTo>
                  <a:lnTo>
                    <a:pt x="685016" y="257455"/>
                  </a:lnTo>
                  <a:lnTo>
                    <a:pt x="684662" y="259146"/>
                  </a:lnTo>
                  <a:lnTo>
                    <a:pt x="683816" y="260673"/>
                  </a:lnTo>
                  <a:lnTo>
                    <a:pt x="682559" y="261957"/>
                  </a:lnTo>
                  <a:lnTo>
                    <a:pt x="404752" y="539743"/>
                  </a:lnTo>
                  <a:lnTo>
                    <a:pt x="519933" y="654903"/>
                  </a:lnTo>
                  <a:lnTo>
                    <a:pt x="521460" y="656451"/>
                  </a:lnTo>
                  <a:lnTo>
                    <a:pt x="522306" y="658120"/>
                  </a:lnTo>
                  <a:lnTo>
                    <a:pt x="522633" y="660001"/>
                  </a:lnTo>
                  <a:lnTo>
                    <a:pt x="522987" y="661692"/>
                  </a:lnTo>
                  <a:lnTo>
                    <a:pt x="522802" y="663716"/>
                  </a:lnTo>
                  <a:lnTo>
                    <a:pt x="522121" y="665924"/>
                  </a:lnTo>
                  <a:lnTo>
                    <a:pt x="521518" y="668048"/>
                  </a:lnTo>
                  <a:lnTo>
                    <a:pt x="501442" y="689820"/>
                  </a:lnTo>
                  <a:lnTo>
                    <a:pt x="498816" y="691780"/>
                  </a:lnTo>
                  <a:lnTo>
                    <a:pt x="496444" y="693122"/>
                  </a:lnTo>
                  <a:lnTo>
                    <a:pt x="494072" y="693968"/>
                  </a:lnTo>
                  <a:lnTo>
                    <a:pt x="491779" y="694755"/>
                  </a:lnTo>
                  <a:lnTo>
                    <a:pt x="489676" y="695003"/>
                  </a:lnTo>
                  <a:close/>
                </a:path>
                <a:path w="899160" h="909320">
                  <a:moveTo>
                    <a:pt x="703402" y="908729"/>
                  </a:moveTo>
                  <a:lnTo>
                    <a:pt x="550761" y="759824"/>
                  </a:lnTo>
                  <a:lnTo>
                    <a:pt x="546862" y="743044"/>
                  </a:lnTo>
                  <a:lnTo>
                    <a:pt x="549668" y="736852"/>
                  </a:lnTo>
                  <a:lnTo>
                    <a:pt x="854821" y="431704"/>
                  </a:lnTo>
                  <a:lnTo>
                    <a:pt x="856348" y="430838"/>
                  </a:lnTo>
                  <a:lnTo>
                    <a:pt x="858065" y="430505"/>
                  </a:lnTo>
                  <a:lnTo>
                    <a:pt x="859671" y="430093"/>
                  </a:lnTo>
                  <a:lnTo>
                    <a:pt x="890177" y="454158"/>
                  </a:lnTo>
                  <a:lnTo>
                    <a:pt x="897627" y="465343"/>
                  </a:lnTo>
                  <a:lnTo>
                    <a:pt x="898742" y="467631"/>
                  </a:lnTo>
                  <a:lnTo>
                    <a:pt x="618478" y="753468"/>
                  </a:lnTo>
                  <a:lnTo>
                    <a:pt x="733659" y="868650"/>
                  </a:lnTo>
                  <a:lnTo>
                    <a:pt x="735186" y="870156"/>
                  </a:lnTo>
                  <a:lnTo>
                    <a:pt x="736031" y="871867"/>
                  </a:lnTo>
                  <a:lnTo>
                    <a:pt x="736359" y="873727"/>
                  </a:lnTo>
                  <a:lnTo>
                    <a:pt x="736713" y="875418"/>
                  </a:lnTo>
                  <a:lnTo>
                    <a:pt x="736528" y="877462"/>
                  </a:lnTo>
                  <a:lnTo>
                    <a:pt x="735846" y="879650"/>
                  </a:lnTo>
                  <a:lnTo>
                    <a:pt x="735244" y="881774"/>
                  </a:lnTo>
                  <a:lnTo>
                    <a:pt x="733907" y="884146"/>
                  </a:lnTo>
                  <a:lnTo>
                    <a:pt x="731863" y="886851"/>
                  </a:lnTo>
                  <a:lnTo>
                    <a:pt x="729924" y="889493"/>
                  </a:lnTo>
                  <a:lnTo>
                    <a:pt x="705510" y="908460"/>
                  </a:lnTo>
                  <a:lnTo>
                    <a:pt x="703402" y="908729"/>
                  </a:lnTo>
                  <a:close/>
                </a:path>
              </a:pathLst>
            </a:custGeom>
            <a:solidFill>
              <a:srgbClr val="8179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61701" y="4022254"/>
              <a:ext cx="6644640" cy="1892300"/>
            </a:xfrm>
            <a:custGeom>
              <a:avLst/>
              <a:gdLst/>
              <a:ahLst/>
              <a:cxnLst/>
              <a:rect l="l" t="t" r="r" b="b"/>
              <a:pathLst>
                <a:path w="6644640" h="1892300">
                  <a:moveTo>
                    <a:pt x="896937" y="661111"/>
                  </a:moveTo>
                  <a:lnTo>
                    <a:pt x="896670" y="660844"/>
                  </a:lnTo>
                  <a:lnTo>
                    <a:pt x="681164" y="765683"/>
                  </a:lnTo>
                  <a:lnTo>
                    <a:pt x="792861" y="877379"/>
                  </a:lnTo>
                  <a:lnTo>
                    <a:pt x="896937" y="661111"/>
                  </a:lnTo>
                  <a:close/>
                </a:path>
                <a:path w="6644640" h="1892300">
                  <a:moveTo>
                    <a:pt x="1897545" y="1168400"/>
                  </a:moveTo>
                  <a:lnTo>
                    <a:pt x="1895614" y="1143000"/>
                  </a:lnTo>
                  <a:lnTo>
                    <a:pt x="1889912" y="1130300"/>
                  </a:lnTo>
                  <a:lnTo>
                    <a:pt x="1880641" y="1104900"/>
                  </a:lnTo>
                  <a:lnTo>
                    <a:pt x="1791855" y="1016000"/>
                  </a:lnTo>
                  <a:lnTo>
                    <a:pt x="1588922" y="812800"/>
                  </a:lnTo>
                  <a:lnTo>
                    <a:pt x="1384376" y="607987"/>
                  </a:lnTo>
                  <a:lnTo>
                    <a:pt x="1384376" y="1066800"/>
                  </a:lnTo>
                  <a:lnTo>
                    <a:pt x="1381594" y="1066800"/>
                  </a:lnTo>
                  <a:lnTo>
                    <a:pt x="1103795" y="1346200"/>
                  </a:lnTo>
                  <a:lnTo>
                    <a:pt x="1218971" y="1460500"/>
                  </a:lnTo>
                  <a:lnTo>
                    <a:pt x="1222032" y="1460500"/>
                  </a:lnTo>
                  <a:lnTo>
                    <a:pt x="1221841" y="1473200"/>
                  </a:lnTo>
                  <a:lnTo>
                    <a:pt x="1217180" y="1473200"/>
                  </a:lnTo>
                  <a:lnTo>
                    <a:pt x="1215237" y="1485900"/>
                  </a:lnTo>
                  <a:lnTo>
                    <a:pt x="1205992" y="1485900"/>
                  </a:lnTo>
                  <a:lnTo>
                    <a:pt x="1203020" y="1498600"/>
                  </a:lnTo>
                  <a:lnTo>
                    <a:pt x="1183449" y="1498600"/>
                  </a:lnTo>
                  <a:lnTo>
                    <a:pt x="1036078" y="1346200"/>
                  </a:lnTo>
                  <a:lnTo>
                    <a:pt x="1032941" y="1346200"/>
                  </a:lnTo>
                  <a:lnTo>
                    <a:pt x="1032179" y="1333500"/>
                  </a:lnTo>
                  <a:lnTo>
                    <a:pt x="1034986" y="1333500"/>
                  </a:lnTo>
                  <a:lnTo>
                    <a:pt x="1041425" y="1320800"/>
                  </a:lnTo>
                  <a:lnTo>
                    <a:pt x="1080389" y="1282700"/>
                  </a:lnTo>
                  <a:lnTo>
                    <a:pt x="1340129" y="1028700"/>
                  </a:lnTo>
                  <a:lnTo>
                    <a:pt x="1341666" y="1016000"/>
                  </a:lnTo>
                  <a:lnTo>
                    <a:pt x="1346923" y="1016000"/>
                  </a:lnTo>
                  <a:lnTo>
                    <a:pt x="1351419" y="1028700"/>
                  </a:lnTo>
                  <a:lnTo>
                    <a:pt x="1364221" y="1028700"/>
                  </a:lnTo>
                  <a:lnTo>
                    <a:pt x="1372349" y="1041400"/>
                  </a:lnTo>
                  <a:lnTo>
                    <a:pt x="1375486" y="1041400"/>
                  </a:lnTo>
                  <a:lnTo>
                    <a:pt x="1380147" y="1054100"/>
                  </a:lnTo>
                  <a:lnTo>
                    <a:pt x="1384058" y="1054100"/>
                  </a:lnTo>
                  <a:lnTo>
                    <a:pt x="1384376" y="1066800"/>
                  </a:lnTo>
                  <a:lnTo>
                    <a:pt x="1384376" y="607987"/>
                  </a:lnTo>
                  <a:lnTo>
                    <a:pt x="1373314" y="596900"/>
                  </a:lnTo>
                  <a:lnTo>
                    <a:pt x="1208430" y="431800"/>
                  </a:lnTo>
                  <a:lnTo>
                    <a:pt x="1170330" y="393661"/>
                  </a:lnTo>
                  <a:lnTo>
                    <a:pt x="1170330" y="850900"/>
                  </a:lnTo>
                  <a:lnTo>
                    <a:pt x="1167866" y="850900"/>
                  </a:lnTo>
                  <a:lnTo>
                    <a:pt x="890066" y="1130300"/>
                  </a:lnTo>
                  <a:lnTo>
                    <a:pt x="1005243" y="1244600"/>
                  </a:lnTo>
                  <a:lnTo>
                    <a:pt x="1007618" y="1244600"/>
                  </a:lnTo>
                  <a:lnTo>
                    <a:pt x="1007948" y="1257300"/>
                  </a:lnTo>
                  <a:lnTo>
                    <a:pt x="1005484" y="1257300"/>
                  </a:lnTo>
                  <a:lnTo>
                    <a:pt x="1001509" y="1270000"/>
                  </a:lnTo>
                  <a:lnTo>
                    <a:pt x="998867" y="1270000"/>
                  </a:lnTo>
                  <a:lnTo>
                    <a:pt x="992263" y="1282700"/>
                  </a:lnTo>
                  <a:lnTo>
                    <a:pt x="969721" y="1282700"/>
                  </a:lnTo>
                  <a:lnTo>
                    <a:pt x="822350" y="1143000"/>
                  </a:lnTo>
                  <a:lnTo>
                    <a:pt x="820064" y="1130300"/>
                  </a:lnTo>
                  <a:lnTo>
                    <a:pt x="819213" y="1130300"/>
                  </a:lnTo>
                  <a:lnTo>
                    <a:pt x="818451" y="1117600"/>
                  </a:lnTo>
                  <a:lnTo>
                    <a:pt x="821258" y="1117600"/>
                  </a:lnTo>
                  <a:lnTo>
                    <a:pt x="827697" y="1104900"/>
                  </a:lnTo>
                  <a:lnTo>
                    <a:pt x="866495" y="1066800"/>
                  </a:lnTo>
                  <a:lnTo>
                    <a:pt x="1125156" y="812800"/>
                  </a:lnTo>
                  <a:lnTo>
                    <a:pt x="1146835" y="812800"/>
                  </a:lnTo>
                  <a:lnTo>
                    <a:pt x="1150493" y="825500"/>
                  </a:lnTo>
                  <a:lnTo>
                    <a:pt x="1161770" y="825500"/>
                  </a:lnTo>
                  <a:lnTo>
                    <a:pt x="1166418" y="838200"/>
                  </a:lnTo>
                  <a:lnTo>
                    <a:pt x="1169212" y="838200"/>
                  </a:lnTo>
                  <a:lnTo>
                    <a:pt x="1170330" y="850900"/>
                  </a:lnTo>
                  <a:lnTo>
                    <a:pt x="1170330" y="393661"/>
                  </a:lnTo>
                  <a:lnTo>
                    <a:pt x="1030859" y="254000"/>
                  </a:lnTo>
                  <a:lnTo>
                    <a:pt x="964374" y="187439"/>
                  </a:lnTo>
                  <a:lnTo>
                    <a:pt x="964374" y="635000"/>
                  </a:lnTo>
                  <a:lnTo>
                    <a:pt x="964298" y="647700"/>
                  </a:lnTo>
                  <a:lnTo>
                    <a:pt x="963625" y="647700"/>
                  </a:lnTo>
                  <a:lnTo>
                    <a:pt x="771855" y="1054100"/>
                  </a:lnTo>
                  <a:lnTo>
                    <a:pt x="769480" y="1066800"/>
                  </a:lnTo>
                  <a:lnTo>
                    <a:pt x="745909" y="1066800"/>
                  </a:lnTo>
                  <a:lnTo>
                    <a:pt x="741680" y="1054100"/>
                  </a:lnTo>
                  <a:lnTo>
                    <a:pt x="731418" y="1054100"/>
                  </a:lnTo>
                  <a:lnTo>
                    <a:pt x="727443" y="1041400"/>
                  </a:lnTo>
                  <a:lnTo>
                    <a:pt x="719988" y="1041400"/>
                  </a:lnTo>
                  <a:lnTo>
                    <a:pt x="718870" y="1028700"/>
                  </a:lnTo>
                  <a:lnTo>
                    <a:pt x="718629" y="1028700"/>
                  </a:lnTo>
                  <a:lnTo>
                    <a:pt x="719391" y="1016000"/>
                  </a:lnTo>
                  <a:lnTo>
                    <a:pt x="770077" y="914400"/>
                  </a:lnTo>
                  <a:lnTo>
                    <a:pt x="689940" y="838200"/>
                  </a:lnTo>
                  <a:lnTo>
                    <a:pt x="636511" y="787400"/>
                  </a:lnTo>
                  <a:lnTo>
                    <a:pt x="532942" y="838200"/>
                  </a:lnTo>
                  <a:lnTo>
                    <a:pt x="515645" y="838200"/>
                  </a:lnTo>
                  <a:lnTo>
                    <a:pt x="509231" y="825500"/>
                  </a:lnTo>
                  <a:lnTo>
                    <a:pt x="505333" y="825500"/>
                  </a:lnTo>
                  <a:lnTo>
                    <a:pt x="495833" y="812800"/>
                  </a:lnTo>
                  <a:lnTo>
                    <a:pt x="492188" y="812800"/>
                  </a:lnTo>
                  <a:lnTo>
                    <a:pt x="486918" y="800100"/>
                  </a:lnTo>
                  <a:lnTo>
                    <a:pt x="485317" y="800100"/>
                  </a:lnTo>
                  <a:lnTo>
                    <a:pt x="486422" y="787400"/>
                  </a:lnTo>
                  <a:lnTo>
                    <a:pt x="499732" y="787400"/>
                  </a:lnTo>
                  <a:lnTo>
                    <a:pt x="908367" y="596900"/>
                  </a:lnTo>
                  <a:lnTo>
                    <a:pt x="933196" y="596900"/>
                  </a:lnTo>
                  <a:lnTo>
                    <a:pt x="937450" y="609600"/>
                  </a:lnTo>
                  <a:lnTo>
                    <a:pt x="947686" y="622300"/>
                  </a:lnTo>
                  <a:lnTo>
                    <a:pt x="951941" y="622300"/>
                  </a:lnTo>
                  <a:lnTo>
                    <a:pt x="958367" y="635000"/>
                  </a:lnTo>
                  <a:lnTo>
                    <a:pt x="964374" y="635000"/>
                  </a:lnTo>
                  <a:lnTo>
                    <a:pt x="964374" y="187439"/>
                  </a:lnTo>
                  <a:lnTo>
                    <a:pt x="865974" y="88900"/>
                  </a:lnTo>
                  <a:lnTo>
                    <a:pt x="827074" y="50800"/>
                  </a:lnTo>
                  <a:lnTo>
                    <a:pt x="788035" y="25400"/>
                  </a:lnTo>
                  <a:lnTo>
                    <a:pt x="747242" y="12700"/>
                  </a:lnTo>
                  <a:lnTo>
                    <a:pt x="703097" y="0"/>
                  </a:lnTo>
                  <a:lnTo>
                    <a:pt x="440245" y="0"/>
                  </a:lnTo>
                  <a:lnTo>
                    <a:pt x="440245" y="342900"/>
                  </a:lnTo>
                  <a:lnTo>
                    <a:pt x="438581" y="355600"/>
                  </a:lnTo>
                  <a:lnTo>
                    <a:pt x="425373" y="393700"/>
                  </a:lnTo>
                  <a:lnTo>
                    <a:pt x="383933" y="431800"/>
                  </a:lnTo>
                  <a:lnTo>
                    <a:pt x="315963" y="431800"/>
                  </a:lnTo>
                  <a:lnTo>
                    <a:pt x="286092" y="406400"/>
                  </a:lnTo>
                  <a:lnTo>
                    <a:pt x="261289" y="355600"/>
                  </a:lnTo>
                  <a:lnTo>
                    <a:pt x="259638" y="342900"/>
                  </a:lnTo>
                  <a:lnTo>
                    <a:pt x="261289" y="330200"/>
                  </a:lnTo>
                  <a:lnTo>
                    <a:pt x="274523" y="292100"/>
                  </a:lnTo>
                  <a:lnTo>
                    <a:pt x="315963" y="254000"/>
                  </a:lnTo>
                  <a:lnTo>
                    <a:pt x="383933" y="254000"/>
                  </a:lnTo>
                  <a:lnTo>
                    <a:pt x="413804" y="279400"/>
                  </a:lnTo>
                  <a:lnTo>
                    <a:pt x="438581" y="330200"/>
                  </a:lnTo>
                  <a:lnTo>
                    <a:pt x="440245" y="342900"/>
                  </a:lnTo>
                  <a:lnTo>
                    <a:pt x="440245" y="0"/>
                  </a:lnTo>
                  <a:lnTo>
                    <a:pt x="99047" y="0"/>
                  </a:lnTo>
                  <a:lnTo>
                    <a:pt x="79946" y="12700"/>
                  </a:lnTo>
                  <a:lnTo>
                    <a:pt x="63385" y="25400"/>
                  </a:lnTo>
                  <a:lnTo>
                    <a:pt x="49187" y="25400"/>
                  </a:lnTo>
                  <a:lnTo>
                    <a:pt x="37172" y="38100"/>
                  </a:lnTo>
                  <a:lnTo>
                    <a:pt x="27190" y="50800"/>
                  </a:lnTo>
                  <a:lnTo>
                    <a:pt x="19075" y="76200"/>
                  </a:lnTo>
                  <a:lnTo>
                    <a:pt x="12636" y="88900"/>
                  </a:lnTo>
                  <a:lnTo>
                    <a:pt x="4191" y="139700"/>
                  </a:lnTo>
                  <a:lnTo>
                    <a:pt x="482" y="203200"/>
                  </a:lnTo>
                  <a:lnTo>
                    <a:pt x="0" y="228600"/>
                  </a:lnTo>
                  <a:lnTo>
                    <a:pt x="203" y="266700"/>
                  </a:lnTo>
                  <a:lnTo>
                    <a:pt x="914" y="317500"/>
                  </a:lnTo>
                  <a:lnTo>
                    <a:pt x="1981" y="355600"/>
                  </a:lnTo>
                  <a:lnTo>
                    <a:pt x="4495" y="457200"/>
                  </a:lnTo>
                  <a:lnTo>
                    <a:pt x="5613" y="520700"/>
                  </a:lnTo>
                  <a:lnTo>
                    <a:pt x="6400" y="584200"/>
                  </a:lnTo>
                  <a:lnTo>
                    <a:pt x="6692" y="647700"/>
                  </a:lnTo>
                  <a:lnTo>
                    <a:pt x="9880" y="698500"/>
                  </a:lnTo>
                  <a:lnTo>
                    <a:pt x="19900" y="736600"/>
                  </a:lnTo>
                  <a:lnTo>
                    <a:pt x="37452" y="787400"/>
                  </a:lnTo>
                  <a:lnTo>
                    <a:pt x="63220" y="825500"/>
                  </a:lnTo>
                  <a:lnTo>
                    <a:pt x="97891" y="863600"/>
                  </a:lnTo>
                  <a:lnTo>
                    <a:pt x="1098486" y="1866900"/>
                  </a:lnTo>
                  <a:lnTo>
                    <a:pt x="1113904" y="1879600"/>
                  </a:lnTo>
                  <a:lnTo>
                    <a:pt x="1131239" y="1879600"/>
                  </a:lnTo>
                  <a:lnTo>
                    <a:pt x="1150061" y="1892300"/>
                  </a:lnTo>
                  <a:lnTo>
                    <a:pt x="1189786" y="1892300"/>
                  </a:lnTo>
                  <a:lnTo>
                    <a:pt x="1208620" y="1879600"/>
                  </a:lnTo>
                  <a:lnTo>
                    <a:pt x="1225969" y="1879600"/>
                  </a:lnTo>
                  <a:lnTo>
                    <a:pt x="1241399" y="1866900"/>
                  </a:lnTo>
                  <a:lnTo>
                    <a:pt x="1604797" y="1498600"/>
                  </a:lnTo>
                  <a:lnTo>
                    <a:pt x="1867954" y="1231900"/>
                  </a:lnTo>
                  <a:lnTo>
                    <a:pt x="1880641" y="1219200"/>
                  </a:lnTo>
                  <a:lnTo>
                    <a:pt x="1889912" y="1206500"/>
                  </a:lnTo>
                  <a:lnTo>
                    <a:pt x="1895614" y="1181100"/>
                  </a:lnTo>
                  <a:lnTo>
                    <a:pt x="1897545" y="1168400"/>
                  </a:lnTo>
                  <a:close/>
                </a:path>
                <a:path w="6644640" h="1892300">
                  <a:moveTo>
                    <a:pt x="6473469" y="548030"/>
                  </a:moveTo>
                  <a:lnTo>
                    <a:pt x="6471755" y="539546"/>
                  </a:lnTo>
                  <a:lnTo>
                    <a:pt x="6467068" y="532612"/>
                  </a:lnTo>
                  <a:lnTo>
                    <a:pt x="6460122" y="527939"/>
                  </a:lnTo>
                  <a:lnTo>
                    <a:pt x="6451625" y="526224"/>
                  </a:lnTo>
                  <a:lnTo>
                    <a:pt x="6429769" y="526224"/>
                  </a:lnTo>
                  <a:lnTo>
                    <a:pt x="6429769" y="569823"/>
                  </a:lnTo>
                  <a:lnTo>
                    <a:pt x="6429769" y="853528"/>
                  </a:lnTo>
                  <a:lnTo>
                    <a:pt x="6429769" y="897128"/>
                  </a:lnTo>
                  <a:lnTo>
                    <a:pt x="6429769" y="1180820"/>
                  </a:lnTo>
                  <a:lnTo>
                    <a:pt x="6429769" y="1224432"/>
                  </a:lnTo>
                  <a:lnTo>
                    <a:pt x="6429769" y="1508137"/>
                  </a:lnTo>
                  <a:lnTo>
                    <a:pt x="6057951" y="1508137"/>
                  </a:lnTo>
                  <a:lnTo>
                    <a:pt x="6057951" y="1224432"/>
                  </a:lnTo>
                  <a:lnTo>
                    <a:pt x="6429769" y="1224432"/>
                  </a:lnTo>
                  <a:lnTo>
                    <a:pt x="6429769" y="1180820"/>
                  </a:lnTo>
                  <a:lnTo>
                    <a:pt x="6057951" y="1180820"/>
                  </a:lnTo>
                  <a:lnTo>
                    <a:pt x="6057951" y="897128"/>
                  </a:lnTo>
                  <a:lnTo>
                    <a:pt x="6429769" y="897128"/>
                  </a:lnTo>
                  <a:lnTo>
                    <a:pt x="6429769" y="853528"/>
                  </a:lnTo>
                  <a:lnTo>
                    <a:pt x="6057951" y="853528"/>
                  </a:lnTo>
                  <a:lnTo>
                    <a:pt x="6057951" y="569823"/>
                  </a:lnTo>
                  <a:lnTo>
                    <a:pt x="6429769" y="569823"/>
                  </a:lnTo>
                  <a:lnTo>
                    <a:pt x="6429769" y="526224"/>
                  </a:lnTo>
                  <a:lnTo>
                    <a:pt x="6014250" y="526224"/>
                  </a:lnTo>
                  <a:lnTo>
                    <a:pt x="6014250" y="569823"/>
                  </a:lnTo>
                  <a:lnTo>
                    <a:pt x="6014250" y="853528"/>
                  </a:lnTo>
                  <a:lnTo>
                    <a:pt x="6014250" y="897128"/>
                  </a:lnTo>
                  <a:lnTo>
                    <a:pt x="6014250" y="1180820"/>
                  </a:lnTo>
                  <a:lnTo>
                    <a:pt x="6014250" y="1224432"/>
                  </a:lnTo>
                  <a:lnTo>
                    <a:pt x="6014250" y="1508137"/>
                  </a:lnTo>
                  <a:lnTo>
                    <a:pt x="5642445" y="1508137"/>
                  </a:lnTo>
                  <a:lnTo>
                    <a:pt x="5642445" y="1224432"/>
                  </a:lnTo>
                  <a:lnTo>
                    <a:pt x="6014250" y="1224432"/>
                  </a:lnTo>
                  <a:lnTo>
                    <a:pt x="6014250" y="1180820"/>
                  </a:lnTo>
                  <a:lnTo>
                    <a:pt x="5642445" y="1180820"/>
                  </a:lnTo>
                  <a:lnTo>
                    <a:pt x="5642445" y="897128"/>
                  </a:lnTo>
                  <a:lnTo>
                    <a:pt x="6014250" y="897128"/>
                  </a:lnTo>
                  <a:lnTo>
                    <a:pt x="6014250" y="853528"/>
                  </a:lnTo>
                  <a:lnTo>
                    <a:pt x="5642445" y="853528"/>
                  </a:lnTo>
                  <a:lnTo>
                    <a:pt x="5642445" y="569823"/>
                  </a:lnTo>
                  <a:lnTo>
                    <a:pt x="6014250" y="569823"/>
                  </a:lnTo>
                  <a:lnTo>
                    <a:pt x="6014250" y="526224"/>
                  </a:lnTo>
                  <a:lnTo>
                    <a:pt x="5598744" y="526224"/>
                  </a:lnTo>
                  <a:lnTo>
                    <a:pt x="5598744" y="569823"/>
                  </a:lnTo>
                  <a:lnTo>
                    <a:pt x="5598744" y="853528"/>
                  </a:lnTo>
                  <a:lnTo>
                    <a:pt x="5598744" y="897128"/>
                  </a:lnTo>
                  <a:lnTo>
                    <a:pt x="5598744" y="1180820"/>
                  </a:lnTo>
                  <a:lnTo>
                    <a:pt x="5598744" y="1224432"/>
                  </a:lnTo>
                  <a:lnTo>
                    <a:pt x="5598744" y="1508137"/>
                  </a:lnTo>
                  <a:lnTo>
                    <a:pt x="5226926" y="1508137"/>
                  </a:lnTo>
                  <a:lnTo>
                    <a:pt x="5226926" y="1224432"/>
                  </a:lnTo>
                  <a:lnTo>
                    <a:pt x="5598744" y="1224432"/>
                  </a:lnTo>
                  <a:lnTo>
                    <a:pt x="5598744" y="1180820"/>
                  </a:lnTo>
                  <a:lnTo>
                    <a:pt x="5226926" y="1180820"/>
                  </a:lnTo>
                  <a:lnTo>
                    <a:pt x="5226926" y="897128"/>
                  </a:lnTo>
                  <a:lnTo>
                    <a:pt x="5598744" y="897128"/>
                  </a:lnTo>
                  <a:lnTo>
                    <a:pt x="5598744" y="853528"/>
                  </a:lnTo>
                  <a:lnTo>
                    <a:pt x="5226926" y="853528"/>
                  </a:lnTo>
                  <a:lnTo>
                    <a:pt x="5226926" y="569823"/>
                  </a:lnTo>
                  <a:lnTo>
                    <a:pt x="5598744" y="569823"/>
                  </a:lnTo>
                  <a:lnTo>
                    <a:pt x="5598744" y="526224"/>
                  </a:lnTo>
                  <a:lnTo>
                    <a:pt x="5183225" y="526224"/>
                  </a:lnTo>
                  <a:lnTo>
                    <a:pt x="5183225" y="569823"/>
                  </a:lnTo>
                  <a:lnTo>
                    <a:pt x="5183225" y="853528"/>
                  </a:lnTo>
                  <a:lnTo>
                    <a:pt x="5183225" y="897128"/>
                  </a:lnTo>
                  <a:lnTo>
                    <a:pt x="5183225" y="1180820"/>
                  </a:lnTo>
                  <a:lnTo>
                    <a:pt x="5183225" y="1224432"/>
                  </a:lnTo>
                  <a:lnTo>
                    <a:pt x="5183225" y="1508137"/>
                  </a:lnTo>
                  <a:lnTo>
                    <a:pt x="4811407" y="1508137"/>
                  </a:lnTo>
                  <a:lnTo>
                    <a:pt x="4811407" y="1224432"/>
                  </a:lnTo>
                  <a:lnTo>
                    <a:pt x="5183225" y="1224432"/>
                  </a:lnTo>
                  <a:lnTo>
                    <a:pt x="5183225" y="1180820"/>
                  </a:lnTo>
                  <a:lnTo>
                    <a:pt x="4811407" y="1180820"/>
                  </a:lnTo>
                  <a:lnTo>
                    <a:pt x="4811407" y="897128"/>
                  </a:lnTo>
                  <a:lnTo>
                    <a:pt x="5183225" y="897128"/>
                  </a:lnTo>
                  <a:lnTo>
                    <a:pt x="5183225" y="853528"/>
                  </a:lnTo>
                  <a:lnTo>
                    <a:pt x="4811407" y="853528"/>
                  </a:lnTo>
                  <a:lnTo>
                    <a:pt x="4811407" y="569823"/>
                  </a:lnTo>
                  <a:lnTo>
                    <a:pt x="5183225" y="569823"/>
                  </a:lnTo>
                  <a:lnTo>
                    <a:pt x="5183225" y="526224"/>
                  </a:lnTo>
                  <a:lnTo>
                    <a:pt x="4789563" y="526224"/>
                  </a:lnTo>
                  <a:lnTo>
                    <a:pt x="4781054" y="527939"/>
                  </a:lnTo>
                  <a:lnTo>
                    <a:pt x="4774108" y="532612"/>
                  </a:lnTo>
                  <a:lnTo>
                    <a:pt x="4769421" y="539546"/>
                  </a:lnTo>
                  <a:lnTo>
                    <a:pt x="4767707" y="548030"/>
                  </a:lnTo>
                  <a:lnTo>
                    <a:pt x="4767707" y="1529930"/>
                  </a:lnTo>
                  <a:lnTo>
                    <a:pt x="4769421" y="1538427"/>
                  </a:lnTo>
                  <a:lnTo>
                    <a:pt x="4774108" y="1545348"/>
                  </a:lnTo>
                  <a:lnTo>
                    <a:pt x="4781054" y="1550022"/>
                  </a:lnTo>
                  <a:lnTo>
                    <a:pt x="4789563" y="1551736"/>
                  </a:lnTo>
                  <a:lnTo>
                    <a:pt x="6451625" y="1551736"/>
                  </a:lnTo>
                  <a:lnTo>
                    <a:pt x="6460122" y="1550022"/>
                  </a:lnTo>
                  <a:lnTo>
                    <a:pt x="6467068" y="1545348"/>
                  </a:lnTo>
                  <a:lnTo>
                    <a:pt x="6471755" y="1538427"/>
                  </a:lnTo>
                  <a:lnTo>
                    <a:pt x="6473469" y="1529930"/>
                  </a:lnTo>
                  <a:lnTo>
                    <a:pt x="6473469" y="1508137"/>
                  </a:lnTo>
                  <a:lnTo>
                    <a:pt x="6473469" y="1224432"/>
                  </a:lnTo>
                  <a:lnTo>
                    <a:pt x="6473469" y="1180820"/>
                  </a:lnTo>
                  <a:lnTo>
                    <a:pt x="6473469" y="897128"/>
                  </a:lnTo>
                  <a:lnTo>
                    <a:pt x="6473469" y="853528"/>
                  </a:lnTo>
                  <a:lnTo>
                    <a:pt x="6473469" y="569823"/>
                  </a:lnTo>
                  <a:lnTo>
                    <a:pt x="6473469" y="548030"/>
                  </a:lnTo>
                  <a:close/>
                </a:path>
                <a:path w="6644640" h="1892300">
                  <a:moveTo>
                    <a:pt x="6644170" y="320954"/>
                  </a:moveTo>
                  <a:lnTo>
                    <a:pt x="6637375" y="282854"/>
                  </a:lnTo>
                  <a:lnTo>
                    <a:pt x="6618452" y="244754"/>
                  </a:lnTo>
                  <a:lnTo>
                    <a:pt x="6604051" y="232054"/>
                  </a:lnTo>
                  <a:lnTo>
                    <a:pt x="6600469" y="228904"/>
                  </a:lnTo>
                  <a:lnTo>
                    <a:pt x="6600469" y="320954"/>
                  </a:lnTo>
                  <a:lnTo>
                    <a:pt x="6600469" y="1654454"/>
                  </a:lnTo>
                  <a:lnTo>
                    <a:pt x="4640707" y="1654454"/>
                  </a:lnTo>
                  <a:lnTo>
                    <a:pt x="4640707" y="320954"/>
                  </a:lnTo>
                  <a:lnTo>
                    <a:pt x="4647743" y="282854"/>
                  </a:lnTo>
                  <a:lnTo>
                    <a:pt x="4666907" y="257454"/>
                  </a:lnTo>
                  <a:lnTo>
                    <a:pt x="4695304" y="232054"/>
                  </a:lnTo>
                  <a:lnTo>
                    <a:pt x="4826165" y="232054"/>
                  </a:lnTo>
                  <a:lnTo>
                    <a:pt x="4826165" y="346354"/>
                  </a:lnTo>
                  <a:lnTo>
                    <a:pt x="4832489" y="371754"/>
                  </a:lnTo>
                  <a:lnTo>
                    <a:pt x="4849736" y="397154"/>
                  </a:lnTo>
                  <a:lnTo>
                    <a:pt x="4875301" y="409854"/>
                  </a:lnTo>
                  <a:lnTo>
                    <a:pt x="4906581" y="422554"/>
                  </a:lnTo>
                  <a:lnTo>
                    <a:pt x="4959616" y="422554"/>
                  </a:lnTo>
                  <a:lnTo>
                    <a:pt x="4990897" y="409854"/>
                  </a:lnTo>
                  <a:lnTo>
                    <a:pt x="5016462" y="397154"/>
                  </a:lnTo>
                  <a:lnTo>
                    <a:pt x="5025085" y="384454"/>
                  </a:lnTo>
                  <a:lnTo>
                    <a:pt x="5033708" y="371754"/>
                  </a:lnTo>
                  <a:lnTo>
                    <a:pt x="5040033" y="346354"/>
                  </a:lnTo>
                  <a:lnTo>
                    <a:pt x="5040033" y="232054"/>
                  </a:lnTo>
                  <a:lnTo>
                    <a:pt x="5169903" y="232054"/>
                  </a:lnTo>
                  <a:lnTo>
                    <a:pt x="5169903" y="346354"/>
                  </a:lnTo>
                  <a:lnTo>
                    <a:pt x="5176228" y="371754"/>
                  </a:lnTo>
                  <a:lnTo>
                    <a:pt x="5193487" y="397154"/>
                  </a:lnTo>
                  <a:lnTo>
                    <a:pt x="5219052" y="409854"/>
                  </a:lnTo>
                  <a:lnTo>
                    <a:pt x="5250319" y="422554"/>
                  </a:lnTo>
                  <a:lnTo>
                    <a:pt x="5303367" y="422554"/>
                  </a:lnTo>
                  <a:lnTo>
                    <a:pt x="5334635" y="409854"/>
                  </a:lnTo>
                  <a:lnTo>
                    <a:pt x="5360200" y="397154"/>
                  </a:lnTo>
                  <a:lnTo>
                    <a:pt x="5368823" y="384454"/>
                  </a:lnTo>
                  <a:lnTo>
                    <a:pt x="5377446" y="371754"/>
                  </a:lnTo>
                  <a:lnTo>
                    <a:pt x="5383784" y="346354"/>
                  </a:lnTo>
                  <a:lnTo>
                    <a:pt x="5383784" y="232054"/>
                  </a:lnTo>
                  <a:lnTo>
                    <a:pt x="5513667" y="232054"/>
                  </a:lnTo>
                  <a:lnTo>
                    <a:pt x="5513667" y="346354"/>
                  </a:lnTo>
                  <a:lnTo>
                    <a:pt x="5519991" y="371754"/>
                  </a:lnTo>
                  <a:lnTo>
                    <a:pt x="5537238" y="397154"/>
                  </a:lnTo>
                  <a:lnTo>
                    <a:pt x="5562803" y="409854"/>
                  </a:lnTo>
                  <a:lnTo>
                    <a:pt x="5594070" y="422554"/>
                  </a:lnTo>
                  <a:lnTo>
                    <a:pt x="5647118" y="422554"/>
                  </a:lnTo>
                  <a:lnTo>
                    <a:pt x="5678386" y="409854"/>
                  </a:lnTo>
                  <a:lnTo>
                    <a:pt x="5703951" y="397154"/>
                  </a:lnTo>
                  <a:lnTo>
                    <a:pt x="5712574" y="384454"/>
                  </a:lnTo>
                  <a:lnTo>
                    <a:pt x="5721197" y="371754"/>
                  </a:lnTo>
                  <a:lnTo>
                    <a:pt x="5727522" y="346354"/>
                  </a:lnTo>
                  <a:lnTo>
                    <a:pt x="5727522" y="232054"/>
                  </a:lnTo>
                  <a:lnTo>
                    <a:pt x="5857405" y="232054"/>
                  </a:lnTo>
                  <a:lnTo>
                    <a:pt x="5857405" y="346354"/>
                  </a:lnTo>
                  <a:lnTo>
                    <a:pt x="5863729" y="371754"/>
                  </a:lnTo>
                  <a:lnTo>
                    <a:pt x="5880976" y="397154"/>
                  </a:lnTo>
                  <a:lnTo>
                    <a:pt x="5906541" y="409854"/>
                  </a:lnTo>
                  <a:lnTo>
                    <a:pt x="5937809" y="422554"/>
                  </a:lnTo>
                  <a:lnTo>
                    <a:pt x="5990869" y="422554"/>
                  </a:lnTo>
                  <a:lnTo>
                    <a:pt x="6022137" y="409854"/>
                  </a:lnTo>
                  <a:lnTo>
                    <a:pt x="6047702" y="397154"/>
                  </a:lnTo>
                  <a:lnTo>
                    <a:pt x="6056325" y="384454"/>
                  </a:lnTo>
                  <a:lnTo>
                    <a:pt x="6064948" y="371754"/>
                  </a:lnTo>
                  <a:lnTo>
                    <a:pt x="6071273" y="346354"/>
                  </a:lnTo>
                  <a:lnTo>
                    <a:pt x="6071273" y="232054"/>
                  </a:lnTo>
                  <a:lnTo>
                    <a:pt x="6201156" y="232054"/>
                  </a:lnTo>
                  <a:lnTo>
                    <a:pt x="6201156" y="346354"/>
                  </a:lnTo>
                  <a:lnTo>
                    <a:pt x="6207480" y="371754"/>
                  </a:lnTo>
                  <a:lnTo>
                    <a:pt x="6224727" y="397154"/>
                  </a:lnTo>
                  <a:lnTo>
                    <a:pt x="6250292" y="409854"/>
                  </a:lnTo>
                  <a:lnTo>
                    <a:pt x="6281559" y="422554"/>
                  </a:lnTo>
                  <a:lnTo>
                    <a:pt x="6334607" y="422554"/>
                  </a:lnTo>
                  <a:lnTo>
                    <a:pt x="6391440" y="397154"/>
                  </a:lnTo>
                  <a:lnTo>
                    <a:pt x="6415024" y="346354"/>
                  </a:lnTo>
                  <a:lnTo>
                    <a:pt x="6415024" y="232054"/>
                  </a:lnTo>
                  <a:lnTo>
                    <a:pt x="6545859" y="232054"/>
                  </a:lnTo>
                  <a:lnTo>
                    <a:pt x="6574269" y="257454"/>
                  </a:lnTo>
                  <a:lnTo>
                    <a:pt x="6593433" y="282854"/>
                  </a:lnTo>
                  <a:lnTo>
                    <a:pt x="6600469" y="320954"/>
                  </a:lnTo>
                  <a:lnTo>
                    <a:pt x="6600469" y="228904"/>
                  </a:lnTo>
                  <a:lnTo>
                    <a:pt x="6589636" y="219354"/>
                  </a:lnTo>
                  <a:lnTo>
                    <a:pt x="6553124" y="193954"/>
                  </a:lnTo>
                  <a:lnTo>
                    <a:pt x="6415024" y="193954"/>
                  </a:lnTo>
                  <a:lnTo>
                    <a:pt x="6415024" y="79654"/>
                  </a:lnTo>
                  <a:lnTo>
                    <a:pt x="6408699" y="41554"/>
                  </a:lnTo>
                  <a:lnTo>
                    <a:pt x="6391440" y="16154"/>
                  </a:lnTo>
                  <a:lnTo>
                    <a:pt x="6371323" y="6159"/>
                  </a:lnTo>
                  <a:lnTo>
                    <a:pt x="6371323" y="79654"/>
                  </a:lnTo>
                  <a:lnTo>
                    <a:pt x="6371323" y="346354"/>
                  </a:lnTo>
                  <a:lnTo>
                    <a:pt x="6368440" y="359054"/>
                  </a:lnTo>
                  <a:lnTo>
                    <a:pt x="6360554" y="371754"/>
                  </a:lnTo>
                  <a:lnTo>
                    <a:pt x="6348882" y="371754"/>
                  </a:lnTo>
                  <a:lnTo>
                    <a:pt x="6334607" y="384454"/>
                  </a:lnTo>
                  <a:lnTo>
                    <a:pt x="6281559" y="384454"/>
                  </a:lnTo>
                  <a:lnTo>
                    <a:pt x="6267285" y="371754"/>
                  </a:lnTo>
                  <a:lnTo>
                    <a:pt x="6255613" y="371754"/>
                  </a:lnTo>
                  <a:lnTo>
                    <a:pt x="6247739" y="359054"/>
                  </a:lnTo>
                  <a:lnTo>
                    <a:pt x="6244844" y="346354"/>
                  </a:lnTo>
                  <a:lnTo>
                    <a:pt x="6244844" y="232054"/>
                  </a:lnTo>
                  <a:lnTo>
                    <a:pt x="6244844" y="193954"/>
                  </a:lnTo>
                  <a:lnTo>
                    <a:pt x="6244844" y="79654"/>
                  </a:lnTo>
                  <a:lnTo>
                    <a:pt x="6247739" y="66954"/>
                  </a:lnTo>
                  <a:lnTo>
                    <a:pt x="6255613" y="54254"/>
                  </a:lnTo>
                  <a:lnTo>
                    <a:pt x="6267285" y="41554"/>
                  </a:lnTo>
                  <a:lnTo>
                    <a:pt x="6348882" y="41554"/>
                  </a:lnTo>
                  <a:lnTo>
                    <a:pt x="6360554" y="54254"/>
                  </a:lnTo>
                  <a:lnTo>
                    <a:pt x="6368440" y="66954"/>
                  </a:lnTo>
                  <a:lnTo>
                    <a:pt x="6371323" y="79654"/>
                  </a:lnTo>
                  <a:lnTo>
                    <a:pt x="6371323" y="6159"/>
                  </a:lnTo>
                  <a:lnTo>
                    <a:pt x="6365888" y="3454"/>
                  </a:lnTo>
                  <a:lnTo>
                    <a:pt x="6250292" y="3454"/>
                  </a:lnTo>
                  <a:lnTo>
                    <a:pt x="6224727" y="16154"/>
                  </a:lnTo>
                  <a:lnTo>
                    <a:pt x="6207480" y="41554"/>
                  </a:lnTo>
                  <a:lnTo>
                    <a:pt x="6201156" y="79654"/>
                  </a:lnTo>
                  <a:lnTo>
                    <a:pt x="6201156" y="193954"/>
                  </a:lnTo>
                  <a:lnTo>
                    <a:pt x="6071273" y="193954"/>
                  </a:lnTo>
                  <a:lnTo>
                    <a:pt x="6071273" y="79654"/>
                  </a:lnTo>
                  <a:lnTo>
                    <a:pt x="6064948" y="41554"/>
                  </a:lnTo>
                  <a:lnTo>
                    <a:pt x="6047702" y="16154"/>
                  </a:lnTo>
                  <a:lnTo>
                    <a:pt x="6027572" y="6159"/>
                  </a:lnTo>
                  <a:lnTo>
                    <a:pt x="6027572" y="79654"/>
                  </a:lnTo>
                  <a:lnTo>
                    <a:pt x="6027572" y="346354"/>
                  </a:lnTo>
                  <a:lnTo>
                    <a:pt x="6024689" y="359054"/>
                  </a:lnTo>
                  <a:lnTo>
                    <a:pt x="6016803" y="371754"/>
                  </a:lnTo>
                  <a:lnTo>
                    <a:pt x="6005131" y="371754"/>
                  </a:lnTo>
                  <a:lnTo>
                    <a:pt x="5990856" y="384454"/>
                  </a:lnTo>
                  <a:lnTo>
                    <a:pt x="5937809" y="384454"/>
                  </a:lnTo>
                  <a:lnTo>
                    <a:pt x="5923534" y="371754"/>
                  </a:lnTo>
                  <a:lnTo>
                    <a:pt x="5911862" y="371754"/>
                  </a:lnTo>
                  <a:lnTo>
                    <a:pt x="5903976" y="359054"/>
                  </a:lnTo>
                  <a:lnTo>
                    <a:pt x="5901093" y="346354"/>
                  </a:lnTo>
                  <a:lnTo>
                    <a:pt x="5901093" y="232054"/>
                  </a:lnTo>
                  <a:lnTo>
                    <a:pt x="5901093" y="193954"/>
                  </a:lnTo>
                  <a:lnTo>
                    <a:pt x="5901093" y="79654"/>
                  </a:lnTo>
                  <a:lnTo>
                    <a:pt x="5903988" y="66954"/>
                  </a:lnTo>
                  <a:lnTo>
                    <a:pt x="5911862" y="54254"/>
                  </a:lnTo>
                  <a:lnTo>
                    <a:pt x="5923534" y="41554"/>
                  </a:lnTo>
                  <a:lnTo>
                    <a:pt x="6005144" y="41554"/>
                  </a:lnTo>
                  <a:lnTo>
                    <a:pt x="6016815" y="54254"/>
                  </a:lnTo>
                  <a:lnTo>
                    <a:pt x="6024689" y="66954"/>
                  </a:lnTo>
                  <a:lnTo>
                    <a:pt x="6027572" y="79654"/>
                  </a:lnTo>
                  <a:lnTo>
                    <a:pt x="6027572" y="6159"/>
                  </a:lnTo>
                  <a:lnTo>
                    <a:pt x="6022137" y="3454"/>
                  </a:lnTo>
                  <a:lnTo>
                    <a:pt x="5906541" y="3454"/>
                  </a:lnTo>
                  <a:lnTo>
                    <a:pt x="5880976" y="16154"/>
                  </a:lnTo>
                  <a:lnTo>
                    <a:pt x="5863729" y="41554"/>
                  </a:lnTo>
                  <a:lnTo>
                    <a:pt x="5857405" y="79654"/>
                  </a:lnTo>
                  <a:lnTo>
                    <a:pt x="5857405" y="193954"/>
                  </a:lnTo>
                  <a:lnTo>
                    <a:pt x="5727522" y="193954"/>
                  </a:lnTo>
                  <a:lnTo>
                    <a:pt x="5727522" y="79654"/>
                  </a:lnTo>
                  <a:lnTo>
                    <a:pt x="5721197" y="41554"/>
                  </a:lnTo>
                  <a:lnTo>
                    <a:pt x="5703951" y="16154"/>
                  </a:lnTo>
                  <a:lnTo>
                    <a:pt x="5683834" y="6172"/>
                  </a:lnTo>
                  <a:lnTo>
                    <a:pt x="5683834" y="79654"/>
                  </a:lnTo>
                  <a:lnTo>
                    <a:pt x="5683834" y="346354"/>
                  </a:lnTo>
                  <a:lnTo>
                    <a:pt x="5680938" y="359054"/>
                  </a:lnTo>
                  <a:lnTo>
                    <a:pt x="5673064" y="371754"/>
                  </a:lnTo>
                  <a:lnTo>
                    <a:pt x="5661393" y="371754"/>
                  </a:lnTo>
                  <a:lnTo>
                    <a:pt x="5647106" y="384454"/>
                  </a:lnTo>
                  <a:lnTo>
                    <a:pt x="5594058" y="384454"/>
                  </a:lnTo>
                  <a:lnTo>
                    <a:pt x="5579796" y="371754"/>
                  </a:lnTo>
                  <a:lnTo>
                    <a:pt x="5568124" y="371754"/>
                  </a:lnTo>
                  <a:lnTo>
                    <a:pt x="5560250" y="359054"/>
                  </a:lnTo>
                  <a:lnTo>
                    <a:pt x="5557355" y="346354"/>
                  </a:lnTo>
                  <a:lnTo>
                    <a:pt x="5557355" y="232054"/>
                  </a:lnTo>
                  <a:lnTo>
                    <a:pt x="5557355" y="193954"/>
                  </a:lnTo>
                  <a:lnTo>
                    <a:pt x="5557355" y="79654"/>
                  </a:lnTo>
                  <a:lnTo>
                    <a:pt x="5560250" y="66954"/>
                  </a:lnTo>
                  <a:lnTo>
                    <a:pt x="5568124" y="54254"/>
                  </a:lnTo>
                  <a:lnTo>
                    <a:pt x="5579796" y="41554"/>
                  </a:lnTo>
                  <a:lnTo>
                    <a:pt x="5661393" y="41554"/>
                  </a:lnTo>
                  <a:lnTo>
                    <a:pt x="5673064" y="54254"/>
                  </a:lnTo>
                  <a:lnTo>
                    <a:pt x="5680938" y="66954"/>
                  </a:lnTo>
                  <a:lnTo>
                    <a:pt x="5683834" y="79654"/>
                  </a:lnTo>
                  <a:lnTo>
                    <a:pt x="5683834" y="6172"/>
                  </a:lnTo>
                  <a:lnTo>
                    <a:pt x="5678386" y="3454"/>
                  </a:lnTo>
                  <a:lnTo>
                    <a:pt x="5562803" y="3454"/>
                  </a:lnTo>
                  <a:lnTo>
                    <a:pt x="5537238" y="16154"/>
                  </a:lnTo>
                  <a:lnTo>
                    <a:pt x="5519991" y="41554"/>
                  </a:lnTo>
                  <a:lnTo>
                    <a:pt x="5513667" y="79654"/>
                  </a:lnTo>
                  <a:lnTo>
                    <a:pt x="5513667" y="193954"/>
                  </a:lnTo>
                  <a:lnTo>
                    <a:pt x="5383784" y="193954"/>
                  </a:lnTo>
                  <a:lnTo>
                    <a:pt x="5383784" y="79654"/>
                  </a:lnTo>
                  <a:lnTo>
                    <a:pt x="5377446" y="41554"/>
                  </a:lnTo>
                  <a:lnTo>
                    <a:pt x="5360200" y="16154"/>
                  </a:lnTo>
                  <a:lnTo>
                    <a:pt x="5340083" y="6172"/>
                  </a:lnTo>
                  <a:lnTo>
                    <a:pt x="5340083" y="79654"/>
                  </a:lnTo>
                  <a:lnTo>
                    <a:pt x="5340083" y="346354"/>
                  </a:lnTo>
                  <a:lnTo>
                    <a:pt x="5337187" y="359054"/>
                  </a:lnTo>
                  <a:lnTo>
                    <a:pt x="5329313" y="371754"/>
                  </a:lnTo>
                  <a:lnTo>
                    <a:pt x="5317642" y="371754"/>
                  </a:lnTo>
                  <a:lnTo>
                    <a:pt x="5303367" y="384454"/>
                  </a:lnTo>
                  <a:lnTo>
                    <a:pt x="5250319" y="384454"/>
                  </a:lnTo>
                  <a:lnTo>
                    <a:pt x="5236045" y="371754"/>
                  </a:lnTo>
                  <a:lnTo>
                    <a:pt x="5224361" y="371754"/>
                  </a:lnTo>
                  <a:lnTo>
                    <a:pt x="5216487" y="359054"/>
                  </a:lnTo>
                  <a:lnTo>
                    <a:pt x="5213604" y="346354"/>
                  </a:lnTo>
                  <a:lnTo>
                    <a:pt x="5213604" y="232054"/>
                  </a:lnTo>
                  <a:lnTo>
                    <a:pt x="5213604" y="193954"/>
                  </a:lnTo>
                  <a:lnTo>
                    <a:pt x="5213604" y="79654"/>
                  </a:lnTo>
                  <a:lnTo>
                    <a:pt x="5216487" y="66954"/>
                  </a:lnTo>
                  <a:lnTo>
                    <a:pt x="5224361" y="54254"/>
                  </a:lnTo>
                  <a:lnTo>
                    <a:pt x="5236045" y="41554"/>
                  </a:lnTo>
                  <a:lnTo>
                    <a:pt x="5317642" y="41554"/>
                  </a:lnTo>
                  <a:lnTo>
                    <a:pt x="5329313" y="54254"/>
                  </a:lnTo>
                  <a:lnTo>
                    <a:pt x="5337187" y="66954"/>
                  </a:lnTo>
                  <a:lnTo>
                    <a:pt x="5340083" y="79654"/>
                  </a:lnTo>
                  <a:lnTo>
                    <a:pt x="5340083" y="6172"/>
                  </a:lnTo>
                  <a:lnTo>
                    <a:pt x="5334635" y="3454"/>
                  </a:lnTo>
                  <a:lnTo>
                    <a:pt x="5219052" y="3454"/>
                  </a:lnTo>
                  <a:lnTo>
                    <a:pt x="5193487" y="16154"/>
                  </a:lnTo>
                  <a:lnTo>
                    <a:pt x="5176228" y="41554"/>
                  </a:lnTo>
                  <a:lnTo>
                    <a:pt x="5169903" y="79654"/>
                  </a:lnTo>
                  <a:lnTo>
                    <a:pt x="5169903" y="193954"/>
                  </a:lnTo>
                  <a:lnTo>
                    <a:pt x="5040033" y="193954"/>
                  </a:lnTo>
                  <a:lnTo>
                    <a:pt x="5040033" y="79654"/>
                  </a:lnTo>
                  <a:lnTo>
                    <a:pt x="5033708" y="41554"/>
                  </a:lnTo>
                  <a:lnTo>
                    <a:pt x="5016462" y="16154"/>
                  </a:lnTo>
                  <a:lnTo>
                    <a:pt x="4996345" y="6172"/>
                  </a:lnTo>
                  <a:lnTo>
                    <a:pt x="4996345" y="79654"/>
                  </a:lnTo>
                  <a:lnTo>
                    <a:pt x="4996345" y="346354"/>
                  </a:lnTo>
                  <a:lnTo>
                    <a:pt x="4993449" y="359054"/>
                  </a:lnTo>
                  <a:lnTo>
                    <a:pt x="4985575" y="371754"/>
                  </a:lnTo>
                  <a:lnTo>
                    <a:pt x="4973904" y="371754"/>
                  </a:lnTo>
                  <a:lnTo>
                    <a:pt x="4959616" y="384454"/>
                  </a:lnTo>
                  <a:lnTo>
                    <a:pt x="4906581" y="384454"/>
                  </a:lnTo>
                  <a:lnTo>
                    <a:pt x="4892294" y="371754"/>
                  </a:lnTo>
                  <a:lnTo>
                    <a:pt x="4880622" y="371754"/>
                  </a:lnTo>
                  <a:lnTo>
                    <a:pt x="4872748" y="359054"/>
                  </a:lnTo>
                  <a:lnTo>
                    <a:pt x="4869853" y="346354"/>
                  </a:lnTo>
                  <a:lnTo>
                    <a:pt x="4869853" y="232054"/>
                  </a:lnTo>
                  <a:lnTo>
                    <a:pt x="4869853" y="79654"/>
                  </a:lnTo>
                  <a:lnTo>
                    <a:pt x="4872748" y="66954"/>
                  </a:lnTo>
                  <a:lnTo>
                    <a:pt x="4880622" y="54254"/>
                  </a:lnTo>
                  <a:lnTo>
                    <a:pt x="4892294" y="41554"/>
                  </a:lnTo>
                  <a:lnTo>
                    <a:pt x="4973904" y="41554"/>
                  </a:lnTo>
                  <a:lnTo>
                    <a:pt x="4985575" y="54254"/>
                  </a:lnTo>
                  <a:lnTo>
                    <a:pt x="4993449" y="66954"/>
                  </a:lnTo>
                  <a:lnTo>
                    <a:pt x="4996345" y="79654"/>
                  </a:lnTo>
                  <a:lnTo>
                    <a:pt x="4996345" y="6172"/>
                  </a:lnTo>
                  <a:lnTo>
                    <a:pt x="4990897" y="3454"/>
                  </a:lnTo>
                  <a:lnTo>
                    <a:pt x="4875301" y="3454"/>
                  </a:lnTo>
                  <a:lnTo>
                    <a:pt x="4849736" y="16154"/>
                  </a:lnTo>
                  <a:lnTo>
                    <a:pt x="4832489" y="41554"/>
                  </a:lnTo>
                  <a:lnTo>
                    <a:pt x="4826165" y="79654"/>
                  </a:lnTo>
                  <a:lnTo>
                    <a:pt x="4826165" y="193954"/>
                  </a:lnTo>
                  <a:lnTo>
                    <a:pt x="4688065" y="193954"/>
                  </a:lnTo>
                  <a:lnTo>
                    <a:pt x="4651540" y="219354"/>
                  </a:lnTo>
                  <a:lnTo>
                    <a:pt x="4622724" y="244754"/>
                  </a:lnTo>
                  <a:lnTo>
                    <a:pt x="4603813" y="282854"/>
                  </a:lnTo>
                  <a:lnTo>
                    <a:pt x="4597019" y="320954"/>
                  </a:lnTo>
                  <a:lnTo>
                    <a:pt x="4597019" y="1679854"/>
                  </a:lnTo>
                  <a:lnTo>
                    <a:pt x="4598733" y="1679854"/>
                  </a:lnTo>
                  <a:lnTo>
                    <a:pt x="4603420" y="1692554"/>
                  </a:lnTo>
                  <a:lnTo>
                    <a:pt x="6637769" y="1692554"/>
                  </a:lnTo>
                  <a:lnTo>
                    <a:pt x="6642455" y="1679854"/>
                  </a:lnTo>
                  <a:lnTo>
                    <a:pt x="6644170" y="1679854"/>
                  </a:lnTo>
                  <a:lnTo>
                    <a:pt x="6644170" y="1654454"/>
                  </a:lnTo>
                  <a:lnTo>
                    <a:pt x="6644170" y="320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248189" y="4969398"/>
              <a:ext cx="252699" cy="18366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079226" y="5296698"/>
              <a:ext cx="252686" cy="18366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645523" y="4642099"/>
              <a:ext cx="252691" cy="18365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950026" y="3863745"/>
              <a:ext cx="9784715" cy="5278755"/>
            </a:xfrm>
            <a:custGeom>
              <a:avLst/>
              <a:gdLst/>
              <a:ahLst/>
              <a:cxnLst/>
              <a:rect l="l" t="t" r="r" b="b"/>
              <a:pathLst>
                <a:path w="9784715" h="5278755">
                  <a:moveTo>
                    <a:pt x="1728025" y="5223916"/>
                  </a:moveTo>
                  <a:lnTo>
                    <a:pt x="1723771" y="5202796"/>
                  </a:lnTo>
                  <a:lnTo>
                    <a:pt x="1712150" y="5185549"/>
                  </a:lnTo>
                  <a:lnTo>
                    <a:pt x="1694929" y="5173916"/>
                  </a:lnTo>
                  <a:lnTo>
                    <a:pt x="1673860" y="5169649"/>
                  </a:lnTo>
                  <a:lnTo>
                    <a:pt x="1411592" y="5169649"/>
                  </a:lnTo>
                  <a:lnTo>
                    <a:pt x="1344815" y="5002771"/>
                  </a:lnTo>
                  <a:lnTo>
                    <a:pt x="966304" y="5002771"/>
                  </a:lnTo>
                  <a:lnTo>
                    <a:pt x="899515" y="5169649"/>
                  </a:lnTo>
                  <a:lnTo>
                    <a:pt x="637260" y="5169649"/>
                  </a:lnTo>
                  <a:lnTo>
                    <a:pt x="616178" y="5173916"/>
                  </a:lnTo>
                  <a:lnTo>
                    <a:pt x="598970" y="5185549"/>
                  </a:lnTo>
                  <a:lnTo>
                    <a:pt x="587349" y="5202796"/>
                  </a:lnTo>
                  <a:lnTo>
                    <a:pt x="583095" y="5223916"/>
                  </a:lnTo>
                  <a:lnTo>
                    <a:pt x="587349" y="5245036"/>
                  </a:lnTo>
                  <a:lnTo>
                    <a:pt x="598970" y="5262270"/>
                  </a:lnTo>
                  <a:lnTo>
                    <a:pt x="616178" y="5273903"/>
                  </a:lnTo>
                  <a:lnTo>
                    <a:pt x="637260" y="5278158"/>
                  </a:lnTo>
                  <a:lnTo>
                    <a:pt x="1673860" y="5278158"/>
                  </a:lnTo>
                  <a:lnTo>
                    <a:pt x="1694929" y="5273903"/>
                  </a:lnTo>
                  <a:lnTo>
                    <a:pt x="1712150" y="5262270"/>
                  </a:lnTo>
                  <a:lnTo>
                    <a:pt x="1723771" y="5245036"/>
                  </a:lnTo>
                  <a:lnTo>
                    <a:pt x="1728025" y="5223916"/>
                  </a:lnTo>
                  <a:close/>
                </a:path>
                <a:path w="9784715" h="5278755">
                  <a:moveTo>
                    <a:pt x="1842630" y="3939159"/>
                  </a:moveTo>
                  <a:lnTo>
                    <a:pt x="1838134" y="3930192"/>
                  </a:lnTo>
                  <a:lnTo>
                    <a:pt x="1827720" y="3926763"/>
                  </a:lnTo>
                  <a:lnTo>
                    <a:pt x="1825561" y="3926548"/>
                  </a:lnTo>
                  <a:lnTo>
                    <a:pt x="1823478" y="3926738"/>
                  </a:lnTo>
                  <a:lnTo>
                    <a:pt x="879856" y="3926763"/>
                  </a:lnTo>
                  <a:lnTo>
                    <a:pt x="834161" y="3710838"/>
                  </a:lnTo>
                  <a:lnTo>
                    <a:pt x="809713" y="3690213"/>
                  </a:lnTo>
                  <a:lnTo>
                    <a:pt x="495223" y="3690213"/>
                  </a:lnTo>
                  <a:lnTo>
                    <a:pt x="485571" y="3692169"/>
                  </a:lnTo>
                  <a:lnTo>
                    <a:pt x="477685" y="3697490"/>
                  </a:lnTo>
                  <a:lnTo>
                    <a:pt x="472363" y="3705390"/>
                  </a:lnTo>
                  <a:lnTo>
                    <a:pt x="470420" y="3715067"/>
                  </a:lnTo>
                  <a:lnTo>
                    <a:pt x="472363" y="3724745"/>
                  </a:lnTo>
                  <a:lnTo>
                    <a:pt x="477685" y="3732644"/>
                  </a:lnTo>
                  <a:lnTo>
                    <a:pt x="485571" y="3737965"/>
                  </a:lnTo>
                  <a:lnTo>
                    <a:pt x="495223" y="3739921"/>
                  </a:lnTo>
                  <a:lnTo>
                    <a:pt x="789635" y="3739921"/>
                  </a:lnTo>
                  <a:lnTo>
                    <a:pt x="935151" y="4427347"/>
                  </a:lnTo>
                  <a:lnTo>
                    <a:pt x="950582" y="4424083"/>
                  </a:lnTo>
                  <a:lnTo>
                    <a:pt x="935126" y="4427372"/>
                  </a:lnTo>
                  <a:lnTo>
                    <a:pt x="936726" y="4434878"/>
                  </a:lnTo>
                  <a:lnTo>
                    <a:pt x="943432" y="4440034"/>
                  </a:lnTo>
                  <a:lnTo>
                    <a:pt x="950823" y="4439882"/>
                  </a:lnTo>
                  <a:lnTo>
                    <a:pt x="1673606" y="4439882"/>
                  </a:lnTo>
                  <a:lnTo>
                    <a:pt x="1679689" y="4435018"/>
                  </a:lnTo>
                  <a:lnTo>
                    <a:pt x="1681568" y="4428375"/>
                  </a:lnTo>
                  <a:lnTo>
                    <a:pt x="1842630" y="3939159"/>
                  </a:lnTo>
                  <a:close/>
                </a:path>
                <a:path w="9784715" h="5278755">
                  <a:moveTo>
                    <a:pt x="2311120" y="3478390"/>
                  </a:moveTo>
                  <a:lnTo>
                    <a:pt x="2294725" y="3424859"/>
                  </a:lnTo>
                  <a:lnTo>
                    <a:pt x="2252599" y="3390074"/>
                  </a:lnTo>
                  <a:lnTo>
                    <a:pt x="2215413" y="3382518"/>
                  </a:lnTo>
                  <a:lnTo>
                    <a:pt x="2168182" y="3382518"/>
                  </a:lnTo>
                  <a:lnTo>
                    <a:pt x="2168182" y="3525710"/>
                  </a:lnTo>
                  <a:lnTo>
                    <a:pt x="2168182" y="4823409"/>
                  </a:lnTo>
                  <a:lnTo>
                    <a:pt x="142938" y="4823409"/>
                  </a:lnTo>
                  <a:lnTo>
                    <a:pt x="142938" y="3525710"/>
                  </a:lnTo>
                  <a:lnTo>
                    <a:pt x="2168182" y="3525710"/>
                  </a:lnTo>
                  <a:lnTo>
                    <a:pt x="2168182" y="3382518"/>
                  </a:lnTo>
                  <a:lnTo>
                    <a:pt x="95707" y="3382518"/>
                  </a:lnTo>
                  <a:lnTo>
                    <a:pt x="76454" y="3384473"/>
                  </a:lnTo>
                  <a:lnTo>
                    <a:pt x="28092" y="3410648"/>
                  </a:lnTo>
                  <a:lnTo>
                    <a:pt x="1955" y="3459111"/>
                  </a:lnTo>
                  <a:lnTo>
                    <a:pt x="0" y="3478390"/>
                  </a:lnTo>
                  <a:lnTo>
                    <a:pt x="0" y="4870742"/>
                  </a:lnTo>
                  <a:lnTo>
                    <a:pt x="16395" y="4924247"/>
                  </a:lnTo>
                  <a:lnTo>
                    <a:pt x="58521" y="4959032"/>
                  </a:lnTo>
                  <a:lnTo>
                    <a:pt x="95707" y="4966589"/>
                  </a:lnTo>
                  <a:lnTo>
                    <a:pt x="2215413" y="4966589"/>
                  </a:lnTo>
                  <a:lnTo>
                    <a:pt x="2268855" y="4950168"/>
                  </a:lnTo>
                  <a:lnTo>
                    <a:pt x="2303564" y="4907966"/>
                  </a:lnTo>
                  <a:lnTo>
                    <a:pt x="2311120" y="4870742"/>
                  </a:lnTo>
                  <a:lnTo>
                    <a:pt x="2311120" y="4823409"/>
                  </a:lnTo>
                  <a:lnTo>
                    <a:pt x="2311120" y="3525710"/>
                  </a:lnTo>
                  <a:lnTo>
                    <a:pt x="2311120" y="3478390"/>
                  </a:lnTo>
                  <a:close/>
                </a:path>
                <a:path w="9784715" h="5278755">
                  <a:moveTo>
                    <a:pt x="4655845" y="2035530"/>
                  </a:moveTo>
                  <a:lnTo>
                    <a:pt x="4654131" y="2027047"/>
                  </a:lnTo>
                  <a:lnTo>
                    <a:pt x="4649444" y="2020112"/>
                  </a:lnTo>
                  <a:lnTo>
                    <a:pt x="4642497" y="2015451"/>
                  </a:lnTo>
                  <a:lnTo>
                    <a:pt x="4633988" y="2013737"/>
                  </a:lnTo>
                  <a:lnTo>
                    <a:pt x="2630538" y="2013737"/>
                  </a:lnTo>
                  <a:lnTo>
                    <a:pt x="2622042" y="2015451"/>
                  </a:lnTo>
                  <a:lnTo>
                    <a:pt x="2615095" y="2020112"/>
                  </a:lnTo>
                  <a:lnTo>
                    <a:pt x="2610408" y="2027047"/>
                  </a:lnTo>
                  <a:lnTo>
                    <a:pt x="2608694" y="2035530"/>
                  </a:lnTo>
                  <a:lnTo>
                    <a:pt x="2610408" y="2044026"/>
                  </a:lnTo>
                  <a:lnTo>
                    <a:pt x="2615095" y="2050948"/>
                  </a:lnTo>
                  <a:lnTo>
                    <a:pt x="2622042" y="2055622"/>
                  </a:lnTo>
                  <a:lnTo>
                    <a:pt x="2630538" y="2057336"/>
                  </a:lnTo>
                  <a:lnTo>
                    <a:pt x="4633988" y="2057336"/>
                  </a:lnTo>
                  <a:lnTo>
                    <a:pt x="4642497" y="2055622"/>
                  </a:lnTo>
                  <a:lnTo>
                    <a:pt x="4649444" y="2050948"/>
                  </a:lnTo>
                  <a:lnTo>
                    <a:pt x="4654131" y="2044026"/>
                  </a:lnTo>
                  <a:lnTo>
                    <a:pt x="4655845" y="2035530"/>
                  </a:lnTo>
                  <a:close/>
                </a:path>
                <a:path w="9784715" h="5278755">
                  <a:moveTo>
                    <a:pt x="4655845" y="1944192"/>
                  </a:moveTo>
                  <a:lnTo>
                    <a:pt x="4654131" y="1935708"/>
                  </a:lnTo>
                  <a:lnTo>
                    <a:pt x="4649444" y="1928774"/>
                  </a:lnTo>
                  <a:lnTo>
                    <a:pt x="4642497" y="1924100"/>
                  </a:lnTo>
                  <a:lnTo>
                    <a:pt x="4633988" y="1922386"/>
                  </a:lnTo>
                  <a:lnTo>
                    <a:pt x="2630538" y="1922386"/>
                  </a:lnTo>
                  <a:lnTo>
                    <a:pt x="2622042" y="1924100"/>
                  </a:lnTo>
                  <a:lnTo>
                    <a:pt x="2615095" y="1928774"/>
                  </a:lnTo>
                  <a:lnTo>
                    <a:pt x="2610408" y="1935708"/>
                  </a:lnTo>
                  <a:lnTo>
                    <a:pt x="2608694" y="1944192"/>
                  </a:lnTo>
                  <a:lnTo>
                    <a:pt x="2610408" y="1952675"/>
                  </a:lnTo>
                  <a:lnTo>
                    <a:pt x="2615095" y="1959610"/>
                  </a:lnTo>
                  <a:lnTo>
                    <a:pt x="2622042" y="1964283"/>
                  </a:lnTo>
                  <a:lnTo>
                    <a:pt x="2630538" y="1965998"/>
                  </a:lnTo>
                  <a:lnTo>
                    <a:pt x="4633988" y="1965998"/>
                  </a:lnTo>
                  <a:lnTo>
                    <a:pt x="4642497" y="1964283"/>
                  </a:lnTo>
                  <a:lnTo>
                    <a:pt x="4649444" y="1959610"/>
                  </a:lnTo>
                  <a:lnTo>
                    <a:pt x="4654131" y="1952675"/>
                  </a:lnTo>
                  <a:lnTo>
                    <a:pt x="4655845" y="1944192"/>
                  </a:lnTo>
                  <a:close/>
                </a:path>
                <a:path w="9784715" h="5278755">
                  <a:moveTo>
                    <a:pt x="8750351" y="1150023"/>
                  </a:moveTo>
                  <a:lnTo>
                    <a:pt x="8661108" y="1118273"/>
                  </a:lnTo>
                  <a:lnTo>
                    <a:pt x="8636521" y="1187196"/>
                  </a:lnTo>
                  <a:lnTo>
                    <a:pt x="8567585" y="1162888"/>
                  </a:lnTo>
                  <a:lnTo>
                    <a:pt x="8591906" y="1093965"/>
                  </a:lnTo>
                  <a:lnTo>
                    <a:pt x="8522970" y="1069657"/>
                  </a:lnTo>
                  <a:lnTo>
                    <a:pt x="8474062" y="1207503"/>
                  </a:lnTo>
                  <a:lnTo>
                    <a:pt x="8405139" y="1182916"/>
                  </a:lnTo>
                  <a:lnTo>
                    <a:pt x="8454047" y="1045057"/>
                  </a:lnTo>
                  <a:lnTo>
                    <a:pt x="8384832" y="1020457"/>
                  </a:lnTo>
                  <a:lnTo>
                    <a:pt x="8360524" y="1089393"/>
                  </a:lnTo>
                  <a:lnTo>
                    <a:pt x="8291589" y="1064793"/>
                  </a:lnTo>
                  <a:lnTo>
                    <a:pt x="8315909" y="995870"/>
                  </a:lnTo>
                  <a:lnTo>
                    <a:pt x="8246973" y="971550"/>
                  </a:lnTo>
                  <a:lnTo>
                    <a:pt x="8057350" y="1137145"/>
                  </a:lnTo>
                  <a:lnTo>
                    <a:pt x="8464055" y="1281582"/>
                  </a:lnTo>
                  <a:lnTo>
                    <a:pt x="8750351" y="1150023"/>
                  </a:lnTo>
                  <a:close/>
                </a:path>
                <a:path w="9784715" h="5278755">
                  <a:moveTo>
                    <a:pt x="8801252" y="0"/>
                  </a:moveTo>
                  <a:lnTo>
                    <a:pt x="8473211" y="0"/>
                  </a:lnTo>
                  <a:lnTo>
                    <a:pt x="8473211" y="73215"/>
                  </a:lnTo>
                  <a:lnTo>
                    <a:pt x="8399996" y="73215"/>
                  </a:lnTo>
                  <a:lnTo>
                    <a:pt x="8399996" y="0"/>
                  </a:lnTo>
                  <a:lnTo>
                    <a:pt x="8326768" y="0"/>
                  </a:lnTo>
                  <a:lnTo>
                    <a:pt x="8326768" y="146431"/>
                  </a:lnTo>
                  <a:lnTo>
                    <a:pt x="8253552" y="146431"/>
                  </a:lnTo>
                  <a:lnTo>
                    <a:pt x="8253552" y="0"/>
                  </a:lnTo>
                  <a:lnTo>
                    <a:pt x="8180337" y="0"/>
                  </a:lnTo>
                  <a:lnTo>
                    <a:pt x="8180337" y="73215"/>
                  </a:lnTo>
                  <a:lnTo>
                    <a:pt x="8107121" y="73215"/>
                  </a:lnTo>
                  <a:lnTo>
                    <a:pt x="8107121" y="0"/>
                  </a:lnTo>
                  <a:lnTo>
                    <a:pt x="8033906" y="0"/>
                  </a:lnTo>
                  <a:lnTo>
                    <a:pt x="8033906" y="146431"/>
                  </a:lnTo>
                  <a:lnTo>
                    <a:pt x="7960690" y="146431"/>
                  </a:lnTo>
                  <a:lnTo>
                    <a:pt x="7960690" y="0"/>
                  </a:lnTo>
                  <a:lnTo>
                    <a:pt x="7887475" y="0"/>
                  </a:lnTo>
                  <a:lnTo>
                    <a:pt x="7887475" y="73215"/>
                  </a:lnTo>
                  <a:lnTo>
                    <a:pt x="7814246" y="73215"/>
                  </a:lnTo>
                  <a:lnTo>
                    <a:pt x="7814246" y="0"/>
                  </a:lnTo>
                  <a:lnTo>
                    <a:pt x="7741031" y="0"/>
                  </a:lnTo>
                  <a:lnTo>
                    <a:pt x="7741031" y="219646"/>
                  </a:lnTo>
                  <a:lnTo>
                    <a:pt x="8550148" y="219646"/>
                  </a:lnTo>
                  <a:lnTo>
                    <a:pt x="8801252" y="0"/>
                  </a:lnTo>
                  <a:close/>
                </a:path>
                <a:path w="9784715" h="5278755">
                  <a:moveTo>
                    <a:pt x="8859876" y="1422019"/>
                  </a:moveTo>
                  <a:lnTo>
                    <a:pt x="8849589" y="1185202"/>
                  </a:lnTo>
                  <a:lnTo>
                    <a:pt x="8672551" y="1266431"/>
                  </a:lnTo>
                  <a:lnTo>
                    <a:pt x="8703158" y="1333068"/>
                  </a:lnTo>
                  <a:lnTo>
                    <a:pt x="8636521" y="1363383"/>
                  </a:lnTo>
                  <a:lnTo>
                    <a:pt x="8606193" y="1297025"/>
                  </a:lnTo>
                  <a:lnTo>
                    <a:pt x="8539556" y="1327340"/>
                  </a:lnTo>
                  <a:lnTo>
                    <a:pt x="8600770" y="1460627"/>
                  </a:lnTo>
                  <a:lnTo>
                    <a:pt x="8534121" y="1491221"/>
                  </a:lnTo>
                  <a:lnTo>
                    <a:pt x="8472919" y="1357947"/>
                  </a:lnTo>
                  <a:lnTo>
                    <a:pt x="8406562" y="1388541"/>
                  </a:lnTo>
                  <a:lnTo>
                    <a:pt x="8437169" y="1455191"/>
                  </a:lnTo>
                  <a:lnTo>
                    <a:pt x="8370532" y="1485506"/>
                  </a:lnTo>
                  <a:lnTo>
                    <a:pt x="8339925" y="1419148"/>
                  </a:lnTo>
                  <a:lnTo>
                    <a:pt x="8273288" y="1449755"/>
                  </a:lnTo>
                  <a:lnTo>
                    <a:pt x="8334489" y="1582750"/>
                  </a:lnTo>
                  <a:lnTo>
                    <a:pt x="8267852" y="1613357"/>
                  </a:lnTo>
                  <a:lnTo>
                    <a:pt x="8206930" y="1480070"/>
                  </a:lnTo>
                  <a:lnTo>
                    <a:pt x="8140293" y="1510677"/>
                  </a:lnTo>
                  <a:lnTo>
                    <a:pt x="8170900" y="1577314"/>
                  </a:lnTo>
                  <a:lnTo>
                    <a:pt x="8104264" y="1607908"/>
                  </a:lnTo>
                  <a:lnTo>
                    <a:pt x="8073657" y="1541272"/>
                  </a:lnTo>
                  <a:lnTo>
                    <a:pt x="8007299" y="1571879"/>
                  </a:lnTo>
                  <a:lnTo>
                    <a:pt x="8068221" y="1704873"/>
                  </a:lnTo>
                  <a:lnTo>
                    <a:pt x="8001876" y="1735467"/>
                  </a:lnTo>
                  <a:lnTo>
                    <a:pt x="7940662" y="1602193"/>
                  </a:lnTo>
                  <a:lnTo>
                    <a:pt x="7874025" y="1632800"/>
                  </a:lnTo>
                  <a:lnTo>
                    <a:pt x="7904632" y="1699437"/>
                  </a:lnTo>
                  <a:lnTo>
                    <a:pt x="7837995" y="1730044"/>
                  </a:lnTo>
                  <a:lnTo>
                    <a:pt x="7807668" y="1663395"/>
                  </a:lnTo>
                  <a:lnTo>
                    <a:pt x="7741031" y="1694002"/>
                  </a:lnTo>
                  <a:lnTo>
                    <a:pt x="7832560" y="1893633"/>
                  </a:lnTo>
                  <a:lnTo>
                    <a:pt x="8859876" y="1422019"/>
                  </a:lnTo>
                  <a:close/>
                </a:path>
                <a:path w="9784715" h="5278755">
                  <a:moveTo>
                    <a:pt x="8995169" y="219646"/>
                  </a:moveTo>
                  <a:lnTo>
                    <a:pt x="8912504" y="0"/>
                  </a:lnTo>
                  <a:lnTo>
                    <a:pt x="8812124" y="87795"/>
                  </a:lnTo>
                  <a:lnTo>
                    <a:pt x="8908796" y="197916"/>
                  </a:lnTo>
                  <a:lnTo>
                    <a:pt x="8853589" y="246240"/>
                  </a:lnTo>
                  <a:lnTo>
                    <a:pt x="8757209" y="136131"/>
                  </a:lnTo>
                  <a:lnTo>
                    <a:pt x="8702015" y="184188"/>
                  </a:lnTo>
                  <a:lnTo>
                    <a:pt x="8750059" y="239382"/>
                  </a:lnTo>
                  <a:lnTo>
                    <a:pt x="8695144" y="287426"/>
                  </a:lnTo>
                  <a:lnTo>
                    <a:pt x="8646808" y="232524"/>
                  </a:lnTo>
                  <a:lnTo>
                    <a:pt x="8591613" y="280568"/>
                  </a:lnTo>
                  <a:lnTo>
                    <a:pt x="8688286" y="390677"/>
                  </a:lnTo>
                  <a:lnTo>
                    <a:pt x="8633079" y="439013"/>
                  </a:lnTo>
                  <a:lnTo>
                    <a:pt x="8536699" y="328904"/>
                  </a:lnTo>
                  <a:lnTo>
                    <a:pt x="8481504" y="376948"/>
                  </a:lnTo>
                  <a:lnTo>
                    <a:pt x="8529828" y="432142"/>
                  </a:lnTo>
                  <a:lnTo>
                    <a:pt x="8474634" y="480479"/>
                  </a:lnTo>
                  <a:lnTo>
                    <a:pt x="8426590" y="425284"/>
                  </a:lnTo>
                  <a:lnTo>
                    <a:pt x="8371383" y="473329"/>
                  </a:lnTo>
                  <a:lnTo>
                    <a:pt x="8467776" y="583730"/>
                  </a:lnTo>
                  <a:lnTo>
                    <a:pt x="8412569" y="631786"/>
                  </a:lnTo>
                  <a:lnTo>
                    <a:pt x="8316188" y="521665"/>
                  </a:lnTo>
                  <a:lnTo>
                    <a:pt x="8261274" y="570001"/>
                  </a:lnTo>
                  <a:lnTo>
                    <a:pt x="8309330" y="624916"/>
                  </a:lnTo>
                  <a:lnTo>
                    <a:pt x="8254416" y="673252"/>
                  </a:lnTo>
                  <a:lnTo>
                    <a:pt x="8206079" y="618058"/>
                  </a:lnTo>
                  <a:lnTo>
                    <a:pt x="8150885" y="666381"/>
                  </a:lnTo>
                  <a:lnTo>
                    <a:pt x="8247266" y="776503"/>
                  </a:lnTo>
                  <a:lnTo>
                    <a:pt x="8192351" y="824826"/>
                  </a:lnTo>
                  <a:lnTo>
                    <a:pt x="8095970" y="714438"/>
                  </a:lnTo>
                  <a:lnTo>
                    <a:pt x="8040764" y="762774"/>
                  </a:lnTo>
                  <a:lnTo>
                    <a:pt x="8088820" y="817968"/>
                  </a:lnTo>
                  <a:lnTo>
                    <a:pt x="8033906" y="866013"/>
                  </a:lnTo>
                  <a:lnTo>
                    <a:pt x="7985569" y="810818"/>
                  </a:lnTo>
                  <a:lnTo>
                    <a:pt x="7930655" y="859155"/>
                  </a:lnTo>
                  <a:lnTo>
                    <a:pt x="7978419" y="1109116"/>
                  </a:lnTo>
                  <a:lnTo>
                    <a:pt x="8995169" y="219646"/>
                  </a:lnTo>
                  <a:close/>
                </a:path>
                <a:path w="9784715" h="5278755">
                  <a:moveTo>
                    <a:pt x="9227972" y="1509242"/>
                  </a:moveTo>
                  <a:lnTo>
                    <a:pt x="9210142" y="1462100"/>
                  </a:lnTo>
                  <a:lnTo>
                    <a:pt x="9193555" y="1414526"/>
                  </a:lnTo>
                  <a:lnTo>
                    <a:pt x="9178214" y="1366520"/>
                  </a:lnTo>
                  <a:lnTo>
                    <a:pt x="9164104" y="1318145"/>
                  </a:lnTo>
                  <a:lnTo>
                    <a:pt x="9151226" y="1269428"/>
                  </a:lnTo>
                  <a:lnTo>
                    <a:pt x="9139606" y="1220381"/>
                  </a:lnTo>
                  <a:lnTo>
                    <a:pt x="9014041" y="1405140"/>
                  </a:lnTo>
                  <a:lnTo>
                    <a:pt x="9005799" y="1420990"/>
                  </a:lnTo>
                  <a:lnTo>
                    <a:pt x="9001709" y="1438059"/>
                  </a:lnTo>
                  <a:lnTo>
                    <a:pt x="9001862" y="1455610"/>
                  </a:lnTo>
                  <a:lnTo>
                    <a:pt x="9006319" y="1472920"/>
                  </a:lnTo>
                  <a:lnTo>
                    <a:pt x="9019756" y="1508099"/>
                  </a:lnTo>
                  <a:lnTo>
                    <a:pt x="9024569" y="1528787"/>
                  </a:lnTo>
                  <a:lnTo>
                    <a:pt x="9023261" y="1549641"/>
                  </a:lnTo>
                  <a:lnTo>
                    <a:pt x="9016060" y="1569313"/>
                  </a:lnTo>
                  <a:lnTo>
                    <a:pt x="9003170" y="1586471"/>
                  </a:lnTo>
                  <a:lnTo>
                    <a:pt x="8979725" y="1609915"/>
                  </a:lnTo>
                  <a:lnTo>
                    <a:pt x="8976944" y="1607058"/>
                  </a:lnTo>
                  <a:lnTo>
                    <a:pt x="8944585" y="1573745"/>
                  </a:lnTo>
                  <a:lnTo>
                    <a:pt x="8943683" y="1573225"/>
                  </a:lnTo>
                  <a:lnTo>
                    <a:pt x="8943683" y="1718602"/>
                  </a:lnTo>
                  <a:lnTo>
                    <a:pt x="8943683" y="1722031"/>
                  </a:lnTo>
                  <a:lnTo>
                    <a:pt x="8934653" y="1766785"/>
                  </a:lnTo>
                  <a:lnTo>
                    <a:pt x="8910041" y="1803323"/>
                  </a:lnTo>
                  <a:lnTo>
                    <a:pt x="8873579" y="1827961"/>
                  </a:lnTo>
                  <a:lnTo>
                    <a:pt x="8829002" y="1837004"/>
                  </a:lnTo>
                  <a:lnTo>
                    <a:pt x="8784247" y="1827961"/>
                  </a:lnTo>
                  <a:lnTo>
                    <a:pt x="8747696" y="1803323"/>
                  </a:lnTo>
                  <a:lnTo>
                    <a:pt x="8723058" y="1766785"/>
                  </a:lnTo>
                  <a:lnTo>
                    <a:pt x="8714029" y="1722031"/>
                  </a:lnTo>
                  <a:lnTo>
                    <a:pt x="8722728" y="1678127"/>
                  </a:lnTo>
                  <a:lnTo>
                    <a:pt x="8746553" y="1641919"/>
                  </a:lnTo>
                  <a:lnTo>
                    <a:pt x="8782075" y="1617014"/>
                  </a:lnTo>
                  <a:lnTo>
                    <a:pt x="8825852" y="1607058"/>
                  </a:lnTo>
                  <a:lnTo>
                    <a:pt x="8870683" y="1614868"/>
                  </a:lnTo>
                  <a:lnTo>
                    <a:pt x="8907831" y="1638477"/>
                  </a:lnTo>
                  <a:lnTo>
                    <a:pt x="8933434" y="1674266"/>
                  </a:lnTo>
                  <a:lnTo>
                    <a:pt x="8943683" y="1718602"/>
                  </a:lnTo>
                  <a:lnTo>
                    <a:pt x="8943683" y="1573225"/>
                  </a:lnTo>
                  <a:lnTo>
                    <a:pt x="8902611" y="1548993"/>
                  </a:lnTo>
                  <a:lnTo>
                    <a:pt x="8856307" y="1535988"/>
                  </a:lnTo>
                  <a:lnTo>
                    <a:pt x="8808199" y="1535087"/>
                  </a:lnTo>
                  <a:lnTo>
                    <a:pt x="8760790" y="1546656"/>
                  </a:lnTo>
                  <a:lnTo>
                    <a:pt x="8716594" y="1571015"/>
                  </a:lnTo>
                  <a:lnTo>
                    <a:pt x="8680526" y="1606283"/>
                  </a:lnTo>
                  <a:lnTo>
                    <a:pt x="8655799" y="1648333"/>
                  </a:lnTo>
                  <a:lnTo>
                    <a:pt x="8642807" y="1694649"/>
                  </a:lnTo>
                  <a:lnTo>
                    <a:pt x="8641918" y="1742732"/>
                  </a:lnTo>
                  <a:lnTo>
                    <a:pt x="8653513" y="1790065"/>
                  </a:lnTo>
                  <a:lnTo>
                    <a:pt x="8677986" y="1834146"/>
                  </a:lnTo>
                  <a:lnTo>
                    <a:pt x="8713152" y="1870329"/>
                  </a:lnTo>
                  <a:lnTo>
                    <a:pt x="8755164" y="1895144"/>
                  </a:lnTo>
                  <a:lnTo>
                    <a:pt x="8801506" y="1908187"/>
                  </a:lnTo>
                  <a:lnTo>
                    <a:pt x="8849627" y="1909102"/>
                  </a:lnTo>
                  <a:lnTo>
                    <a:pt x="8897010" y="1897507"/>
                  </a:lnTo>
                  <a:lnTo>
                    <a:pt x="8941105" y="1873034"/>
                  </a:lnTo>
                  <a:lnTo>
                    <a:pt x="8977389" y="1837004"/>
                  </a:lnTo>
                  <a:lnTo>
                    <a:pt x="9006319" y="1784375"/>
                  </a:lnTo>
                  <a:lnTo>
                    <a:pt x="9146870" y="1609915"/>
                  </a:lnTo>
                  <a:lnTo>
                    <a:pt x="9227972" y="1509242"/>
                  </a:lnTo>
                  <a:close/>
                </a:path>
                <a:path w="9784715" h="5278755">
                  <a:moveTo>
                    <a:pt x="9758515" y="311454"/>
                  </a:moveTo>
                  <a:lnTo>
                    <a:pt x="9450197" y="764768"/>
                  </a:lnTo>
                  <a:lnTo>
                    <a:pt x="9524568" y="1096251"/>
                  </a:lnTo>
                  <a:lnTo>
                    <a:pt x="9572130" y="1004443"/>
                  </a:lnTo>
                  <a:lnTo>
                    <a:pt x="9614611" y="910399"/>
                  </a:lnTo>
                  <a:lnTo>
                    <a:pt x="9651924" y="814362"/>
                  </a:lnTo>
                  <a:lnTo>
                    <a:pt x="9684004" y="716508"/>
                  </a:lnTo>
                  <a:lnTo>
                    <a:pt x="9710776" y="617080"/>
                  </a:lnTo>
                  <a:lnTo>
                    <a:pt x="9732175" y="516293"/>
                  </a:lnTo>
                  <a:lnTo>
                    <a:pt x="9748114" y="414337"/>
                  </a:lnTo>
                  <a:lnTo>
                    <a:pt x="9758515" y="311454"/>
                  </a:lnTo>
                  <a:close/>
                </a:path>
                <a:path w="9784715" h="5278755">
                  <a:moveTo>
                    <a:pt x="9784537" y="1875904"/>
                  </a:moveTo>
                  <a:lnTo>
                    <a:pt x="9779749" y="1825675"/>
                  </a:lnTo>
                  <a:lnTo>
                    <a:pt x="9762528" y="1780070"/>
                  </a:lnTo>
                  <a:lnTo>
                    <a:pt x="9743770" y="1753781"/>
                  </a:lnTo>
                  <a:lnTo>
                    <a:pt x="9734601" y="1740903"/>
                  </a:lnTo>
                  <a:lnTo>
                    <a:pt x="9711322" y="1721446"/>
                  </a:lnTo>
                  <a:lnTo>
                    <a:pt x="9711322" y="1865325"/>
                  </a:lnTo>
                  <a:lnTo>
                    <a:pt x="9711322" y="1868462"/>
                  </a:lnTo>
                  <a:lnTo>
                    <a:pt x="9702330" y="1913216"/>
                  </a:lnTo>
                  <a:lnTo>
                    <a:pt x="9677794" y="1949754"/>
                  </a:lnTo>
                  <a:lnTo>
                    <a:pt x="9641332" y="1974405"/>
                  </a:lnTo>
                  <a:lnTo>
                    <a:pt x="9596628" y="1983435"/>
                  </a:lnTo>
                  <a:lnTo>
                    <a:pt x="9551886" y="1974405"/>
                  </a:lnTo>
                  <a:lnTo>
                    <a:pt x="9515335" y="1949754"/>
                  </a:lnTo>
                  <a:lnTo>
                    <a:pt x="9490697" y="1913216"/>
                  </a:lnTo>
                  <a:lnTo>
                    <a:pt x="9481655" y="1868462"/>
                  </a:lnTo>
                  <a:lnTo>
                    <a:pt x="9490354" y="1824647"/>
                  </a:lnTo>
                  <a:lnTo>
                    <a:pt x="9514154" y="1788604"/>
                  </a:lnTo>
                  <a:lnTo>
                    <a:pt x="9549587" y="1763814"/>
                  </a:lnTo>
                  <a:lnTo>
                    <a:pt x="9593199" y="1753781"/>
                  </a:lnTo>
                  <a:lnTo>
                    <a:pt x="9638208" y="1761553"/>
                  </a:lnTo>
                  <a:lnTo>
                    <a:pt x="9675431" y="1785099"/>
                  </a:lnTo>
                  <a:lnTo>
                    <a:pt x="9701073" y="1820862"/>
                  </a:lnTo>
                  <a:lnTo>
                    <a:pt x="9711322" y="1865325"/>
                  </a:lnTo>
                  <a:lnTo>
                    <a:pt x="9711322" y="1721446"/>
                  </a:lnTo>
                  <a:lnTo>
                    <a:pt x="9697682" y="1710042"/>
                  </a:lnTo>
                  <a:lnTo>
                    <a:pt x="9694583" y="1708581"/>
                  </a:lnTo>
                  <a:lnTo>
                    <a:pt x="9653499" y="1689303"/>
                  </a:lnTo>
                  <a:lnTo>
                    <a:pt x="9603778" y="1680552"/>
                  </a:lnTo>
                  <a:lnTo>
                    <a:pt x="9575863" y="1681556"/>
                  </a:lnTo>
                  <a:lnTo>
                    <a:pt x="9548546" y="1686636"/>
                  </a:lnTo>
                  <a:lnTo>
                    <a:pt x="9522257" y="1695678"/>
                  </a:lnTo>
                  <a:lnTo>
                    <a:pt x="9497390" y="1708581"/>
                  </a:lnTo>
                  <a:lnTo>
                    <a:pt x="9484233" y="1678279"/>
                  </a:lnTo>
                  <a:lnTo>
                    <a:pt x="9478772" y="1657731"/>
                  </a:lnTo>
                  <a:lnTo>
                    <a:pt x="9479407" y="1636877"/>
                  </a:lnTo>
                  <a:lnTo>
                    <a:pt x="9485884" y="1616976"/>
                  </a:lnTo>
                  <a:lnTo>
                    <a:pt x="9497962" y="1599336"/>
                  </a:lnTo>
                  <a:lnTo>
                    <a:pt x="9523412" y="1571586"/>
                  </a:lnTo>
                  <a:lnTo>
                    <a:pt x="9533953" y="1557286"/>
                  </a:lnTo>
                  <a:lnTo>
                    <a:pt x="9540583" y="1541056"/>
                  </a:lnTo>
                  <a:lnTo>
                    <a:pt x="9543123" y="1523644"/>
                  </a:lnTo>
                  <a:lnTo>
                    <a:pt x="9541434" y="1505813"/>
                  </a:lnTo>
                  <a:lnTo>
                    <a:pt x="9476740" y="1217523"/>
                  </a:lnTo>
                  <a:lnTo>
                    <a:pt x="9452089" y="1107694"/>
                  </a:lnTo>
                  <a:lnTo>
                    <a:pt x="9388996" y="826554"/>
                  </a:lnTo>
                  <a:lnTo>
                    <a:pt x="9388996" y="1161173"/>
                  </a:lnTo>
                  <a:lnTo>
                    <a:pt x="9388996" y="1162608"/>
                  </a:lnTo>
                  <a:lnTo>
                    <a:pt x="9384678" y="1183970"/>
                  </a:lnTo>
                  <a:lnTo>
                    <a:pt x="9372905" y="1201432"/>
                  </a:lnTo>
                  <a:lnTo>
                    <a:pt x="9355455" y="1213205"/>
                  </a:lnTo>
                  <a:lnTo>
                    <a:pt x="9334081" y="1217523"/>
                  </a:lnTo>
                  <a:lnTo>
                    <a:pt x="9312707" y="1213243"/>
                  </a:lnTo>
                  <a:lnTo>
                    <a:pt x="9295257" y="1201534"/>
                  </a:lnTo>
                  <a:lnTo>
                    <a:pt x="9283484" y="1184097"/>
                  </a:lnTo>
                  <a:lnTo>
                    <a:pt x="9279166" y="1162608"/>
                  </a:lnTo>
                  <a:lnTo>
                    <a:pt x="9283332" y="1141603"/>
                  </a:lnTo>
                  <a:lnTo>
                    <a:pt x="9294724" y="1124318"/>
                  </a:lnTo>
                  <a:lnTo>
                    <a:pt x="9311627" y="1112456"/>
                  </a:lnTo>
                  <a:lnTo>
                    <a:pt x="9332366" y="1107694"/>
                  </a:lnTo>
                  <a:lnTo>
                    <a:pt x="9354007" y="1111427"/>
                  </a:lnTo>
                  <a:lnTo>
                    <a:pt x="9371838" y="1122743"/>
                  </a:lnTo>
                  <a:lnTo>
                    <a:pt x="9384093" y="1139913"/>
                  </a:lnTo>
                  <a:lnTo>
                    <a:pt x="9388996" y="1161173"/>
                  </a:lnTo>
                  <a:lnTo>
                    <a:pt x="9388996" y="826554"/>
                  </a:lnTo>
                  <a:lnTo>
                    <a:pt x="9251709" y="214782"/>
                  </a:lnTo>
                  <a:lnTo>
                    <a:pt x="9237447" y="262724"/>
                  </a:lnTo>
                  <a:lnTo>
                    <a:pt x="9224454" y="310921"/>
                  </a:lnTo>
                  <a:lnTo>
                    <a:pt x="9212745" y="359371"/>
                  </a:lnTo>
                  <a:lnTo>
                    <a:pt x="9202306" y="408025"/>
                  </a:lnTo>
                  <a:lnTo>
                    <a:pt x="9193149" y="456869"/>
                  </a:lnTo>
                  <a:lnTo>
                    <a:pt x="9185275" y="505879"/>
                  </a:lnTo>
                  <a:lnTo>
                    <a:pt x="9178671" y="555028"/>
                  </a:lnTo>
                  <a:lnTo>
                    <a:pt x="9173350" y="604278"/>
                  </a:lnTo>
                  <a:lnTo>
                    <a:pt x="9169298" y="653630"/>
                  </a:lnTo>
                  <a:lnTo>
                    <a:pt x="9166542" y="703046"/>
                  </a:lnTo>
                  <a:lnTo>
                    <a:pt x="9165044" y="752487"/>
                  </a:lnTo>
                  <a:lnTo>
                    <a:pt x="9164841" y="801954"/>
                  </a:lnTo>
                  <a:lnTo>
                    <a:pt x="9165907" y="851408"/>
                  </a:lnTo>
                  <a:lnTo>
                    <a:pt x="9168257" y="900823"/>
                  </a:lnTo>
                  <a:lnTo>
                    <a:pt x="9171876" y="950163"/>
                  </a:lnTo>
                  <a:lnTo>
                    <a:pt x="9176779" y="999439"/>
                  </a:lnTo>
                  <a:lnTo>
                    <a:pt x="9182964" y="1048588"/>
                  </a:lnTo>
                  <a:lnTo>
                    <a:pt x="9190418" y="1097597"/>
                  </a:lnTo>
                  <a:lnTo>
                    <a:pt x="9199156" y="1146454"/>
                  </a:lnTo>
                  <a:lnTo>
                    <a:pt x="9209164" y="1195120"/>
                  </a:lnTo>
                  <a:lnTo>
                    <a:pt x="9220454" y="1243571"/>
                  </a:lnTo>
                  <a:lnTo>
                    <a:pt x="9233027" y="1291793"/>
                  </a:lnTo>
                  <a:lnTo>
                    <a:pt x="9246883" y="1339735"/>
                  </a:lnTo>
                  <a:lnTo>
                    <a:pt x="9262008" y="1387398"/>
                  </a:lnTo>
                  <a:lnTo>
                    <a:pt x="9408731" y="1861312"/>
                  </a:lnTo>
                  <a:lnTo>
                    <a:pt x="9413392" y="1911540"/>
                  </a:lnTo>
                  <a:lnTo>
                    <a:pt x="9430537" y="1957146"/>
                  </a:lnTo>
                  <a:lnTo>
                    <a:pt x="9458414" y="1996313"/>
                  </a:lnTo>
                  <a:lnTo>
                    <a:pt x="9495307" y="2027174"/>
                  </a:lnTo>
                  <a:lnTo>
                    <a:pt x="9539478" y="2047900"/>
                  </a:lnTo>
                  <a:lnTo>
                    <a:pt x="9589198" y="2056650"/>
                  </a:lnTo>
                  <a:lnTo>
                    <a:pt x="9639414" y="2051862"/>
                  </a:lnTo>
                  <a:lnTo>
                    <a:pt x="9685033" y="2034641"/>
                  </a:lnTo>
                  <a:lnTo>
                    <a:pt x="9724199" y="2006714"/>
                  </a:lnTo>
                  <a:lnTo>
                    <a:pt x="9743656" y="1983435"/>
                  </a:lnTo>
                  <a:lnTo>
                    <a:pt x="9755060" y="1969795"/>
                  </a:lnTo>
                  <a:lnTo>
                    <a:pt x="9775787" y="1925624"/>
                  </a:lnTo>
                  <a:lnTo>
                    <a:pt x="9784537" y="18759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398899" y="8389779"/>
              <a:ext cx="132589" cy="132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003689" y="8389779"/>
              <a:ext cx="132589" cy="132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496320" y="6973734"/>
              <a:ext cx="2057400" cy="2228850"/>
            </a:xfrm>
            <a:custGeom>
              <a:avLst/>
              <a:gdLst/>
              <a:ahLst/>
              <a:cxnLst/>
              <a:rect l="l" t="t" r="r" b="b"/>
              <a:pathLst>
                <a:path w="2057400" h="2228850">
                  <a:moveTo>
                    <a:pt x="1219720" y="192341"/>
                  </a:moveTo>
                  <a:lnTo>
                    <a:pt x="1214831" y="148374"/>
                  </a:lnTo>
                  <a:lnTo>
                    <a:pt x="1200581" y="107975"/>
                  </a:lnTo>
                  <a:lnTo>
                    <a:pt x="1178115" y="72313"/>
                  </a:lnTo>
                  <a:lnTo>
                    <a:pt x="1148600" y="42532"/>
                  </a:lnTo>
                  <a:lnTo>
                    <a:pt x="1113167" y="19786"/>
                  </a:lnTo>
                  <a:lnTo>
                    <a:pt x="1072959" y="5232"/>
                  </a:lnTo>
                  <a:lnTo>
                    <a:pt x="1029144" y="0"/>
                  </a:lnTo>
                  <a:lnTo>
                    <a:pt x="985227" y="4902"/>
                  </a:lnTo>
                  <a:lnTo>
                    <a:pt x="944867" y="19164"/>
                  </a:lnTo>
                  <a:lnTo>
                    <a:pt x="909243" y="41643"/>
                  </a:lnTo>
                  <a:lnTo>
                    <a:pt x="879487" y="71196"/>
                  </a:lnTo>
                  <a:lnTo>
                    <a:pt x="856767" y="106654"/>
                  </a:lnTo>
                  <a:lnTo>
                    <a:pt x="842213" y="146900"/>
                  </a:lnTo>
                  <a:lnTo>
                    <a:pt x="837006" y="192341"/>
                  </a:lnTo>
                  <a:lnTo>
                    <a:pt x="841895" y="236232"/>
                  </a:lnTo>
                  <a:lnTo>
                    <a:pt x="856145" y="276567"/>
                  </a:lnTo>
                  <a:lnTo>
                    <a:pt x="878598" y="312191"/>
                  </a:lnTo>
                  <a:lnTo>
                    <a:pt x="908113" y="341960"/>
                  </a:lnTo>
                  <a:lnTo>
                    <a:pt x="943546" y="364693"/>
                  </a:lnTo>
                  <a:lnTo>
                    <a:pt x="983754" y="379247"/>
                  </a:lnTo>
                  <a:lnTo>
                    <a:pt x="1027569" y="384467"/>
                  </a:lnTo>
                  <a:lnTo>
                    <a:pt x="1071486" y="379590"/>
                  </a:lnTo>
                  <a:lnTo>
                    <a:pt x="1111846" y="365340"/>
                  </a:lnTo>
                  <a:lnTo>
                    <a:pt x="1147470" y="342900"/>
                  </a:lnTo>
                  <a:lnTo>
                    <a:pt x="1177226" y="313372"/>
                  </a:lnTo>
                  <a:lnTo>
                    <a:pt x="1199946" y="277901"/>
                  </a:lnTo>
                  <a:lnTo>
                    <a:pt x="1214501" y="237642"/>
                  </a:lnTo>
                  <a:lnTo>
                    <a:pt x="1219720" y="192341"/>
                  </a:lnTo>
                  <a:close/>
                </a:path>
                <a:path w="2057400" h="2228850">
                  <a:moveTo>
                    <a:pt x="1468399" y="674154"/>
                  </a:moveTo>
                  <a:lnTo>
                    <a:pt x="1463903" y="629462"/>
                  </a:lnTo>
                  <a:lnTo>
                    <a:pt x="1450987" y="587832"/>
                  </a:lnTo>
                  <a:lnTo>
                    <a:pt x="1430553" y="550151"/>
                  </a:lnTo>
                  <a:lnTo>
                    <a:pt x="1403489" y="517321"/>
                  </a:lnTo>
                  <a:lnTo>
                    <a:pt x="1370698" y="490232"/>
                  </a:lnTo>
                  <a:lnTo>
                    <a:pt x="1333055" y="469773"/>
                  </a:lnTo>
                  <a:lnTo>
                    <a:pt x="1291450" y="456844"/>
                  </a:lnTo>
                  <a:lnTo>
                    <a:pt x="1246797" y="452348"/>
                  </a:lnTo>
                  <a:lnTo>
                    <a:pt x="810107" y="452348"/>
                  </a:lnTo>
                  <a:lnTo>
                    <a:pt x="765454" y="456844"/>
                  </a:lnTo>
                  <a:lnTo>
                    <a:pt x="723861" y="469773"/>
                  </a:lnTo>
                  <a:lnTo>
                    <a:pt x="686219" y="490232"/>
                  </a:lnTo>
                  <a:lnTo>
                    <a:pt x="653427" y="517321"/>
                  </a:lnTo>
                  <a:lnTo>
                    <a:pt x="626364" y="550151"/>
                  </a:lnTo>
                  <a:lnTo>
                    <a:pt x="605929" y="587832"/>
                  </a:lnTo>
                  <a:lnTo>
                    <a:pt x="593013" y="629462"/>
                  </a:lnTo>
                  <a:lnTo>
                    <a:pt x="588505" y="674154"/>
                  </a:lnTo>
                  <a:lnTo>
                    <a:pt x="588505" y="986205"/>
                  </a:lnTo>
                  <a:lnTo>
                    <a:pt x="762076" y="986205"/>
                  </a:lnTo>
                  <a:lnTo>
                    <a:pt x="762076" y="749350"/>
                  </a:lnTo>
                  <a:lnTo>
                    <a:pt x="764286" y="741337"/>
                  </a:lnTo>
                  <a:lnTo>
                    <a:pt x="769239" y="734936"/>
                  </a:lnTo>
                  <a:lnTo>
                    <a:pt x="776198" y="730783"/>
                  </a:lnTo>
                  <a:lnTo>
                    <a:pt x="784415" y="729564"/>
                  </a:lnTo>
                  <a:lnTo>
                    <a:pt x="791921" y="731520"/>
                  </a:lnTo>
                  <a:lnTo>
                    <a:pt x="798080" y="735825"/>
                  </a:lnTo>
                  <a:lnTo>
                    <a:pt x="802347" y="741946"/>
                  </a:lnTo>
                  <a:lnTo>
                    <a:pt x="804176" y="749350"/>
                  </a:lnTo>
                  <a:lnTo>
                    <a:pt x="804176" y="986205"/>
                  </a:lnTo>
                  <a:lnTo>
                    <a:pt x="1252728" y="986205"/>
                  </a:lnTo>
                  <a:lnTo>
                    <a:pt x="1252728" y="749350"/>
                  </a:lnTo>
                  <a:lnTo>
                    <a:pt x="1254823" y="741337"/>
                  </a:lnTo>
                  <a:lnTo>
                    <a:pt x="1259725" y="734936"/>
                  </a:lnTo>
                  <a:lnTo>
                    <a:pt x="1266659" y="730783"/>
                  </a:lnTo>
                  <a:lnTo>
                    <a:pt x="1274876" y="729564"/>
                  </a:lnTo>
                  <a:lnTo>
                    <a:pt x="1282382" y="731520"/>
                  </a:lnTo>
                  <a:lnTo>
                    <a:pt x="1288542" y="735825"/>
                  </a:lnTo>
                  <a:lnTo>
                    <a:pt x="1292796" y="741946"/>
                  </a:lnTo>
                  <a:lnTo>
                    <a:pt x="1294638" y="749350"/>
                  </a:lnTo>
                  <a:lnTo>
                    <a:pt x="1294638" y="986205"/>
                  </a:lnTo>
                  <a:lnTo>
                    <a:pt x="1468399" y="986205"/>
                  </a:lnTo>
                  <a:lnTo>
                    <a:pt x="1468399" y="674154"/>
                  </a:lnTo>
                  <a:close/>
                </a:path>
                <a:path w="2057400" h="2228850">
                  <a:moveTo>
                    <a:pt x="2056917" y="1161122"/>
                  </a:moveTo>
                  <a:lnTo>
                    <a:pt x="2047582" y="1114831"/>
                  </a:lnTo>
                  <a:lnTo>
                    <a:pt x="2022094" y="1077023"/>
                  </a:lnTo>
                  <a:lnTo>
                    <a:pt x="1984273" y="1051547"/>
                  </a:lnTo>
                  <a:lnTo>
                    <a:pt x="1937905" y="1042200"/>
                  </a:lnTo>
                  <a:lnTo>
                    <a:pt x="1389138" y="1042200"/>
                  </a:lnTo>
                  <a:lnTo>
                    <a:pt x="1389138" y="1661350"/>
                  </a:lnTo>
                  <a:lnTo>
                    <a:pt x="1383982" y="1686318"/>
                  </a:lnTo>
                  <a:lnTo>
                    <a:pt x="1370203" y="1706714"/>
                  </a:lnTo>
                  <a:lnTo>
                    <a:pt x="1349819" y="1720507"/>
                  </a:lnTo>
                  <a:lnTo>
                    <a:pt x="1324889" y="1725663"/>
                  </a:lnTo>
                  <a:lnTo>
                    <a:pt x="1150924" y="1725663"/>
                  </a:lnTo>
                  <a:lnTo>
                    <a:pt x="1143444" y="1726628"/>
                  </a:lnTo>
                  <a:lnTo>
                    <a:pt x="1136637" y="1729422"/>
                  </a:lnTo>
                  <a:lnTo>
                    <a:pt x="1130795" y="1733842"/>
                  </a:lnTo>
                  <a:lnTo>
                    <a:pt x="1126210" y="1739709"/>
                  </a:lnTo>
                  <a:lnTo>
                    <a:pt x="962329" y="2008619"/>
                  </a:lnTo>
                  <a:lnTo>
                    <a:pt x="952995" y="2020239"/>
                  </a:lnTo>
                  <a:lnTo>
                    <a:pt x="941133" y="2029028"/>
                  </a:lnTo>
                  <a:lnTo>
                    <a:pt x="927417" y="2034578"/>
                  </a:lnTo>
                  <a:lnTo>
                    <a:pt x="912520" y="2036521"/>
                  </a:lnTo>
                  <a:lnTo>
                    <a:pt x="868235" y="2036521"/>
                  </a:lnTo>
                  <a:lnTo>
                    <a:pt x="863092" y="2031174"/>
                  </a:lnTo>
                  <a:lnTo>
                    <a:pt x="863092" y="2023656"/>
                  </a:lnTo>
                  <a:lnTo>
                    <a:pt x="863295" y="2022475"/>
                  </a:lnTo>
                  <a:lnTo>
                    <a:pt x="863688" y="2021471"/>
                  </a:lnTo>
                  <a:lnTo>
                    <a:pt x="928890" y="1811337"/>
                  </a:lnTo>
                  <a:lnTo>
                    <a:pt x="951852" y="1737334"/>
                  </a:lnTo>
                  <a:lnTo>
                    <a:pt x="953427" y="1732775"/>
                  </a:lnTo>
                  <a:lnTo>
                    <a:pt x="950861" y="1727835"/>
                  </a:lnTo>
                  <a:lnTo>
                    <a:pt x="946124" y="1726450"/>
                  </a:lnTo>
                  <a:lnTo>
                    <a:pt x="945527" y="1726057"/>
                  </a:lnTo>
                  <a:lnTo>
                    <a:pt x="943940" y="1726057"/>
                  </a:lnTo>
                  <a:lnTo>
                    <a:pt x="770382" y="1716163"/>
                  </a:lnTo>
                  <a:lnTo>
                    <a:pt x="768007" y="1715960"/>
                  </a:lnTo>
                  <a:lnTo>
                    <a:pt x="765441" y="1716951"/>
                  </a:lnTo>
                  <a:lnTo>
                    <a:pt x="763651" y="1718729"/>
                  </a:lnTo>
                  <a:lnTo>
                    <a:pt x="676084" y="1808759"/>
                  </a:lnTo>
                  <a:lnTo>
                    <a:pt x="674497" y="1810346"/>
                  </a:lnTo>
                  <a:lnTo>
                    <a:pt x="672122" y="1811337"/>
                  </a:lnTo>
                  <a:lnTo>
                    <a:pt x="633971" y="1811337"/>
                  </a:lnTo>
                  <a:lnTo>
                    <a:pt x="630224" y="1807375"/>
                  </a:lnTo>
                  <a:lnTo>
                    <a:pt x="630224" y="1801444"/>
                  </a:lnTo>
                  <a:lnTo>
                    <a:pt x="630415" y="1800453"/>
                  </a:lnTo>
                  <a:lnTo>
                    <a:pt x="680821" y="1671840"/>
                  </a:lnTo>
                  <a:lnTo>
                    <a:pt x="683590" y="1664906"/>
                  </a:lnTo>
                  <a:lnTo>
                    <a:pt x="683590" y="1657400"/>
                  </a:lnTo>
                  <a:lnTo>
                    <a:pt x="680821" y="1650657"/>
                  </a:lnTo>
                  <a:lnTo>
                    <a:pt x="629031" y="1518488"/>
                  </a:lnTo>
                  <a:lnTo>
                    <a:pt x="631215" y="1513344"/>
                  </a:lnTo>
                  <a:lnTo>
                    <a:pt x="635749" y="1511757"/>
                  </a:lnTo>
                  <a:lnTo>
                    <a:pt x="636739" y="1511363"/>
                  </a:lnTo>
                  <a:lnTo>
                    <a:pt x="637730" y="1511160"/>
                  </a:lnTo>
                  <a:lnTo>
                    <a:pt x="672122" y="1511160"/>
                  </a:lnTo>
                  <a:lnTo>
                    <a:pt x="674497" y="1511960"/>
                  </a:lnTo>
                  <a:lnTo>
                    <a:pt x="676084" y="1513738"/>
                  </a:lnTo>
                  <a:lnTo>
                    <a:pt x="763651" y="1603578"/>
                  </a:lnTo>
                  <a:lnTo>
                    <a:pt x="765441" y="1605546"/>
                  </a:lnTo>
                  <a:lnTo>
                    <a:pt x="768007" y="1606334"/>
                  </a:lnTo>
                  <a:lnTo>
                    <a:pt x="770382" y="1606334"/>
                  </a:lnTo>
                  <a:lnTo>
                    <a:pt x="943940" y="1596250"/>
                  </a:lnTo>
                  <a:lnTo>
                    <a:pt x="948690" y="1596047"/>
                  </a:lnTo>
                  <a:lnTo>
                    <a:pt x="952449" y="1592097"/>
                  </a:lnTo>
                  <a:lnTo>
                    <a:pt x="952296" y="1588465"/>
                  </a:lnTo>
                  <a:lnTo>
                    <a:pt x="952246" y="1586547"/>
                  </a:lnTo>
                  <a:lnTo>
                    <a:pt x="951852" y="1584972"/>
                  </a:lnTo>
                  <a:lnTo>
                    <a:pt x="928954" y="1511160"/>
                  </a:lnTo>
                  <a:lnTo>
                    <a:pt x="863688" y="1300822"/>
                  </a:lnTo>
                  <a:lnTo>
                    <a:pt x="861707" y="1294688"/>
                  </a:lnTo>
                  <a:lnTo>
                    <a:pt x="865073" y="1288161"/>
                  </a:lnTo>
                  <a:lnTo>
                    <a:pt x="871194" y="1286383"/>
                  </a:lnTo>
                  <a:lnTo>
                    <a:pt x="872388" y="1285989"/>
                  </a:lnTo>
                  <a:lnTo>
                    <a:pt x="873569" y="1285786"/>
                  </a:lnTo>
                  <a:lnTo>
                    <a:pt x="912520" y="1285786"/>
                  </a:lnTo>
                  <a:lnTo>
                    <a:pt x="927417" y="1287729"/>
                  </a:lnTo>
                  <a:lnTo>
                    <a:pt x="941133" y="1293279"/>
                  </a:lnTo>
                  <a:lnTo>
                    <a:pt x="952995" y="1302067"/>
                  </a:lnTo>
                  <a:lnTo>
                    <a:pt x="962329" y="1313688"/>
                  </a:lnTo>
                  <a:lnTo>
                    <a:pt x="1126210" y="1582597"/>
                  </a:lnTo>
                  <a:lnTo>
                    <a:pt x="1130795" y="1588465"/>
                  </a:lnTo>
                  <a:lnTo>
                    <a:pt x="1136637" y="1592884"/>
                  </a:lnTo>
                  <a:lnTo>
                    <a:pt x="1143444" y="1595678"/>
                  </a:lnTo>
                  <a:lnTo>
                    <a:pt x="1150924" y="1596644"/>
                  </a:lnTo>
                  <a:lnTo>
                    <a:pt x="1324889" y="1596644"/>
                  </a:lnTo>
                  <a:lnTo>
                    <a:pt x="1349933" y="1601825"/>
                  </a:lnTo>
                  <a:lnTo>
                    <a:pt x="1370355" y="1615719"/>
                  </a:lnTo>
                  <a:lnTo>
                    <a:pt x="1384096" y="1636242"/>
                  </a:lnTo>
                  <a:lnTo>
                    <a:pt x="1389138" y="1661350"/>
                  </a:lnTo>
                  <a:lnTo>
                    <a:pt x="1389138" y="1042200"/>
                  </a:lnTo>
                  <a:lnTo>
                    <a:pt x="118808" y="1042200"/>
                  </a:lnTo>
                  <a:lnTo>
                    <a:pt x="72555" y="1051547"/>
                  </a:lnTo>
                  <a:lnTo>
                    <a:pt x="34785" y="1077023"/>
                  </a:lnTo>
                  <a:lnTo>
                    <a:pt x="9334" y="1114831"/>
                  </a:lnTo>
                  <a:lnTo>
                    <a:pt x="0" y="1161122"/>
                  </a:lnTo>
                  <a:lnTo>
                    <a:pt x="9334" y="1207452"/>
                  </a:lnTo>
                  <a:lnTo>
                    <a:pt x="34785" y="1245323"/>
                  </a:lnTo>
                  <a:lnTo>
                    <a:pt x="72555" y="1270863"/>
                  </a:lnTo>
                  <a:lnTo>
                    <a:pt x="118808" y="1280248"/>
                  </a:lnTo>
                  <a:lnTo>
                    <a:pt x="209346" y="1280248"/>
                  </a:lnTo>
                  <a:lnTo>
                    <a:pt x="209346" y="2173452"/>
                  </a:lnTo>
                  <a:lnTo>
                    <a:pt x="213715" y="2195042"/>
                  </a:lnTo>
                  <a:lnTo>
                    <a:pt x="225628" y="2212644"/>
                  </a:lnTo>
                  <a:lnTo>
                    <a:pt x="243293" y="2224506"/>
                  </a:lnTo>
                  <a:lnTo>
                    <a:pt x="264896" y="2228850"/>
                  </a:lnTo>
                  <a:lnTo>
                    <a:pt x="1792020" y="2228850"/>
                  </a:lnTo>
                  <a:lnTo>
                    <a:pt x="1813598" y="2224506"/>
                  </a:lnTo>
                  <a:lnTo>
                    <a:pt x="1831187" y="2212644"/>
                  </a:lnTo>
                  <a:lnTo>
                    <a:pt x="1843024" y="2195042"/>
                  </a:lnTo>
                  <a:lnTo>
                    <a:pt x="1847367" y="2173452"/>
                  </a:lnTo>
                  <a:lnTo>
                    <a:pt x="1847367" y="2036521"/>
                  </a:lnTo>
                  <a:lnTo>
                    <a:pt x="1847367" y="1285786"/>
                  </a:lnTo>
                  <a:lnTo>
                    <a:pt x="1847367" y="1280248"/>
                  </a:lnTo>
                  <a:lnTo>
                    <a:pt x="1937905" y="1280248"/>
                  </a:lnTo>
                  <a:lnTo>
                    <a:pt x="1984273" y="1270863"/>
                  </a:lnTo>
                  <a:lnTo>
                    <a:pt x="2022094" y="1245323"/>
                  </a:lnTo>
                  <a:lnTo>
                    <a:pt x="2047582" y="1207452"/>
                  </a:lnTo>
                  <a:lnTo>
                    <a:pt x="2056917" y="11611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3035926" y="5831280"/>
            <a:ext cx="335343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35" dirty="0">
                <a:solidFill>
                  <a:srgbClr val="FFFFFF"/>
                </a:solidFill>
                <a:latin typeface="Arial"/>
                <a:cs typeface="Arial"/>
              </a:rPr>
              <a:t>Formule</a:t>
            </a:r>
            <a:r>
              <a:rPr sz="345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310" dirty="0">
                <a:solidFill>
                  <a:srgbClr val="FFFFFF"/>
                </a:solidFill>
                <a:latin typeface="Arial"/>
                <a:cs typeface="Arial"/>
              </a:rPr>
              <a:t>Sur-Mesure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51482" y="9168444"/>
            <a:ext cx="1754318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45" dirty="0">
                <a:solidFill>
                  <a:srgbClr val="FFFFFF"/>
                </a:solidFill>
                <a:latin typeface="Arial"/>
                <a:cs typeface="Arial"/>
              </a:rPr>
              <a:t>Online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620110" y="9168444"/>
            <a:ext cx="180784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505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3450" spc="-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35" dirty="0">
                <a:solidFill>
                  <a:srgbClr val="FFFFFF"/>
                </a:solidFill>
                <a:latin typeface="Arial"/>
                <a:cs typeface="Arial"/>
              </a:rPr>
              <a:t>agence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A20A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43014" y="0"/>
            <a:ext cx="1554479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145240" y="8673928"/>
            <a:ext cx="7127240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303020" algn="l"/>
                <a:tab pos="3279775" algn="l"/>
                <a:tab pos="4552315" algn="l"/>
                <a:tab pos="5894070" algn="l"/>
              </a:tabLst>
            </a:pPr>
            <a:r>
              <a:rPr sz="3650" spc="-745" dirty="0">
                <a:solidFill>
                  <a:srgbClr val="FFFFFF"/>
                </a:solidFill>
                <a:latin typeface="Arial"/>
                <a:cs typeface="Arial"/>
              </a:rPr>
              <a:t>P  </a:t>
            </a: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50" spc="-5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	</a:t>
            </a:r>
            <a:r>
              <a:rPr sz="3650" spc="-635" dirty="0">
                <a:solidFill>
                  <a:srgbClr val="FFFFFF"/>
                </a:solidFill>
                <a:latin typeface="Arial"/>
                <a:cs typeface="Arial"/>
              </a:rPr>
              <a:t>F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  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650" spc="-4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  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 </a:t>
            </a:r>
            <a:r>
              <a:rPr sz="3650" spc="-8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È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FFFFFF"/>
                </a:solidFill>
                <a:latin typeface="Arial"/>
                <a:cs typeface="Arial"/>
              </a:rPr>
              <a:t>S	</a:t>
            </a:r>
            <a:r>
              <a:rPr sz="3650" spc="-720" dirty="0">
                <a:solidFill>
                  <a:srgbClr val="FFFFFF"/>
                </a:solidFill>
                <a:latin typeface="Arial"/>
                <a:cs typeface="Arial"/>
              </a:rPr>
              <a:t>H 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50" spc="-6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3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	</a:t>
            </a:r>
            <a:r>
              <a:rPr sz="3650" spc="-565" dirty="0">
                <a:solidFill>
                  <a:srgbClr val="FFFFFF"/>
                </a:solidFill>
                <a:latin typeface="Arial"/>
                <a:cs typeface="Arial"/>
              </a:rPr>
              <a:t>D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É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B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50" spc="-5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16557" y="2808629"/>
            <a:ext cx="12555855" cy="550418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3359150" algn="r">
              <a:lnSpc>
                <a:spcPts val="8630"/>
              </a:lnSpc>
              <a:spcBef>
                <a:spcPts val="395"/>
              </a:spcBef>
            </a:pPr>
            <a:r>
              <a:rPr sz="7200" b="1" spc="300" dirty="0">
                <a:solidFill>
                  <a:srgbClr val="FFFFFF"/>
                </a:solidFill>
                <a:latin typeface="Arial"/>
                <a:cs typeface="Arial"/>
              </a:rPr>
              <a:t>Selon </a:t>
            </a:r>
            <a:r>
              <a:rPr sz="7200" b="1" spc="385" dirty="0">
                <a:solidFill>
                  <a:srgbClr val="FFFFFF"/>
                </a:solidFill>
                <a:latin typeface="Arial"/>
                <a:cs typeface="Arial"/>
              </a:rPr>
              <a:t>une</a:t>
            </a:r>
            <a:r>
              <a:rPr sz="7200" b="1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45" dirty="0">
                <a:solidFill>
                  <a:srgbClr val="FFFFFF"/>
                </a:solidFill>
                <a:latin typeface="Arial"/>
                <a:cs typeface="Arial"/>
              </a:rPr>
              <a:t>étude</a:t>
            </a:r>
            <a:r>
              <a:rPr sz="72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15" dirty="0">
                <a:solidFill>
                  <a:srgbClr val="FFFFFF"/>
                </a:solidFill>
                <a:latin typeface="Arial"/>
                <a:cs typeface="Arial"/>
              </a:rPr>
              <a:t>TripAdvisor,</a:t>
            </a:r>
            <a:r>
              <a:rPr sz="7200" b="1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70" dirty="0">
                <a:solidFill>
                  <a:srgbClr val="FFFFFF"/>
                </a:solidFill>
                <a:latin typeface="Arial"/>
                <a:cs typeface="Arial"/>
              </a:rPr>
              <a:t>le</a:t>
            </a:r>
            <a:r>
              <a:rPr sz="7200" b="1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600" dirty="0">
                <a:solidFill>
                  <a:srgbClr val="FFFFFF"/>
                </a:solidFill>
                <a:latin typeface="Arial"/>
                <a:cs typeface="Arial"/>
              </a:rPr>
              <a:t>voyageur </a:t>
            </a:r>
            <a:r>
              <a:rPr sz="7200" b="1" spc="5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75" dirty="0">
                <a:solidFill>
                  <a:srgbClr val="FFFFFF"/>
                </a:solidFill>
                <a:latin typeface="Arial"/>
                <a:cs typeface="Arial"/>
              </a:rPr>
              <a:t>français </a:t>
            </a:r>
            <a:r>
              <a:rPr sz="7200" b="1" spc="545" dirty="0">
                <a:solidFill>
                  <a:srgbClr val="FFFFFF"/>
                </a:solidFill>
                <a:latin typeface="Arial"/>
                <a:cs typeface="Arial"/>
              </a:rPr>
              <a:t>préfère</a:t>
            </a:r>
            <a:r>
              <a:rPr sz="7200" b="1" spc="-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6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25" dirty="0">
                <a:solidFill>
                  <a:srgbClr val="FFFFFF"/>
                </a:solidFill>
                <a:latin typeface="Arial"/>
                <a:cs typeface="Arial"/>
              </a:rPr>
              <a:t>culture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910" dirty="0">
                <a:solidFill>
                  <a:srgbClr val="FFFFFF"/>
                </a:solidFill>
                <a:latin typeface="Arial"/>
                <a:cs typeface="Arial"/>
              </a:rPr>
              <a:t>à</a:t>
            </a:r>
            <a:r>
              <a:rPr sz="7200" b="1" spc="-10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60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7200" b="1" spc="490" dirty="0">
                <a:solidFill>
                  <a:srgbClr val="FFFFFF"/>
                </a:solidFill>
                <a:latin typeface="Arial"/>
                <a:cs typeface="Arial"/>
              </a:rPr>
              <a:t>météo </a:t>
            </a:r>
            <a:r>
              <a:rPr sz="7200" b="1" spc="375" dirty="0">
                <a:solidFill>
                  <a:srgbClr val="FFFFFF"/>
                </a:solidFill>
                <a:latin typeface="Arial"/>
                <a:cs typeface="Arial"/>
              </a:rPr>
              <a:t>comme </a:t>
            </a:r>
            <a:r>
              <a:rPr sz="7200" b="1" spc="400" dirty="0">
                <a:solidFill>
                  <a:srgbClr val="FFFFFF"/>
                </a:solidFill>
                <a:latin typeface="Arial"/>
                <a:cs typeface="Arial"/>
              </a:rPr>
              <a:t>critère</a:t>
            </a:r>
            <a:endParaRPr sz="7200">
              <a:latin typeface="Arial"/>
              <a:cs typeface="Arial"/>
            </a:endParaRPr>
          </a:p>
          <a:p>
            <a:pPr marR="5080" algn="r">
              <a:lnSpc>
                <a:spcPts val="8325"/>
              </a:lnSpc>
            </a:pP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72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80" dirty="0">
                <a:solidFill>
                  <a:srgbClr val="FFFFFF"/>
                </a:solidFill>
                <a:latin typeface="Arial"/>
                <a:cs typeface="Arial"/>
              </a:rPr>
              <a:t>choix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179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2814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036704" y="5246013"/>
              <a:ext cx="1190625" cy="1190625"/>
            </a:xfrm>
            <a:custGeom>
              <a:avLst/>
              <a:gdLst/>
              <a:ahLst/>
              <a:cxnLst/>
              <a:rect l="l" t="t" r="r" b="b"/>
              <a:pathLst>
                <a:path w="1190625" h="1190625">
                  <a:moveTo>
                    <a:pt x="326453" y="883361"/>
                  </a:moveTo>
                  <a:lnTo>
                    <a:pt x="322097" y="857935"/>
                  </a:lnTo>
                  <a:lnTo>
                    <a:pt x="310032" y="836155"/>
                  </a:lnTo>
                  <a:lnTo>
                    <a:pt x="291769" y="819442"/>
                  </a:lnTo>
                  <a:lnTo>
                    <a:pt x="268846" y="809244"/>
                  </a:lnTo>
                  <a:lnTo>
                    <a:pt x="268846" y="768146"/>
                  </a:lnTo>
                  <a:lnTo>
                    <a:pt x="230441" y="768146"/>
                  </a:lnTo>
                  <a:lnTo>
                    <a:pt x="230441" y="809244"/>
                  </a:lnTo>
                  <a:lnTo>
                    <a:pt x="207505" y="819442"/>
                  </a:lnTo>
                  <a:lnTo>
                    <a:pt x="189255" y="836155"/>
                  </a:lnTo>
                  <a:lnTo>
                    <a:pt x="177190" y="857935"/>
                  </a:lnTo>
                  <a:lnTo>
                    <a:pt x="172821" y="883361"/>
                  </a:lnTo>
                  <a:lnTo>
                    <a:pt x="178866" y="913244"/>
                  </a:lnTo>
                  <a:lnTo>
                    <a:pt x="195338" y="937666"/>
                  </a:lnTo>
                  <a:lnTo>
                    <a:pt x="219760" y="954138"/>
                  </a:lnTo>
                  <a:lnTo>
                    <a:pt x="264566" y="963206"/>
                  </a:lnTo>
                  <a:lnTo>
                    <a:pt x="276771" y="971448"/>
                  </a:lnTo>
                  <a:lnTo>
                    <a:pt x="285026" y="983653"/>
                  </a:lnTo>
                  <a:lnTo>
                    <a:pt x="288048" y="998588"/>
                  </a:lnTo>
                  <a:lnTo>
                    <a:pt x="285026" y="1013510"/>
                  </a:lnTo>
                  <a:lnTo>
                    <a:pt x="276771" y="1025715"/>
                  </a:lnTo>
                  <a:lnTo>
                    <a:pt x="264566" y="1033970"/>
                  </a:lnTo>
                  <a:lnTo>
                    <a:pt x="249643" y="1036993"/>
                  </a:lnTo>
                  <a:lnTo>
                    <a:pt x="234708" y="1033970"/>
                  </a:lnTo>
                  <a:lnTo>
                    <a:pt x="222504" y="1025715"/>
                  </a:lnTo>
                  <a:lnTo>
                    <a:pt x="214261" y="1013510"/>
                  </a:lnTo>
                  <a:lnTo>
                    <a:pt x="211239" y="998588"/>
                  </a:lnTo>
                  <a:lnTo>
                    <a:pt x="172821" y="998588"/>
                  </a:lnTo>
                  <a:lnTo>
                    <a:pt x="177190" y="1024013"/>
                  </a:lnTo>
                  <a:lnTo>
                    <a:pt x="189255" y="1045794"/>
                  </a:lnTo>
                  <a:lnTo>
                    <a:pt x="207505" y="1062494"/>
                  </a:lnTo>
                  <a:lnTo>
                    <a:pt x="230441" y="1072692"/>
                  </a:lnTo>
                  <a:lnTo>
                    <a:pt x="230441" y="1113802"/>
                  </a:lnTo>
                  <a:lnTo>
                    <a:pt x="268846" y="1113802"/>
                  </a:lnTo>
                  <a:lnTo>
                    <a:pt x="268846" y="1072692"/>
                  </a:lnTo>
                  <a:lnTo>
                    <a:pt x="291769" y="1062494"/>
                  </a:lnTo>
                  <a:lnTo>
                    <a:pt x="310032" y="1045794"/>
                  </a:lnTo>
                  <a:lnTo>
                    <a:pt x="322097" y="1024013"/>
                  </a:lnTo>
                  <a:lnTo>
                    <a:pt x="326453" y="998588"/>
                  </a:lnTo>
                  <a:lnTo>
                    <a:pt x="320408" y="968705"/>
                  </a:lnTo>
                  <a:lnTo>
                    <a:pt x="303936" y="944283"/>
                  </a:lnTo>
                  <a:lnTo>
                    <a:pt x="279527" y="927811"/>
                  </a:lnTo>
                  <a:lnTo>
                    <a:pt x="234708" y="918743"/>
                  </a:lnTo>
                  <a:lnTo>
                    <a:pt x="222504" y="910501"/>
                  </a:lnTo>
                  <a:lnTo>
                    <a:pt x="214261" y="898283"/>
                  </a:lnTo>
                  <a:lnTo>
                    <a:pt x="211239" y="883361"/>
                  </a:lnTo>
                  <a:lnTo>
                    <a:pt x="214261" y="868438"/>
                  </a:lnTo>
                  <a:lnTo>
                    <a:pt x="222504" y="856221"/>
                  </a:lnTo>
                  <a:lnTo>
                    <a:pt x="234708" y="847979"/>
                  </a:lnTo>
                  <a:lnTo>
                    <a:pt x="249643" y="844956"/>
                  </a:lnTo>
                  <a:lnTo>
                    <a:pt x="264566" y="847979"/>
                  </a:lnTo>
                  <a:lnTo>
                    <a:pt x="276771" y="856221"/>
                  </a:lnTo>
                  <a:lnTo>
                    <a:pt x="285026" y="868438"/>
                  </a:lnTo>
                  <a:lnTo>
                    <a:pt x="288048" y="883361"/>
                  </a:lnTo>
                  <a:lnTo>
                    <a:pt x="326453" y="883361"/>
                  </a:lnTo>
                  <a:close/>
                </a:path>
                <a:path w="1190625" h="1190625">
                  <a:moveTo>
                    <a:pt x="1190612" y="0"/>
                  </a:moveTo>
                  <a:lnTo>
                    <a:pt x="806551" y="0"/>
                  </a:lnTo>
                  <a:lnTo>
                    <a:pt x="806551" y="115214"/>
                  </a:lnTo>
                  <a:lnTo>
                    <a:pt x="993635" y="115214"/>
                  </a:lnTo>
                  <a:lnTo>
                    <a:pt x="671893" y="434098"/>
                  </a:lnTo>
                  <a:lnTo>
                    <a:pt x="612698" y="377469"/>
                  </a:lnTo>
                  <a:lnTo>
                    <a:pt x="557720" y="324878"/>
                  </a:lnTo>
                  <a:lnTo>
                    <a:pt x="234632" y="619531"/>
                  </a:lnTo>
                  <a:lnTo>
                    <a:pt x="260515" y="647890"/>
                  </a:lnTo>
                  <a:lnTo>
                    <a:pt x="557123" y="377469"/>
                  </a:lnTo>
                  <a:lnTo>
                    <a:pt x="672350" y="487667"/>
                  </a:lnTo>
                  <a:lnTo>
                    <a:pt x="726389" y="434098"/>
                  </a:lnTo>
                  <a:lnTo>
                    <a:pt x="1086954" y="76809"/>
                  </a:lnTo>
                  <a:lnTo>
                    <a:pt x="844956" y="76809"/>
                  </a:lnTo>
                  <a:lnTo>
                    <a:pt x="844956" y="38404"/>
                  </a:lnTo>
                  <a:lnTo>
                    <a:pt x="1152207" y="38404"/>
                  </a:lnTo>
                  <a:lnTo>
                    <a:pt x="1152207" y="345655"/>
                  </a:lnTo>
                  <a:lnTo>
                    <a:pt x="1113802" y="345655"/>
                  </a:lnTo>
                  <a:lnTo>
                    <a:pt x="1113802" y="195262"/>
                  </a:lnTo>
                  <a:lnTo>
                    <a:pt x="1113802" y="101714"/>
                  </a:lnTo>
                  <a:lnTo>
                    <a:pt x="998575" y="218363"/>
                  </a:lnTo>
                  <a:lnTo>
                    <a:pt x="998575" y="272973"/>
                  </a:lnTo>
                  <a:lnTo>
                    <a:pt x="998575" y="1152207"/>
                  </a:lnTo>
                  <a:lnTo>
                    <a:pt x="921766" y="1152207"/>
                  </a:lnTo>
                  <a:lnTo>
                    <a:pt x="921766" y="389623"/>
                  </a:lnTo>
                  <a:lnTo>
                    <a:pt x="921766" y="350761"/>
                  </a:lnTo>
                  <a:lnTo>
                    <a:pt x="998575" y="272973"/>
                  </a:lnTo>
                  <a:lnTo>
                    <a:pt x="998575" y="218363"/>
                  </a:lnTo>
                  <a:lnTo>
                    <a:pt x="883361" y="334987"/>
                  </a:lnTo>
                  <a:lnTo>
                    <a:pt x="883361" y="389623"/>
                  </a:lnTo>
                  <a:lnTo>
                    <a:pt x="883361" y="1152207"/>
                  </a:lnTo>
                  <a:lnTo>
                    <a:pt x="806551" y="1152207"/>
                  </a:lnTo>
                  <a:lnTo>
                    <a:pt x="806551" y="506272"/>
                  </a:lnTo>
                  <a:lnTo>
                    <a:pt x="806551" y="467410"/>
                  </a:lnTo>
                  <a:lnTo>
                    <a:pt x="883361" y="389623"/>
                  </a:lnTo>
                  <a:lnTo>
                    <a:pt x="883361" y="334987"/>
                  </a:lnTo>
                  <a:lnTo>
                    <a:pt x="768134" y="451624"/>
                  </a:lnTo>
                  <a:lnTo>
                    <a:pt x="768134" y="506272"/>
                  </a:lnTo>
                  <a:lnTo>
                    <a:pt x="768134" y="1152207"/>
                  </a:lnTo>
                  <a:lnTo>
                    <a:pt x="691324" y="1152207"/>
                  </a:lnTo>
                  <a:lnTo>
                    <a:pt x="691400" y="583907"/>
                  </a:lnTo>
                  <a:lnTo>
                    <a:pt x="726249" y="548652"/>
                  </a:lnTo>
                  <a:lnTo>
                    <a:pt x="768134" y="506272"/>
                  </a:lnTo>
                  <a:lnTo>
                    <a:pt x="768134" y="451624"/>
                  </a:lnTo>
                  <a:lnTo>
                    <a:pt x="672274" y="548652"/>
                  </a:lnTo>
                  <a:lnTo>
                    <a:pt x="652919" y="528675"/>
                  </a:lnTo>
                  <a:lnTo>
                    <a:pt x="652919" y="583907"/>
                  </a:lnTo>
                  <a:lnTo>
                    <a:pt x="652919" y="1152207"/>
                  </a:lnTo>
                  <a:lnTo>
                    <a:pt x="576097" y="1152207"/>
                  </a:lnTo>
                  <a:lnTo>
                    <a:pt x="576097" y="504621"/>
                  </a:lnTo>
                  <a:lnTo>
                    <a:pt x="652919" y="583907"/>
                  </a:lnTo>
                  <a:lnTo>
                    <a:pt x="652919" y="528675"/>
                  </a:lnTo>
                  <a:lnTo>
                    <a:pt x="629615" y="504621"/>
                  </a:lnTo>
                  <a:lnTo>
                    <a:pt x="622490" y="497268"/>
                  </a:lnTo>
                  <a:lnTo>
                    <a:pt x="555993" y="428625"/>
                  </a:lnTo>
                  <a:lnTo>
                    <a:pt x="537692" y="445312"/>
                  </a:lnTo>
                  <a:lnTo>
                    <a:pt x="537692" y="497268"/>
                  </a:lnTo>
                  <a:lnTo>
                    <a:pt x="537692" y="1152207"/>
                  </a:lnTo>
                  <a:lnTo>
                    <a:pt x="382117" y="1152207"/>
                  </a:lnTo>
                  <a:lnTo>
                    <a:pt x="421259" y="1121816"/>
                  </a:lnTo>
                  <a:lnTo>
                    <a:pt x="453694" y="1084389"/>
                  </a:lnTo>
                  <a:lnTo>
                    <a:pt x="478269" y="1041044"/>
                  </a:lnTo>
                  <a:lnTo>
                    <a:pt x="493839" y="992860"/>
                  </a:lnTo>
                  <a:lnTo>
                    <a:pt x="499287" y="940968"/>
                  </a:lnTo>
                  <a:lnTo>
                    <a:pt x="494639" y="892949"/>
                  </a:lnTo>
                  <a:lnTo>
                    <a:pt x="481304" y="848017"/>
                  </a:lnTo>
                  <a:lnTo>
                    <a:pt x="460883" y="808482"/>
                  </a:lnTo>
                  <a:lnTo>
                    <a:pt x="460883" y="940968"/>
                  </a:lnTo>
                  <a:lnTo>
                    <a:pt x="455295" y="989355"/>
                  </a:lnTo>
                  <a:lnTo>
                    <a:pt x="439381" y="1033792"/>
                  </a:lnTo>
                  <a:lnTo>
                    <a:pt x="414426" y="1073023"/>
                  </a:lnTo>
                  <a:lnTo>
                    <a:pt x="381685" y="1105750"/>
                  </a:lnTo>
                  <a:lnTo>
                    <a:pt x="342468" y="1130719"/>
                  </a:lnTo>
                  <a:lnTo>
                    <a:pt x="298018" y="1146619"/>
                  </a:lnTo>
                  <a:lnTo>
                    <a:pt x="249643" y="1152207"/>
                  </a:lnTo>
                  <a:lnTo>
                    <a:pt x="201256" y="1146619"/>
                  </a:lnTo>
                  <a:lnTo>
                    <a:pt x="156819" y="1130719"/>
                  </a:lnTo>
                  <a:lnTo>
                    <a:pt x="117589" y="1105750"/>
                  </a:lnTo>
                  <a:lnTo>
                    <a:pt x="84861" y="1073023"/>
                  </a:lnTo>
                  <a:lnTo>
                    <a:pt x="59905" y="1033792"/>
                  </a:lnTo>
                  <a:lnTo>
                    <a:pt x="43992" y="989355"/>
                  </a:lnTo>
                  <a:lnTo>
                    <a:pt x="38404" y="940968"/>
                  </a:lnTo>
                  <a:lnTo>
                    <a:pt x="43992" y="892594"/>
                  </a:lnTo>
                  <a:lnTo>
                    <a:pt x="59905" y="848144"/>
                  </a:lnTo>
                  <a:lnTo>
                    <a:pt x="84861" y="808926"/>
                  </a:lnTo>
                  <a:lnTo>
                    <a:pt x="117589" y="776198"/>
                  </a:lnTo>
                  <a:lnTo>
                    <a:pt x="156819" y="751230"/>
                  </a:lnTo>
                  <a:lnTo>
                    <a:pt x="201256" y="735317"/>
                  </a:lnTo>
                  <a:lnTo>
                    <a:pt x="249643" y="729729"/>
                  </a:lnTo>
                  <a:lnTo>
                    <a:pt x="298018" y="735317"/>
                  </a:lnTo>
                  <a:lnTo>
                    <a:pt x="342468" y="751230"/>
                  </a:lnTo>
                  <a:lnTo>
                    <a:pt x="381685" y="776198"/>
                  </a:lnTo>
                  <a:lnTo>
                    <a:pt x="414426" y="808926"/>
                  </a:lnTo>
                  <a:lnTo>
                    <a:pt x="439381" y="848144"/>
                  </a:lnTo>
                  <a:lnTo>
                    <a:pt x="455295" y="892594"/>
                  </a:lnTo>
                  <a:lnTo>
                    <a:pt x="460883" y="940968"/>
                  </a:lnTo>
                  <a:lnTo>
                    <a:pt x="460883" y="808482"/>
                  </a:lnTo>
                  <a:lnTo>
                    <a:pt x="432066" y="770928"/>
                  </a:lnTo>
                  <a:lnTo>
                    <a:pt x="397929" y="740524"/>
                  </a:lnTo>
                  <a:lnTo>
                    <a:pt x="358635" y="716699"/>
                  </a:lnTo>
                  <a:lnTo>
                    <a:pt x="315048" y="700328"/>
                  </a:lnTo>
                  <a:lnTo>
                    <a:pt x="323938" y="692226"/>
                  </a:lnTo>
                  <a:lnTo>
                    <a:pt x="537692" y="497268"/>
                  </a:lnTo>
                  <a:lnTo>
                    <a:pt x="537692" y="445312"/>
                  </a:lnTo>
                  <a:lnTo>
                    <a:pt x="266890" y="692226"/>
                  </a:lnTo>
                  <a:lnTo>
                    <a:pt x="261188" y="691845"/>
                  </a:lnTo>
                  <a:lnTo>
                    <a:pt x="255485" y="691324"/>
                  </a:lnTo>
                  <a:lnTo>
                    <a:pt x="249643" y="691324"/>
                  </a:lnTo>
                  <a:lnTo>
                    <a:pt x="204825" y="695350"/>
                  </a:lnTo>
                  <a:lnTo>
                    <a:pt x="162623" y="706970"/>
                  </a:lnTo>
                  <a:lnTo>
                    <a:pt x="123736" y="725462"/>
                  </a:lnTo>
                  <a:lnTo>
                    <a:pt x="88887" y="750112"/>
                  </a:lnTo>
                  <a:lnTo>
                    <a:pt x="58775" y="780224"/>
                  </a:lnTo>
                  <a:lnTo>
                    <a:pt x="34124" y="815073"/>
                  </a:lnTo>
                  <a:lnTo>
                    <a:pt x="15633" y="853948"/>
                  </a:lnTo>
                  <a:lnTo>
                    <a:pt x="4025" y="896162"/>
                  </a:lnTo>
                  <a:lnTo>
                    <a:pt x="0" y="940968"/>
                  </a:lnTo>
                  <a:lnTo>
                    <a:pt x="4025" y="985786"/>
                  </a:lnTo>
                  <a:lnTo>
                    <a:pt x="15633" y="1027988"/>
                  </a:lnTo>
                  <a:lnTo>
                    <a:pt x="34124" y="1066876"/>
                  </a:lnTo>
                  <a:lnTo>
                    <a:pt x="58775" y="1101725"/>
                  </a:lnTo>
                  <a:lnTo>
                    <a:pt x="88887" y="1131836"/>
                  </a:lnTo>
                  <a:lnTo>
                    <a:pt x="123736" y="1156487"/>
                  </a:lnTo>
                  <a:lnTo>
                    <a:pt x="162623" y="1174978"/>
                  </a:lnTo>
                  <a:lnTo>
                    <a:pt x="204825" y="1186586"/>
                  </a:lnTo>
                  <a:lnTo>
                    <a:pt x="249643" y="1190625"/>
                  </a:lnTo>
                  <a:lnTo>
                    <a:pt x="1152207" y="1190625"/>
                  </a:lnTo>
                  <a:lnTo>
                    <a:pt x="1152207" y="1152207"/>
                  </a:lnTo>
                  <a:lnTo>
                    <a:pt x="1152207" y="422478"/>
                  </a:lnTo>
                  <a:lnTo>
                    <a:pt x="1113802" y="422478"/>
                  </a:lnTo>
                  <a:lnTo>
                    <a:pt x="1113802" y="1152207"/>
                  </a:lnTo>
                  <a:lnTo>
                    <a:pt x="1036993" y="1152207"/>
                  </a:lnTo>
                  <a:lnTo>
                    <a:pt x="1036993" y="272973"/>
                  </a:lnTo>
                  <a:lnTo>
                    <a:pt x="1036993" y="234111"/>
                  </a:lnTo>
                  <a:lnTo>
                    <a:pt x="1075397" y="195262"/>
                  </a:lnTo>
                  <a:lnTo>
                    <a:pt x="1075397" y="384073"/>
                  </a:lnTo>
                  <a:lnTo>
                    <a:pt x="1190612" y="384073"/>
                  </a:lnTo>
                  <a:lnTo>
                    <a:pt x="1190612" y="345655"/>
                  </a:lnTo>
                  <a:lnTo>
                    <a:pt x="1190612" y="38404"/>
                  </a:lnTo>
                  <a:lnTo>
                    <a:pt x="1190612" y="0"/>
                  </a:lnTo>
                  <a:close/>
                </a:path>
              </a:pathLst>
            </a:custGeom>
            <a:solidFill>
              <a:srgbClr val="A20A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14641" y="8495075"/>
            <a:ext cx="9475470" cy="10845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40"/>
              </a:spcBef>
            </a:pPr>
            <a:r>
              <a:rPr sz="3450" spc="-235" dirty="0">
                <a:latin typeface="Arial"/>
                <a:cs typeface="Arial"/>
              </a:rPr>
              <a:t>croisière </a:t>
            </a:r>
            <a:r>
              <a:rPr sz="3450" spc="-380" dirty="0">
                <a:latin typeface="Arial"/>
                <a:cs typeface="Arial"/>
              </a:rPr>
              <a:t>comme </a:t>
            </a:r>
            <a:r>
              <a:rPr sz="3450" spc="-340" dirty="0">
                <a:latin typeface="Arial"/>
                <a:cs typeface="Arial"/>
              </a:rPr>
              <a:t>mode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310" dirty="0">
                <a:latin typeface="Arial"/>
                <a:cs typeface="Arial"/>
              </a:rPr>
              <a:t>voyage </a:t>
            </a:r>
            <a:r>
              <a:rPr sz="3450" spc="-260" dirty="0">
                <a:latin typeface="Arial"/>
                <a:cs typeface="Arial"/>
              </a:rPr>
              <a:t>est donc </a:t>
            </a:r>
            <a:r>
              <a:rPr sz="3450" spc="-245" dirty="0">
                <a:latin typeface="Arial"/>
                <a:cs typeface="Arial"/>
              </a:rPr>
              <a:t>bien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225" dirty="0">
                <a:latin typeface="Arial"/>
                <a:cs typeface="Arial"/>
              </a:rPr>
              <a:t>retour  </a:t>
            </a:r>
            <a:r>
              <a:rPr sz="3450" spc="-300" dirty="0">
                <a:latin typeface="Arial"/>
                <a:cs typeface="Arial"/>
              </a:rPr>
              <a:t>chez </a:t>
            </a:r>
            <a:r>
              <a:rPr sz="3450" spc="-305" dirty="0">
                <a:latin typeface="Arial"/>
                <a:cs typeface="Arial"/>
              </a:rPr>
              <a:t>les </a:t>
            </a:r>
            <a:r>
              <a:rPr sz="3450" spc="-220" dirty="0">
                <a:latin typeface="Arial"/>
                <a:cs typeface="Arial"/>
              </a:rPr>
              <a:t>français </a:t>
            </a:r>
            <a:r>
              <a:rPr sz="3450" spc="-285" dirty="0">
                <a:latin typeface="Arial"/>
                <a:cs typeface="Arial"/>
              </a:rPr>
              <a:t>après </a:t>
            </a:r>
            <a:r>
              <a:rPr sz="3450" spc="-360" dirty="0">
                <a:latin typeface="Arial"/>
                <a:cs typeface="Arial"/>
              </a:rPr>
              <a:t>3 </a:t>
            </a:r>
            <a:r>
              <a:rPr sz="3450" spc="-345" dirty="0">
                <a:latin typeface="Arial"/>
                <a:cs typeface="Arial"/>
              </a:rPr>
              <a:t>années </a:t>
            </a:r>
            <a:r>
              <a:rPr sz="3450" spc="-250" dirty="0">
                <a:latin typeface="Arial"/>
                <a:cs typeface="Arial"/>
              </a:rPr>
              <a:t>de</a:t>
            </a:r>
            <a:r>
              <a:rPr sz="3450" spc="160" dirty="0">
                <a:latin typeface="Arial"/>
                <a:cs typeface="Arial"/>
              </a:rPr>
              <a:t> </a:t>
            </a:r>
            <a:r>
              <a:rPr sz="3450" spc="-305" dirty="0">
                <a:latin typeface="Arial"/>
                <a:cs typeface="Arial"/>
              </a:rPr>
              <a:t>baisse</a:t>
            </a:r>
            <a:endParaRPr sz="345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988869" y="7959390"/>
            <a:ext cx="1296958" cy="1295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944705" y="3110064"/>
            <a:ext cx="1373505" cy="1360170"/>
          </a:xfrm>
          <a:custGeom>
            <a:avLst/>
            <a:gdLst/>
            <a:ahLst/>
            <a:cxnLst/>
            <a:rect l="l" t="t" r="r" b="b"/>
            <a:pathLst>
              <a:path w="1373505" h="1360170">
                <a:moveTo>
                  <a:pt x="1211326" y="861898"/>
                </a:moveTo>
                <a:lnTo>
                  <a:pt x="1176147" y="826617"/>
                </a:lnTo>
                <a:lnTo>
                  <a:pt x="929817" y="1073594"/>
                </a:lnTo>
                <a:lnTo>
                  <a:pt x="824280" y="967714"/>
                </a:lnTo>
                <a:lnTo>
                  <a:pt x="789089" y="1003046"/>
                </a:lnTo>
                <a:lnTo>
                  <a:pt x="929817" y="1144143"/>
                </a:lnTo>
                <a:lnTo>
                  <a:pt x="1211326" y="861898"/>
                </a:lnTo>
                <a:close/>
              </a:path>
              <a:path w="1373505" h="1360170">
                <a:moveTo>
                  <a:pt x="1373454" y="985380"/>
                </a:moveTo>
                <a:lnTo>
                  <a:pt x="1370406" y="937323"/>
                </a:lnTo>
                <a:lnTo>
                  <a:pt x="1361490" y="891133"/>
                </a:lnTo>
                <a:lnTo>
                  <a:pt x="1347089" y="847153"/>
                </a:lnTo>
                <a:lnTo>
                  <a:pt x="1327594" y="805789"/>
                </a:lnTo>
                <a:lnTo>
                  <a:pt x="1323695" y="799617"/>
                </a:lnTo>
                <a:lnTo>
                  <a:pt x="1323695" y="985380"/>
                </a:lnTo>
                <a:lnTo>
                  <a:pt x="1320190" y="1033310"/>
                </a:lnTo>
                <a:lnTo>
                  <a:pt x="1309992" y="1079042"/>
                </a:lnTo>
                <a:lnTo>
                  <a:pt x="1293622" y="1122095"/>
                </a:lnTo>
                <a:lnTo>
                  <a:pt x="1271574" y="1161973"/>
                </a:lnTo>
                <a:lnTo>
                  <a:pt x="1244346" y="1198143"/>
                </a:lnTo>
                <a:lnTo>
                  <a:pt x="1212430" y="1230134"/>
                </a:lnTo>
                <a:lnTo>
                  <a:pt x="1176350" y="1257439"/>
                </a:lnTo>
                <a:lnTo>
                  <a:pt x="1136586" y="1279537"/>
                </a:lnTo>
                <a:lnTo>
                  <a:pt x="1093635" y="1295946"/>
                </a:lnTo>
                <a:lnTo>
                  <a:pt x="1048029" y="1306169"/>
                </a:lnTo>
                <a:lnTo>
                  <a:pt x="1000239" y="1309687"/>
                </a:lnTo>
                <a:lnTo>
                  <a:pt x="952436" y="1306169"/>
                </a:lnTo>
                <a:lnTo>
                  <a:pt x="906818" y="1295946"/>
                </a:lnTo>
                <a:lnTo>
                  <a:pt x="863866" y="1279537"/>
                </a:lnTo>
                <a:lnTo>
                  <a:pt x="824103" y="1257439"/>
                </a:lnTo>
                <a:lnTo>
                  <a:pt x="788022" y="1230134"/>
                </a:lnTo>
                <a:lnTo>
                  <a:pt x="756119" y="1198143"/>
                </a:lnTo>
                <a:lnTo>
                  <a:pt x="728891" y="1161973"/>
                </a:lnTo>
                <a:lnTo>
                  <a:pt x="706843" y="1122095"/>
                </a:lnTo>
                <a:lnTo>
                  <a:pt x="690473" y="1079042"/>
                </a:lnTo>
                <a:lnTo>
                  <a:pt x="680288" y="1033310"/>
                </a:lnTo>
                <a:lnTo>
                  <a:pt x="676783" y="985380"/>
                </a:lnTo>
                <a:lnTo>
                  <a:pt x="680288" y="937450"/>
                </a:lnTo>
                <a:lnTo>
                  <a:pt x="690473" y="891717"/>
                </a:lnTo>
                <a:lnTo>
                  <a:pt x="706843" y="848664"/>
                </a:lnTo>
                <a:lnTo>
                  <a:pt x="728891" y="808786"/>
                </a:lnTo>
                <a:lnTo>
                  <a:pt x="756119" y="772604"/>
                </a:lnTo>
                <a:lnTo>
                  <a:pt x="788022" y="740625"/>
                </a:lnTo>
                <a:lnTo>
                  <a:pt x="824103" y="713320"/>
                </a:lnTo>
                <a:lnTo>
                  <a:pt x="863866" y="691222"/>
                </a:lnTo>
                <a:lnTo>
                  <a:pt x="906818" y="674801"/>
                </a:lnTo>
                <a:lnTo>
                  <a:pt x="952436" y="664591"/>
                </a:lnTo>
                <a:lnTo>
                  <a:pt x="1000239" y="661073"/>
                </a:lnTo>
                <a:lnTo>
                  <a:pt x="1048042" y="664591"/>
                </a:lnTo>
                <a:lnTo>
                  <a:pt x="1093660" y="674801"/>
                </a:lnTo>
                <a:lnTo>
                  <a:pt x="1136599" y="691222"/>
                </a:lnTo>
                <a:lnTo>
                  <a:pt x="1176362" y="713320"/>
                </a:lnTo>
                <a:lnTo>
                  <a:pt x="1212456" y="740625"/>
                </a:lnTo>
                <a:lnTo>
                  <a:pt x="1244358" y="772604"/>
                </a:lnTo>
                <a:lnTo>
                  <a:pt x="1271587" y="808786"/>
                </a:lnTo>
                <a:lnTo>
                  <a:pt x="1293634" y="848664"/>
                </a:lnTo>
                <a:lnTo>
                  <a:pt x="1310005" y="891717"/>
                </a:lnTo>
                <a:lnTo>
                  <a:pt x="1320190" y="937450"/>
                </a:lnTo>
                <a:lnTo>
                  <a:pt x="1323695" y="985380"/>
                </a:lnTo>
                <a:lnTo>
                  <a:pt x="1323695" y="799617"/>
                </a:lnTo>
                <a:lnTo>
                  <a:pt x="1303375" y="767384"/>
                </a:lnTo>
                <a:lnTo>
                  <a:pt x="1274800" y="732320"/>
                </a:lnTo>
                <a:lnTo>
                  <a:pt x="1242275" y="700976"/>
                </a:lnTo>
                <a:lnTo>
                  <a:pt x="1206144" y="673709"/>
                </a:lnTo>
                <a:lnTo>
                  <a:pt x="1166812" y="650913"/>
                </a:lnTo>
                <a:lnTo>
                  <a:pt x="1124648" y="632942"/>
                </a:lnTo>
                <a:lnTo>
                  <a:pt x="1124648" y="618667"/>
                </a:lnTo>
                <a:lnTo>
                  <a:pt x="1124648" y="498932"/>
                </a:lnTo>
                <a:lnTo>
                  <a:pt x="1194308" y="551307"/>
                </a:lnTo>
                <a:lnTo>
                  <a:pt x="1233462" y="498932"/>
                </a:lnTo>
                <a:lnTo>
                  <a:pt x="1253972" y="471487"/>
                </a:lnTo>
                <a:lnTo>
                  <a:pt x="1074877" y="336816"/>
                </a:lnTo>
                <a:lnTo>
                  <a:pt x="1074877" y="461505"/>
                </a:lnTo>
                <a:lnTo>
                  <a:pt x="1074877" y="618667"/>
                </a:lnTo>
                <a:lnTo>
                  <a:pt x="1056652" y="615442"/>
                </a:lnTo>
                <a:lnTo>
                  <a:pt x="1038123" y="613092"/>
                </a:lnTo>
                <a:lnTo>
                  <a:pt x="1019302" y="611670"/>
                </a:lnTo>
                <a:lnTo>
                  <a:pt x="1000239" y="611187"/>
                </a:lnTo>
                <a:lnTo>
                  <a:pt x="947521" y="614895"/>
                </a:lnTo>
                <a:lnTo>
                  <a:pt x="897077" y="625678"/>
                </a:lnTo>
                <a:lnTo>
                  <a:pt x="849426" y="643051"/>
                </a:lnTo>
                <a:lnTo>
                  <a:pt x="805040" y="666483"/>
                </a:lnTo>
                <a:lnTo>
                  <a:pt x="764425" y="695464"/>
                </a:lnTo>
                <a:lnTo>
                  <a:pt x="728091" y="729513"/>
                </a:lnTo>
                <a:lnTo>
                  <a:pt x="696544" y="768121"/>
                </a:lnTo>
                <a:lnTo>
                  <a:pt x="670255" y="810755"/>
                </a:lnTo>
                <a:lnTo>
                  <a:pt x="477723" y="810755"/>
                </a:lnTo>
                <a:lnTo>
                  <a:pt x="477723" y="1160005"/>
                </a:lnTo>
                <a:lnTo>
                  <a:pt x="179146" y="1160005"/>
                </a:lnTo>
                <a:lnTo>
                  <a:pt x="179146" y="498932"/>
                </a:lnTo>
                <a:lnTo>
                  <a:pt x="179146" y="461505"/>
                </a:lnTo>
                <a:lnTo>
                  <a:pt x="627011" y="124726"/>
                </a:lnTo>
                <a:lnTo>
                  <a:pt x="1074877" y="461505"/>
                </a:lnTo>
                <a:lnTo>
                  <a:pt x="1074877" y="336816"/>
                </a:lnTo>
                <a:lnTo>
                  <a:pt x="975309" y="261937"/>
                </a:lnTo>
                <a:lnTo>
                  <a:pt x="975309" y="187096"/>
                </a:lnTo>
                <a:lnTo>
                  <a:pt x="975309" y="62369"/>
                </a:lnTo>
                <a:lnTo>
                  <a:pt x="875779" y="62369"/>
                </a:lnTo>
                <a:lnTo>
                  <a:pt x="875779" y="187096"/>
                </a:lnTo>
                <a:lnTo>
                  <a:pt x="792861" y="124726"/>
                </a:lnTo>
                <a:lnTo>
                  <a:pt x="627011" y="0"/>
                </a:lnTo>
                <a:lnTo>
                  <a:pt x="0" y="471487"/>
                </a:lnTo>
                <a:lnTo>
                  <a:pt x="59664" y="551307"/>
                </a:lnTo>
                <a:lnTo>
                  <a:pt x="129387" y="498932"/>
                </a:lnTo>
                <a:lnTo>
                  <a:pt x="129387" y="1160005"/>
                </a:lnTo>
                <a:lnTo>
                  <a:pt x="29857" y="1160005"/>
                </a:lnTo>
                <a:lnTo>
                  <a:pt x="29857" y="1209890"/>
                </a:lnTo>
                <a:lnTo>
                  <a:pt x="702157" y="1209890"/>
                </a:lnTo>
                <a:lnTo>
                  <a:pt x="733717" y="1246759"/>
                </a:lnTo>
                <a:lnTo>
                  <a:pt x="769708" y="1279258"/>
                </a:lnTo>
                <a:lnTo>
                  <a:pt x="809675" y="1306906"/>
                </a:lnTo>
                <a:lnTo>
                  <a:pt x="853160" y="1329245"/>
                </a:lnTo>
                <a:lnTo>
                  <a:pt x="899718" y="1345780"/>
                </a:lnTo>
                <a:lnTo>
                  <a:pt x="948893" y="1356042"/>
                </a:lnTo>
                <a:lnTo>
                  <a:pt x="1000239" y="1359573"/>
                </a:lnTo>
                <a:lnTo>
                  <a:pt x="1047064" y="1356664"/>
                </a:lnTo>
                <a:lnTo>
                  <a:pt x="1092149" y="1348143"/>
                </a:lnTo>
                <a:lnTo>
                  <a:pt x="1135151" y="1334389"/>
                </a:lnTo>
                <a:lnTo>
                  <a:pt x="1175715" y="1315732"/>
                </a:lnTo>
                <a:lnTo>
                  <a:pt x="1213485" y="1292529"/>
                </a:lnTo>
                <a:lnTo>
                  <a:pt x="1248130" y="1265135"/>
                </a:lnTo>
                <a:lnTo>
                  <a:pt x="1279283" y="1233893"/>
                </a:lnTo>
                <a:lnTo>
                  <a:pt x="1306601" y="1199159"/>
                </a:lnTo>
                <a:lnTo>
                  <a:pt x="1329740" y="1161288"/>
                </a:lnTo>
                <a:lnTo>
                  <a:pt x="1348346" y="1120622"/>
                </a:lnTo>
                <a:lnTo>
                  <a:pt x="1362062" y="1077518"/>
                </a:lnTo>
                <a:lnTo>
                  <a:pt x="1370545" y="1032319"/>
                </a:lnTo>
                <a:lnTo>
                  <a:pt x="1373454" y="985380"/>
                </a:lnTo>
                <a:close/>
              </a:path>
            </a:pathLst>
          </a:custGeom>
          <a:solidFill>
            <a:srgbClr val="A20A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414641" y="2547695"/>
            <a:ext cx="9637395" cy="59651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893060" algn="l"/>
              </a:tabLst>
            </a:pPr>
            <a:r>
              <a:rPr sz="3650" spc="-825" dirty="0">
                <a:solidFill>
                  <a:srgbClr val="A20A53"/>
                </a:solidFill>
                <a:latin typeface="Arial"/>
                <a:cs typeface="Arial"/>
              </a:rPr>
              <a:t>T   </a:t>
            </a:r>
            <a:r>
              <a:rPr sz="3650" spc="-665" dirty="0">
                <a:solidFill>
                  <a:srgbClr val="A20A53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A20A53"/>
                </a:solidFill>
                <a:latin typeface="Arial"/>
                <a:cs typeface="Arial"/>
              </a:rPr>
              <a:t>N  </a:t>
            </a:r>
            <a:r>
              <a:rPr sz="3650" spc="-565" dirty="0">
                <a:solidFill>
                  <a:srgbClr val="A20A53"/>
                </a:solidFill>
                <a:latin typeface="Arial"/>
                <a:cs typeface="Arial"/>
              </a:rPr>
              <a:t>D </a:t>
            </a:r>
            <a:r>
              <a:rPr sz="3650" spc="-465" dirty="0">
                <a:solidFill>
                  <a:srgbClr val="A20A53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A20A53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A20A53"/>
                </a:solidFill>
                <a:latin typeface="Arial"/>
                <a:cs typeface="Arial"/>
              </a:rPr>
              <a:t>C</a:t>
            </a:r>
            <a:r>
              <a:rPr sz="3650" spc="-780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A20A53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A20A53"/>
                </a:solidFill>
                <a:latin typeface="Arial"/>
                <a:cs typeface="Arial"/>
              </a:rPr>
              <a:t>S	</a:t>
            </a:r>
            <a:r>
              <a:rPr sz="3650" spc="-465" dirty="0">
                <a:solidFill>
                  <a:srgbClr val="A20A53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A20A53"/>
                </a:solidFill>
                <a:latin typeface="Arial"/>
                <a:cs typeface="Arial"/>
              </a:rPr>
              <a:t>C </a:t>
            </a:r>
            <a:r>
              <a:rPr sz="3650" spc="-825" dirty="0">
                <a:solidFill>
                  <a:srgbClr val="A20A53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A20A53"/>
                </a:solidFill>
                <a:latin typeface="Arial"/>
                <a:cs typeface="Arial"/>
              </a:rPr>
              <a:t>U </a:t>
            </a:r>
            <a:r>
              <a:rPr sz="3650" spc="-665" dirty="0">
                <a:solidFill>
                  <a:srgbClr val="A20A53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A20A53"/>
                </a:solidFill>
                <a:latin typeface="Arial"/>
                <a:cs typeface="Arial"/>
              </a:rPr>
              <a:t>L L </a:t>
            </a:r>
            <a:r>
              <a:rPr sz="3650" spc="-665" dirty="0">
                <a:solidFill>
                  <a:srgbClr val="A20A53"/>
                </a:solidFill>
                <a:latin typeface="Arial"/>
                <a:cs typeface="Arial"/>
              </a:rPr>
              <a:t>E</a:t>
            </a:r>
            <a:r>
              <a:rPr sz="3650" spc="-715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A20A53"/>
                </a:solidFill>
                <a:latin typeface="Arial"/>
                <a:cs typeface="Arial"/>
              </a:rPr>
              <a:t>S</a:t>
            </a:r>
            <a:endParaRPr sz="3650" dirty="0">
              <a:latin typeface="Arial"/>
              <a:cs typeface="Arial"/>
            </a:endParaRPr>
          </a:p>
          <a:p>
            <a:pPr marL="12700" marR="5080">
              <a:lnSpc>
                <a:spcPct val="101400"/>
              </a:lnSpc>
              <a:spcBef>
                <a:spcPts val="2705"/>
              </a:spcBef>
            </a:pPr>
            <a:r>
              <a:rPr sz="3450" spc="-305" dirty="0">
                <a:latin typeface="Arial"/>
                <a:cs typeface="Arial"/>
              </a:rPr>
              <a:t>les </a:t>
            </a:r>
            <a:r>
              <a:rPr sz="3450" spc="-220" dirty="0">
                <a:latin typeface="Arial"/>
                <a:cs typeface="Arial"/>
              </a:rPr>
              <a:t>français </a:t>
            </a:r>
            <a:r>
              <a:rPr sz="3450" spc="-195" dirty="0">
                <a:latin typeface="Arial"/>
                <a:cs typeface="Arial"/>
              </a:rPr>
              <a:t>privilégient </a:t>
            </a:r>
            <a:r>
              <a:rPr sz="3450" spc="-305" dirty="0">
                <a:latin typeface="Arial"/>
                <a:cs typeface="Arial"/>
              </a:rPr>
              <a:t>les </a:t>
            </a:r>
            <a:r>
              <a:rPr sz="3450" spc="-254" dirty="0">
                <a:latin typeface="Arial"/>
                <a:cs typeface="Arial"/>
              </a:rPr>
              <a:t>courts </a:t>
            </a:r>
            <a:r>
              <a:rPr sz="3450" spc="-325" dirty="0">
                <a:latin typeface="Arial"/>
                <a:cs typeface="Arial"/>
              </a:rPr>
              <a:t>séjours </a:t>
            </a:r>
            <a:r>
              <a:rPr sz="3450" spc="-335" dirty="0">
                <a:latin typeface="Arial"/>
                <a:cs typeface="Arial"/>
              </a:rPr>
              <a:t>(weekends </a:t>
            </a:r>
            <a:r>
              <a:rPr sz="3450" spc="-130" dirty="0">
                <a:latin typeface="Arial"/>
                <a:cs typeface="Arial"/>
              </a:rPr>
              <a:t>et 3-4  </a:t>
            </a:r>
            <a:r>
              <a:rPr sz="3450" spc="-285" dirty="0">
                <a:latin typeface="Arial"/>
                <a:cs typeface="Arial"/>
              </a:rPr>
              <a:t>jours) </a:t>
            </a:r>
            <a:r>
              <a:rPr sz="3450" spc="-260" dirty="0">
                <a:latin typeface="Arial"/>
                <a:cs typeface="Arial"/>
              </a:rPr>
              <a:t>ainsi </a:t>
            </a:r>
            <a:r>
              <a:rPr sz="3450" spc="-295" dirty="0">
                <a:latin typeface="Arial"/>
                <a:cs typeface="Arial"/>
              </a:rPr>
              <a:t>que </a:t>
            </a:r>
            <a:r>
              <a:rPr sz="3450" spc="-305" dirty="0">
                <a:latin typeface="Arial"/>
                <a:cs typeface="Arial"/>
              </a:rPr>
              <a:t>les </a:t>
            </a:r>
            <a:r>
              <a:rPr sz="3450" spc="-175" dirty="0">
                <a:latin typeface="Arial"/>
                <a:cs typeface="Arial"/>
              </a:rPr>
              <a:t>petits</a:t>
            </a:r>
            <a:r>
              <a:rPr sz="3450" spc="395" dirty="0">
                <a:latin typeface="Arial"/>
                <a:cs typeface="Arial"/>
              </a:rPr>
              <a:t> </a:t>
            </a:r>
            <a:r>
              <a:rPr sz="3450" spc="-315" dirty="0">
                <a:latin typeface="Arial"/>
                <a:cs typeface="Arial"/>
              </a:rPr>
              <a:t>dépaysements.</a:t>
            </a:r>
            <a:endParaRPr sz="34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300" dirty="0">
              <a:latin typeface="Arial"/>
              <a:cs typeface="Arial"/>
            </a:endParaRPr>
          </a:p>
          <a:p>
            <a:pPr marL="12700" marR="106680">
              <a:lnSpc>
                <a:spcPct val="101400"/>
              </a:lnSpc>
            </a:pPr>
            <a:r>
              <a:rPr sz="3450" spc="-455" dirty="0">
                <a:latin typeface="Arial"/>
                <a:cs typeface="Arial"/>
              </a:rPr>
              <a:t>La </a:t>
            </a:r>
            <a:r>
              <a:rPr sz="3450" spc="-260" dirty="0">
                <a:latin typeface="Arial"/>
                <a:cs typeface="Arial"/>
              </a:rPr>
              <a:t>formule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310" dirty="0">
                <a:latin typeface="Arial"/>
                <a:cs typeface="Arial"/>
              </a:rPr>
              <a:t>voyage </a:t>
            </a:r>
            <a:r>
              <a:rPr sz="3450" spc="-335" dirty="0">
                <a:latin typeface="Arial"/>
                <a:cs typeface="Arial"/>
              </a:rPr>
              <a:t>sur-mesure </a:t>
            </a:r>
            <a:r>
              <a:rPr sz="3450" spc="-245" dirty="0">
                <a:latin typeface="Arial"/>
                <a:cs typeface="Arial"/>
              </a:rPr>
              <a:t>continue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405" dirty="0">
                <a:latin typeface="Arial"/>
                <a:cs typeface="Arial"/>
              </a:rPr>
              <a:t>se  </a:t>
            </a:r>
            <a:r>
              <a:rPr sz="3450" spc="-254" dirty="0">
                <a:latin typeface="Arial"/>
                <a:cs typeface="Arial"/>
              </a:rPr>
              <a:t>développer </a:t>
            </a:r>
            <a:r>
              <a:rPr sz="3450" spc="-310" dirty="0">
                <a:latin typeface="Arial"/>
                <a:cs typeface="Arial"/>
              </a:rPr>
              <a:t>année </a:t>
            </a:r>
            <a:r>
              <a:rPr sz="3450" spc="-285" dirty="0">
                <a:latin typeface="Arial"/>
                <a:cs typeface="Arial"/>
              </a:rPr>
              <a:t>après </a:t>
            </a:r>
            <a:r>
              <a:rPr sz="3450" spc="-310" dirty="0">
                <a:latin typeface="Arial"/>
                <a:cs typeface="Arial"/>
              </a:rPr>
              <a:t>année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145" dirty="0">
                <a:latin typeface="Arial"/>
                <a:cs typeface="Arial"/>
              </a:rPr>
              <a:t>affiche </a:t>
            </a:r>
            <a:r>
              <a:rPr sz="3450" spc="-360" dirty="0">
                <a:latin typeface="Arial"/>
                <a:cs typeface="Arial"/>
              </a:rPr>
              <a:t>une </a:t>
            </a:r>
            <a:r>
              <a:rPr sz="3450" spc="-290" dirty="0">
                <a:latin typeface="Arial"/>
                <a:cs typeface="Arial"/>
              </a:rPr>
              <a:t>progression  </a:t>
            </a:r>
            <a:r>
              <a:rPr sz="3450" spc="-250" dirty="0">
                <a:latin typeface="Arial"/>
                <a:cs typeface="Arial"/>
              </a:rPr>
              <a:t>de</a:t>
            </a:r>
            <a:r>
              <a:rPr sz="3450" spc="-155" dirty="0">
                <a:latin typeface="Arial"/>
                <a:cs typeface="Arial"/>
              </a:rPr>
              <a:t> </a:t>
            </a:r>
            <a:r>
              <a:rPr sz="3450" spc="-445" dirty="0">
                <a:latin typeface="Arial"/>
                <a:cs typeface="Arial"/>
              </a:rPr>
              <a:t>39%.</a:t>
            </a:r>
            <a:endParaRPr sz="34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550" dirty="0">
              <a:latin typeface="Arial"/>
              <a:cs typeface="Arial"/>
            </a:endParaRPr>
          </a:p>
          <a:p>
            <a:pPr marL="12700" marR="19685">
              <a:lnSpc>
                <a:spcPct val="101400"/>
              </a:lnSpc>
            </a:pPr>
            <a:r>
              <a:rPr sz="3450" spc="-500" dirty="0">
                <a:latin typeface="Arial"/>
                <a:cs typeface="Arial"/>
              </a:rPr>
              <a:t>Les </a:t>
            </a:r>
            <a:r>
              <a:rPr sz="3450" spc="-285" dirty="0">
                <a:latin typeface="Arial"/>
                <a:cs typeface="Arial"/>
              </a:rPr>
              <a:t>réservations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265" dirty="0">
                <a:latin typeface="Arial"/>
                <a:cs typeface="Arial"/>
              </a:rPr>
              <a:t>croisières </a:t>
            </a:r>
            <a:r>
              <a:rPr sz="3450" spc="-130" dirty="0">
                <a:latin typeface="Arial"/>
                <a:cs typeface="Arial"/>
              </a:rPr>
              <a:t>et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200" dirty="0">
                <a:latin typeface="Arial"/>
                <a:cs typeface="Arial"/>
              </a:rPr>
              <a:t>circuits </a:t>
            </a:r>
            <a:r>
              <a:rPr sz="3450" spc="-275" dirty="0">
                <a:latin typeface="Arial"/>
                <a:cs typeface="Arial"/>
              </a:rPr>
              <a:t>nautiques </a:t>
            </a:r>
            <a:r>
              <a:rPr sz="3450" spc="-130" dirty="0">
                <a:latin typeface="Arial"/>
                <a:cs typeface="Arial"/>
              </a:rPr>
              <a:t>et  </a:t>
            </a:r>
            <a:r>
              <a:rPr sz="3450" spc="-245" dirty="0">
                <a:latin typeface="Arial"/>
                <a:cs typeface="Arial"/>
              </a:rPr>
              <a:t>fluviaux </a:t>
            </a:r>
            <a:r>
              <a:rPr sz="3450" spc="-215" dirty="0">
                <a:latin typeface="Arial"/>
                <a:cs typeface="Arial"/>
              </a:rPr>
              <a:t>ont </a:t>
            </a:r>
            <a:r>
              <a:rPr sz="3450" spc="-290" dirty="0">
                <a:latin typeface="Arial"/>
                <a:cs typeface="Arial"/>
              </a:rPr>
              <a:t>augmenté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365" dirty="0">
                <a:latin typeface="Arial"/>
                <a:cs typeface="Arial"/>
              </a:rPr>
              <a:t>44% </a:t>
            </a:r>
            <a:r>
              <a:rPr sz="3450" spc="-215" dirty="0">
                <a:latin typeface="Arial"/>
                <a:cs typeface="Arial"/>
              </a:rPr>
              <a:t>par </a:t>
            </a:r>
            <a:r>
              <a:rPr sz="3450" spc="-190" dirty="0">
                <a:latin typeface="Arial"/>
                <a:cs typeface="Arial"/>
              </a:rPr>
              <a:t>rapport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215" dirty="0">
                <a:latin typeface="Arial"/>
                <a:cs typeface="Arial"/>
              </a:rPr>
              <a:t>l'an </a:t>
            </a:r>
            <a:r>
              <a:rPr sz="3450" spc="-315" dirty="0">
                <a:latin typeface="Arial"/>
                <a:cs typeface="Arial"/>
              </a:rPr>
              <a:t>passé.</a:t>
            </a:r>
            <a:r>
              <a:rPr sz="3450" spc="150" dirty="0">
                <a:latin typeface="Arial"/>
                <a:cs typeface="Arial"/>
              </a:rPr>
              <a:t> </a:t>
            </a:r>
            <a:r>
              <a:rPr sz="3450" spc="-455" dirty="0">
                <a:latin typeface="Arial"/>
                <a:cs typeface="Arial"/>
              </a:rPr>
              <a:t>La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179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4338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562671" y="7228525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2641" y="7161313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63" y="901484"/>
                  </a:moveTo>
                  <a:lnTo>
                    <a:pt x="308229" y="895350"/>
                  </a:lnTo>
                  <a:lnTo>
                    <a:pt x="293103" y="895350"/>
                  </a:lnTo>
                  <a:lnTo>
                    <a:pt x="286905" y="901484"/>
                  </a:lnTo>
                  <a:lnTo>
                    <a:pt x="286905" y="1265186"/>
                  </a:lnTo>
                  <a:lnTo>
                    <a:pt x="280936" y="1294790"/>
                  </a:lnTo>
                  <a:lnTo>
                    <a:pt x="264642" y="1318971"/>
                  </a:lnTo>
                  <a:lnTo>
                    <a:pt x="240499" y="1335290"/>
                  </a:lnTo>
                  <a:lnTo>
                    <a:pt x="210947" y="1341285"/>
                  </a:lnTo>
                  <a:lnTo>
                    <a:pt x="181356" y="1335290"/>
                  </a:lnTo>
                  <a:lnTo>
                    <a:pt x="157162" y="1318971"/>
                  </a:lnTo>
                  <a:lnTo>
                    <a:pt x="140843" y="1294790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15"/>
                  </a:lnTo>
                  <a:lnTo>
                    <a:pt x="133997" y="586435"/>
                  </a:lnTo>
                  <a:lnTo>
                    <a:pt x="128866" y="581228"/>
                  </a:lnTo>
                  <a:lnTo>
                    <a:pt x="125399" y="579767"/>
                  </a:lnTo>
                  <a:lnTo>
                    <a:pt x="114071" y="579704"/>
                  </a:lnTo>
                  <a:lnTo>
                    <a:pt x="107950" y="585838"/>
                  </a:lnTo>
                  <a:lnTo>
                    <a:pt x="107772" y="840270"/>
                  </a:lnTo>
                  <a:lnTo>
                    <a:pt x="82016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57" y="752640"/>
                  </a:lnTo>
                  <a:lnTo>
                    <a:pt x="27457" y="565619"/>
                  </a:lnTo>
                  <a:lnTo>
                    <a:pt x="37122" y="522376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911" y="402488"/>
                  </a:lnTo>
                  <a:lnTo>
                    <a:pt x="150456" y="393407"/>
                  </a:lnTo>
                  <a:lnTo>
                    <a:pt x="146659" y="391541"/>
                  </a:lnTo>
                  <a:lnTo>
                    <a:pt x="139331" y="391541"/>
                  </a:lnTo>
                  <a:lnTo>
                    <a:pt x="46913" y="466166"/>
                  </a:lnTo>
                  <a:lnTo>
                    <a:pt x="12293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94" y="798118"/>
                  </a:lnTo>
                  <a:lnTo>
                    <a:pt x="34239" y="835291"/>
                  </a:lnTo>
                  <a:lnTo>
                    <a:pt x="71348" y="860374"/>
                  </a:lnTo>
                  <a:lnTo>
                    <a:pt x="107746" y="867765"/>
                  </a:lnTo>
                  <a:lnTo>
                    <a:pt x="107480" y="1265186"/>
                  </a:lnTo>
                  <a:lnTo>
                    <a:pt x="115620" y="1305483"/>
                  </a:lnTo>
                  <a:lnTo>
                    <a:pt x="137807" y="1338414"/>
                  </a:lnTo>
                  <a:lnTo>
                    <a:pt x="170700" y="1360627"/>
                  </a:lnTo>
                  <a:lnTo>
                    <a:pt x="210947" y="1368780"/>
                  </a:lnTo>
                  <a:lnTo>
                    <a:pt x="251167" y="1360627"/>
                  </a:lnTo>
                  <a:lnTo>
                    <a:pt x="284048" y="1338414"/>
                  </a:lnTo>
                  <a:lnTo>
                    <a:pt x="306222" y="1305483"/>
                  </a:lnTo>
                  <a:lnTo>
                    <a:pt x="314363" y="1265186"/>
                  </a:lnTo>
                  <a:lnTo>
                    <a:pt x="314363" y="901484"/>
                  </a:lnTo>
                  <a:close/>
                </a:path>
                <a:path w="1066800" h="1369059">
                  <a:moveTo>
                    <a:pt x="494715" y="194437"/>
                  </a:moveTo>
                  <a:lnTo>
                    <a:pt x="489585" y="149910"/>
                  </a:lnTo>
                  <a:lnTo>
                    <a:pt x="474967" y="109016"/>
                  </a:lnTo>
                  <a:lnTo>
                    <a:pt x="467271" y="96913"/>
                  </a:lnTo>
                  <a:lnTo>
                    <a:pt x="467271" y="194437"/>
                  </a:lnTo>
                  <a:lnTo>
                    <a:pt x="461302" y="238760"/>
                  </a:lnTo>
                  <a:lnTo>
                    <a:pt x="444487" y="278625"/>
                  </a:lnTo>
                  <a:lnTo>
                    <a:pt x="418401" y="312420"/>
                  </a:lnTo>
                  <a:lnTo>
                    <a:pt x="384670" y="338543"/>
                  </a:lnTo>
                  <a:lnTo>
                    <a:pt x="344881" y="355396"/>
                  </a:lnTo>
                  <a:lnTo>
                    <a:pt x="300634" y="361365"/>
                  </a:lnTo>
                  <a:lnTo>
                    <a:pt x="256387" y="355396"/>
                  </a:lnTo>
                  <a:lnTo>
                    <a:pt x="216598" y="338543"/>
                  </a:lnTo>
                  <a:lnTo>
                    <a:pt x="182854" y="312420"/>
                  </a:lnTo>
                  <a:lnTo>
                    <a:pt x="156781" y="278625"/>
                  </a:lnTo>
                  <a:lnTo>
                    <a:pt x="139954" y="238760"/>
                  </a:lnTo>
                  <a:lnTo>
                    <a:pt x="133997" y="194437"/>
                  </a:lnTo>
                  <a:lnTo>
                    <a:pt x="139954" y="150114"/>
                  </a:lnTo>
                  <a:lnTo>
                    <a:pt x="156781" y="110248"/>
                  </a:lnTo>
                  <a:lnTo>
                    <a:pt x="182854" y="76454"/>
                  </a:lnTo>
                  <a:lnTo>
                    <a:pt x="216598" y="50330"/>
                  </a:lnTo>
                  <a:lnTo>
                    <a:pt x="256387" y="33477"/>
                  </a:lnTo>
                  <a:lnTo>
                    <a:pt x="300634" y="27508"/>
                  </a:lnTo>
                  <a:lnTo>
                    <a:pt x="344881" y="33477"/>
                  </a:lnTo>
                  <a:lnTo>
                    <a:pt x="384670" y="50330"/>
                  </a:lnTo>
                  <a:lnTo>
                    <a:pt x="418401" y="76454"/>
                  </a:lnTo>
                  <a:lnTo>
                    <a:pt x="444487" y="110248"/>
                  </a:lnTo>
                  <a:lnTo>
                    <a:pt x="461302" y="150114"/>
                  </a:lnTo>
                  <a:lnTo>
                    <a:pt x="467271" y="194437"/>
                  </a:lnTo>
                  <a:lnTo>
                    <a:pt x="467271" y="96913"/>
                  </a:lnTo>
                  <a:lnTo>
                    <a:pt x="452018" y="72910"/>
                  </a:lnTo>
                  <a:lnTo>
                    <a:pt x="421944" y="42773"/>
                  </a:lnTo>
                  <a:lnTo>
                    <a:pt x="397992" y="27508"/>
                  </a:lnTo>
                  <a:lnTo>
                    <a:pt x="385902" y="19799"/>
                  </a:lnTo>
                  <a:lnTo>
                    <a:pt x="345071" y="5143"/>
                  </a:lnTo>
                  <a:lnTo>
                    <a:pt x="300634" y="0"/>
                  </a:lnTo>
                  <a:lnTo>
                    <a:pt x="256197" y="5143"/>
                  </a:lnTo>
                  <a:lnTo>
                    <a:pt x="215379" y="19799"/>
                  </a:lnTo>
                  <a:lnTo>
                    <a:pt x="179349" y="42773"/>
                  </a:lnTo>
                  <a:lnTo>
                    <a:pt x="149288" y="72910"/>
                  </a:lnTo>
                  <a:lnTo>
                    <a:pt x="126352" y="109016"/>
                  </a:lnTo>
                  <a:lnTo>
                    <a:pt x="111747" y="149910"/>
                  </a:lnTo>
                  <a:lnTo>
                    <a:pt x="106616" y="194437"/>
                  </a:lnTo>
                  <a:lnTo>
                    <a:pt x="111747" y="238950"/>
                  </a:lnTo>
                  <a:lnTo>
                    <a:pt x="126352" y="279844"/>
                  </a:lnTo>
                  <a:lnTo>
                    <a:pt x="149288" y="315937"/>
                  </a:lnTo>
                  <a:lnTo>
                    <a:pt x="179349" y="346062"/>
                  </a:lnTo>
                  <a:lnTo>
                    <a:pt x="215379" y="369023"/>
                  </a:lnTo>
                  <a:lnTo>
                    <a:pt x="256197" y="383667"/>
                  </a:lnTo>
                  <a:lnTo>
                    <a:pt x="300634" y="388797"/>
                  </a:lnTo>
                  <a:lnTo>
                    <a:pt x="345071" y="383667"/>
                  </a:lnTo>
                  <a:lnTo>
                    <a:pt x="385902" y="369023"/>
                  </a:lnTo>
                  <a:lnTo>
                    <a:pt x="397916" y="361365"/>
                  </a:lnTo>
                  <a:lnTo>
                    <a:pt x="421944" y="346062"/>
                  </a:lnTo>
                  <a:lnTo>
                    <a:pt x="452018" y="315937"/>
                  </a:lnTo>
                  <a:lnTo>
                    <a:pt x="474967" y="279844"/>
                  </a:lnTo>
                  <a:lnTo>
                    <a:pt x="489585" y="238950"/>
                  </a:lnTo>
                  <a:lnTo>
                    <a:pt x="494715" y="194437"/>
                  </a:lnTo>
                  <a:close/>
                </a:path>
                <a:path w="1066800" h="1369059">
                  <a:moveTo>
                    <a:pt x="601332" y="565619"/>
                  </a:moveTo>
                  <a:lnTo>
                    <a:pt x="589038" y="510552"/>
                  </a:lnTo>
                  <a:lnTo>
                    <a:pt x="554355" y="466166"/>
                  </a:lnTo>
                  <a:lnTo>
                    <a:pt x="465137" y="392671"/>
                  </a:lnTo>
                  <a:lnTo>
                    <a:pt x="462000" y="391541"/>
                  </a:lnTo>
                  <a:lnTo>
                    <a:pt x="454672" y="391541"/>
                  </a:lnTo>
                  <a:lnTo>
                    <a:pt x="450811" y="393407"/>
                  </a:lnTo>
                  <a:lnTo>
                    <a:pt x="443420" y="402488"/>
                  </a:lnTo>
                  <a:lnTo>
                    <a:pt x="444220" y="411162"/>
                  </a:lnTo>
                  <a:lnTo>
                    <a:pt x="536892" y="487451"/>
                  </a:lnTo>
                  <a:lnTo>
                    <a:pt x="552602" y="503529"/>
                  </a:lnTo>
                  <a:lnTo>
                    <a:pt x="564210" y="522376"/>
                  </a:lnTo>
                  <a:lnTo>
                    <a:pt x="571411" y="543306"/>
                  </a:lnTo>
                  <a:lnTo>
                    <a:pt x="573874" y="565619"/>
                  </a:lnTo>
                  <a:lnTo>
                    <a:pt x="573874" y="752640"/>
                  </a:lnTo>
                  <a:lnTo>
                    <a:pt x="566839" y="787425"/>
                  </a:lnTo>
                  <a:lnTo>
                    <a:pt x="547662" y="815860"/>
                  </a:lnTo>
                  <a:lnTo>
                    <a:pt x="519264" y="835037"/>
                  </a:lnTo>
                  <a:lnTo>
                    <a:pt x="493788" y="840219"/>
                  </a:lnTo>
                  <a:lnTo>
                    <a:pt x="493788" y="654723"/>
                  </a:lnTo>
                  <a:lnTo>
                    <a:pt x="493255" y="585838"/>
                  </a:lnTo>
                  <a:lnTo>
                    <a:pt x="487121" y="579704"/>
                  </a:lnTo>
                  <a:lnTo>
                    <a:pt x="475869" y="579767"/>
                  </a:lnTo>
                  <a:lnTo>
                    <a:pt x="472401" y="581228"/>
                  </a:lnTo>
                  <a:lnTo>
                    <a:pt x="467271" y="586435"/>
                  </a:lnTo>
                  <a:lnTo>
                    <a:pt x="465874" y="589915"/>
                  </a:lnTo>
                  <a:lnTo>
                    <a:pt x="466331" y="1265186"/>
                  </a:lnTo>
                  <a:lnTo>
                    <a:pt x="460362" y="1294790"/>
                  </a:lnTo>
                  <a:lnTo>
                    <a:pt x="444080" y="1318971"/>
                  </a:lnTo>
                  <a:lnTo>
                    <a:pt x="419925" y="1335290"/>
                  </a:lnTo>
                  <a:lnTo>
                    <a:pt x="390385" y="1341285"/>
                  </a:lnTo>
                  <a:lnTo>
                    <a:pt x="354596" y="1341285"/>
                  </a:lnTo>
                  <a:lnTo>
                    <a:pt x="348475" y="1347482"/>
                  </a:lnTo>
                  <a:lnTo>
                    <a:pt x="348475" y="1362633"/>
                  </a:lnTo>
                  <a:lnTo>
                    <a:pt x="354596" y="1368780"/>
                  </a:lnTo>
                  <a:lnTo>
                    <a:pt x="390385" y="1368780"/>
                  </a:lnTo>
                  <a:lnTo>
                    <a:pt x="430606" y="1360627"/>
                  </a:lnTo>
                  <a:lnTo>
                    <a:pt x="463473" y="1338414"/>
                  </a:lnTo>
                  <a:lnTo>
                    <a:pt x="485648" y="1305483"/>
                  </a:lnTo>
                  <a:lnTo>
                    <a:pt x="493788" y="1265186"/>
                  </a:lnTo>
                  <a:lnTo>
                    <a:pt x="493788" y="867714"/>
                  </a:lnTo>
                  <a:lnTo>
                    <a:pt x="529932" y="860374"/>
                  </a:lnTo>
                  <a:lnTo>
                    <a:pt x="567067" y="835291"/>
                  </a:lnTo>
                  <a:lnTo>
                    <a:pt x="592124" y="798118"/>
                  </a:lnTo>
                  <a:lnTo>
                    <a:pt x="601332" y="752640"/>
                  </a:lnTo>
                  <a:lnTo>
                    <a:pt x="601332" y="565619"/>
                  </a:lnTo>
                  <a:close/>
                </a:path>
                <a:path w="1066800" h="1369059">
                  <a:moveTo>
                    <a:pt x="1066660" y="219329"/>
                  </a:moveTo>
                  <a:lnTo>
                    <a:pt x="1060869" y="169100"/>
                  </a:lnTo>
                  <a:lnTo>
                    <a:pt x="1044371" y="122961"/>
                  </a:lnTo>
                  <a:lnTo>
                    <a:pt x="1039202" y="114833"/>
                  </a:lnTo>
                  <a:lnTo>
                    <a:pt x="1039202" y="219329"/>
                  </a:lnTo>
                  <a:lnTo>
                    <a:pt x="1034148" y="263271"/>
                  </a:lnTo>
                  <a:lnTo>
                    <a:pt x="1019721" y="303631"/>
                  </a:lnTo>
                  <a:lnTo>
                    <a:pt x="997102" y="339255"/>
                  </a:lnTo>
                  <a:lnTo>
                    <a:pt x="967435" y="368973"/>
                  </a:lnTo>
                  <a:lnTo>
                    <a:pt x="931887" y="391642"/>
                  </a:lnTo>
                  <a:lnTo>
                    <a:pt x="891616" y="406095"/>
                  </a:lnTo>
                  <a:lnTo>
                    <a:pt x="847788" y="411162"/>
                  </a:lnTo>
                  <a:lnTo>
                    <a:pt x="803922" y="406095"/>
                  </a:lnTo>
                  <a:lnTo>
                    <a:pt x="763625" y="391642"/>
                  </a:lnTo>
                  <a:lnTo>
                    <a:pt x="728052" y="368973"/>
                  </a:lnTo>
                  <a:lnTo>
                    <a:pt x="698373" y="339255"/>
                  </a:lnTo>
                  <a:lnTo>
                    <a:pt x="675728" y="303631"/>
                  </a:lnTo>
                  <a:lnTo>
                    <a:pt x="661301" y="263271"/>
                  </a:lnTo>
                  <a:lnTo>
                    <a:pt x="656234" y="219329"/>
                  </a:lnTo>
                  <a:lnTo>
                    <a:pt x="661301" y="175399"/>
                  </a:lnTo>
                  <a:lnTo>
                    <a:pt x="675728" y="135039"/>
                  </a:lnTo>
                  <a:lnTo>
                    <a:pt x="698373" y="99415"/>
                  </a:lnTo>
                  <a:lnTo>
                    <a:pt x="728052" y="69697"/>
                  </a:lnTo>
                  <a:lnTo>
                    <a:pt x="763625" y="47028"/>
                  </a:lnTo>
                  <a:lnTo>
                    <a:pt x="803922" y="32575"/>
                  </a:lnTo>
                  <a:lnTo>
                    <a:pt x="847788" y="27508"/>
                  </a:lnTo>
                  <a:lnTo>
                    <a:pt x="891616" y="32575"/>
                  </a:lnTo>
                  <a:lnTo>
                    <a:pt x="931887" y="47028"/>
                  </a:lnTo>
                  <a:lnTo>
                    <a:pt x="967435" y="69697"/>
                  </a:lnTo>
                  <a:lnTo>
                    <a:pt x="997102" y="99415"/>
                  </a:lnTo>
                  <a:lnTo>
                    <a:pt x="1019721" y="135039"/>
                  </a:lnTo>
                  <a:lnTo>
                    <a:pt x="1034148" y="175399"/>
                  </a:lnTo>
                  <a:lnTo>
                    <a:pt x="1039202" y="219329"/>
                  </a:lnTo>
                  <a:lnTo>
                    <a:pt x="1039202" y="114833"/>
                  </a:lnTo>
                  <a:lnTo>
                    <a:pt x="1018501" y="82232"/>
                  </a:lnTo>
                  <a:lnTo>
                    <a:pt x="984592" y="48247"/>
                  </a:lnTo>
                  <a:lnTo>
                    <a:pt x="952055" y="27508"/>
                  </a:lnTo>
                  <a:lnTo>
                    <a:pt x="943940" y="22326"/>
                  </a:lnTo>
                  <a:lnTo>
                    <a:pt x="897902" y="5803"/>
                  </a:lnTo>
                  <a:lnTo>
                    <a:pt x="847788" y="0"/>
                  </a:lnTo>
                  <a:lnTo>
                    <a:pt x="797623" y="5803"/>
                  </a:lnTo>
                  <a:lnTo>
                    <a:pt x="751535" y="22326"/>
                  </a:lnTo>
                  <a:lnTo>
                    <a:pt x="710869" y="48247"/>
                  </a:lnTo>
                  <a:lnTo>
                    <a:pt x="676935" y="82232"/>
                  </a:lnTo>
                  <a:lnTo>
                    <a:pt x="651065" y="122961"/>
                  </a:lnTo>
                  <a:lnTo>
                    <a:pt x="634568" y="169100"/>
                  </a:lnTo>
                  <a:lnTo>
                    <a:pt x="628777" y="219329"/>
                  </a:lnTo>
                  <a:lnTo>
                    <a:pt x="634568" y="269544"/>
                  </a:lnTo>
                  <a:lnTo>
                    <a:pt x="651065" y="315671"/>
                  </a:lnTo>
                  <a:lnTo>
                    <a:pt x="676935" y="356374"/>
                  </a:lnTo>
                  <a:lnTo>
                    <a:pt x="710869" y="390359"/>
                  </a:lnTo>
                  <a:lnTo>
                    <a:pt x="751535" y="416267"/>
                  </a:lnTo>
                  <a:lnTo>
                    <a:pt x="797623" y="432790"/>
                  </a:lnTo>
                  <a:lnTo>
                    <a:pt x="847788" y="438594"/>
                  </a:lnTo>
                  <a:lnTo>
                    <a:pt x="897902" y="432790"/>
                  </a:lnTo>
                  <a:lnTo>
                    <a:pt x="943940" y="416267"/>
                  </a:lnTo>
                  <a:lnTo>
                    <a:pt x="984592" y="390359"/>
                  </a:lnTo>
                  <a:lnTo>
                    <a:pt x="1018501" y="356374"/>
                  </a:lnTo>
                  <a:lnTo>
                    <a:pt x="1044371" y="315671"/>
                  </a:lnTo>
                  <a:lnTo>
                    <a:pt x="1060869" y="269544"/>
                  </a:lnTo>
                  <a:lnTo>
                    <a:pt x="1066660" y="2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978408" y="7250685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876886" y="7161313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84"/>
                  </a:moveTo>
                  <a:lnTo>
                    <a:pt x="308152" y="895350"/>
                  </a:lnTo>
                  <a:lnTo>
                    <a:pt x="293027" y="895350"/>
                  </a:lnTo>
                  <a:lnTo>
                    <a:pt x="286829" y="901484"/>
                  </a:lnTo>
                  <a:lnTo>
                    <a:pt x="286829" y="1265186"/>
                  </a:lnTo>
                  <a:lnTo>
                    <a:pt x="280860" y="1294790"/>
                  </a:lnTo>
                  <a:lnTo>
                    <a:pt x="264566" y="1318971"/>
                  </a:lnTo>
                  <a:lnTo>
                    <a:pt x="240423" y="1335290"/>
                  </a:lnTo>
                  <a:lnTo>
                    <a:pt x="210870" y="1341285"/>
                  </a:lnTo>
                  <a:lnTo>
                    <a:pt x="181317" y="1335290"/>
                  </a:lnTo>
                  <a:lnTo>
                    <a:pt x="157149" y="1318971"/>
                  </a:lnTo>
                  <a:lnTo>
                    <a:pt x="140843" y="1294790"/>
                  </a:lnTo>
                  <a:lnTo>
                    <a:pt x="134848" y="1265186"/>
                  </a:lnTo>
                  <a:lnTo>
                    <a:pt x="134848" y="654850"/>
                  </a:lnTo>
                  <a:lnTo>
                    <a:pt x="135382" y="589915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87" y="579767"/>
                  </a:lnTo>
                  <a:lnTo>
                    <a:pt x="114071" y="579704"/>
                  </a:lnTo>
                  <a:lnTo>
                    <a:pt x="107937" y="585838"/>
                  </a:lnTo>
                  <a:lnTo>
                    <a:pt x="107759" y="840270"/>
                  </a:lnTo>
                  <a:lnTo>
                    <a:pt x="82003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44" y="752640"/>
                  </a:lnTo>
                  <a:lnTo>
                    <a:pt x="27444" y="565619"/>
                  </a:lnTo>
                  <a:lnTo>
                    <a:pt x="37084" y="522325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848" y="402488"/>
                  </a:lnTo>
                  <a:lnTo>
                    <a:pt x="150444" y="393407"/>
                  </a:lnTo>
                  <a:lnTo>
                    <a:pt x="146646" y="391541"/>
                  </a:lnTo>
                  <a:lnTo>
                    <a:pt x="139319" y="391541"/>
                  </a:lnTo>
                  <a:lnTo>
                    <a:pt x="46901" y="466166"/>
                  </a:lnTo>
                  <a:lnTo>
                    <a:pt x="12280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82" y="798118"/>
                  </a:lnTo>
                  <a:lnTo>
                    <a:pt x="34226" y="835291"/>
                  </a:lnTo>
                  <a:lnTo>
                    <a:pt x="71335" y="860374"/>
                  </a:lnTo>
                  <a:lnTo>
                    <a:pt x="107734" y="867765"/>
                  </a:lnTo>
                  <a:lnTo>
                    <a:pt x="107467" y="1265186"/>
                  </a:lnTo>
                  <a:lnTo>
                    <a:pt x="115608" y="1305483"/>
                  </a:lnTo>
                  <a:lnTo>
                    <a:pt x="137782" y="1338414"/>
                  </a:lnTo>
                  <a:lnTo>
                    <a:pt x="170662" y="1360627"/>
                  </a:lnTo>
                  <a:lnTo>
                    <a:pt x="210870" y="1368780"/>
                  </a:lnTo>
                  <a:lnTo>
                    <a:pt x="251091" y="1360627"/>
                  </a:lnTo>
                  <a:lnTo>
                    <a:pt x="283972" y="1338414"/>
                  </a:lnTo>
                  <a:lnTo>
                    <a:pt x="306146" y="1305483"/>
                  </a:lnTo>
                  <a:lnTo>
                    <a:pt x="314286" y="1265186"/>
                  </a:lnTo>
                  <a:lnTo>
                    <a:pt x="314286" y="901484"/>
                  </a:lnTo>
                  <a:close/>
                </a:path>
                <a:path w="601344" h="1369059">
                  <a:moveTo>
                    <a:pt x="494715" y="194437"/>
                  </a:moveTo>
                  <a:lnTo>
                    <a:pt x="489572" y="149910"/>
                  </a:lnTo>
                  <a:lnTo>
                    <a:pt x="474941" y="109016"/>
                  </a:lnTo>
                  <a:lnTo>
                    <a:pt x="467258" y="96939"/>
                  </a:lnTo>
                  <a:lnTo>
                    <a:pt x="467258" y="194437"/>
                  </a:lnTo>
                  <a:lnTo>
                    <a:pt x="461302" y="238760"/>
                  </a:lnTo>
                  <a:lnTo>
                    <a:pt x="444474" y="278625"/>
                  </a:lnTo>
                  <a:lnTo>
                    <a:pt x="418388" y="312420"/>
                  </a:lnTo>
                  <a:lnTo>
                    <a:pt x="384644" y="338543"/>
                  </a:lnTo>
                  <a:lnTo>
                    <a:pt x="344830" y="355396"/>
                  </a:lnTo>
                  <a:lnTo>
                    <a:pt x="300558" y="361365"/>
                  </a:lnTo>
                  <a:lnTo>
                    <a:pt x="256311" y="355396"/>
                  </a:lnTo>
                  <a:lnTo>
                    <a:pt x="216522" y="338543"/>
                  </a:lnTo>
                  <a:lnTo>
                    <a:pt x="182791" y="312420"/>
                  </a:lnTo>
                  <a:lnTo>
                    <a:pt x="156705" y="278625"/>
                  </a:lnTo>
                  <a:lnTo>
                    <a:pt x="139890" y="238760"/>
                  </a:lnTo>
                  <a:lnTo>
                    <a:pt x="133921" y="194437"/>
                  </a:lnTo>
                  <a:lnTo>
                    <a:pt x="139890" y="150114"/>
                  </a:lnTo>
                  <a:lnTo>
                    <a:pt x="156705" y="110248"/>
                  </a:lnTo>
                  <a:lnTo>
                    <a:pt x="182791" y="76454"/>
                  </a:lnTo>
                  <a:lnTo>
                    <a:pt x="216522" y="50330"/>
                  </a:lnTo>
                  <a:lnTo>
                    <a:pt x="256311" y="33477"/>
                  </a:lnTo>
                  <a:lnTo>
                    <a:pt x="300558" y="27508"/>
                  </a:lnTo>
                  <a:lnTo>
                    <a:pt x="344830" y="33477"/>
                  </a:lnTo>
                  <a:lnTo>
                    <a:pt x="384644" y="50330"/>
                  </a:lnTo>
                  <a:lnTo>
                    <a:pt x="418388" y="76454"/>
                  </a:lnTo>
                  <a:lnTo>
                    <a:pt x="444474" y="110248"/>
                  </a:lnTo>
                  <a:lnTo>
                    <a:pt x="461302" y="150114"/>
                  </a:lnTo>
                  <a:lnTo>
                    <a:pt x="467258" y="194437"/>
                  </a:lnTo>
                  <a:lnTo>
                    <a:pt x="467258" y="96939"/>
                  </a:lnTo>
                  <a:lnTo>
                    <a:pt x="451993" y="72910"/>
                  </a:lnTo>
                  <a:lnTo>
                    <a:pt x="421894" y="42773"/>
                  </a:lnTo>
                  <a:lnTo>
                    <a:pt x="397929" y="27508"/>
                  </a:lnTo>
                  <a:lnTo>
                    <a:pt x="385851" y="19799"/>
                  </a:lnTo>
                  <a:lnTo>
                    <a:pt x="345008" y="5143"/>
                  </a:lnTo>
                  <a:lnTo>
                    <a:pt x="300558" y="0"/>
                  </a:lnTo>
                  <a:lnTo>
                    <a:pt x="256120" y="5143"/>
                  </a:lnTo>
                  <a:lnTo>
                    <a:pt x="215303" y="19799"/>
                  </a:lnTo>
                  <a:lnTo>
                    <a:pt x="179273" y="42773"/>
                  </a:lnTo>
                  <a:lnTo>
                    <a:pt x="149212" y="72910"/>
                  </a:lnTo>
                  <a:lnTo>
                    <a:pt x="126288" y="109016"/>
                  </a:lnTo>
                  <a:lnTo>
                    <a:pt x="111671" y="149910"/>
                  </a:lnTo>
                  <a:lnTo>
                    <a:pt x="106540" y="194437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37"/>
                  </a:lnTo>
                  <a:lnTo>
                    <a:pt x="179273" y="346062"/>
                  </a:lnTo>
                  <a:lnTo>
                    <a:pt x="215303" y="369023"/>
                  </a:lnTo>
                  <a:lnTo>
                    <a:pt x="256120" y="383667"/>
                  </a:lnTo>
                  <a:lnTo>
                    <a:pt x="300558" y="388797"/>
                  </a:lnTo>
                  <a:lnTo>
                    <a:pt x="345008" y="383667"/>
                  </a:lnTo>
                  <a:lnTo>
                    <a:pt x="385851" y="369023"/>
                  </a:lnTo>
                  <a:lnTo>
                    <a:pt x="397852" y="361365"/>
                  </a:lnTo>
                  <a:lnTo>
                    <a:pt x="421894" y="346062"/>
                  </a:lnTo>
                  <a:lnTo>
                    <a:pt x="451993" y="315937"/>
                  </a:lnTo>
                  <a:lnTo>
                    <a:pt x="474941" y="279844"/>
                  </a:lnTo>
                  <a:lnTo>
                    <a:pt x="489572" y="238950"/>
                  </a:lnTo>
                  <a:lnTo>
                    <a:pt x="494715" y="194437"/>
                  </a:lnTo>
                  <a:close/>
                </a:path>
                <a:path w="601344" h="1369059">
                  <a:moveTo>
                    <a:pt x="601256" y="565619"/>
                  </a:moveTo>
                  <a:lnTo>
                    <a:pt x="588962" y="510552"/>
                  </a:lnTo>
                  <a:lnTo>
                    <a:pt x="554342" y="466166"/>
                  </a:lnTo>
                  <a:lnTo>
                    <a:pt x="464997" y="392671"/>
                  </a:lnTo>
                  <a:lnTo>
                    <a:pt x="461860" y="391541"/>
                  </a:lnTo>
                  <a:lnTo>
                    <a:pt x="454609" y="391541"/>
                  </a:lnTo>
                  <a:lnTo>
                    <a:pt x="450735" y="393407"/>
                  </a:lnTo>
                  <a:lnTo>
                    <a:pt x="443344" y="402488"/>
                  </a:lnTo>
                  <a:lnTo>
                    <a:pt x="444207" y="411162"/>
                  </a:lnTo>
                  <a:lnTo>
                    <a:pt x="536956" y="487451"/>
                  </a:lnTo>
                  <a:lnTo>
                    <a:pt x="552577" y="503529"/>
                  </a:lnTo>
                  <a:lnTo>
                    <a:pt x="564146" y="522376"/>
                  </a:lnTo>
                  <a:lnTo>
                    <a:pt x="571334" y="543306"/>
                  </a:lnTo>
                  <a:lnTo>
                    <a:pt x="573798" y="565619"/>
                  </a:lnTo>
                  <a:lnTo>
                    <a:pt x="573798" y="752640"/>
                  </a:lnTo>
                  <a:lnTo>
                    <a:pt x="566775" y="787425"/>
                  </a:lnTo>
                  <a:lnTo>
                    <a:pt x="547611" y="815860"/>
                  </a:lnTo>
                  <a:lnTo>
                    <a:pt x="519214" y="835037"/>
                  </a:lnTo>
                  <a:lnTo>
                    <a:pt x="493776" y="840206"/>
                  </a:lnTo>
                  <a:lnTo>
                    <a:pt x="493776" y="654723"/>
                  </a:lnTo>
                  <a:lnTo>
                    <a:pt x="493242" y="585838"/>
                  </a:lnTo>
                  <a:lnTo>
                    <a:pt x="487121" y="579704"/>
                  </a:lnTo>
                  <a:lnTo>
                    <a:pt x="475792" y="579767"/>
                  </a:lnTo>
                  <a:lnTo>
                    <a:pt x="472325" y="581228"/>
                  </a:lnTo>
                  <a:lnTo>
                    <a:pt x="467194" y="586435"/>
                  </a:lnTo>
                  <a:lnTo>
                    <a:pt x="465861" y="589915"/>
                  </a:lnTo>
                  <a:lnTo>
                    <a:pt x="466331" y="1265186"/>
                  </a:lnTo>
                  <a:lnTo>
                    <a:pt x="460349" y="1294790"/>
                  </a:lnTo>
                  <a:lnTo>
                    <a:pt x="444030" y="1318971"/>
                  </a:lnTo>
                  <a:lnTo>
                    <a:pt x="419862" y="1335290"/>
                  </a:lnTo>
                  <a:lnTo>
                    <a:pt x="390309" y="1341285"/>
                  </a:lnTo>
                  <a:lnTo>
                    <a:pt x="354596" y="1341285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80"/>
                  </a:lnTo>
                  <a:lnTo>
                    <a:pt x="390309" y="1368780"/>
                  </a:lnTo>
                  <a:lnTo>
                    <a:pt x="430568" y="1360627"/>
                  </a:lnTo>
                  <a:lnTo>
                    <a:pt x="463461" y="1338414"/>
                  </a:lnTo>
                  <a:lnTo>
                    <a:pt x="485648" y="1305483"/>
                  </a:lnTo>
                  <a:lnTo>
                    <a:pt x="493776" y="1265186"/>
                  </a:lnTo>
                  <a:lnTo>
                    <a:pt x="493776" y="867702"/>
                  </a:lnTo>
                  <a:lnTo>
                    <a:pt x="529882" y="860374"/>
                  </a:lnTo>
                  <a:lnTo>
                    <a:pt x="567016" y="835291"/>
                  </a:lnTo>
                  <a:lnTo>
                    <a:pt x="592061" y="798118"/>
                  </a:lnTo>
                  <a:lnTo>
                    <a:pt x="601256" y="752640"/>
                  </a:lnTo>
                  <a:lnTo>
                    <a:pt x="601256" y="565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072644" y="7250685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476720" y="8115723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4973" y="8044370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4973" y="8338322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777148" y="8267036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857012" y="4114443"/>
              <a:ext cx="1553210" cy="1552575"/>
            </a:xfrm>
            <a:custGeom>
              <a:avLst/>
              <a:gdLst/>
              <a:ahLst/>
              <a:cxnLst/>
              <a:rect l="l" t="t" r="r" b="b"/>
              <a:pathLst>
                <a:path w="1553209" h="1552575">
                  <a:moveTo>
                    <a:pt x="495579" y="1013028"/>
                  </a:moveTo>
                  <a:lnTo>
                    <a:pt x="489635" y="968730"/>
                  </a:lnTo>
                  <a:lnTo>
                    <a:pt x="472859" y="928928"/>
                  </a:lnTo>
                  <a:lnTo>
                    <a:pt x="452170" y="902131"/>
                  </a:lnTo>
                  <a:lnTo>
                    <a:pt x="446849" y="895223"/>
                  </a:lnTo>
                  <a:lnTo>
                    <a:pt x="440131" y="890028"/>
                  </a:lnTo>
                  <a:lnTo>
                    <a:pt x="440131" y="1011948"/>
                  </a:lnTo>
                  <a:lnTo>
                    <a:pt x="440131" y="1013028"/>
                  </a:lnTo>
                  <a:lnTo>
                    <a:pt x="431457" y="1056132"/>
                  </a:lnTo>
                  <a:lnTo>
                    <a:pt x="407784" y="1091412"/>
                  </a:lnTo>
                  <a:lnTo>
                    <a:pt x="372605" y="1115275"/>
                  </a:lnTo>
                  <a:lnTo>
                    <a:pt x="329450" y="1124140"/>
                  </a:lnTo>
                  <a:lnTo>
                    <a:pt x="286232" y="1115593"/>
                  </a:lnTo>
                  <a:lnTo>
                    <a:pt x="250913" y="1091971"/>
                  </a:lnTo>
                  <a:lnTo>
                    <a:pt x="227076" y="1056830"/>
                  </a:lnTo>
                  <a:lnTo>
                    <a:pt x="218427" y="1014107"/>
                  </a:lnTo>
                  <a:lnTo>
                    <a:pt x="218338" y="1013028"/>
                  </a:lnTo>
                  <a:lnTo>
                    <a:pt x="226631" y="970508"/>
                  </a:lnTo>
                  <a:lnTo>
                    <a:pt x="249555" y="935570"/>
                  </a:lnTo>
                  <a:lnTo>
                    <a:pt x="283730" y="911631"/>
                  </a:lnTo>
                  <a:lnTo>
                    <a:pt x="325767" y="902131"/>
                  </a:lnTo>
                  <a:lnTo>
                    <a:pt x="369227" y="909472"/>
                  </a:lnTo>
                  <a:lnTo>
                    <a:pt x="405180" y="932129"/>
                  </a:lnTo>
                  <a:lnTo>
                    <a:pt x="429971" y="966647"/>
                  </a:lnTo>
                  <a:lnTo>
                    <a:pt x="439915" y="1009561"/>
                  </a:lnTo>
                  <a:lnTo>
                    <a:pt x="439915" y="1010640"/>
                  </a:lnTo>
                  <a:lnTo>
                    <a:pt x="440131" y="1011948"/>
                  </a:lnTo>
                  <a:lnTo>
                    <a:pt x="440131" y="890028"/>
                  </a:lnTo>
                  <a:lnTo>
                    <a:pt x="413181" y="869188"/>
                  </a:lnTo>
                  <a:lnTo>
                    <a:pt x="373443" y="852411"/>
                  </a:lnTo>
                  <a:lnTo>
                    <a:pt x="329234" y="846467"/>
                  </a:lnTo>
                  <a:lnTo>
                    <a:pt x="325983" y="846467"/>
                  </a:lnTo>
                  <a:lnTo>
                    <a:pt x="281076" y="853643"/>
                  </a:lnTo>
                  <a:lnTo>
                    <a:pt x="242417" y="870940"/>
                  </a:lnTo>
                  <a:lnTo>
                    <a:pt x="209778" y="897039"/>
                  </a:lnTo>
                  <a:lnTo>
                    <a:pt x="184658" y="930427"/>
                  </a:lnTo>
                  <a:lnTo>
                    <a:pt x="168529" y="969594"/>
                  </a:lnTo>
                  <a:lnTo>
                    <a:pt x="162890" y="1013028"/>
                  </a:lnTo>
                  <a:lnTo>
                    <a:pt x="168630" y="1057236"/>
                  </a:lnTo>
                  <a:lnTo>
                    <a:pt x="185242" y="1096987"/>
                  </a:lnTo>
                  <a:lnTo>
                    <a:pt x="211137" y="1130693"/>
                  </a:lnTo>
                  <a:lnTo>
                    <a:pt x="244716" y="1156779"/>
                  </a:lnTo>
                  <a:lnTo>
                    <a:pt x="284391" y="1173683"/>
                  </a:lnTo>
                  <a:lnTo>
                    <a:pt x="328587" y="1179804"/>
                  </a:lnTo>
                  <a:lnTo>
                    <a:pt x="372808" y="1173988"/>
                  </a:lnTo>
                  <a:lnTo>
                    <a:pt x="412597" y="1157351"/>
                  </a:lnTo>
                  <a:lnTo>
                    <a:pt x="446366" y="1131481"/>
                  </a:lnTo>
                  <a:lnTo>
                    <a:pt x="452081" y="1124140"/>
                  </a:lnTo>
                  <a:lnTo>
                    <a:pt x="472503" y="1097927"/>
                  </a:lnTo>
                  <a:lnTo>
                    <a:pt x="489445" y="1058291"/>
                  </a:lnTo>
                  <a:lnTo>
                    <a:pt x="495579" y="1014107"/>
                  </a:lnTo>
                  <a:lnTo>
                    <a:pt x="495579" y="1013028"/>
                  </a:lnTo>
                  <a:close/>
                </a:path>
                <a:path w="1553209" h="1552575">
                  <a:moveTo>
                    <a:pt x="658037" y="1552575"/>
                  </a:moveTo>
                  <a:lnTo>
                    <a:pt x="642785" y="1498612"/>
                  </a:lnTo>
                  <a:lnTo>
                    <a:pt x="622782" y="1446390"/>
                  </a:lnTo>
                  <a:lnTo>
                    <a:pt x="598144" y="1396199"/>
                  </a:lnTo>
                  <a:lnTo>
                    <a:pt x="569010" y="1348320"/>
                  </a:lnTo>
                  <a:lnTo>
                    <a:pt x="540321" y="1313916"/>
                  </a:lnTo>
                  <a:lnTo>
                    <a:pt x="532142" y="1307388"/>
                  </a:lnTo>
                  <a:lnTo>
                    <a:pt x="523951" y="1300835"/>
                  </a:lnTo>
                  <a:lnTo>
                    <a:pt x="466305" y="1265986"/>
                  </a:lnTo>
                  <a:lnTo>
                    <a:pt x="423240" y="1253883"/>
                  </a:lnTo>
                  <a:lnTo>
                    <a:pt x="376339" y="1247673"/>
                  </a:lnTo>
                  <a:lnTo>
                    <a:pt x="329095" y="1245603"/>
                  </a:lnTo>
                  <a:lnTo>
                    <a:pt x="281813" y="1247673"/>
                  </a:lnTo>
                  <a:lnTo>
                    <a:pt x="234797" y="1253883"/>
                  </a:lnTo>
                  <a:lnTo>
                    <a:pt x="191744" y="1265986"/>
                  </a:lnTo>
                  <a:lnTo>
                    <a:pt x="152361" y="1286243"/>
                  </a:lnTo>
                  <a:lnTo>
                    <a:pt x="117805" y="1313916"/>
                  </a:lnTo>
                  <a:lnTo>
                    <a:pt x="89242" y="1348320"/>
                  </a:lnTo>
                  <a:lnTo>
                    <a:pt x="60071" y="1396199"/>
                  </a:lnTo>
                  <a:lnTo>
                    <a:pt x="35369" y="1446390"/>
                  </a:lnTo>
                  <a:lnTo>
                    <a:pt x="15290" y="1498612"/>
                  </a:lnTo>
                  <a:lnTo>
                    <a:pt x="0" y="1552575"/>
                  </a:lnTo>
                  <a:lnTo>
                    <a:pt x="57188" y="1552575"/>
                  </a:lnTo>
                  <a:lnTo>
                    <a:pt x="71132" y="1506893"/>
                  </a:lnTo>
                  <a:lnTo>
                    <a:pt x="88861" y="1462608"/>
                  </a:lnTo>
                  <a:lnTo>
                    <a:pt x="110248" y="1419987"/>
                  </a:lnTo>
                  <a:lnTo>
                    <a:pt x="135166" y="1379296"/>
                  </a:lnTo>
                  <a:lnTo>
                    <a:pt x="182600" y="1332725"/>
                  </a:lnTo>
                  <a:lnTo>
                    <a:pt x="244335" y="1308252"/>
                  </a:lnTo>
                  <a:lnTo>
                    <a:pt x="246278" y="1308036"/>
                  </a:lnTo>
                  <a:lnTo>
                    <a:pt x="248234" y="1307604"/>
                  </a:lnTo>
                  <a:lnTo>
                    <a:pt x="249961" y="1307388"/>
                  </a:lnTo>
                  <a:lnTo>
                    <a:pt x="270319" y="1350492"/>
                  </a:lnTo>
                  <a:lnTo>
                    <a:pt x="215519" y="1552359"/>
                  </a:lnTo>
                  <a:lnTo>
                    <a:pt x="272923" y="1552359"/>
                  </a:lnTo>
                  <a:lnTo>
                    <a:pt x="329018" y="1345501"/>
                  </a:lnTo>
                  <a:lnTo>
                    <a:pt x="311264" y="1307388"/>
                  </a:lnTo>
                  <a:lnTo>
                    <a:pt x="308444" y="1301318"/>
                  </a:lnTo>
                  <a:lnTo>
                    <a:pt x="318808" y="1300949"/>
                  </a:lnTo>
                  <a:lnTo>
                    <a:pt x="329133" y="1300835"/>
                  </a:lnTo>
                  <a:lnTo>
                    <a:pt x="339445" y="1300949"/>
                  </a:lnTo>
                  <a:lnTo>
                    <a:pt x="349808" y="1301318"/>
                  </a:lnTo>
                  <a:lnTo>
                    <a:pt x="329018" y="1345501"/>
                  </a:lnTo>
                  <a:lnTo>
                    <a:pt x="385114" y="1552359"/>
                  </a:lnTo>
                  <a:lnTo>
                    <a:pt x="442734" y="1552359"/>
                  </a:lnTo>
                  <a:lnTo>
                    <a:pt x="387934" y="1350492"/>
                  </a:lnTo>
                  <a:lnTo>
                    <a:pt x="408076" y="1307388"/>
                  </a:lnTo>
                  <a:lnTo>
                    <a:pt x="410032" y="1307604"/>
                  </a:lnTo>
                  <a:lnTo>
                    <a:pt x="411759" y="1308036"/>
                  </a:lnTo>
                  <a:lnTo>
                    <a:pt x="413715" y="1308252"/>
                  </a:lnTo>
                  <a:lnTo>
                    <a:pt x="475602" y="1332725"/>
                  </a:lnTo>
                  <a:lnTo>
                    <a:pt x="522871" y="1379296"/>
                  </a:lnTo>
                  <a:lnTo>
                    <a:pt x="547916" y="1419987"/>
                  </a:lnTo>
                  <a:lnTo>
                    <a:pt x="569366" y="1462608"/>
                  </a:lnTo>
                  <a:lnTo>
                    <a:pt x="587108" y="1506893"/>
                  </a:lnTo>
                  <a:lnTo>
                    <a:pt x="601065" y="1552575"/>
                  </a:lnTo>
                  <a:lnTo>
                    <a:pt x="658037" y="1552575"/>
                  </a:lnTo>
                  <a:close/>
                </a:path>
                <a:path w="1553209" h="1552575">
                  <a:moveTo>
                    <a:pt x="917092" y="1110272"/>
                  </a:moveTo>
                  <a:lnTo>
                    <a:pt x="762635" y="711517"/>
                  </a:lnTo>
                  <a:lnTo>
                    <a:pt x="757516" y="698309"/>
                  </a:lnTo>
                  <a:lnTo>
                    <a:pt x="711047" y="578319"/>
                  </a:lnTo>
                  <a:lnTo>
                    <a:pt x="698106" y="544918"/>
                  </a:lnTo>
                  <a:lnTo>
                    <a:pt x="698106" y="698309"/>
                  </a:lnTo>
                  <a:lnTo>
                    <a:pt x="654558" y="635927"/>
                  </a:lnTo>
                  <a:lnTo>
                    <a:pt x="645337" y="622719"/>
                  </a:lnTo>
                  <a:lnTo>
                    <a:pt x="637019" y="610806"/>
                  </a:lnTo>
                  <a:lnTo>
                    <a:pt x="651535" y="578319"/>
                  </a:lnTo>
                  <a:lnTo>
                    <a:pt x="698106" y="698309"/>
                  </a:lnTo>
                  <a:lnTo>
                    <a:pt x="698106" y="544918"/>
                  </a:lnTo>
                  <a:lnTo>
                    <a:pt x="655002" y="433628"/>
                  </a:lnTo>
                  <a:lnTo>
                    <a:pt x="573773" y="616877"/>
                  </a:lnTo>
                  <a:lnTo>
                    <a:pt x="573773" y="723442"/>
                  </a:lnTo>
                  <a:lnTo>
                    <a:pt x="559473" y="755929"/>
                  </a:lnTo>
                  <a:lnTo>
                    <a:pt x="512914" y="635927"/>
                  </a:lnTo>
                  <a:lnTo>
                    <a:pt x="573773" y="723442"/>
                  </a:lnTo>
                  <a:lnTo>
                    <a:pt x="573773" y="616877"/>
                  </a:lnTo>
                  <a:lnTo>
                    <a:pt x="571182" y="622719"/>
                  </a:lnTo>
                  <a:lnTo>
                    <a:pt x="293712" y="223748"/>
                  </a:lnTo>
                  <a:lnTo>
                    <a:pt x="556006" y="900391"/>
                  </a:lnTo>
                  <a:lnTo>
                    <a:pt x="619963" y="755929"/>
                  </a:lnTo>
                  <a:lnTo>
                    <a:pt x="639622" y="711517"/>
                  </a:lnTo>
                  <a:lnTo>
                    <a:pt x="917092" y="1110272"/>
                  </a:lnTo>
                  <a:close/>
                </a:path>
                <a:path w="1553209" h="1552575">
                  <a:moveTo>
                    <a:pt x="1390561" y="166992"/>
                  </a:moveTo>
                  <a:lnTo>
                    <a:pt x="1384820" y="122669"/>
                  </a:lnTo>
                  <a:lnTo>
                    <a:pt x="1368209" y="82829"/>
                  </a:lnTo>
                  <a:lnTo>
                    <a:pt x="1347546" y="55880"/>
                  </a:lnTo>
                  <a:lnTo>
                    <a:pt x="1342326" y="49060"/>
                  </a:lnTo>
                  <a:lnTo>
                    <a:pt x="1335112" y="43459"/>
                  </a:lnTo>
                  <a:lnTo>
                    <a:pt x="1335112" y="163525"/>
                  </a:lnTo>
                  <a:lnTo>
                    <a:pt x="1335112" y="166992"/>
                  </a:lnTo>
                  <a:lnTo>
                    <a:pt x="1326413" y="210096"/>
                  </a:lnTo>
                  <a:lnTo>
                    <a:pt x="1302651" y="245351"/>
                  </a:lnTo>
                  <a:lnTo>
                    <a:pt x="1267409" y="269151"/>
                  </a:lnTo>
                  <a:lnTo>
                    <a:pt x="1224216" y="277888"/>
                  </a:lnTo>
                  <a:lnTo>
                    <a:pt x="1181036" y="269151"/>
                  </a:lnTo>
                  <a:lnTo>
                    <a:pt x="1145781" y="245351"/>
                  </a:lnTo>
                  <a:lnTo>
                    <a:pt x="1122032" y="210096"/>
                  </a:lnTo>
                  <a:lnTo>
                    <a:pt x="1113320" y="166992"/>
                  </a:lnTo>
                  <a:lnTo>
                    <a:pt x="1121702" y="124447"/>
                  </a:lnTo>
                  <a:lnTo>
                    <a:pt x="1144676" y="89420"/>
                  </a:lnTo>
                  <a:lnTo>
                    <a:pt x="1178928" y="65417"/>
                  </a:lnTo>
                  <a:lnTo>
                    <a:pt x="1221181" y="55880"/>
                  </a:lnTo>
                  <a:lnTo>
                    <a:pt x="1264602" y="63373"/>
                  </a:lnTo>
                  <a:lnTo>
                    <a:pt x="1300492" y="86144"/>
                  </a:lnTo>
                  <a:lnTo>
                    <a:pt x="1325206" y="120700"/>
                  </a:lnTo>
                  <a:lnTo>
                    <a:pt x="1335112" y="163525"/>
                  </a:lnTo>
                  <a:lnTo>
                    <a:pt x="1335112" y="43459"/>
                  </a:lnTo>
                  <a:lnTo>
                    <a:pt x="1308747" y="22936"/>
                  </a:lnTo>
                  <a:lnTo>
                    <a:pt x="1269060" y="6045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15" y="6908"/>
                  </a:lnTo>
                  <a:lnTo>
                    <a:pt x="1137691" y="24231"/>
                  </a:lnTo>
                  <a:lnTo>
                    <a:pt x="1104925" y="50431"/>
                  </a:lnTo>
                  <a:lnTo>
                    <a:pt x="1079703" y="83985"/>
                  </a:lnTo>
                  <a:lnTo>
                    <a:pt x="1063523" y="123355"/>
                  </a:lnTo>
                  <a:lnTo>
                    <a:pt x="1057871" y="166992"/>
                  </a:lnTo>
                  <a:lnTo>
                    <a:pt x="1063815" y="211201"/>
                  </a:lnTo>
                  <a:lnTo>
                    <a:pt x="1080592" y="250939"/>
                  </a:lnTo>
                  <a:lnTo>
                    <a:pt x="1106601" y="284607"/>
                  </a:lnTo>
                  <a:lnTo>
                    <a:pt x="1140282" y="310616"/>
                  </a:lnTo>
                  <a:lnTo>
                    <a:pt x="1180007" y="327393"/>
                  </a:lnTo>
                  <a:lnTo>
                    <a:pt x="1224216" y="333336"/>
                  </a:lnTo>
                  <a:lnTo>
                    <a:pt x="1268425" y="327393"/>
                  </a:lnTo>
                  <a:lnTo>
                    <a:pt x="1308163" y="310616"/>
                  </a:lnTo>
                  <a:lnTo>
                    <a:pt x="1341831" y="284607"/>
                  </a:lnTo>
                  <a:lnTo>
                    <a:pt x="1367853" y="250939"/>
                  </a:lnTo>
                  <a:lnTo>
                    <a:pt x="1384617" y="211201"/>
                  </a:lnTo>
                  <a:lnTo>
                    <a:pt x="1390561" y="166992"/>
                  </a:lnTo>
                  <a:close/>
                </a:path>
                <a:path w="1553209" h="1552575">
                  <a:moveTo>
                    <a:pt x="1552587" y="720839"/>
                  </a:moveTo>
                  <a:lnTo>
                    <a:pt x="1537296" y="666864"/>
                  </a:lnTo>
                  <a:lnTo>
                    <a:pt x="1517218" y="614654"/>
                  </a:lnTo>
                  <a:lnTo>
                    <a:pt x="1492516" y="564464"/>
                  </a:lnTo>
                  <a:lnTo>
                    <a:pt x="1463344" y="516585"/>
                  </a:lnTo>
                  <a:lnTo>
                    <a:pt x="1434693" y="482142"/>
                  </a:lnTo>
                  <a:lnTo>
                    <a:pt x="1418450" y="469099"/>
                  </a:lnTo>
                  <a:lnTo>
                    <a:pt x="1400149" y="454393"/>
                  </a:lnTo>
                  <a:lnTo>
                    <a:pt x="1360817" y="434073"/>
                  </a:lnTo>
                  <a:lnTo>
                    <a:pt x="1317790" y="421932"/>
                  </a:lnTo>
                  <a:lnTo>
                    <a:pt x="1270774" y="415836"/>
                  </a:lnTo>
                  <a:lnTo>
                    <a:pt x="1223467" y="413804"/>
                  </a:lnTo>
                  <a:lnTo>
                    <a:pt x="1176159" y="415836"/>
                  </a:lnTo>
                  <a:lnTo>
                    <a:pt x="1129131" y="421932"/>
                  </a:lnTo>
                  <a:lnTo>
                    <a:pt x="1086104" y="434073"/>
                  </a:lnTo>
                  <a:lnTo>
                    <a:pt x="1046772" y="454393"/>
                  </a:lnTo>
                  <a:lnTo>
                    <a:pt x="1012228" y="482142"/>
                  </a:lnTo>
                  <a:lnTo>
                    <a:pt x="983576" y="516585"/>
                  </a:lnTo>
                  <a:lnTo>
                    <a:pt x="954443" y="564464"/>
                  </a:lnTo>
                  <a:lnTo>
                    <a:pt x="929805" y="614654"/>
                  </a:lnTo>
                  <a:lnTo>
                    <a:pt x="909802" y="666864"/>
                  </a:lnTo>
                  <a:lnTo>
                    <a:pt x="894562" y="720839"/>
                  </a:lnTo>
                  <a:lnTo>
                    <a:pt x="951522" y="720839"/>
                  </a:lnTo>
                  <a:lnTo>
                    <a:pt x="965479" y="675144"/>
                  </a:lnTo>
                  <a:lnTo>
                    <a:pt x="983234" y="630859"/>
                  </a:lnTo>
                  <a:lnTo>
                    <a:pt x="1004671" y="588251"/>
                  </a:lnTo>
                  <a:lnTo>
                    <a:pt x="1029716" y="547560"/>
                  </a:lnTo>
                  <a:lnTo>
                    <a:pt x="1077074" y="500989"/>
                  </a:lnTo>
                  <a:lnTo>
                    <a:pt x="1138885" y="476516"/>
                  </a:lnTo>
                  <a:lnTo>
                    <a:pt x="1140828" y="476300"/>
                  </a:lnTo>
                  <a:lnTo>
                    <a:pt x="1142568" y="475869"/>
                  </a:lnTo>
                  <a:lnTo>
                    <a:pt x="1144511" y="475640"/>
                  </a:lnTo>
                  <a:lnTo>
                    <a:pt x="1164653" y="518744"/>
                  </a:lnTo>
                  <a:lnTo>
                    <a:pt x="1110068" y="720623"/>
                  </a:lnTo>
                  <a:lnTo>
                    <a:pt x="1167257" y="720623"/>
                  </a:lnTo>
                  <a:lnTo>
                    <a:pt x="1223568" y="513765"/>
                  </a:lnTo>
                  <a:lnTo>
                    <a:pt x="1205814" y="475640"/>
                  </a:lnTo>
                  <a:lnTo>
                    <a:pt x="1202994" y="469582"/>
                  </a:lnTo>
                  <a:lnTo>
                    <a:pt x="1213256" y="469214"/>
                  </a:lnTo>
                  <a:lnTo>
                    <a:pt x="1223568" y="469099"/>
                  </a:lnTo>
                  <a:lnTo>
                    <a:pt x="1233881" y="469214"/>
                  </a:lnTo>
                  <a:lnTo>
                    <a:pt x="1244142" y="469582"/>
                  </a:lnTo>
                  <a:lnTo>
                    <a:pt x="1223568" y="513765"/>
                  </a:lnTo>
                  <a:lnTo>
                    <a:pt x="1279664" y="720623"/>
                  </a:lnTo>
                  <a:lnTo>
                    <a:pt x="1337068" y="720623"/>
                  </a:lnTo>
                  <a:lnTo>
                    <a:pt x="1282484" y="518744"/>
                  </a:lnTo>
                  <a:lnTo>
                    <a:pt x="1302626" y="475640"/>
                  </a:lnTo>
                  <a:lnTo>
                    <a:pt x="1304582" y="475869"/>
                  </a:lnTo>
                  <a:lnTo>
                    <a:pt x="1306309" y="476300"/>
                  </a:lnTo>
                  <a:lnTo>
                    <a:pt x="1308252" y="476516"/>
                  </a:lnTo>
                  <a:lnTo>
                    <a:pt x="1369987" y="500989"/>
                  </a:lnTo>
                  <a:lnTo>
                    <a:pt x="1417421" y="547560"/>
                  </a:lnTo>
                  <a:lnTo>
                    <a:pt x="1442427" y="588251"/>
                  </a:lnTo>
                  <a:lnTo>
                    <a:pt x="1463802" y="630859"/>
                  </a:lnTo>
                  <a:lnTo>
                    <a:pt x="1481480" y="675144"/>
                  </a:lnTo>
                  <a:lnTo>
                    <a:pt x="1495399" y="720839"/>
                  </a:lnTo>
                  <a:lnTo>
                    <a:pt x="1552587" y="720839"/>
                  </a:lnTo>
                  <a:close/>
                </a:path>
              </a:pathLst>
            </a:custGeom>
            <a:solidFill>
              <a:srgbClr val="A20A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018030" algn="l"/>
                <a:tab pos="2714625" algn="l"/>
                <a:tab pos="3423285" algn="l"/>
              </a:tabLst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</a:t>
            </a:r>
            <a:r>
              <a:rPr spc="-850" dirty="0"/>
              <a:t> </a:t>
            </a:r>
            <a:r>
              <a:rPr spc="-900" dirty="0"/>
              <a:t>R   </a:t>
            </a:r>
            <a:r>
              <a:rPr spc="-875" dirty="0"/>
              <a:t> </a:t>
            </a:r>
            <a:r>
              <a:rPr spc="-665" dirty="0"/>
              <a:t>E	E</a:t>
            </a:r>
            <a:r>
              <a:rPr spc="-535" dirty="0"/>
              <a:t> </a:t>
            </a:r>
            <a:r>
              <a:rPr spc="-825" dirty="0"/>
              <a:t>T	</a:t>
            </a:r>
            <a:r>
              <a:rPr spc="-725" dirty="0"/>
              <a:t>L</a:t>
            </a:r>
            <a:r>
              <a:rPr spc="-535" dirty="0"/>
              <a:t> </a:t>
            </a:r>
            <a:r>
              <a:rPr spc="-465" dirty="0"/>
              <a:t>A	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575" dirty="0"/>
              <a:t> </a:t>
            </a:r>
            <a:r>
              <a:rPr spc="-665" dirty="0"/>
              <a:t>E</a:t>
            </a:r>
          </a:p>
          <a:p>
            <a:pPr>
              <a:lnSpc>
                <a:spcPct val="100000"/>
              </a:lnSpc>
            </a:pPr>
            <a:endParaRPr sz="4500"/>
          </a:p>
          <a:p>
            <a:pPr marL="12700" marR="153670">
              <a:lnSpc>
                <a:spcPct val="101400"/>
              </a:lnSpc>
            </a:pPr>
            <a:r>
              <a:rPr sz="3450" spc="-500" dirty="0">
                <a:solidFill>
                  <a:srgbClr val="000000"/>
                </a:solidFill>
              </a:rPr>
              <a:t>Les </a:t>
            </a:r>
            <a:r>
              <a:rPr sz="3450" spc="-295" dirty="0">
                <a:solidFill>
                  <a:srgbClr val="000000"/>
                </a:solidFill>
              </a:rPr>
              <a:t>agences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340" dirty="0">
                <a:solidFill>
                  <a:srgbClr val="000000"/>
                </a:solidFill>
              </a:rPr>
              <a:t>voyages en </a:t>
            </a:r>
            <a:r>
              <a:rPr sz="3450" spc="-215" dirty="0">
                <a:solidFill>
                  <a:srgbClr val="000000"/>
                </a:solidFill>
              </a:rPr>
              <a:t>ligne </a:t>
            </a:r>
            <a:r>
              <a:rPr sz="3450" spc="-425" dirty="0">
                <a:solidFill>
                  <a:srgbClr val="000000"/>
                </a:solidFill>
              </a:rPr>
              <a:t>(OTAs) </a:t>
            </a:r>
            <a:r>
              <a:rPr sz="3450" spc="-405" dirty="0">
                <a:solidFill>
                  <a:srgbClr val="000000"/>
                </a:solidFill>
              </a:rPr>
              <a:t>se </a:t>
            </a:r>
            <a:r>
              <a:rPr sz="3450" spc="-185" dirty="0">
                <a:solidFill>
                  <a:srgbClr val="000000"/>
                </a:solidFill>
              </a:rPr>
              <a:t>partagent </a:t>
            </a:r>
            <a:r>
              <a:rPr sz="3450" spc="-340" dirty="0">
                <a:solidFill>
                  <a:srgbClr val="000000"/>
                </a:solidFill>
              </a:rPr>
              <a:t>en  </a:t>
            </a:r>
            <a:r>
              <a:rPr sz="3450" spc="-245" dirty="0">
                <a:solidFill>
                  <a:srgbClr val="000000"/>
                </a:solidFill>
              </a:rPr>
              <a:t>très </a:t>
            </a:r>
            <a:r>
              <a:rPr sz="3450" spc="-250" dirty="0">
                <a:solidFill>
                  <a:srgbClr val="000000"/>
                </a:solidFill>
              </a:rPr>
              <a:t>grande </a:t>
            </a:r>
            <a:r>
              <a:rPr sz="3450" spc="-210" dirty="0">
                <a:solidFill>
                  <a:srgbClr val="000000"/>
                </a:solidFill>
              </a:rPr>
              <a:t>majorité </a:t>
            </a:r>
            <a:r>
              <a:rPr sz="3450" spc="-200" dirty="0">
                <a:solidFill>
                  <a:srgbClr val="000000"/>
                </a:solidFill>
              </a:rPr>
              <a:t>le </a:t>
            </a:r>
            <a:r>
              <a:rPr sz="3450" spc="-310" dirty="0">
                <a:solidFill>
                  <a:srgbClr val="000000"/>
                </a:solidFill>
              </a:rPr>
              <a:t>marché </a:t>
            </a:r>
            <a:r>
              <a:rPr sz="3450" spc="-254" dirty="0">
                <a:solidFill>
                  <a:srgbClr val="000000"/>
                </a:solidFill>
              </a:rPr>
              <a:t>online, </a:t>
            </a:r>
            <a:r>
              <a:rPr sz="3450" spc="-434" dirty="0">
                <a:solidFill>
                  <a:srgbClr val="000000"/>
                </a:solidFill>
              </a:rPr>
              <a:t>même </a:t>
            </a:r>
            <a:r>
              <a:rPr sz="3450" spc="-300" dirty="0">
                <a:solidFill>
                  <a:srgbClr val="000000"/>
                </a:solidFill>
              </a:rPr>
              <a:t>si </a:t>
            </a:r>
            <a:r>
              <a:rPr sz="3450" spc="-305" dirty="0">
                <a:solidFill>
                  <a:srgbClr val="000000"/>
                </a:solidFill>
              </a:rPr>
              <a:t>les </a:t>
            </a:r>
            <a:r>
              <a:rPr sz="3450" spc="-270" dirty="0">
                <a:solidFill>
                  <a:srgbClr val="000000"/>
                </a:solidFill>
              </a:rPr>
              <a:t>autres  </a:t>
            </a:r>
            <a:r>
              <a:rPr sz="3450" spc="-254" dirty="0">
                <a:solidFill>
                  <a:srgbClr val="000000"/>
                </a:solidFill>
              </a:rPr>
              <a:t>acteurs </a:t>
            </a:r>
            <a:r>
              <a:rPr sz="3450" spc="-305" dirty="0">
                <a:solidFill>
                  <a:srgbClr val="000000"/>
                </a:solidFill>
              </a:rPr>
              <a:t>du </a:t>
            </a:r>
            <a:r>
              <a:rPr sz="3450" spc="-290" dirty="0">
                <a:solidFill>
                  <a:srgbClr val="000000"/>
                </a:solidFill>
              </a:rPr>
              <a:t>tourisme </a:t>
            </a:r>
            <a:r>
              <a:rPr sz="3450" spc="-185" dirty="0">
                <a:solidFill>
                  <a:srgbClr val="000000"/>
                </a:solidFill>
              </a:rPr>
              <a:t>travaillent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310" dirty="0">
                <a:solidFill>
                  <a:srgbClr val="000000"/>
                </a:solidFill>
              </a:rPr>
              <a:t>plus </a:t>
            </a:r>
            <a:r>
              <a:rPr sz="3450" spc="-340" dirty="0">
                <a:solidFill>
                  <a:srgbClr val="000000"/>
                </a:solidFill>
              </a:rPr>
              <a:t>en </a:t>
            </a:r>
            <a:r>
              <a:rPr sz="3450" spc="-310" dirty="0">
                <a:solidFill>
                  <a:srgbClr val="000000"/>
                </a:solidFill>
              </a:rPr>
              <a:t>plus </a:t>
            </a:r>
            <a:r>
              <a:rPr sz="3450" spc="-275" dirty="0">
                <a:solidFill>
                  <a:srgbClr val="000000"/>
                </a:solidFill>
              </a:rPr>
              <a:t>pour  </a:t>
            </a:r>
            <a:r>
              <a:rPr sz="3450" spc="-254" dirty="0">
                <a:solidFill>
                  <a:srgbClr val="000000"/>
                </a:solidFill>
              </a:rPr>
              <a:t>développer </a:t>
            </a:r>
            <a:r>
              <a:rPr sz="3450" spc="-305" dirty="0">
                <a:solidFill>
                  <a:srgbClr val="000000"/>
                </a:solidFill>
              </a:rPr>
              <a:t>leurs </a:t>
            </a:r>
            <a:r>
              <a:rPr sz="3450" spc="-320" dirty="0">
                <a:solidFill>
                  <a:srgbClr val="000000"/>
                </a:solidFill>
              </a:rPr>
              <a:t>ventes </a:t>
            </a:r>
            <a:r>
              <a:rPr sz="3450" spc="-340" dirty="0">
                <a:solidFill>
                  <a:srgbClr val="000000"/>
                </a:solidFill>
              </a:rPr>
              <a:t>en </a:t>
            </a:r>
            <a:r>
              <a:rPr sz="3450" spc="-155" dirty="0">
                <a:solidFill>
                  <a:srgbClr val="000000"/>
                </a:solidFill>
              </a:rPr>
              <a:t>direct </a:t>
            </a:r>
            <a:r>
              <a:rPr sz="3450" spc="-250" dirty="0">
                <a:solidFill>
                  <a:srgbClr val="000000"/>
                </a:solidFill>
              </a:rPr>
              <a:t>via</a:t>
            </a:r>
            <a:r>
              <a:rPr sz="3450" spc="-229" dirty="0">
                <a:solidFill>
                  <a:srgbClr val="000000"/>
                </a:solidFill>
              </a:rPr>
              <a:t> </a:t>
            </a:r>
            <a:r>
              <a:rPr sz="3450" spc="-220" dirty="0">
                <a:solidFill>
                  <a:srgbClr val="000000"/>
                </a:solidFill>
              </a:rPr>
              <a:t>Internet.</a:t>
            </a:r>
            <a:endParaRPr sz="3450"/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800"/>
          </a:p>
          <a:p>
            <a:pPr marL="12700" marR="5080">
              <a:lnSpc>
                <a:spcPct val="101400"/>
              </a:lnSpc>
            </a:pPr>
            <a:r>
              <a:rPr sz="3450" spc="-490" dirty="0">
                <a:solidFill>
                  <a:srgbClr val="000000"/>
                </a:solidFill>
              </a:rPr>
              <a:t>Le </a:t>
            </a:r>
            <a:r>
              <a:rPr sz="3450" spc="-210" dirty="0">
                <a:solidFill>
                  <a:srgbClr val="000000"/>
                </a:solidFill>
              </a:rPr>
              <a:t>budget </a:t>
            </a:r>
            <a:r>
              <a:rPr sz="3450" spc="-400" dirty="0">
                <a:solidFill>
                  <a:srgbClr val="000000"/>
                </a:solidFill>
              </a:rPr>
              <a:t>moyen </a:t>
            </a:r>
            <a:r>
              <a:rPr sz="3450" spc="-340" dirty="0">
                <a:solidFill>
                  <a:srgbClr val="000000"/>
                </a:solidFill>
              </a:rPr>
              <a:t>des </a:t>
            </a:r>
            <a:r>
              <a:rPr sz="3450" spc="-300" dirty="0">
                <a:solidFill>
                  <a:srgbClr val="000000"/>
                </a:solidFill>
              </a:rPr>
              <a:t>vacances </a:t>
            </a:r>
            <a:r>
              <a:rPr sz="3450" spc="-340" dirty="0">
                <a:solidFill>
                  <a:srgbClr val="000000"/>
                </a:solidFill>
              </a:rPr>
              <a:t>des </a:t>
            </a:r>
            <a:r>
              <a:rPr sz="3450" spc="-220" dirty="0">
                <a:solidFill>
                  <a:srgbClr val="000000"/>
                </a:solidFill>
              </a:rPr>
              <a:t>français </a:t>
            </a:r>
            <a:r>
              <a:rPr sz="3450" spc="-260" dirty="0">
                <a:solidFill>
                  <a:srgbClr val="000000"/>
                </a:solidFill>
              </a:rPr>
              <a:t>est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75" dirty="0">
                <a:solidFill>
                  <a:srgbClr val="000000"/>
                </a:solidFill>
              </a:rPr>
              <a:t>2  </a:t>
            </a:r>
            <a:r>
              <a:rPr sz="3450" spc="-310" dirty="0">
                <a:solidFill>
                  <a:srgbClr val="000000"/>
                </a:solidFill>
              </a:rPr>
              <a:t>277</a:t>
            </a:r>
            <a:r>
              <a:rPr sz="3000" spc="-310" dirty="0">
                <a:solidFill>
                  <a:srgbClr val="000000"/>
                </a:solidFill>
                <a:latin typeface="Arial Black"/>
                <a:cs typeface="Arial Black"/>
              </a:rPr>
              <a:t>€ </a:t>
            </a:r>
            <a:r>
              <a:rPr sz="3450" spc="-130" dirty="0">
                <a:solidFill>
                  <a:srgbClr val="000000"/>
                </a:solidFill>
              </a:rPr>
              <a:t>et </a:t>
            </a:r>
            <a:r>
              <a:rPr sz="3450" spc="-405" dirty="0">
                <a:solidFill>
                  <a:srgbClr val="000000"/>
                </a:solidFill>
              </a:rPr>
              <a:t>se </a:t>
            </a:r>
            <a:r>
              <a:rPr sz="3450" spc="-310" dirty="0">
                <a:solidFill>
                  <a:srgbClr val="000000"/>
                </a:solidFill>
              </a:rPr>
              <a:t>décompose </a:t>
            </a:r>
            <a:r>
              <a:rPr sz="3450" spc="-260" dirty="0">
                <a:solidFill>
                  <a:srgbClr val="000000"/>
                </a:solidFill>
              </a:rPr>
              <a:t>ainsi </a:t>
            </a:r>
            <a:r>
              <a:rPr sz="3450" spc="-160" dirty="0">
                <a:solidFill>
                  <a:srgbClr val="000000"/>
                </a:solidFill>
              </a:rPr>
              <a:t>: </a:t>
            </a:r>
            <a:r>
              <a:rPr sz="3450" spc="-505" dirty="0">
                <a:solidFill>
                  <a:srgbClr val="000000"/>
                </a:solidFill>
              </a:rPr>
              <a:t>35% </a:t>
            </a:r>
            <a:r>
              <a:rPr sz="3450" spc="-275" dirty="0">
                <a:solidFill>
                  <a:srgbClr val="000000"/>
                </a:solidFill>
              </a:rPr>
              <a:t>pour </a:t>
            </a:r>
            <a:r>
              <a:rPr sz="3450" spc="-200" dirty="0">
                <a:solidFill>
                  <a:srgbClr val="000000"/>
                </a:solidFill>
              </a:rPr>
              <a:t>le </a:t>
            </a:r>
            <a:r>
              <a:rPr sz="3450" spc="-265" dirty="0">
                <a:solidFill>
                  <a:srgbClr val="000000"/>
                </a:solidFill>
              </a:rPr>
              <a:t>logement </a:t>
            </a:r>
            <a:r>
              <a:rPr sz="3450" spc="-160" dirty="0">
                <a:solidFill>
                  <a:srgbClr val="000000"/>
                </a:solidFill>
              </a:rPr>
              <a:t>; </a:t>
            </a:r>
            <a:r>
              <a:rPr sz="3450" spc="-409" dirty="0">
                <a:solidFill>
                  <a:srgbClr val="000000"/>
                </a:solidFill>
              </a:rPr>
              <a:t>25%  </a:t>
            </a:r>
            <a:r>
              <a:rPr sz="3450" spc="-275" dirty="0">
                <a:solidFill>
                  <a:srgbClr val="000000"/>
                </a:solidFill>
              </a:rPr>
              <a:t>pour </a:t>
            </a:r>
            <a:r>
              <a:rPr sz="3450" spc="-200" dirty="0">
                <a:solidFill>
                  <a:srgbClr val="000000"/>
                </a:solidFill>
              </a:rPr>
              <a:t>le </a:t>
            </a:r>
            <a:r>
              <a:rPr sz="3450" spc="-280" dirty="0">
                <a:solidFill>
                  <a:srgbClr val="000000"/>
                </a:solidFill>
              </a:rPr>
              <a:t>vol </a:t>
            </a:r>
            <a:r>
              <a:rPr sz="3450" spc="-160" dirty="0">
                <a:solidFill>
                  <a:srgbClr val="000000"/>
                </a:solidFill>
              </a:rPr>
              <a:t>; </a:t>
            </a:r>
            <a:r>
              <a:rPr sz="3450" spc="-710" dirty="0">
                <a:solidFill>
                  <a:srgbClr val="000000"/>
                </a:solidFill>
              </a:rPr>
              <a:t>13 </a:t>
            </a:r>
            <a:r>
              <a:rPr sz="3450" spc="-875" dirty="0">
                <a:solidFill>
                  <a:srgbClr val="000000"/>
                </a:solidFill>
              </a:rPr>
              <a:t>% </a:t>
            </a:r>
            <a:r>
              <a:rPr sz="3450" spc="-210" dirty="0">
                <a:solidFill>
                  <a:srgbClr val="000000"/>
                </a:solidFill>
              </a:rPr>
              <a:t>à </a:t>
            </a:r>
            <a:r>
              <a:rPr sz="3450" spc="-160" dirty="0">
                <a:solidFill>
                  <a:srgbClr val="000000"/>
                </a:solidFill>
              </a:rPr>
              <a:t>la </a:t>
            </a:r>
            <a:r>
              <a:rPr sz="3450" spc="-229" dirty="0">
                <a:solidFill>
                  <a:srgbClr val="000000"/>
                </a:solidFill>
              </a:rPr>
              <a:t>restauration </a:t>
            </a:r>
            <a:r>
              <a:rPr sz="3450" spc="-160" dirty="0">
                <a:solidFill>
                  <a:srgbClr val="000000"/>
                </a:solidFill>
              </a:rPr>
              <a:t>; </a:t>
            </a:r>
            <a:r>
              <a:rPr sz="3450" spc="-650" dirty="0">
                <a:solidFill>
                  <a:srgbClr val="000000"/>
                </a:solidFill>
              </a:rPr>
              <a:t>10 </a:t>
            </a:r>
            <a:r>
              <a:rPr sz="3450" spc="-875" dirty="0">
                <a:solidFill>
                  <a:srgbClr val="000000"/>
                </a:solidFill>
              </a:rPr>
              <a:t>% </a:t>
            </a:r>
            <a:r>
              <a:rPr sz="3450" spc="-305" dirty="0">
                <a:solidFill>
                  <a:srgbClr val="000000"/>
                </a:solidFill>
              </a:rPr>
              <a:t>au </a:t>
            </a:r>
            <a:r>
              <a:rPr sz="3450" spc="-285" dirty="0">
                <a:solidFill>
                  <a:srgbClr val="000000"/>
                </a:solidFill>
              </a:rPr>
              <a:t>shopping </a:t>
            </a:r>
            <a:r>
              <a:rPr sz="3450" spc="-160" dirty="0">
                <a:solidFill>
                  <a:srgbClr val="000000"/>
                </a:solidFill>
              </a:rPr>
              <a:t>; </a:t>
            </a:r>
            <a:r>
              <a:rPr sz="3450" spc="-385" dirty="0">
                <a:solidFill>
                  <a:srgbClr val="000000"/>
                </a:solidFill>
              </a:rPr>
              <a:t>9 </a:t>
            </a:r>
            <a:r>
              <a:rPr sz="3450" spc="-875" dirty="0">
                <a:solidFill>
                  <a:srgbClr val="000000"/>
                </a:solidFill>
              </a:rPr>
              <a:t>%  </a:t>
            </a:r>
            <a:r>
              <a:rPr sz="3450" spc="-305" dirty="0">
                <a:solidFill>
                  <a:srgbClr val="000000"/>
                </a:solidFill>
              </a:rPr>
              <a:t>au </a:t>
            </a:r>
            <a:r>
              <a:rPr sz="3450" spc="-220" dirty="0">
                <a:solidFill>
                  <a:srgbClr val="000000"/>
                </a:solidFill>
              </a:rPr>
              <a:t>transport </a:t>
            </a:r>
            <a:r>
              <a:rPr sz="3450" spc="-380" dirty="0">
                <a:solidFill>
                  <a:srgbClr val="000000"/>
                </a:solidFill>
              </a:rPr>
              <a:t>sur </a:t>
            </a:r>
            <a:r>
              <a:rPr sz="3450" spc="-195" dirty="0">
                <a:solidFill>
                  <a:srgbClr val="000000"/>
                </a:solidFill>
              </a:rPr>
              <a:t>place </a:t>
            </a:r>
            <a:r>
              <a:rPr sz="3450" spc="-160" dirty="0">
                <a:solidFill>
                  <a:srgbClr val="000000"/>
                </a:solidFill>
              </a:rPr>
              <a:t>; </a:t>
            </a:r>
            <a:r>
              <a:rPr sz="3450" spc="-345" dirty="0">
                <a:solidFill>
                  <a:srgbClr val="000000"/>
                </a:solidFill>
              </a:rPr>
              <a:t>8 </a:t>
            </a:r>
            <a:r>
              <a:rPr sz="3450" spc="-875" dirty="0">
                <a:solidFill>
                  <a:srgbClr val="000000"/>
                </a:solidFill>
              </a:rPr>
              <a:t>% </a:t>
            </a:r>
            <a:r>
              <a:rPr sz="3450" spc="-330" dirty="0">
                <a:solidFill>
                  <a:srgbClr val="000000"/>
                </a:solidFill>
              </a:rPr>
              <a:t>aux</a:t>
            </a:r>
            <a:r>
              <a:rPr sz="3450" spc="-55" dirty="0">
                <a:solidFill>
                  <a:srgbClr val="000000"/>
                </a:solidFill>
              </a:rPr>
              <a:t> </a:t>
            </a:r>
            <a:r>
              <a:rPr sz="3450" spc="-190" dirty="0">
                <a:solidFill>
                  <a:srgbClr val="000000"/>
                </a:solidFill>
              </a:rPr>
              <a:t>activités.</a:t>
            </a:r>
            <a:endParaRPr sz="345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179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61234" y="4235284"/>
              <a:ext cx="8696960" cy="2843530"/>
            </a:xfrm>
            <a:custGeom>
              <a:avLst/>
              <a:gdLst/>
              <a:ahLst/>
              <a:cxnLst/>
              <a:rect l="l" t="t" r="r" b="b"/>
              <a:pathLst>
                <a:path w="8696960" h="2843529">
                  <a:moveTo>
                    <a:pt x="741286" y="620026"/>
                  </a:moveTo>
                  <a:lnTo>
                    <a:pt x="735355" y="574865"/>
                  </a:lnTo>
                  <a:lnTo>
                    <a:pt x="720737" y="531736"/>
                  </a:lnTo>
                  <a:lnTo>
                    <a:pt x="697992" y="492302"/>
                  </a:lnTo>
                  <a:lnTo>
                    <a:pt x="668007" y="458063"/>
                  </a:lnTo>
                  <a:lnTo>
                    <a:pt x="631913" y="430339"/>
                  </a:lnTo>
                  <a:lnTo>
                    <a:pt x="591121" y="410197"/>
                  </a:lnTo>
                  <a:lnTo>
                    <a:pt x="547192" y="398399"/>
                  </a:lnTo>
                  <a:lnTo>
                    <a:pt x="516991" y="395427"/>
                  </a:lnTo>
                  <a:lnTo>
                    <a:pt x="501802" y="395427"/>
                  </a:lnTo>
                  <a:lnTo>
                    <a:pt x="456717" y="401370"/>
                  </a:lnTo>
                  <a:lnTo>
                    <a:pt x="413639" y="416013"/>
                  </a:lnTo>
                  <a:lnTo>
                    <a:pt x="374256" y="438785"/>
                  </a:lnTo>
                  <a:lnTo>
                    <a:pt x="340055" y="468807"/>
                  </a:lnTo>
                  <a:lnTo>
                    <a:pt x="312369" y="504952"/>
                  </a:lnTo>
                  <a:lnTo>
                    <a:pt x="292252" y="545795"/>
                  </a:lnTo>
                  <a:lnTo>
                    <a:pt x="280479" y="589788"/>
                  </a:lnTo>
                  <a:lnTo>
                    <a:pt x="277507" y="620026"/>
                  </a:lnTo>
                  <a:lnTo>
                    <a:pt x="277507" y="635228"/>
                  </a:lnTo>
                  <a:lnTo>
                    <a:pt x="283451" y="680389"/>
                  </a:lnTo>
                  <a:lnTo>
                    <a:pt x="298069" y="723519"/>
                  </a:lnTo>
                  <a:lnTo>
                    <a:pt x="320814" y="762952"/>
                  </a:lnTo>
                  <a:lnTo>
                    <a:pt x="350799" y="797191"/>
                  </a:lnTo>
                  <a:lnTo>
                    <a:pt x="386880" y="824928"/>
                  </a:lnTo>
                  <a:lnTo>
                    <a:pt x="427672" y="845070"/>
                  </a:lnTo>
                  <a:lnTo>
                    <a:pt x="471614" y="856856"/>
                  </a:lnTo>
                  <a:lnTo>
                    <a:pt x="501802" y="859828"/>
                  </a:lnTo>
                  <a:lnTo>
                    <a:pt x="516991" y="859828"/>
                  </a:lnTo>
                  <a:lnTo>
                    <a:pt x="562089" y="853884"/>
                  </a:lnTo>
                  <a:lnTo>
                    <a:pt x="605155" y="839241"/>
                  </a:lnTo>
                  <a:lnTo>
                    <a:pt x="644550" y="816470"/>
                  </a:lnTo>
                  <a:lnTo>
                    <a:pt x="678738" y="786447"/>
                  </a:lnTo>
                  <a:lnTo>
                    <a:pt x="706424" y="750303"/>
                  </a:lnTo>
                  <a:lnTo>
                    <a:pt x="726541" y="709460"/>
                  </a:lnTo>
                  <a:lnTo>
                    <a:pt x="738314" y="665467"/>
                  </a:lnTo>
                  <a:lnTo>
                    <a:pt x="741286" y="635228"/>
                  </a:lnTo>
                  <a:lnTo>
                    <a:pt x="741286" y="620026"/>
                  </a:lnTo>
                  <a:close/>
                </a:path>
                <a:path w="8696960" h="2843529">
                  <a:moveTo>
                    <a:pt x="1616062" y="1125359"/>
                  </a:moveTo>
                  <a:lnTo>
                    <a:pt x="1612506" y="1092771"/>
                  </a:lnTo>
                  <a:lnTo>
                    <a:pt x="1596605" y="1064120"/>
                  </a:lnTo>
                  <a:lnTo>
                    <a:pt x="1571828" y="1044460"/>
                  </a:lnTo>
                  <a:lnTo>
                    <a:pt x="1541500" y="1035545"/>
                  </a:lnTo>
                  <a:lnTo>
                    <a:pt x="1508963" y="1039114"/>
                  </a:lnTo>
                  <a:lnTo>
                    <a:pt x="1455191" y="1054315"/>
                  </a:lnTo>
                  <a:lnTo>
                    <a:pt x="1402435" y="1065606"/>
                  </a:lnTo>
                  <a:lnTo>
                    <a:pt x="1350784" y="1073289"/>
                  </a:lnTo>
                  <a:lnTo>
                    <a:pt x="1300340" y="1077683"/>
                  </a:lnTo>
                  <a:lnTo>
                    <a:pt x="1251178" y="1079093"/>
                  </a:lnTo>
                  <a:lnTo>
                    <a:pt x="1190421" y="1076998"/>
                  </a:lnTo>
                  <a:lnTo>
                    <a:pt x="1132205" y="1071067"/>
                  </a:lnTo>
                  <a:lnTo>
                    <a:pt x="1076871" y="1061948"/>
                  </a:lnTo>
                  <a:lnTo>
                    <a:pt x="1024737" y="1050277"/>
                  </a:lnTo>
                  <a:lnTo>
                    <a:pt x="976134" y="1036675"/>
                  </a:lnTo>
                  <a:lnTo>
                    <a:pt x="931367" y="1021765"/>
                  </a:lnTo>
                  <a:lnTo>
                    <a:pt x="890765" y="1006195"/>
                  </a:lnTo>
                  <a:lnTo>
                    <a:pt x="830821" y="979436"/>
                  </a:lnTo>
                  <a:lnTo>
                    <a:pt x="779195" y="952182"/>
                  </a:lnTo>
                  <a:lnTo>
                    <a:pt x="755891" y="934377"/>
                  </a:lnTo>
                  <a:lnTo>
                    <a:pt x="741667" y="925893"/>
                  </a:lnTo>
                  <a:lnTo>
                    <a:pt x="725741" y="920508"/>
                  </a:lnTo>
                  <a:lnTo>
                    <a:pt x="708482" y="918629"/>
                  </a:lnTo>
                  <a:lnTo>
                    <a:pt x="310299" y="918629"/>
                  </a:lnTo>
                  <a:lnTo>
                    <a:pt x="301320" y="919137"/>
                  </a:lnTo>
                  <a:lnTo>
                    <a:pt x="292646" y="920635"/>
                  </a:lnTo>
                  <a:lnTo>
                    <a:pt x="284314" y="923048"/>
                  </a:lnTo>
                  <a:lnTo>
                    <a:pt x="276390" y="926299"/>
                  </a:lnTo>
                  <a:lnTo>
                    <a:pt x="264693" y="929665"/>
                  </a:lnTo>
                  <a:lnTo>
                    <a:pt x="227266" y="944448"/>
                  </a:lnTo>
                  <a:lnTo>
                    <a:pt x="187960" y="964755"/>
                  </a:lnTo>
                  <a:lnTo>
                    <a:pt x="147739" y="990447"/>
                  </a:lnTo>
                  <a:lnTo>
                    <a:pt x="107543" y="1021397"/>
                  </a:lnTo>
                  <a:lnTo>
                    <a:pt x="69608" y="1057884"/>
                  </a:lnTo>
                  <a:lnTo>
                    <a:pt x="36156" y="1100937"/>
                  </a:lnTo>
                  <a:lnTo>
                    <a:pt x="10668" y="1152664"/>
                  </a:lnTo>
                  <a:lnTo>
                    <a:pt x="0" y="1214539"/>
                  </a:lnTo>
                  <a:lnTo>
                    <a:pt x="1612" y="1238440"/>
                  </a:lnTo>
                  <a:lnTo>
                    <a:pt x="15163" y="1285811"/>
                  </a:lnTo>
                  <a:lnTo>
                    <a:pt x="41427" y="1328674"/>
                  </a:lnTo>
                  <a:lnTo>
                    <a:pt x="77787" y="1365173"/>
                  </a:lnTo>
                  <a:lnTo>
                    <a:pt x="113766" y="1390548"/>
                  </a:lnTo>
                  <a:lnTo>
                    <a:pt x="160362" y="1415402"/>
                  </a:lnTo>
                  <a:lnTo>
                    <a:pt x="197510" y="1431251"/>
                  </a:lnTo>
                  <a:lnTo>
                    <a:pt x="238747" y="1445856"/>
                  </a:lnTo>
                  <a:lnTo>
                    <a:pt x="284378" y="1459280"/>
                  </a:lnTo>
                  <a:lnTo>
                    <a:pt x="334733" y="1471587"/>
                  </a:lnTo>
                  <a:lnTo>
                    <a:pt x="390105" y="1482839"/>
                  </a:lnTo>
                  <a:lnTo>
                    <a:pt x="450799" y="1493100"/>
                  </a:lnTo>
                  <a:lnTo>
                    <a:pt x="520598" y="1502867"/>
                  </a:lnTo>
                  <a:lnTo>
                    <a:pt x="527443" y="1503070"/>
                  </a:lnTo>
                  <a:lnTo>
                    <a:pt x="556755" y="1497647"/>
                  </a:lnTo>
                  <a:lnTo>
                    <a:pt x="581698" y="1482572"/>
                  </a:lnTo>
                  <a:lnTo>
                    <a:pt x="599948" y="1459661"/>
                  </a:lnTo>
                  <a:lnTo>
                    <a:pt x="609155" y="1430743"/>
                  </a:lnTo>
                  <a:lnTo>
                    <a:pt x="606704" y="1398054"/>
                  </a:lnTo>
                  <a:lnTo>
                    <a:pt x="592429" y="1369822"/>
                  </a:lnTo>
                  <a:lnTo>
                    <a:pt x="568617" y="1349006"/>
                  </a:lnTo>
                  <a:lnTo>
                    <a:pt x="537591" y="1338592"/>
                  </a:lnTo>
                  <a:lnTo>
                    <a:pt x="463461" y="1328191"/>
                  </a:lnTo>
                  <a:lnTo>
                    <a:pt x="398386" y="1316393"/>
                  </a:lnTo>
                  <a:lnTo>
                    <a:pt x="342099" y="1303591"/>
                  </a:lnTo>
                  <a:lnTo>
                    <a:pt x="294322" y="1290129"/>
                  </a:lnTo>
                  <a:lnTo>
                    <a:pt x="254762" y="1276388"/>
                  </a:lnTo>
                  <a:lnTo>
                    <a:pt x="199224" y="1249514"/>
                  </a:lnTo>
                  <a:lnTo>
                    <a:pt x="167347" y="1221498"/>
                  </a:lnTo>
                  <a:lnTo>
                    <a:pt x="164744" y="1216888"/>
                  </a:lnTo>
                  <a:lnTo>
                    <a:pt x="165100" y="1216558"/>
                  </a:lnTo>
                  <a:lnTo>
                    <a:pt x="164922" y="1214539"/>
                  </a:lnTo>
                  <a:lnTo>
                    <a:pt x="188531" y="1172349"/>
                  </a:lnTo>
                  <a:lnTo>
                    <a:pt x="230657" y="1134186"/>
                  </a:lnTo>
                  <a:lnTo>
                    <a:pt x="230657" y="1243368"/>
                  </a:lnTo>
                  <a:lnTo>
                    <a:pt x="255689" y="1254544"/>
                  </a:lnTo>
                  <a:lnTo>
                    <a:pt x="334302" y="1280325"/>
                  </a:lnTo>
                  <a:lnTo>
                    <a:pt x="390067" y="1293672"/>
                  </a:lnTo>
                  <a:lnTo>
                    <a:pt x="458304" y="1306487"/>
                  </a:lnTo>
                  <a:lnTo>
                    <a:pt x="540080" y="1318120"/>
                  </a:lnTo>
                  <a:lnTo>
                    <a:pt x="559993" y="1322603"/>
                  </a:lnTo>
                  <a:lnTo>
                    <a:pt x="594728" y="1342364"/>
                  </a:lnTo>
                  <a:lnTo>
                    <a:pt x="619607" y="1374368"/>
                  </a:lnTo>
                  <a:lnTo>
                    <a:pt x="630186" y="1412925"/>
                  </a:lnTo>
                  <a:lnTo>
                    <a:pt x="629627" y="1433309"/>
                  </a:lnTo>
                  <a:lnTo>
                    <a:pt x="618236" y="1469174"/>
                  </a:lnTo>
                  <a:lnTo>
                    <a:pt x="595566" y="1497838"/>
                  </a:lnTo>
                  <a:lnTo>
                    <a:pt x="564375" y="1516837"/>
                  </a:lnTo>
                  <a:lnTo>
                    <a:pt x="527456" y="1523707"/>
                  </a:lnTo>
                  <a:lnTo>
                    <a:pt x="523240" y="1523707"/>
                  </a:lnTo>
                  <a:lnTo>
                    <a:pt x="458279" y="1515097"/>
                  </a:lnTo>
                  <a:lnTo>
                    <a:pt x="405739" y="1506601"/>
                  </a:lnTo>
                  <a:lnTo>
                    <a:pt x="356870" y="1497380"/>
                  </a:lnTo>
                  <a:lnTo>
                    <a:pt x="311505" y="1487385"/>
                  </a:lnTo>
                  <a:lnTo>
                    <a:pt x="269494" y="1476578"/>
                  </a:lnTo>
                  <a:lnTo>
                    <a:pt x="230644" y="1464906"/>
                  </a:lnTo>
                  <a:lnTo>
                    <a:pt x="230644" y="2715590"/>
                  </a:lnTo>
                  <a:lnTo>
                    <a:pt x="240665" y="2765272"/>
                  </a:lnTo>
                  <a:lnTo>
                    <a:pt x="267970" y="2805823"/>
                  </a:lnTo>
                  <a:lnTo>
                    <a:pt x="308470" y="2833154"/>
                  </a:lnTo>
                  <a:lnTo>
                    <a:pt x="358063" y="2843174"/>
                  </a:lnTo>
                  <a:lnTo>
                    <a:pt x="407657" y="2833154"/>
                  </a:lnTo>
                  <a:lnTo>
                    <a:pt x="448170" y="2805823"/>
                  </a:lnTo>
                  <a:lnTo>
                    <a:pt x="475488" y="2765272"/>
                  </a:lnTo>
                  <a:lnTo>
                    <a:pt x="485495" y="2715590"/>
                  </a:lnTo>
                  <a:lnTo>
                    <a:pt x="485495" y="1783969"/>
                  </a:lnTo>
                  <a:lnTo>
                    <a:pt x="533273" y="1783969"/>
                  </a:lnTo>
                  <a:lnTo>
                    <a:pt x="533273" y="2715590"/>
                  </a:lnTo>
                  <a:lnTo>
                    <a:pt x="543280" y="2765272"/>
                  </a:lnTo>
                  <a:lnTo>
                    <a:pt x="570598" y="2805823"/>
                  </a:lnTo>
                  <a:lnTo>
                    <a:pt x="611098" y="2833154"/>
                  </a:lnTo>
                  <a:lnTo>
                    <a:pt x="660692" y="2843174"/>
                  </a:lnTo>
                  <a:lnTo>
                    <a:pt x="710285" y="2833154"/>
                  </a:lnTo>
                  <a:lnTo>
                    <a:pt x="750798" y="2805823"/>
                  </a:lnTo>
                  <a:lnTo>
                    <a:pt x="778103" y="2765272"/>
                  </a:lnTo>
                  <a:lnTo>
                    <a:pt x="788123" y="2715590"/>
                  </a:lnTo>
                  <a:lnTo>
                    <a:pt x="788123" y="1141793"/>
                  </a:lnTo>
                  <a:lnTo>
                    <a:pt x="825182" y="1157820"/>
                  </a:lnTo>
                  <a:lnTo>
                    <a:pt x="866292" y="1173848"/>
                  </a:lnTo>
                  <a:lnTo>
                    <a:pt x="911263" y="1189367"/>
                  </a:lnTo>
                  <a:lnTo>
                    <a:pt x="959891" y="1203909"/>
                  </a:lnTo>
                  <a:lnTo>
                    <a:pt x="1011999" y="1216952"/>
                  </a:lnTo>
                  <a:lnTo>
                    <a:pt x="1067371" y="1228001"/>
                  </a:lnTo>
                  <a:lnTo>
                    <a:pt x="1125816" y="1236560"/>
                  </a:lnTo>
                  <a:lnTo>
                    <a:pt x="1187157" y="1242123"/>
                  </a:lnTo>
                  <a:lnTo>
                    <a:pt x="1251419" y="1244219"/>
                  </a:lnTo>
                  <a:lnTo>
                    <a:pt x="1300060" y="1243063"/>
                  </a:lnTo>
                  <a:lnTo>
                    <a:pt x="1349895" y="1239456"/>
                  </a:lnTo>
                  <a:lnTo>
                    <a:pt x="1400810" y="1233195"/>
                  </a:lnTo>
                  <a:lnTo>
                    <a:pt x="1452702" y="1224089"/>
                  </a:lnTo>
                  <a:lnTo>
                    <a:pt x="1505445" y="1211910"/>
                  </a:lnTo>
                  <a:lnTo>
                    <a:pt x="1558912" y="1196467"/>
                  </a:lnTo>
                  <a:lnTo>
                    <a:pt x="1607159" y="1155725"/>
                  </a:lnTo>
                  <a:lnTo>
                    <a:pt x="1616062" y="1125359"/>
                  </a:lnTo>
                  <a:close/>
                </a:path>
                <a:path w="8696960" h="2843529">
                  <a:moveTo>
                    <a:pt x="8696350" y="85242"/>
                  </a:moveTo>
                  <a:lnTo>
                    <a:pt x="8689645" y="52044"/>
                  </a:lnTo>
                  <a:lnTo>
                    <a:pt x="8671331" y="24942"/>
                  </a:lnTo>
                  <a:lnTo>
                    <a:pt x="8644077" y="6692"/>
                  </a:lnTo>
                  <a:lnTo>
                    <a:pt x="8610575" y="0"/>
                  </a:lnTo>
                  <a:lnTo>
                    <a:pt x="8580882" y="5321"/>
                  </a:lnTo>
                  <a:lnTo>
                    <a:pt x="8555761" y="19989"/>
                  </a:lnTo>
                  <a:lnTo>
                    <a:pt x="8537003" y="41998"/>
                  </a:lnTo>
                  <a:lnTo>
                    <a:pt x="8526374" y="69367"/>
                  </a:lnTo>
                  <a:lnTo>
                    <a:pt x="3930586" y="69367"/>
                  </a:lnTo>
                  <a:lnTo>
                    <a:pt x="3930586" y="101130"/>
                  </a:lnTo>
                  <a:lnTo>
                    <a:pt x="8526907" y="101130"/>
                  </a:lnTo>
                  <a:lnTo>
                    <a:pt x="8537308" y="128727"/>
                  </a:lnTo>
                  <a:lnTo>
                    <a:pt x="8556092" y="150710"/>
                  </a:lnTo>
                  <a:lnTo>
                    <a:pt x="8581339" y="165252"/>
                  </a:lnTo>
                  <a:lnTo>
                    <a:pt x="8611095" y="170497"/>
                  </a:lnTo>
                  <a:lnTo>
                    <a:pt x="8644293" y="163804"/>
                  </a:lnTo>
                  <a:lnTo>
                    <a:pt x="8671395" y="145542"/>
                  </a:lnTo>
                  <a:lnTo>
                    <a:pt x="8689657" y="118452"/>
                  </a:lnTo>
                  <a:lnTo>
                    <a:pt x="8696350" y="85242"/>
                  </a:lnTo>
                  <a:close/>
                </a:path>
              </a:pathLst>
            </a:custGeom>
            <a:solidFill>
              <a:srgbClr val="A20A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35382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8" name="object 8"/>
          <p:cNvSpPr txBox="1"/>
          <p:nvPr/>
        </p:nvSpPr>
        <p:spPr>
          <a:xfrm>
            <a:off x="1652462" y="3584970"/>
            <a:ext cx="5113655" cy="22739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817978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817978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817978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817978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817978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817978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817978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817978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817978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817978"/>
                </a:solidFill>
                <a:latin typeface="Arial"/>
                <a:cs typeface="Arial"/>
              </a:rPr>
              <a:t>Q</a:t>
            </a:r>
            <a:r>
              <a:rPr sz="3200" spc="-740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817978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817978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819785" marR="5080" indent="-528955" algn="r">
              <a:lnSpc>
                <a:spcPts val="3900"/>
              </a:lnSpc>
              <a:spcBef>
                <a:spcPts val="1320"/>
              </a:spcBef>
            </a:pPr>
            <a:r>
              <a:rPr sz="3450" spc="-285" dirty="0">
                <a:latin typeface="Arial"/>
                <a:cs typeface="Arial"/>
              </a:rPr>
              <a:t>Emplacement </a:t>
            </a:r>
            <a:r>
              <a:rPr sz="3450" spc="-254" dirty="0">
                <a:latin typeface="Arial"/>
                <a:cs typeface="Arial"/>
              </a:rPr>
              <a:t>avec</a:t>
            </a:r>
            <a:r>
              <a:rPr sz="3450" spc="60" dirty="0">
                <a:latin typeface="Arial"/>
                <a:cs typeface="Arial"/>
              </a:rPr>
              <a:t> </a:t>
            </a:r>
            <a:r>
              <a:rPr sz="3450" spc="-340" dirty="0">
                <a:latin typeface="Arial"/>
                <a:cs typeface="Arial"/>
              </a:rPr>
              <a:t>une</a:t>
            </a:r>
            <a:r>
              <a:rPr sz="3450" spc="-114" dirty="0">
                <a:latin typeface="Arial"/>
                <a:cs typeface="Arial"/>
              </a:rPr>
              <a:t> </a:t>
            </a:r>
            <a:r>
              <a:rPr sz="3450" spc="-305" dirty="0">
                <a:latin typeface="Arial"/>
                <a:cs typeface="Arial"/>
              </a:rPr>
              <a:t>zone 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229" dirty="0">
                <a:latin typeface="Arial"/>
                <a:cs typeface="Arial"/>
              </a:rPr>
              <a:t>chalandise</a:t>
            </a:r>
            <a:r>
              <a:rPr sz="3450" spc="5" dirty="0">
                <a:latin typeface="Arial"/>
                <a:cs typeface="Arial"/>
              </a:rPr>
              <a:t> </a:t>
            </a:r>
            <a:r>
              <a:rPr sz="3450" spc="-195" dirty="0">
                <a:latin typeface="Arial"/>
                <a:cs typeface="Arial"/>
              </a:rPr>
              <a:t>importante</a:t>
            </a:r>
            <a:endParaRPr sz="3450">
              <a:latin typeface="Arial"/>
              <a:cs typeface="Arial"/>
            </a:endParaRPr>
          </a:p>
          <a:p>
            <a:pPr marR="5080" algn="r">
              <a:lnSpc>
                <a:spcPts val="3810"/>
              </a:lnSpc>
            </a:pPr>
            <a:r>
              <a:rPr sz="3450" spc="-340" dirty="0">
                <a:latin typeface="Arial"/>
                <a:cs typeface="Arial"/>
              </a:rPr>
              <a:t>Lieu 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80" dirty="0">
                <a:latin typeface="Arial"/>
                <a:cs typeface="Arial"/>
              </a:rPr>
              <a:t>fort</a:t>
            </a:r>
            <a:r>
              <a:rPr sz="3450" spc="-395" dirty="0">
                <a:latin typeface="Arial"/>
                <a:cs typeface="Arial"/>
              </a:rPr>
              <a:t> </a:t>
            </a:r>
            <a:r>
              <a:rPr sz="3450" spc="-75" dirty="0">
                <a:latin typeface="Arial"/>
                <a:cs typeface="Arial"/>
              </a:rPr>
              <a:t>trafic</a:t>
            </a:r>
            <a:endParaRPr sz="34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35490" y="7454558"/>
            <a:ext cx="5130165" cy="12833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655" dirty="0">
                <a:solidFill>
                  <a:srgbClr val="817978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817978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817978"/>
                </a:solidFill>
                <a:latin typeface="Arial"/>
                <a:cs typeface="Arial"/>
              </a:rPr>
              <a:t>O</a:t>
            </a:r>
            <a:r>
              <a:rPr sz="3200" spc="-470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817978"/>
                </a:solidFill>
                <a:latin typeface="Arial"/>
                <a:cs typeface="Arial"/>
              </a:rPr>
              <a:t>D</a:t>
            </a:r>
            <a:r>
              <a:rPr sz="3200" spc="-470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817978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817978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817978"/>
                </a:solidFill>
                <a:latin typeface="Arial"/>
                <a:cs typeface="Arial"/>
              </a:rPr>
              <a:t>T</a:t>
            </a:r>
            <a:r>
              <a:rPr sz="3200" spc="-63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817978"/>
                </a:solidFill>
                <a:latin typeface="Arial"/>
                <a:cs typeface="Arial"/>
              </a:rPr>
              <a:t>/</a:t>
            </a:r>
            <a:r>
              <a:rPr sz="3200" spc="-470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817978"/>
                </a:solidFill>
                <a:latin typeface="Arial"/>
                <a:cs typeface="Arial"/>
              </a:rPr>
              <a:t>S</a:t>
            </a:r>
            <a:r>
              <a:rPr sz="3200" spc="-470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817978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817978"/>
                </a:solidFill>
                <a:latin typeface="Arial"/>
                <a:cs typeface="Arial"/>
              </a:rPr>
              <a:t>R</a:t>
            </a:r>
            <a:r>
              <a:rPr sz="3200" spc="-76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817978"/>
                </a:solidFill>
                <a:latin typeface="Arial"/>
                <a:cs typeface="Arial"/>
              </a:rPr>
              <a:t>V</a:t>
            </a:r>
            <a:r>
              <a:rPr sz="3200" spc="-47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817978"/>
                </a:solidFill>
                <a:latin typeface="Arial"/>
                <a:cs typeface="Arial"/>
              </a:rPr>
              <a:t>I</a:t>
            </a:r>
            <a:r>
              <a:rPr sz="3200" spc="-470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817978"/>
                </a:solidFill>
                <a:latin typeface="Arial"/>
                <a:cs typeface="Arial"/>
              </a:rPr>
              <a:t>C</a:t>
            </a:r>
            <a:r>
              <a:rPr sz="3200" spc="-470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817978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2265045">
              <a:lnSpc>
                <a:spcPct val="100000"/>
              </a:lnSpc>
              <a:spcBef>
                <a:spcPts val="990"/>
              </a:spcBef>
            </a:pPr>
            <a:r>
              <a:rPr sz="3450" spc="-270" dirty="0">
                <a:latin typeface="Arial"/>
                <a:cs typeface="Arial"/>
              </a:rPr>
              <a:t>Service</a:t>
            </a:r>
            <a:r>
              <a:rPr sz="3450" spc="-160" dirty="0">
                <a:latin typeface="Arial"/>
                <a:cs typeface="Arial"/>
              </a:rPr>
              <a:t> </a:t>
            </a:r>
            <a:r>
              <a:rPr sz="3450" spc="-90" dirty="0">
                <a:latin typeface="Arial"/>
                <a:cs typeface="Arial"/>
              </a:rPr>
              <a:t>qualitatif</a:t>
            </a:r>
            <a:endParaRPr sz="34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04244" y="7454558"/>
            <a:ext cx="3568065" cy="12833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817978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817978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817978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817978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817978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817978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817978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817978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817978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817978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817978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3450" spc="-180" dirty="0">
                <a:latin typeface="Arial"/>
                <a:cs typeface="Arial"/>
              </a:rPr>
              <a:t>Savoir-faire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14641" y="2547702"/>
            <a:ext cx="6379210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651125" algn="l"/>
              </a:tabLst>
            </a:pPr>
            <a:r>
              <a:rPr sz="3650" spc="-465" dirty="0">
                <a:solidFill>
                  <a:srgbClr val="A20A53"/>
                </a:solidFill>
                <a:latin typeface="Arial"/>
                <a:cs typeface="Arial"/>
              </a:rPr>
              <a:t>A </a:t>
            </a:r>
            <a:r>
              <a:rPr sz="3650" spc="-400" dirty="0">
                <a:solidFill>
                  <a:srgbClr val="A20A53"/>
                </a:solidFill>
                <a:latin typeface="Arial"/>
                <a:cs typeface="Arial"/>
              </a:rPr>
              <a:t>V </a:t>
            </a:r>
            <a:r>
              <a:rPr sz="3650" spc="-465" dirty="0">
                <a:solidFill>
                  <a:srgbClr val="A20A53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A20A53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A20A53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A20A53"/>
                </a:solidFill>
                <a:latin typeface="Arial"/>
                <a:cs typeface="Arial"/>
              </a:rPr>
              <a:t>A</a:t>
            </a:r>
            <a:r>
              <a:rPr sz="3650" spc="-825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A20A53"/>
                </a:solidFill>
                <a:latin typeface="Arial"/>
                <a:cs typeface="Arial"/>
              </a:rPr>
              <a:t>G</a:t>
            </a:r>
            <a:r>
              <a:rPr sz="3650" spc="-535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A20A53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A20A53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A20A53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A20A53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A20A53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A20A53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A20A53"/>
                </a:solidFill>
                <a:latin typeface="Arial"/>
                <a:cs typeface="Arial"/>
              </a:rPr>
              <a:t>R R </a:t>
            </a:r>
            <a:r>
              <a:rPr sz="3650" spc="-665" dirty="0">
                <a:solidFill>
                  <a:srgbClr val="A20A53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A20A53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A20A53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A20A53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A20A53"/>
                </a:solidFill>
                <a:latin typeface="Arial"/>
                <a:cs typeface="Arial"/>
              </a:rPr>
              <a:t>E</a:t>
            </a:r>
            <a:r>
              <a:rPr sz="3650" spc="-785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A20A53"/>
                </a:solidFill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411336" y="3701887"/>
            <a:ext cx="861060" cy="516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200" spc="-655" dirty="0">
                <a:solidFill>
                  <a:srgbClr val="817978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817978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817978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817978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704244" y="4317425"/>
            <a:ext cx="2711450" cy="15417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716280">
              <a:lnSpc>
                <a:spcPts val="3900"/>
              </a:lnSpc>
              <a:spcBef>
                <a:spcPts val="425"/>
              </a:spcBef>
            </a:pPr>
            <a:r>
              <a:rPr sz="3450" spc="-430" dirty="0">
                <a:latin typeface="Arial"/>
                <a:cs typeface="Arial"/>
              </a:rPr>
              <a:t>Bon </a:t>
            </a:r>
            <a:r>
              <a:rPr sz="3450" spc="-160" dirty="0">
                <a:latin typeface="Arial"/>
                <a:cs typeface="Arial"/>
              </a:rPr>
              <a:t>rapport  </a:t>
            </a:r>
            <a:r>
              <a:rPr sz="3450" spc="-180" dirty="0">
                <a:latin typeface="Arial"/>
                <a:cs typeface="Arial"/>
              </a:rPr>
              <a:t>q</a:t>
            </a:r>
            <a:r>
              <a:rPr sz="3450" spc="-365" dirty="0">
                <a:latin typeface="Arial"/>
                <a:cs typeface="Arial"/>
              </a:rPr>
              <a:t>u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80" dirty="0">
                <a:latin typeface="Arial"/>
                <a:cs typeface="Arial"/>
              </a:rPr>
              <a:t>l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55" dirty="0">
                <a:latin typeface="Arial"/>
                <a:cs typeface="Arial"/>
              </a:rPr>
              <a:t>t</a:t>
            </a:r>
            <a:r>
              <a:rPr sz="3450" spc="-240" dirty="0">
                <a:latin typeface="Arial"/>
                <a:cs typeface="Arial"/>
              </a:rPr>
              <a:t>é</a:t>
            </a:r>
            <a:r>
              <a:rPr sz="3450" spc="685" dirty="0">
                <a:latin typeface="Arial"/>
                <a:cs typeface="Arial"/>
              </a:rPr>
              <a:t>/</a:t>
            </a:r>
            <a:r>
              <a:rPr sz="3450" spc="-180" dirty="0">
                <a:latin typeface="Arial"/>
                <a:cs typeface="Arial"/>
              </a:rPr>
              <a:t>p</a:t>
            </a:r>
            <a:r>
              <a:rPr sz="3450" spc="-190" dirty="0">
                <a:latin typeface="Arial"/>
                <a:cs typeface="Arial"/>
              </a:rPr>
              <a:t>r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385" dirty="0">
                <a:latin typeface="Arial"/>
                <a:cs typeface="Arial"/>
              </a:rPr>
              <a:t>x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810"/>
              </a:lnSpc>
            </a:pPr>
            <a:r>
              <a:rPr sz="3450" spc="-330" dirty="0">
                <a:latin typeface="Arial"/>
                <a:cs typeface="Arial"/>
              </a:rPr>
              <a:t>Prix </a:t>
            </a:r>
            <a:r>
              <a:rPr sz="3450" spc="-270" dirty="0">
                <a:latin typeface="Arial"/>
                <a:cs typeface="Arial"/>
              </a:rPr>
              <a:t>bon</a:t>
            </a:r>
            <a:r>
              <a:rPr sz="3450" spc="100" dirty="0">
                <a:latin typeface="Arial"/>
                <a:cs typeface="Arial"/>
              </a:rPr>
              <a:t> </a:t>
            </a:r>
            <a:r>
              <a:rPr sz="3450" spc="-285" dirty="0">
                <a:latin typeface="Arial"/>
                <a:cs typeface="Arial"/>
              </a:rPr>
              <a:t>marché</a:t>
            </a:r>
            <a:endParaRPr sz="34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A20A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558768" y="5192510"/>
            <a:ext cx="1860550" cy="1778635"/>
          </a:xfrm>
          <a:custGeom>
            <a:avLst/>
            <a:gdLst/>
            <a:ahLst/>
            <a:cxnLst/>
            <a:rect l="l" t="t" r="r" b="b"/>
            <a:pathLst>
              <a:path w="1860550" h="1778634">
                <a:moveTo>
                  <a:pt x="1718384" y="1778020"/>
                </a:moveTo>
                <a:lnTo>
                  <a:pt x="87691" y="1778020"/>
                </a:lnTo>
                <a:lnTo>
                  <a:pt x="55560" y="1772226"/>
                </a:lnTo>
                <a:lnTo>
                  <a:pt x="27463" y="1756179"/>
                </a:lnTo>
                <a:lnTo>
                  <a:pt x="7558" y="1731884"/>
                </a:lnTo>
                <a:lnTo>
                  <a:pt x="0" y="1701346"/>
                </a:lnTo>
                <a:lnTo>
                  <a:pt x="0" y="82014"/>
                </a:lnTo>
                <a:lnTo>
                  <a:pt x="7063" y="46133"/>
                </a:lnTo>
                <a:lnTo>
                  <a:pt x="25686" y="20503"/>
                </a:lnTo>
                <a:lnTo>
                  <a:pt x="52014" y="5125"/>
                </a:lnTo>
                <a:lnTo>
                  <a:pt x="82195" y="0"/>
                </a:lnTo>
                <a:lnTo>
                  <a:pt x="112376" y="5125"/>
                </a:lnTo>
                <a:lnTo>
                  <a:pt x="138705" y="20503"/>
                </a:lnTo>
                <a:lnTo>
                  <a:pt x="157327" y="46133"/>
                </a:lnTo>
                <a:lnTo>
                  <a:pt x="164391" y="82014"/>
                </a:lnTo>
                <a:lnTo>
                  <a:pt x="164391" y="1504619"/>
                </a:lnTo>
                <a:lnTo>
                  <a:pt x="259000" y="1504619"/>
                </a:lnTo>
                <a:lnTo>
                  <a:pt x="186076" y="1613979"/>
                </a:lnTo>
                <a:lnTo>
                  <a:pt x="1718384" y="1613979"/>
                </a:lnTo>
                <a:lnTo>
                  <a:pt x="1754274" y="1621028"/>
                </a:lnTo>
                <a:lnTo>
                  <a:pt x="1779909" y="1639611"/>
                </a:lnTo>
                <a:lnTo>
                  <a:pt x="1795290" y="1665883"/>
                </a:lnTo>
                <a:lnTo>
                  <a:pt x="1800417" y="1696000"/>
                </a:lnTo>
                <a:lnTo>
                  <a:pt x="1795290" y="1726117"/>
                </a:lnTo>
                <a:lnTo>
                  <a:pt x="1779909" y="1752389"/>
                </a:lnTo>
                <a:lnTo>
                  <a:pt x="1754274" y="1770972"/>
                </a:lnTo>
                <a:lnTo>
                  <a:pt x="1718384" y="1778020"/>
                </a:lnTo>
                <a:close/>
              </a:path>
              <a:path w="1860550" h="1778634">
                <a:moveTo>
                  <a:pt x="1304099" y="1055873"/>
                </a:moveTo>
                <a:lnTo>
                  <a:pt x="1116461" y="1055873"/>
                </a:lnTo>
                <a:lnTo>
                  <a:pt x="1134803" y="1039770"/>
                </a:lnTo>
                <a:lnTo>
                  <a:pt x="1156182" y="1025788"/>
                </a:lnTo>
                <a:lnTo>
                  <a:pt x="1179623" y="1015930"/>
                </a:lnTo>
                <a:lnTo>
                  <a:pt x="1204152" y="1012198"/>
                </a:lnTo>
                <a:lnTo>
                  <a:pt x="1346230" y="454093"/>
                </a:lnTo>
                <a:lnTo>
                  <a:pt x="1315726" y="425641"/>
                </a:lnTo>
                <a:lnTo>
                  <a:pt x="1296656" y="392789"/>
                </a:lnTo>
                <a:lnTo>
                  <a:pt x="1288301" y="357604"/>
                </a:lnTo>
                <a:lnTo>
                  <a:pt x="1289943" y="322155"/>
                </a:lnTo>
                <a:lnTo>
                  <a:pt x="1320338" y="258744"/>
                </a:lnTo>
                <a:lnTo>
                  <a:pt x="1382088" y="219107"/>
                </a:lnTo>
                <a:lnTo>
                  <a:pt x="1422922" y="213377"/>
                </a:lnTo>
                <a:lnTo>
                  <a:pt x="1467092" y="222050"/>
                </a:lnTo>
                <a:lnTo>
                  <a:pt x="1505468" y="245957"/>
                </a:lnTo>
                <a:lnTo>
                  <a:pt x="1534898" y="281932"/>
                </a:lnTo>
                <a:lnTo>
                  <a:pt x="1552229" y="326805"/>
                </a:lnTo>
                <a:lnTo>
                  <a:pt x="1554307" y="377410"/>
                </a:lnTo>
                <a:lnTo>
                  <a:pt x="1641684" y="432090"/>
                </a:lnTo>
                <a:lnTo>
                  <a:pt x="1804990" y="432090"/>
                </a:lnTo>
                <a:lnTo>
                  <a:pt x="1818011" y="443087"/>
                </a:lnTo>
                <a:lnTo>
                  <a:pt x="1510300" y="443087"/>
                </a:lnTo>
                <a:lnTo>
                  <a:pt x="1492095" y="457526"/>
                </a:lnTo>
                <a:lnTo>
                  <a:pt x="1470736" y="467838"/>
                </a:lnTo>
                <a:lnTo>
                  <a:pt x="1447315" y="474025"/>
                </a:lnTo>
                <a:lnTo>
                  <a:pt x="1422922" y="476087"/>
                </a:lnTo>
                <a:lnTo>
                  <a:pt x="1280538" y="1033879"/>
                </a:lnTo>
                <a:lnTo>
                  <a:pt x="1304099" y="1055873"/>
                </a:lnTo>
                <a:close/>
              </a:path>
              <a:path w="1860550" h="1778634">
                <a:moveTo>
                  <a:pt x="1804990" y="432090"/>
                </a:moveTo>
                <a:lnTo>
                  <a:pt x="1641684" y="432090"/>
                </a:lnTo>
                <a:lnTo>
                  <a:pt x="1660030" y="424063"/>
                </a:lnTo>
                <a:lnTo>
                  <a:pt x="1681409" y="417126"/>
                </a:lnTo>
                <a:lnTo>
                  <a:pt x="1704851" y="412251"/>
                </a:lnTo>
                <a:lnTo>
                  <a:pt x="1729384" y="410409"/>
                </a:lnTo>
                <a:lnTo>
                  <a:pt x="1769506" y="415572"/>
                </a:lnTo>
                <a:lnTo>
                  <a:pt x="1802333" y="429846"/>
                </a:lnTo>
                <a:lnTo>
                  <a:pt x="1804990" y="432090"/>
                </a:lnTo>
                <a:close/>
              </a:path>
              <a:path w="1860550" h="1778634">
                <a:moveTo>
                  <a:pt x="1729384" y="672806"/>
                </a:moveTo>
                <a:lnTo>
                  <a:pt x="1679931" y="663107"/>
                </a:lnTo>
                <a:lnTo>
                  <a:pt x="1638912" y="637148"/>
                </a:lnTo>
                <a:lnTo>
                  <a:pt x="1609482" y="599634"/>
                </a:lnTo>
                <a:lnTo>
                  <a:pt x="1594794" y="555271"/>
                </a:lnTo>
                <a:lnTo>
                  <a:pt x="1598000" y="508765"/>
                </a:lnTo>
                <a:lnTo>
                  <a:pt x="1510300" y="443087"/>
                </a:lnTo>
                <a:lnTo>
                  <a:pt x="1818011" y="443087"/>
                </a:lnTo>
                <a:lnTo>
                  <a:pt x="1827865" y="451409"/>
                </a:lnTo>
                <a:lnTo>
                  <a:pt x="1846102" y="478438"/>
                </a:lnTo>
                <a:lnTo>
                  <a:pt x="1857044" y="509112"/>
                </a:lnTo>
                <a:lnTo>
                  <a:pt x="1860075" y="536117"/>
                </a:lnTo>
                <a:lnTo>
                  <a:pt x="1860075" y="547099"/>
                </a:lnTo>
                <a:lnTo>
                  <a:pt x="1846102" y="604777"/>
                </a:lnTo>
                <a:lnTo>
                  <a:pt x="1802333" y="653369"/>
                </a:lnTo>
                <a:lnTo>
                  <a:pt x="1769506" y="667643"/>
                </a:lnTo>
                <a:lnTo>
                  <a:pt x="1729384" y="672806"/>
                </a:lnTo>
                <a:close/>
              </a:path>
              <a:path w="1860550" h="1778634">
                <a:moveTo>
                  <a:pt x="259000" y="1504619"/>
                </a:moveTo>
                <a:lnTo>
                  <a:pt x="164391" y="1504619"/>
                </a:lnTo>
                <a:lnTo>
                  <a:pt x="514537" y="979199"/>
                </a:lnTo>
                <a:lnTo>
                  <a:pt x="506459" y="961032"/>
                </a:lnTo>
                <a:lnTo>
                  <a:pt x="499413" y="940861"/>
                </a:lnTo>
                <a:lnTo>
                  <a:pt x="494429" y="920690"/>
                </a:lnTo>
                <a:lnTo>
                  <a:pt x="492538" y="902524"/>
                </a:lnTo>
                <a:lnTo>
                  <a:pt x="497498" y="862201"/>
                </a:lnTo>
                <a:lnTo>
                  <a:pt x="532049" y="802396"/>
                </a:lnTo>
                <a:lnTo>
                  <a:pt x="588038" y="770873"/>
                </a:lnTo>
                <a:lnTo>
                  <a:pt x="619797" y="765904"/>
                </a:lnTo>
                <a:lnTo>
                  <a:pt x="651786" y="768227"/>
                </a:lnTo>
                <a:lnTo>
                  <a:pt x="709609" y="795051"/>
                </a:lnTo>
                <a:lnTo>
                  <a:pt x="747826" y="851938"/>
                </a:lnTo>
                <a:lnTo>
                  <a:pt x="755307" y="891841"/>
                </a:lnTo>
                <a:lnTo>
                  <a:pt x="923432" y="968202"/>
                </a:lnTo>
                <a:lnTo>
                  <a:pt x="733307" y="968202"/>
                </a:lnTo>
                <a:lnTo>
                  <a:pt x="703288" y="1002907"/>
                </a:lnTo>
                <a:lnTo>
                  <a:pt x="667546" y="1022882"/>
                </a:lnTo>
                <a:lnTo>
                  <a:pt x="580229" y="1022882"/>
                </a:lnTo>
                <a:lnTo>
                  <a:pt x="259000" y="1504619"/>
                </a:lnTo>
                <a:close/>
              </a:path>
              <a:path w="1860550" h="1778634">
                <a:moveTo>
                  <a:pt x="1214838" y="1285592"/>
                </a:moveTo>
                <a:lnTo>
                  <a:pt x="1166598" y="1277007"/>
                </a:lnTo>
                <a:lnTo>
                  <a:pt x="1127786" y="1253715"/>
                </a:lnTo>
                <a:lnTo>
                  <a:pt x="1099988" y="1219411"/>
                </a:lnTo>
                <a:lnTo>
                  <a:pt x="1084787" y="1177790"/>
                </a:lnTo>
                <a:lnTo>
                  <a:pt x="1083768" y="1132548"/>
                </a:lnTo>
                <a:lnTo>
                  <a:pt x="733307" y="968202"/>
                </a:lnTo>
                <a:lnTo>
                  <a:pt x="923432" y="968202"/>
                </a:lnTo>
                <a:lnTo>
                  <a:pt x="1116461" y="1055873"/>
                </a:lnTo>
                <a:lnTo>
                  <a:pt x="1304099" y="1055873"/>
                </a:lnTo>
                <a:lnTo>
                  <a:pt x="1311418" y="1062705"/>
                </a:lnTo>
                <a:lnTo>
                  <a:pt x="1331498" y="1096568"/>
                </a:lnTo>
                <a:lnTo>
                  <a:pt x="1341315" y="1133216"/>
                </a:lnTo>
                <a:lnTo>
                  <a:pt x="1341409" y="1170399"/>
                </a:lnTo>
                <a:lnTo>
                  <a:pt x="1332316" y="1205868"/>
                </a:lnTo>
                <a:lnTo>
                  <a:pt x="1314574" y="1237372"/>
                </a:lnTo>
                <a:lnTo>
                  <a:pt x="1288722" y="1262661"/>
                </a:lnTo>
                <a:lnTo>
                  <a:pt x="1255297" y="1279484"/>
                </a:lnTo>
                <a:lnTo>
                  <a:pt x="1214838" y="1285592"/>
                </a:lnTo>
                <a:close/>
              </a:path>
              <a:path w="1860550" h="1778634">
                <a:moveTo>
                  <a:pt x="622624" y="1031306"/>
                </a:moveTo>
                <a:lnTo>
                  <a:pt x="580229" y="1022882"/>
                </a:lnTo>
                <a:lnTo>
                  <a:pt x="667546" y="1022882"/>
                </a:lnTo>
                <a:lnTo>
                  <a:pt x="665018" y="1024295"/>
                </a:lnTo>
                <a:lnTo>
                  <a:pt x="622624" y="1031306"/>
                </a:lnTo>
                <a:close/>
              </a:path>
            </a:pathLst>
          </a:custGeom>
          <a:solidFill>
            <a:srgbClr val="A20A53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8179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36906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>
                <a:solidFill>
                  <a:srgbClr val="FFFFFF"/>
                </a:solidFill>
              </a:rPr>
              <a:t>D</a:t>
            </a:r>
            <a:r>
              <a:rPr sz="7500" spc="160" dirty="0">
                <a:solidFill>
                  <a:srgbClr val="FFFFFF"/>
                </a:solidFill>
              </a:rPr>
              <a:t>U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1405" dirty="0">
                <a:solidFill>
                  <a:srgbClr val="FFFFFF"/>
                </a:solidFill>
              </a:rPr>
              <a:t>M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855" dirty="0">
                <a:solidFill>
                  <a:srgbClr val="FFFFFF"/>
                </a:solidFill>
              </a:rPr>
              <a:t>H</a:t>
            </a:r>
            <a:r>
              <a:rPr sz="7500" spc="-655" dirty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A20A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14641" y="2547702"/>
            <a:ext cx="1709559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600" dirty="0">
                <a:solidFill>
                  <a:srgbClr val="A20A53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A20A53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A20A53"/>
                </a:solidFill>
                <a:latin typeface="Arial"/>
                <a:cs typeface="Arial"/>
              </a:rPr>
              <a:t>O</a:t>
            </a:r>
            <a:r>
              <a:rPr sz="3650" spc="-525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A20A53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779910" y="3753017"/>
            <a:ext cx="5375275" cy="5005070"/>
            <a:chOff x="6779910" y="3753017"/>
            <a:chExt cx="5375275" cy="5005070"/>
          </a:xfrm>
        </p:grpSpPr>
        <p:sp>
          <p:nvSpPr>
            <p:cNvPr id="12" name="object 12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030791" y="863408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030791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030791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072010" y="2649092"/>
            <a:ext cx="3375660" cy="18808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817978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817978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817978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817978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817978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817978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270" dirty="0">
                <a:latin typeface="Arial"/>
                <a:cs typeface="Arial"/>
              </a:rPr>
              <a:t>Coûts </a:t>
            </a:r>
            <a:r>
              <a:rPr sz="3450" spc="-220" dirty="0">
                <a:latin typeface="Arial"/>
                <a:cs typeface="Arial"/>
              </a:rPr>
              <a:t>fixes </a:t>
            </a:r>
            <a:r>
              <a:rPr sz="3450" spc="-295" dirty="0">
                <a:latin typeface="Arial"/>
                <a:cs typeface="Arial"/>
              </a:rPr>
              <a:t>bas  </a:t>
            </a:r>
            <a:r>
              <a:rPr sz="3450" spc="-420" dirty="0">
                <a:latin typeface="Arial"/>
                <a:cs typeface="Arial"/>
              </a:rPr>
              <a:t>Taux </a:t>
            </a:r>
            <a:r>
              <a:rPr sz="3450" spc="-235" dirty="0">
                <a:latin typeface="Arial"/>
                <a:cs typeface="Arial"/>
              </a:rPr>
              <a:t>de</a:t>
            </a:r>
            <a:r>
              <a:rPr sz="3450" spc="-335" dirty="0">
                <a:latin typeface="Arial"/>
                <a:cs typeface="Arial"/>
              </a:rPr>
              <a:t> </a:t>
            </a:r>
            <a:r>
              <a:rPr sz="3450" spc="-170" dirty="0">
                <a:latin typeface="Arial"/>
                <a:cs typeface="Arial"/>
              </a:rPr>
              <a:t>satisfaction</a:t>
            </a:r>
            <a:endParaRPr sz="34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322891" y="6539553"/>
            <a:ext cx="3168650" cy="23761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0"/>
              </a:spcBef>
            </a:pPr>
            <a:r>
              <a:rPr sz="3650" spc="-540" dirty="0">
                <a:solidFill>
                  <a:srgbClr val="817978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817978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817978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817978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817978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817978"/>
                </a:solidFill>
                <a:latin typeface="Arial"/>
                <a:cs typeface="Arial"/>
              </a:rPr>
              <a:t>E</a:t>
            </a:r>
            <a:r>
              <a:rPr sz="3650" spc="-60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817978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64135">
              <a:lnSpc>
                <a:spcPts val="3900"/>
              </a:lnSpc>
              <a:spcBef>
                <a:spcPts val="1375"/>
              </a:spcBef>
            </a:pPr>
            <a:r>
              <a:rPr sz="3450" spc="-275" dirty="0">
                <a:latin typeface="Arial"/>
                <a:cs typeface="Arial"/>
              </a:rPr>
              <a:t>Changement </a:t>
            </a:r>
            <a:r>
              <a:rPr sz="3450" spc="-235" dirty="0">
                <a:latin typeface="Arial"/>
                <a:cs typeface="Arial"/>
              </a:rPr>
              <a:t>de  </a:t>
            </a:r>
            <a:r>
              <a:rPr sz="3450" spc="-285" dirty="0">
                <a:latin typeface="Arial"/>
                <a:cs typeface="Arial"/>
              </a:rPr>
              <a:t>consommation  </a:t>
            </a:r>
            <a:r>
              <a:rPr sz="3450" spc="-360" dirty="0">
                <a:latin typeface="Arial"/>
                <a:cs typeface="Arial"/>
              </a:rPr>
              <a:t>Nouveaux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220" dirty="0">
                <a:latin typeface="Arial"/>
                <a:cs typeface="Arial"/>
              </a:rPr>
              <a:t>entrants</a:t>
            </a:r>
            <a:endParaRPr sz="34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284507" y="6709005"/>
            <a:ext cx="3392804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315" dirty="0">
                <a:solidFill>
                  <a:srgbClr val="817978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817978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817978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817978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817978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817978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817978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817978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817978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817978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817978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072010" y="7401940"/>
            <a:ext cx="3829050" cy="10464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25"/>
              </a:spcBef>
            </a:pPr>
            <a:r>
              <a:rPr sz="3450" spc="-245" dirty="0">
                <a:latin typeface="Arial"/>
                <a:cs typeface="Arial"/>
              </a:rPr>
              <a:t>Secteur </a:t>
            </a:r>
            <a:r>
              <a:rPr sz="3450" spc="-325" dirty="0">
                <a:latin typeface="Arial"/>
                <a:cs typeface="Arial"/>
              </a:rPr>
              <a:t>en </a:t>
            </a:r>
            <a:r>
              <a:rPr sz="3450" spc="-254" dirty="0">
                <a:latin typeface="Arial"/>
                <a:cs typeface="Arial"/>
              </a:rPr>
              <a:t>croissance  </a:t>
            </a:r>
            <a:r>
              <a:rPr sz="3450" spc="-320" dirty="0">
                <a:latin typeface="Arial"/>
                <a:cs typeface="Arial"/>
              </a:rPr>
              <a:t>Nouvelles</a:t>
            </a:r>
            <a:r>
              <a:rPr sz="3450" spc="-114" dirty="0">
                <a:latin typeface="Arial"/>
                <a:cs typeface="Arial"/>
              </a:rPr>
              <a:t> </a:t>
            </a:r>
            <a:r>
              <a:rPr sz="3450" spc="-220" dirty="0">
                <a:latin typeface="Arial"/>
                <a:cs typeface="Arial"/>
              </a:rPr>
              <a:t>technologies</a:t>
            </a:r>
            <a:endParaRPr sz="34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322891" y="2649092"/>
            <a:ext cx="5064125" cy="28714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R="439420" algn="ctr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817978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817978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817978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817978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817978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817978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817978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817978"/>
                </a:solidFill>
                <a:latin typeface="Arial"/>
                <a:cs typeface="Arial"/>
              </a:rPr>
              <a:t>E</a:t>
            </a:r>
            <a:r>
              <a:rPr sz="3650" spc="-72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817978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290" dirty="0">
                <a:latin typeface="Arial"/>
                <a:cs typeface="Arial"/>
              </a:rPr>
              <a:t>Dépendances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380" dirty="0">
                <a:latin typeface="Arial"/>
                <a:cs typeface="Arial"/>
              </a:rPr>
              <a:t>un </a:t>
            </a:r>
            <a:r>
              <a:rPr sz="3450" spc="-265" dirty="0">
                <a:latin typeface="Arial"/>
                <a:cs typeface="Arial"/>
              </a:rPr>
              <a:t>fournisseur  </a:t>
            </a:r>
            <a:r>
              <a:rPr sz="3450" spc="-225" dirty="0">
                <a:latin typeface="Arial"/>
                <a:cs typeface="Arial"/>
              </a:rPr>
              <a:t>Faible</a:t>
            </a:r>
            <a:r>
              <a:rPr sz="3450" spc="-95" dirty="0">
                <a:latin typeface="Arial"/>
                <a:cs typeface="Arial"/>
              </a:rPr>
              <a:t> </a:t>
            </a:r>
            <a:r>
              <a:rPr sz="3450" spc="-160" dirty="0">
                <a:latin typeface="Arial"/>
                <a:cs typeface="Arial"/>
              </a:rPr>
              <a:t>visibilité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690"/>
              </a:lnSpc>
            </a:pPr>
            <a:r>
              <a:rPr sz="3450" spc="-200" dirty="0">
                <a:latin typeface="Arial"/>
                <a:cs typeface="Arial"/>
              </a:rPr>
              <a:t>Notoriété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4020"/>
              </a:lnSpc>
            </a:pPr>
            <a:r>
              <a:rPr sz="3450" spc="-155" dirty="0">
                <a:latin typeface="Arial"/>
                <a:cs typeface="Arial"/>
              </a:rPr>
              <a:t>Capacité</a:t>
            </a:r>
            <a:r>
              <a:rPr sz="3450" spc="-95" dirty="0">
                <a:latin typeface="Arial"/>
                <a:cs typeface="Arial"/>
              </a:rPr>
              <a:t> </a:t>
            </a:r>
            <a:r>
              <a:rPr sz="3450" spc="-175" dirty="0">
                <a:latin typeface="Arial"/>
                <a:cs typeface="Arial"/>
              </a:rPr>
              <a:t>financière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71" y="3191687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2872854" y="1542846"/>
                  </a:moveTo>
                  <a:lnTo>
                    <a:pt x="2866872" y="1498676"/>
                  </a:lnTo>
                  <a:lnTo>
                    <a:pt x="2850019" y="1458899"/>
                  </a:lnTo>
                  <a:lnTo>
                    <a:pt x="2823921" y="1425143"/>
                  </a:lnTo>
                  <a:lnTo>
                    <a:pt x="2790190" y="1399006"/>
                  </a:lnTo>
                  <a:lnTo>
                    <a:pt x="2750451" y="1382141"/>
                  </a:lnTo>
                  <a:lnTo>
                    <a:pt x="2706306" y="1376159"/>
                  </a:lnTo>
                  <a:lnTo>
                    <a:pt x="593293" y="1376159"/>
                  </a:lnTo>
                  <a:lnTo>
                    <a:pt x="549148" y="1382141"/>
                  </a:lnTo>
                  <a:lnTo>
                    <a:pt x="509409" y="1399006"/>
                  </a:lnTo>
                  <a:lnTo>
                    <a:pt x="475665" y="1425143"/>
                  </a:lnTo>
                  <a:lnTo>
                    <a:pt x="449567" y="1458899"/>
                  </a:lnTo>
                  <a:lnTo>
                    <a:pt x="432727" y="1498676"/>
                  </a:lnTo>
                  <a:lnTo>
                    <a:pt x="426745" y="1542846"/>
                  </a:lnTo>
                  <a:lnTo>
                    <a:pt x="426745" y="1862759"/>
                  </a:lnTo>
                  <a:lnTo>
                    <a:pt x="432727" y="1906943"/>
                  </a:lnTo>
                  <a:lnTo>
                    <a:pt x="449567" y="1946719"/>
                  </a:lnTo>
                  <a:lnTo>
                    <a:pt x="475665" y="1980476"/>
                  </a:lnTo>
                  <a:lnTo>
                    <a:pt x="509409" y="2006600"/>
                  </a:lnTo>
                  <a:lnTo>
                    <a:pt x="549148" y="2023465"/>
                  </a:lnTo>
                  <a:lnTo>
                    <a:pt x="593293" y="2029434"/>
                  </a:lnTo>
                  <a:lnTo>
                    <a:pt x="1457807" y="2030907"/>
                  </a:lnTo>
                  <a:lnTo>
                    <a:pt x="1602892" y="2226437"/>
                  </a:lnTo>
                  <a:lnTo>
                    <a:pt x="1619300" y="2238362"/>
                  </a:lnTo>
                  <a:lnTo>
                    <a:pt x="1637842" y="2242350"/>
                  </a:lnTo>
                  <a:lnTo>
                    <a:pt x="1656384" y="2238362"/>
                  </a:lnTo>
                  <a:lnTo>
                    <a:pt x="1672755" y="2226437"/>
                  </a:lnTo>
                  <a:lnTo>
                    <a:pt x="1805774" y="2029434"/>
                  </a:lnTo>
                  <a:lnTo>
                    <a:pt x="2706306" y="2029434"/>
                  </a:lnTo>
                  <a:lnTo>
                    <a:pt x="2750451" y="2023465"/>
                  </a:lnTo>
                  <a:lnTo>
                    <a:pt x="2790190" y="2006600"/>
                  </a:lnTo>
                  <a:lnTo>
                    <a:pt x="2823921" y="1980476"/>
                  </a:lnTo>
                  <a:lnTo>
                    <a:pt x="2850019" y="1946719"/>
                  </a:lnTo>
                  <a:lnTo>
                    <a:pt x="2866872" y="1906943"/>
                  </a:lnTo>
                  <a:lnTo>
                    <a:pt x="2872854" y="1862759"/>
                  </a:lnTo>
                  <a:lnTo>
                    <a:pt x="2872854" y="1542846"/>
                  </a:lnTo>
                  <a:close/>
                </a:path>
                <a:path w="3295015" h="3289300">
                  <a:moveTo>
                    <a:pt x="3294596" y="1638300"/>
                  </a:moveTo>
                  <a:lnTo>
                    <a:pt x="3293846" y="1587500"/>
                  </a:lnTo>
                  <a:lnTo>
                    <a:pt x="3291573" y="1536700"/>
                  </a:lnTo>
                  <a:lnTo>
                    <a:pt x="3287814" y="1485900"/>
                  </a:lnTo>
                  <a:lnTo>
                    <a:pt x="3282556" y="1435100"/>
                  </a:lnTo>
                  <a:lnTo>
                    <a:pt x="3275825" y="1397000"/>
                  </a:lnTo>
                  <a:lnTo>
                    <a:pt x="3267633" y="1346200"/>
                  </a:lnTo>
                  <a:lnTo>
                    <a:pt x="3257981" y="1295400"/>
                  </a:lnTo>
                  <a:lnTo>
                    <a:pt x="3246882" y="1244600"/>
                  </a:lnTo>
                  <a:lnTo>
                    <a:pt x="3234347" y="1193800"/>
                  </a:lnTo>
                  <a:lnTo>
                    <a:pt x="3220389" y="1155700"/>
                  </a:lnTo>
                  <a:lnTo>
                    <a:pt x="3205022" y="1104900"/>
                  </a:lnTo>
                  <a:lnTo>
                    <a:pt x="3195840" y="1077099"/>
                  </a:lnTo>
                  <a:lnTo>
                    <a:pt x="3195840" y="1638300"/>
                  </a:lnTo>
                  <a:lnTo>
                    <a:pt x="3195066" y="1689100"/>
                  </a:lnTo>
                  <a:lnTo>
                    <a:pt x="3192754" y="1739900"/>
                  </a:lnTo>
                  <a:lnTo>
                    <a:pt x="3188919" y="1790700"/>
                  </a:lnTo>
                  <a:lnTo>
                    <a:pt x="3183572" y="1841500"/>
                  </a:lnTo>
                  <a:lnTo>
                    <a:pt x="3176727" y="1879600"/>
                  </a:lnTo>
                  <a:lnTo>
                    <a:pt x="3168383" y="1930400"/>
                  </a:lnTo>
                  <a:lnTo>
                    <a:pt x="3158566" y="1981200"/>
                  </a:lnTo>
                  <a:lnTo>
                    <a:pt x="3147276" y="2032000"/>
                  </a:lnTo>
                  <a:lnTo>
                    <a:pt x="3134537" y="2070100"/>
                  </a:lnTo>
                  <a:lnTo>
                    <a:pt x="3120352" y="2120900"/>
                  </a:lnTo>
                  <a:lnTo>
                    <a:pt x="3104731" y="2171700"/>
                  </a:lnTo>
                  <a:lnTo>
                    <a:pt x="3087700" y="2209800"/>
                  </a:lnTo>
                  <a:lnTo>
                    <a:pt x="3069247" y="2260600"/>
                  </a:lnTo>
                  <a:lnTo>
                    <a:pt x="3049397" y="2298700"/>
                  </a:lnTo>
                  <a:lnTo>
                    <a:pt x="3028175" y="2349500"/>
                  </a:lnTo>
                  <a:lnTo>
                    <a:pt x="3005569" y="2387600"/>
                  </a:lnTo>
                  <a:lnTo>
                    <a:pt x="2981604" y="2425700"/>
                  </a:lnTo>
                  <a:lnTo>
                    <a:pt x="2956280" y="2463800"/>
                  </a:lnTo>
                  <a:lnTo>
                    <a:pt x="2929623" y="2514600"/>
                  </a:lnTo>
                  <a:lnTo>
                    <a:pt x="2901645" y="2552700"/>
                  </a:lnTo>
                  <a:lnTo>
                    <a:pt x="2872333" y="2590800"/>
                  </a:lnTo>
                  <a:lnTo>
                    <a:pt x="2841739" y="2628900"/>
                  </a:lnTo>
                  <a:lnTo>
                    <a:pt x="2809837" y="2667000"/>
                  </a:lnTo>
                  <a:lnTo>
                    <a:pt x="2776651" y="2705100"/>
                  </a:lnTo>
                  <a:lnTo>
                    <a:pt x="2742209" y="2730500"/>
                  </a:lnTo>
                  <a:lnTo>
                    <a:pt x="2706674" y="2768600"/>
                  </a:lnTo>
                  <a:lnTo>
                    <a:pt x="2670225" y="2806700"/>
                  </a:lnTo>
                  <a:lnTo>
                    <a:pt x="2632913" y="2832100"/>
                  </a:lnTo>
                  <a:lnTo>
                    <a:pt x="2594749" y="2870200"/>
                  </a:lnTo>
                  <a:lnTo>
                    <a:pt x="2555773" y="2895600"/>
                  </a:lnTo>
                  <a:lnTo>
                    <a:pt x="2516009" y="2921000"/>
                  </a:lnTo>
                  <a:lnTo>
                    <a:pt x="2475484" y="2946400"/>
                  </a:lnTo>
                  <a:lnTo>
                    <a:pt x="2434221" y="2971800"/>
                  </a:lnTo>
                  <a:lnTo>
                    <a:pt x="2349601" y="3022600"/>
                  </a:lnTo>
                  <a:lnTo>
                    <a:pt x="2306294" y="3048000"/>
                  </a:lnTo>
                  <a:lnTo>
                    <a:pt x="2262365" y="3060700"/>
                  </a:lnTo>
                  <a:lnTo>
                    <a:pt x="2217851" y="3086100"/>
                  </a:lnTo>
                  <a:lnTo>
                    <a:pt x="1891880" y="3175000"/>
                  </a:lnTo>
                  <a:lnTo>
                    <a:pt x="1843595" y="3175000"/>
                  </a:lnTo>
                  <a:lnTo>
                    <a:pt x="1794967" y="3187700"/>
                  </a:lnTo>
                  <a:lnTo>
                    <a:pt x="1499628" y="3187700"/>
                  </a:lnTo>
                  <a:lnTo>
                    <a:pt x="1451000" y="3175000"/>
                  </a:lnTo>
                  <a:lnTo>
                    <a:pt x="1402727" y="3175000"/>
                  </a:lnTo>
                  <a:lnTo>
                    <a:pt x="1076756" y="3086100"/>
                  </a:lnTo>
                  <a:lnTo>
                    <a:pt x="1032230" y="3060700"/>
                  </a:lnTo>
                  <a:lnTo>
                    <a:pt x="988314" y="3048000"/>
                  </a:lnTo>
                  <a:lnTo>
                    <a:pt x="945007" y="3022600"/>
                  </a:lnTo>
                  <a:lnTo>
                    <a:pt x="860386" y="2971800"/>
                  </a:lnTo>
                  <a:lnTo>
                    <a:pt x="819124" y="2946400"/>
                  </a:lnTo>
                  <a:lnTo>
                    <a:pt x="778598" y="2921000"/>
                  </a:lnTo>
                  <a:lnTo>
                    <a:pt x="738822" y="2895600"/>
                  </a:lnTo>
                  <a:lnTo>
                    <a:pt x="699846" y="2870200"/>
                  </a:lnTo>
                  <a:lnTo>
                    <a:pt x="661682" y="2832100"/>
                  </a:lnTo>
                  <a:lnTo>
                    <a:pt x="624370" y="2806700"/>
                  </a:lnTo>
                  <a:lnTo>
                    <a:pt x="587933" y="2768600"/>
                  </a:lnTo>
                  <a:lnTo>
                    <a:pt x="552399" y="2730500"/>
                  </a:lnTo>
                  <a:lnTo>
                    <a:pt x="517944" y="2705100"/>
                  </a:lnTo>
                  <a:lnTo>
                    <a:pt x="484771" y="2667000"/>
                  </a:lnTo>
                  <a:lnTo>
                    <a:pt x="452869" y="2628900"/>
                  </a:lnTo>
                  <a:lnTo>
                    <a:pt x="422262" y="2590800"/>
                  </a:lnTo>
                  <a:lnTo>
                    <a:pt x="392963" y="2552700"/>
                  </a:lnTo>
                  <a:lnTo>
                    <a:pt x="364985" y="2514600"/>
                  </a:lnTo>
                  <a:lnTo>
                    <a:pt x="338328" y="2463800"/>
                  </a:lnTo>
                  <a:lnTo>
                    <a:pt x="313004" y="2425700"/>
                  </a:lnTo>
                  <a:lnTo>
                    <a:pt x="289039" y="2387600"/>
                  </a:lnTo>
                  <a:lnTo>
                    <a:pt x="266433" y="2349500"/>
                  </a:lnTo>
                  <a:lnTo>
                    <a:pt x="245198" y="2298700"/>
                  </a:lnTo>
                  <a:lnTo>
                    <a:pt x="225361" y="2260600"/>
                  </a:lnTo>
                  <a:lnTo>
                    <a:pt x="206908" y="2209800"/>
                  </a:lnTo>
                  <a:lnTo>
                    <a:pt x="189865" y="2171700"/>
                  </a:lnTo>
                  <a:lnTo>
                    <a:pt x="174256" y="2120900"/>
                  </a:lnTo>
                  <a:lnTo>
                    <a:pt x="160070" y="2070100"/>
                  </a:lnTo>
                  <a:lnTo>
                    <a:pt x="147320" y="2032000"/>
                  </a:lnTo>
                  <a:lnTo>
                    <a:pt x="136042" y="1981200"/>
                  </a:lnTo>
                  <a:lnTo>
                    <a:pt x="126212" y="1930400"/>
                  </a:lnTo>
                  <a:lnTo>
                    <a:pt x="117881" y="1879600"/>
                  </a:lnTo>
                  <a:lnTo>
                    <a:pt x="111023" y="1841500"/>
                  </a:lnTo>
                  <a:lnTo>
                    <a:pt x="105676" y="1790700"/>
                  </a:lnTo>
                  <a:lnTo>
                    <a:pt x="101841" y="1739900"/>
                  </a:lnTo>
                  <a:lnTo>
                    <a:pt x="99529" y="1689100"/>
                  </a:lnTo>
                  <a:lnTo>
                    <a:pt x="98767" y="1638300"/>
                  </a:lnTo>
                  <a:lnTo>
                    <a:pt x="99529" y="1587500"/>
                  </a:lnTo>
                  <a:lnTo>
                    <a:pt x="101841" y="1536700"/>
                  </a:lnTo>
                  <a:lnTo>
                    <a:pt x="105676" y="1498600"/>
                  </a:lnTo>
                  <a:lnTo>
                    <a:pt x="111023" y="1447800"/>
                  </a:lnTo>
                  <a:lnTo>
                    <a:pt x="117881" y="1397000"/>
                  </a:lnTo>
                  <a:lnTo>
                    <a:pt x="126212" y="1346200"/>
                  </a:lnTo>
                  <a:lnTo>
                    <a:pt x="136042" y="1295400"/>
                  </a:lnTo>
                  <a:lnTo>
                    <a:pt x="147320" y="1257300"/>
                  </a:lnTo>
                  <a:lnTo>
                    <a:pt x="160070" y="1206500"/>
                  </a:lnTo>
                  <a:lnTo>
                    <a:pt x="174256" y="1155700"/>
                  </a:lnTo>
                  <a:lnTo>
                    <a:pt x="189865" y="1117600"/>
                  </a:lnTo>
                  <a:lnTo>
                    <a:pt x="206908" y="1066800"/>
                  </a:lnTo>
                  <a:lnTo>
                    <a:pt x="225361" y="1028700"/>
                  </a:lnTo>
                  <a:lnTo>
                    <a:pt x="245198" y="977900"/>
                  </a:lnTo>
                  <a:lnTo>
                    <a:pt x="266433" y="939800"/>
                  </a:lnTo>
                  <a:lnTo>
                    <a:pt x="289039" y="901700"/>
                  </a:lnTo>
                  <a:lnTo>
                    <a:pt x="313004" y="850900"/>
                  </a:lnTo>
                  <a:lnTo>
                    <a:pt x="338328" y="812800"/>
                  </a:lnTo>
                  <a:lnTo>
                    <a:pt x="364985" y="774700"/>
                  </a:lnTo>
                  <a:lnTo>
                    <a:pt x="392963" y="736600"/>
                  </a:lnTo>
                  <a:lnTo>
                    <a:pt x="422262" y="698500"/>
                  </a:lnTo>
                  <a:lnTo>
                    <a:pt x="452869" y="660400"/>
                  </a:lnTo>
                  <a:lnTo>
                    <a:pt x="484771" y="622300"/>
                  </a:lnTo>
                  <a:lnTo>
                    <a:pt x="517944" y="584200"/>
                  </a:lnTo>
                  <a:lnTo>
                    <a:pt x="552399" y="546100"/>
                  </a:lnTo>
                  <a:lnTo>
                    <a:pt x="587933" y="508000"/>
                  </a:lnTo>
                  <a:lnTo>
                    <a:pt x="624370" y="482600"/>
                  </a:lnTo>
                  <a:lnTo>
                    <a:pt x="661682" y="444500"/>
                  </a:lnTo>
                  <a:lnTo>
                    <a:pt x="699846" y="419100"/>
                  </a:lnTo>
                  <a:lnTo>
                    <a:pt x="738822" y="381000"/>
                  </a:lnTo>
                  <a:lnTo>
                    <a:pt x="778598" y="355600"/>
                  </a:lnTo>
                  <a:lnTo>
                    <a:pt x="819124" y="330200"/>
                  </a:lnTo>
                  <a:lnTo>
                    <a:pt x="860386" y="304800"/>
                  </a:lnTo>
                  <a:lnTo>
                    <a:pt x="945007" y="254000"/>
                  </a:lnTo>
                  <a:lnTo>
                    <a:pt x="988314" y="241300"/>
                  </a:lnTo>
                  <a:lnTo>
                    <a:pt x="1032230" y="215900"/>
                  </a:lnTo>
                  <a:lnTo>
                    <a:pt x="1076756" y="203200"/>
                  </a:lnTo>
                  <a:lnTo>
                    <a:pt x="1121841" y="177800"/>
                  </a:lnTo>
                  <a:lnTo>
                    <a:pt x="1354810" y="114300"/>
                  </a:lnTo>
                  <a:lnTo>
                    <a:pt x="1402727" y="114300"/>
                  </a:lnTo>
                  <a:lnTo>
                    <a:pt x="1451000" y="101600"/>
                  </a:lnTo>
                  <a:lnTo>
                    <a:pt x="1548574" y="101600"/>
                  </a:lnTo>
                  <a:lnTo>
                    <a:pt x="1597812" y="88900"/>
                  </a:lnTo>
                  <a:lnTo>
                    <a:pt x="1696796" y="88900"/>
                  </a:lnTo>
                  <a:lnTo>
                    <a:pt x="1746034" y="101600"/>
                  </a:lnTo>
                  <a:lnTo>
                    <a:pt x="1843595" y="101600"/>
                  </a:lnTo>
                  <a:lnTo>
                    <a:pt x="1891880" y="114300"/>
                  </a:lnTo>
                  <a:lnTo>
                    <a:pt x="1939785" y="114300"/>
                  </a:lnTo>
                  <a:lnTo>
                    <a:pt x="2172766" y="177800"/>
                  </a:lnTo>
                  <a:lnTo>
                    <a:pt x="2217851" y="203200"/>
                  </a:lnTo>
                  <a:lnTo>
                    <a:pt x="2262365" y="215900"/>
                  </a:lnTo>
                  <a:lnTo>
                    <a:pt x="2306294" y="241300"/>
                  </a:lnTo>
                  <a:lnTo>
                    <a:pt x="2349601" y="254000"/>
                  </a:lnTo>
                  <a:lnTo>
                    <a:pt x="2434221" y="304800"/>
                  </a:lnTo>
                  <a:lnTo>
                    <a:pt x="2475484" y="330200"/>
                  </a:lnTo>
                  <a:lnTo>
                    <a:pt x="2516009" y="355600"/>
                  </a:lnTo>
                  <a:lnTo>
                    <a:pt x="2555773" y="381000"/>
                  </a:lnTo>
                  <a:lnTo>
                    <a:pt x="2594749" y="419100"/>
                  </a:lnTo>
                  <a:lnTo>
                    <a:pt x="2632913" y="444500"/>
                  </a:lnTo>
                  <a:lnTo>
                    <a:pt x="2670225" y="482600"/>
                  </a:lnTo>
                  <a:lnTo>
                    <a:pt x="2706674" y="508000"/>
                  </a:lnTo>
                  <a:lnTo>
                    <a:pt x="2742209" y="546100"/>
                  </a:lnTo>
                  <a:lnTo>
                    <a:pt x="2776651" y="584200"/>
                  </a:lnTo>
                  <a:lnTo>
                    <a:pt x="2809837" y="622300"/>
                  </a:lnTo>
                  <a:lnTo>
                    <a:pt x="2841739" y="660400"/>
                  </a:lnTo>
                  <a:lnTo>
                    <a:pt x="2872333" y="698500"/>
                  </a:lnTo>
                  <a:lnTo>
                    <a:pt x="2901645" y="736600"/>
                  </a:lnTo>
                  <a:lnTo>
                    <a:pt x="2929623" y="774700"/>
                  </a:lnTo>
                  <a:lnTo>
                    <a:pt x="2956280" y="812800"/>
                  </a:lnTo>
                  <a:lnTo>
                    <a:pt x="2981604" y="850900"/>
                  </a:lnTo>
                  <a:lnTo>
                    <a:pt x="3005569" y="901700"/>
                  </a:lnTo>
                  <a:lnTo>
                    <a:pt x="3028175" y="939800"/>
                  </a:lnTo>
                  <a:lnTo>
                    <a:pt x="3049397" y="977900"/>
                  </a:lnTo>
                  <a:lnTo>
                    <a:pt x="3069247" y="1028700"/>
                  </a:lnTo>
                  <a:lnTo>
                    <a:pt x="3087700" y="1066800"/>
                  </a:lnTo>
                  <a:lnTo>
                    <a:pt x="3104731" y="1117600"/>
                  </a:lnTo>
                  <a:lnTo>
                    <a:pt x="3120352" y="1155700"/>
                  </a:lnTo>
                  <a:lnTo>
                    <a:pt x="3134537" y="1206500"/>
                  </a:lnTo>
                  <a:lnTo>
                    <a:pt x="3147276" y="1257300"/>
                  </a:lnTo>
                  <a:lnTo>
                    <a:pt x="3158566" y="1295400"/>
                  </a:lnTo>
                  <a:lnTo>
                    <a:pt x="3168383" y="1346200"/>
                  </a:lnTo>
                  <a:lnTo>
                    <a:pt x="3176727" y="1397000"/>
                  </a:lnTo>
                  <a:lnTo>
                    <a:pt x="3183572" y="1447800"/>
                  </a:lnTo>
                  <a:lnTo>
                    <a:pt x="3188919" y="1498600"/>
                  </a:lnTo>
                  <a:lnTo>
                    <a:pt x="3192754" y="1536700"/>
                  </a:lnTo>
                  <a:lnTo>
                    <a:pt x="3195066" y="1587500"/>
                  </a:lnTo>
                  <a:lnTo>
                    <a:pt x="3195840" y="1638300"/>
                  </a:lnTo>
                  <a:lnTo>
                    <a:pt x="3195840" y="1077099"/>
                  </a:lnTo>
                  <a:lnTo>
                    <a:pt x="3188246" y="1054100"/>
                  </a:lnTo>
                  <a:lnTo>
                    <a:pt x="3170085" y="1016000"/>
                  </a:lnTo>
                  <a:lnTo>
                    <a:pt x="3150527" y="965200"/>
                  </a:lnTo>
                  <a:lnTo>
                    <a:pt x="3129610" y="914400"/>
                  </a:lnTo>
                  <a:lnTo>
                    <a:pt x="3107334" y="876300"/>
                  </a:lnTo>
                  <a:lnTo>
                    <a:pt x="3083699" y="838200"/>
                  </a:lnTo>
                  <a:lnTo>
                    <a:pt x="3058731" y="787400"/>
                  </a:lnTo>
                  <a:lnTo>
                    <a:pt x="3032429" y="749300"/>
                  </a:lnTo>
                  <a:lnTo>
                    <a:pt x="3004807" y="711200"/>
                  </a:lnTo>
                  <a:lnTo>
                    <a:pt x="2975889" y="660400"/>
                  </a:lnTo>
                  <a:lnTo>
                    <a:pt x="2945663" y="622300"/>
                  </a:lnTo>
                  <a:lnTo>
                    <a:pt x="2914142" y="584200"/>
                  </a:lnTo>
                  <a:lnTo>
                    <a:pt x="2881363" y="546100"/>
                  </a:lnTo>
                  <a:lnTo>
                    <a:pt x="2847302" y="508000"/>
                  </a:lnTo>
                  <a:lnTo>
                    <a:pt x="2811996" y="482600"/>
                  </a:lnTo>
                  <a:lnTo>
                    <a:pt x="2775686" y="444500"/>
                  </a:lnTo>
                  <a:lnTo>
                    <a:pt x="2738488" y="406400"/>
                  </a:lnTo>
                  <a:lnTo>
                    <a:pt x="2700413" y="368300"/>
                  </a:lnTo>
                  <a:lnTo>
                    <a:pt x="2661513" y="342900"/>
                  </a:lnTo>
                  <a:lnTo>
                    <a:pt x="2621800" y="317500"/>
                  </a:lnTo>
                  <a:lnTo>
                    <a:pt x="2581300" y="279400"/>
                  </a:lnTo>
                  <a:lnTo>
                    <a:pt x="2540038" y="254000"/>
                  </a:lnTo>
                  <a:lnTo>
                    <a:pt x="2455354" y="203200"/>
                  </a:lnTo>
                  <a:lnTo>
                    <a:pt x="2367940" y="152400"/>
                  </a:lnTo>
                  <a:lnTo>
                    <a:pt x="2323300" y="139700"/>
                  </a:lnTo>
                  <a:lnTo>
                    <a:pt x="2278037" y="114300"/>
                  </a:lnTo>
                  <a:lnTo>
                    <a:pt x="2185847" y="88900"/>
                  </a:lnTo>
                  <a:lnTo>
                    <a:pt x="2138959" y="63500"/>
                  </a:lnTo>
                  <a:lnTo>
                    <a:pt x="1995424" y="25400"/>
                  </a:lnTo>
                  <a:lnTo>
                    <a:pt x="1946719" y="25400"/>
                  </a:lnTo>
                  <a:lnTo>
                    <a:pt x="1848180" y="0"/>
                  </a:lnTo>
                  <a:lnTo>
                    <a:pt x="1446415" y="0"/>
                  </a:lnTo>
                  <a:lnTo>
                    <a:pt x="1347876" y="25400"/>
                  </a:lnTo>
                  <a:lnTo>
                    <a:pt x="1299171" y="25400"/>
                  </a:lnTo>
                  <a:lnTo>
                    <a:pt x="1155649" y="63500"/>
                  </a:lnTo>
                  <a:lnTo>
                    <a:pt x="1108760" y="88900"/>
                  </a:lnTo>
                  <a:lnTo>
                    <a:pt x="1016558" y="114300"/>
                  </a:lnTo>
                  <a:lnTo>
                    <a:pt x="971308" y="139700"/>
                  </a:lnTo>
                  <a:lnTo>
                    <a:pt x="926655" y="152400"/>
                  </a:lnTo>
                  <a:lnTo>
                    <a:pt x="839254" y="203200"/>
                  </a:lnTo>
                  <a:lnTo>
                    <a:pt x="754570" y="254000"/>
                  </a:lnTo>
                  <a:lnTo>
                    <a:pt x="713308" y="279400"/>
                  </a:lnTo>
                  <a:lnTo>
                    <a:pt x="672807" y="317500"/>
                  </a:lnTo>
                  <a:lnTo>
                    <a:pt x="633095" y="342900"/>
                  </a:lnTo>
                  <a:lnTo>
                    <a:pt x="594182" y="368300"/>
                  </a:lnTo>
                  <a:lnTo>
                    <a:pt x="556120" y="406400"/>
                  </a:lnTo>
                  <a:lnTo>
                    <a:pt x="518922" y="444500"/>
                  </a:lnTo>
                  <a:lnTo>
                    <a:pt x="482600" y="482600"/>
                  </a:lnTo>
                  <a:lnTo>
                    <a:pt x="447294" y="508000"/>
                  </a:lnTo>
                  <a:lnTo>
                    <a:pt x="413245" y="546100"/>
                  </a:lnTo>
                  <a:lnTo>
                    <a:pt x="380453" y="584200"/>
                  </a:lnTo>
                  <a:lnTo>
                    <a:pt x="348945" y="622300"/>
                  </a:lnTo>
                  <a:lnTo>
                    <a:pt x="318719" y="660400"/>
                  </a:lnTo>
                  <a:lnTo>
                    <a:pt x="289788" y="711200"/>
                  </a:lnTo>
                  <a:lnTo>
                    <a:pt x="262178" y="749300"/>
                  </a:lnTo>
                  <a:lnTo>
                    <a:pt x="235877" y="787400"/>
                  </a:lnTo>
                  <a:lnTo>
                    <a:pt x="210896" y="838200"/>
                  </a:lnTo>
                  <a:lnTo>
                    <a:pt x="187274" y="876300"/>
                  </a:lnTo>
                  <a:lnTo>
                    <a:pt x="164985" y="914400"/>
                  </a:lnTo>
                  <a:lnTo>
                    <a:pt x="144068" y="965200"/>
                  </a:lnTo>
                  <a:lnTo>
                    <a:pt x="124523" y="1016000"/>
                  </a:lnTo>
                  <a:lnTo>
                    <a:pt x="106349" y="1054100"/>
                  </a:lnTo>
                  <a:lnTo>
                    <a:pt x="89585" y="1104900"/>
                  </a:lnTo>
                  <a:lnTo>
                    <a:pt x="74206" y="1143000"/>
                  </a:lnTo>
                  <a:lnTo>
                    <a:pt x="60248" y="1193800"/>
                  </a:lnTo>
                  <a:lnTo>
                    <a:pt x="47726" y="1244600"/>
                  </a:lnTo>
                  <a:lnTo>
                    <a:pt x="36626" y="1295400"/>
                  </a:lnTo>
                  <a:lnTo>
                    <a:pt x="26974" y="1346200"/>
                  </a:lnTo>
                  <a:lnTo>
                    <a:pt x="18770" y="1384300"/>
                  </a:lnTo>
                  <a:lnTo>
                    <a:pt x="12052" y="1435100"/>
                  </a:lnTo>
                  <a:lnTo>
                    <a:pt x="6794" y="1485900"/>
                  </a:lnTo>
                  <a:lnTo>
                    <a:pt x="3022" y="1536700"/>
                  </a:lnTo>
                  <a:lnTo>
                    <a:pt x="762" y="1587500"/>
                  </a:lnTo>
                  <a:lnTo>
                    <a:pt x="0" y="1638300"/>
                  </a:lnTo>
                  <a:lnTo>
                    <a:pt x="762" y="1689100"/>
                  </a:lnTo>
                  <a:lnTo>
                    <a:pt x="3022" y="1739900"/>
                  </a:lnTo>
                  <a:lnTo>
                    <a:pt x="6794" y="1790700"/>
                  </a:lnTo>
                  <a:lnTo>
                    <a:pt x="12052" y="1841500"/>
                  </a:lnTo>
                  <a:lnTo>
                    <a:pt x="18770" y="1892300"/>
                  </a:lnTo>
                  <a:lnTo>
                    <a:pt x="26974" y="1943100"/>
                  </a:lnTo>
                  <a:lnTo>
                    <a:pt x="36626" y="1993900"/>
                  </a:lnTo>
                  <a:lnTo>
                    <a:pt x="47726" y="2032000"/>
                  </a:lnTo>
                  <a:lnTo>
                    <a:pt x="60248" y="2082800"/>
                  </a:lnTo>
                  <a:lnTo>
                    <a:pt x="74206" y="2133600"/>
                  </a:lnTo>
                  <a:lnTo>
                    <a:pt x="89585" y="2184400"/>
                  </a:lnTo>
                  <a:lnTo>
                    <a:pt x="106349" y="2222500"/>
                  </a:lnTo>
                  <a:lnTo>
                    <a:pt x="124523" y="2273300"/>
                  </a:lnTo>
                  <a:lnTo>
                    <a:pt x="144068" y="2311400"/>
                  </a:lnTo>
                  <a:lnTo>
                    <a:pt x="164985" y="2362200"/>
                  </a:lnTo>
                  <a:lnTo>
                    <a:pt x="187274" y="2400300"/>
                  </a:lnTo>
                  <a:lnTo>
                    <a:pt x="210896" y="2451100"/>
                  </a:lnTo>
                  <a:lnTo>
                    <a:pt x="235877" y="2489200"/>
                  </a:lnTo>
                  <a:lnTo>
                    <a:pt x="262178" y="2540000"/>
                  </a:lnTo>
                  <a:lnTo>
                    <a:pt x="289788" y="2578100"/>
                  </a:lnTo>
                  <a:lnTo>
                    <a:pt x="318719" y="2616200"/>
                  </a:lnTo>
                  <a:lnTo>
                    <a:pt x="348945" y="2654300"/>
                  </a:lnTo>
                  <a:lnTo>
                    <a:pt x="380453" y="2692400"/>
                  </a:lnTo>
                  <a:lnTo>
                    <a:pt x="413245" y="2730500"/>
                  </a:lnTo>
                  <a:lnTo>
                    <a:pt x="447294" y="2768600"/>
                  </a:lnTo>
                  <a:lnTo>
                    <a:pt x="482600" y="2806700"/>
                  </a:lnTo>
                  <a:lnTo>
                    <a:pt x="518922" y="2844800"/>
                  </a:lnTo>
                  <a:lnTo>
                    <a:pt x="556120" y="2870200"/>
                  </a:lnTo>
                  <a:lnTo>
                    <a:pt x="594182" y="2908300"/>
                  </a:lnTo>
                  <a:lnTo>
                    <a:pt x="633095" y="2933700"/>
                  </a:lnTo>
                  <a:lnTo>
                    <a:pt x="672807" y="2971800"/>
                  </a:lnTo>
                  <a:lnTo>
                    <a:pt x="713308" y="2997200"/>
                  </a:lnTo>
                  <a:lnTo>
                    <a:pt x="754570" y="3022600"/>
                  </a:lnTo>
                  <a:lnTo>
                    <a:pt x="839254" y="3073400"/>
                  </a:lnTo>
                  <a:lnTo>
                    <a:pt x="926655" y="3124200"/>
                  </a:lnTo>
                  <a:lnTo>
                    <a:pt x="971308" y="3149600"/>
                  </a:lnTo>
                  <a:lnTo>
                    <a:pt x="1016558" y="3162300"/>
                  </a:lnTo>
                  <a:lnTo>
                    <a:pt x="1062380" y="3187700"/>
                  </a:lnTo>
                  <a:lnTo>
                    <a:pt x="1347876" y="3263900"/>
                  </a:lnTo>
                  <a:lnTo>
                    <a:pt x="1396974" y="3263900"/>
                  </a:lnTo>
                  <a:lnTo>
                    <a:pt x="1446415" y="3276600"/>
                  </a:lnTo>
                  <a:lnTo>
                    <a:pt x="1496199" y="3276600"/>
                  </a:lnTo>
                  <a:lnTo>
                    <a:pt x="1546301" y="3289300"/>
                  </a:lnTo>
                  <a:lnTo>
                    <a:pt x="1748307" y="3289300"/>
                  </a:lnTo>
                  <a:lnTo>
                    <a:pt x="1798396" y="3276600"/>
                  </a:lnTo>
                  <a:lnTo>
                    <a:pt x="1848180" y="3276600"/>
                  </a:lnTo>
                  <a:lnTo>
                    <a:pt x="1897634" y="3263900"/>
                  </a:lnTo>
                  <a:lnTo>
                    <a:pt x="1946719" y="3263900"/>
                  </a:lnTo>
                  <a:lnTo>
                    <a:pt x="2232215" y="3187700"/>
                  </a:lnTo>
                  <a:lnTo>
                    <a:pt x="2278037" y="3162300"/>
                  </a:lnTo>
                  <a:lnTo>
                    <a:pt x="2323300" y="3149600"/>
                  </a:lnTo>
                  <a:lnTo>
                    <a:pt x="2367940" y="3124200"/>
                  </a:lnTo>
                  <a:lnTo>
                    <a:pt x="2455354" y="3073400"/>
                  </a:lnTo>
                  <a:lnTo>
                    <a:pt x="2540038" y="3022600"/>
                  </a:lnTo>
                  <a:lnTo>
                    <a:pt x="2581300" y="2997200"/>
                  </a:lnTo>
                  <a:lnTo>
                    <a:pt x="2621800" y="2971800"/>
                  </a:lnTo>
                  <a:lnTo>
                    <a:pt x="2661513" y="2933700"/>
                  </a:lnTo>
                  <a:lnTo>
                    <a:pt x="2700413" y="2908300"/>
                  </a:lnTo>
                  <a:lnTo>
                    <a:pt x="2738488" y="2870200"/>
                  </a:lnTo>
                  <a:lnTo>
                    <a:pt x="2775686" y="2844800"/>
                  </a:lnTo>
                  <a:lnTo>
                    <a:pt x="2811996" y="2806700"/>
                  </a:lnTo>
                  <a:lnTo>
                    <a:pt x="2847302" y="2768600"/>
                  </a:lnTo>
                  <a:lnTo>
                    <a:pt x="2881363" y="2730500"/>
                  </a:lnTo>
                  <a:lnTo>
                    <a:pt x="2914142" y="2692400"/>
                  </a:lnTo>
                  <a:lnTo>
                    <a:pt x="2945663" y="2654300"/>
                  </a:lnTo>
                  <a:lnTo>
                    <a:pt x="2975889" y="2616200"/>
                  </a:lnTo>
                  <a:lnTo>
                    <a:pt x="3004807" y="2578100"/>
                  </a:lnTo>
                  <a:lnTo>
                    <a:pt x="3032429" y="2540000"/>
                  </a:lnTo>
                  <a:lnTo>
                    <a:pt x="3058731" y="2489200"/>
                  </a:lnTo>
                  <a:lnTo>
                    <a:pt x="3083699" y="2451100"/>
                  </a:lnTo>
                  <a:lnTo>
                    <a:pt x="3107334" y="2400300"/>
                  </a:lnTo>
                  <a:lnTo>
                    <a:pt x="3129610" y="2362200"/>
                  </a:lnTo>
                  <a:lnTo>
                    <a:pt x="3150527" y="2311400"/>
                  </a:lnTo>
                  <a:lnTo>
                    <a:pt x="3170085" y="2273300"/>
                  </a:lnTo>
                  <a:lnTo>
                    <a:pt x="3188246" y="2222500"/>
                  </a:lnTo>
                  <a:lnTo>
                    <a:pt x="3205022" y="2184400"/>
                  </a:lnTo>
                  <a:lnTo>
                    <a:pt x="3220389" y="2133600"/>
                  </a:lnTo>
                  <a:lnTo>
                    <a:pt x="3234347" y="2082800"/>
                  </a:lnTo>
                  <a:lnTo>
                    <a:pt x="3246882" y="2032000"/>
                  </a:lnTo>
                  <a:lnTo>
                    <a:pt x="3257981" y="1993900"/>
                  </a:lnTo>
                  <a:lnTo>
                    <a:pt x="3267633" y="1943100"/>
                  </a:lnTo>
                  <a:lnTo>
                    <a:pt x="3275825" y="1892300"/>
                  </a:lnTo>
                  <a:lnTo>
                    <a:pt x="3282556" y="1841500"/>
                  </a:lnTo>
                  <a:lnTo>
                    <a:pt x="3287814" y="1790700"/>
                  </a:lnTo>
                  <a:lnTo>
                    <a:pt x="3291573" y="1739900"/>
                  </a:lnTo>
                  <a:lnTo>
                    <a:pt x="3293846" y="1689100"/>
                  </a:lnTo>
                  <a:lnTo>
                    <a:pt x="3294596" y="1638300"/>
                  </a:lnTo>
                  <a:close/>
                </a:path>
              </a:pathLst>
            </a:custGeom>
            <a:solidFill>
              <a:srgbClr val="A20A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8179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/>
              <a:t>STRATEGIE	</a:t>
            </a:r>
            <a:r>
              <a:rPr sz="6400" spc="645" dirty="0"/>
              <a:t>MARKETING</a:t>
            </a:r>
            <a:endParaRPr sz="6400"/>
          </a:p>
        </p:txBody>
      </p:sp>
      <p:sp>
        <p:nvSpPr>
          <p:cNvPr id="12" name="object 12"/>
          <p:cNvSpPr txBox="1"/>
          <p:nvPr/>
        </p:nvSpPr>
        <p:spPr>
          <a:xfrm>
            <a:off x="1190244" y="2163975"/>
            <a:ext cx="167929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817978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817978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1797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817978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817978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1797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817978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817978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817978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817978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817978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17978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817978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817978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1797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817978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817978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817978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817978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1797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817978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817978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817978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817978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817978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817978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817978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817978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817978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817978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1797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817978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817978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1797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1797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1797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817978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817978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817978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17978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817978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817978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817978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817978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1797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1797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817978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817978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1797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817978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817978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817978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17978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817978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817978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817978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1797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1797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817978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1797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817978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1797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817978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817978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817978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817978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817978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817978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1797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817978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1797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817978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817978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817978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A20A53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A20A53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A20A53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A20A53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A20A53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A20A53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A20A53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A20A53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A20A53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A20A53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A20A53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A20A53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A20A53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A20A53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A20A53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A20A53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A20A53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A20A53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A20A53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A20A53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A20A53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A20A53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A20A53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A20A53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A20A53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A20A53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A20A53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A20A53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A20A53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A20A53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A20A53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A20A53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A20A53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A20A53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A20A53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A20A53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A20A53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A20A53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A20A5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A20A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8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814055" y="1847803"/>
                  </a:moveTo>
                  <a:lnTo>
                    <a:pt x="769596" y="1839015"/>
                  </a:lnTo>
                  <a:lnTo>
                    <a:pt x="731946" y="1813778"/>
                  </a:lnTo>
                  <a:lnTo>
                    <a:pt x="34024" y="1115896"/>
                  </a:lnTo>
                  <a:lnTo>
                    <a:pt x="8787" y="1078196"/>
                  </a:lnTo>
                  <a:lnTo>
                    <a:pt x="0" y="1033747"/>
                  </a:lnTo>
                  <a:lnTo>
                    <a:pt x="2232" y="1010907"/>
                  </a:lnTo>
                  <a:lnTo>
                    <a:pt x="19472" y="969309"/>
                  </a:lnTo>
                  <a:lnTo>
                    <a:pt x="947059" y="38684"/>
                  </a:lnTo>
                  <a:lnTo>
                    <a:pt x="1009645" y="5950"/>
                  </a:lnTo>
                  <a:lnTo>
                    <a:pt x="1084402" y="0"/>
                  </a:lnTo>
                  <a:lnTo>
                    <a:pt x="1707743" y="80"/>
                  </a:lnTo>
                  <a:lnTo>
                    <a:pt x="1751639" y="7179"/>
                  </a:lnTo>
                  <a:lnTo>
                    <a:pt x="1790229" y="27161"/>
                  </a:lnTo>
                  <a:lnTo>
                    <a:pt x="1820681" y="57614"/>
                  </a:lnTo>
                  <a:lnTo>
                    <a:pt x="1840663" y="96203"/>
                  </a:lnTo>
                  <a:lnTo>
                    <a:pt x="1847843" y="140596"/>
                  </a:lnTo>
                  <a:lnTo>
                    <a:pt x="1847829" y="241023"/>
                  </a:lnTo>
                  <a:lnTo>
                    <a:pt x="1486308" y="241023"/>
                  </a:lnTo>
                  <a:lnTo>
                    <a:pt x="1439414" y="250492"/>
                  </a:lnTo>
                  <a:lnTo>
                    <a:pt x="1401107" y="276317"/>
                  </a:lnTo>
                  <a:lnTo>
                    <a:pt x="1375272" y="314623"/>
                  </a:lnTo>
                  <a:lnTo>
                    <a:pt x="1365797" y="361534"/>
                  </a:lnTo>
                  <a:lnTo>
                    <a:pt x="1375272" y="408445"/>
                  </a:lnTo>
                  <a:lnTo>
                    <a:pt x="1401107" y="446751"/>
                  </a:lnTo>
                  <a:lnTo>
                    <a:pt x="1439414" y="472576"/>
                  </a:lnTo>
                  <a:lnTo>
                    <a:pt x="1486308" y="482046"/>
                  </a:lnTo>
                  <a:lnTo>
                    <a:pt x="1847797" y="482046"/>
                  </a:lnTo>
                  <a:lnTo>
                    <a:pt x="1847772" y="663496"/>
                  </a:lnTo>
                  <a:lnTo>
                    <a:pt x="1031217" y="663496"/>
                  </a:lnTo>
                  <a:lnTo>
                    <a:pt x="985247" y="668739"/>
                  </a:lnTo>
                  <a:lnTo>
                    <a:pt x="938558" y="681819"/>
                  </a:lnTo>
                  <a:lnTo>
                    <a:pt x="906793" y="695833"/>
                  </a:lnTo>
                  <a:lnTo>
                    <a:pt x="807306" y="695833"/>
                  </a:lnTo>
                  <a:lnTo>
                    <a:pt x="749822" y="718971"/>
                  </a:lnTo>
                  <a:lnTo>
                    <a:pt x="798067" y="767136"/>
                  </a:lnTo>
                  <a:lnTo>
                    <a:pt x="794492" y="769787"/>
                  </a:lnTo>
                  <a:lnTo>
                    <a:pt x="793020" y="771072"/>
                  </a:lnTo>
                  <a:lnTo>
                    <a:pt x="733312" y="771072"/>
                  </a:lnTo>
                  <a:lnTo>
                    <a:pt x="675226" y="793568"/>
                  </a:lnTo>
                  <a:lnTo>
                    <a:pt x="726081" y="844424"/>
                  </a:lnTo>
                  <a:lnTo>
                    <a:pt x="693567" y="892569"/>
                  </a:lnTo>
                  <a:lnTo>
                    <a:pt x="669108" y="939282"/>
                  </a:lnTo>
                  <a:lnTo>
                    <a:pt x="652703" y="984564"/>
                  </a:lnTo>
                  <a:lnTo>
                    <a:pt x="644354" y="1028413"/>
                  </a:lnTo>
                  <a:lnTo>
                    <a:pt x="644059" y="1070830"/>
                  </a:lnTo>
                  <a:lnTo>
                    <a:pt x="651820" y="1111813"/>
                  </a:lnTo>
                  <a:lnTo>
                    <a:pt x="667635" y="1151364"/>
                  </a:lnTo>
                  <a:lnTo>
                    <a:pt x="691505" y="1189481"/>
                  </a:lnTo>
                  <a:lnTo>
                    <a:pt x="723430" y="1226164"/>
                  </a:lnTo>
                  <a:lnTo>
                    <a:pt x="753121" y="1252277"/>
                  </a:lnTo>
                  <a:lnTo>
                    <a:pt x="818180" y="1288913"/>
                  </a:lnTo>
                  <a:lnTo>
                    <a:pt x="853542" y="1299435"/>
                  </a:lnTo>
                  <a:lnTo>
                    <a:pt x="1410461" y="1299435"/>
                  </a:lnTo>
                  <a:lnTo>
                    <a:pt x="896163" y="1813778"/>
                  </a:lnTo>
                  <a:lnTo>
                    <a:pt x="878459" y="1828348"/>
                  </a:lnTo>
                  <a:lnTo>
                    <a:pt x="858529" y="1839015"/>
                  </a:lnTo>
                  <a:lnTo>
                    <a:pt x="836889" y="1845571"/>
                  </a:lnTo>
                  <a:lnTo>
                    <a:pt x="814055" y="1847803"/>
                  </a:lnTo>
                  <a:close/>
                </a:path>
                <a:path w="1847850" h="1847850">
                  <a:moveTo>
                    <a:pt x="1707743" y="80"/>
                  </a:moveTo>
                  <a:lnTo>
                    <a:pt x="1109670" y="80"/>
                  </a:lnTo>
                  <a:lnTo>
                    <a:pt x="1707246" y="0"/>
                  </a:lnTo>
                  <a:lnTo>
                    <a:pt x="1707743" y="80"/>
                  </a:lnTo>
                  <a:close/>
                </a:path>
                <a:path w="1847850" h="1847850">
                  <a:moveTo>
                    <a:pt x="1847797" y="482046"/>
                  </a:moveTo>
                  <a:lnTo>
                    <a:pt x="1486308" y="482046"/>
                  </a:lnTo>
                  <a:lnTo>
                    <a:pt x="1533202" y="472576"/>
                  </a:lnTo>
                  <a:lnTo>
                    <a:pt x="1571510" y="446751"/>
                  </a:lnTo>
                  <a:lnTo>
                    <a:pt x="1597345" y="408445"/>
                  </a:lnTo>
                  <a:lnTo>
                    <a:pt x="1606820" y="361534"/>
                  </a:lnTo>
                  <a:lnTo>
                    <a:pt x="1597345" y="314623"/>
                  </a:lnTo>
                  <a:lnTo>
                    <a:pt x="1571510" y="276317"/>
                  </a:lnTo>
                  <a:lnTo>
                    <a:pt x="1533202" y="250492"/>
                  </a:lnTo>
                  <a:lnTo>
                    <a:pt x="1486308" y="241023"/>
                  </a:lnTo>
                  <a:lnTo>
                    <a:pt x="1847829" y="241023"/>
                  </a:lnTo>
                  <a:lnTo>
                    <a:pt x="1847797" y="482046"/>
                  </a:lnTo>
                  <a:close/>
                </a:path>
                <a:path w="1847850" h="1847850">
                  <a:moveTo>
                    <a:pt x="1786946" y="922917"/>
                  </a:moveTo>
                  <a:lnTo>
                    <a:pt x="1204954" y="922917"/>
                  </a:lnTo>
                  <a:lnTo>
                    <a:pt x="1290115" y="898654"/>
                  </a:lnTo>
                  <a:lnTo>
                    <a:pt x="1278595" y="850666"/>
                  </a:lnTo>
                  <a:lnTo>
                    <a:pt x="1261760" y="807808"/>
                  </a:lnTo>
                  <a:lnTo>
                    <a:pt x="1239631" y="770072"/>
                  </a:lnTo>
                  <a:lnTo>
                    <a:pt x="1212225" y="737450"/>
                  </a:lnTo>
                  <a:lnTo>
                    <a:pt x="1171678" y="703615"/>
                  </a:lnTo>
                  <a:lnTo>
                    <a:pt x="1128002" y="680016"/>
                  </a:lnTo>
                  <a:lnTo>
                    <a:pt x="1081186" y="666645"/>
                  </a:lnTo>
                  <a:lnTo>
                    <a:pt x="1031217" y="663496"/>
                  </a:lnTo>
                  <a:lnTo>
                    <a:pt x="1847772" y="663496"/>
                  </a:lnTo>
                  <a:lnTo>
                    <a:pt x="1847690" y="761837"/>
                  </a:lnTo>
                  <a:lnTo>
                    <a:pt x="1843253" y="831665"/>
                  </a:lnTo>
                  <a:lnTo>
                    <a:pt x="1831737" y="868533"/>
                  </a:lnTo>
                  <a:lnTo>
                    <a:pt x="1809118" y="900743"/>
                  </a:lnTo>
                  <a:lnTo>
                    <a:pt x="1786946" y="922917"/>
                  </a:lnTo>
                  <a:close/>
                </a:path>
                <a:path w="1847850" h="1847850">
                  <a:moveTo>
                    <a:pt x="842978" y="731504"/>
                  </a:moveTo>
                  <a:lnTo>
                    <a:pt x="807306" y="695833"/>
                  </a:lnTo>
                  <a:lnTo>
                    <a:pt x="906793" y="695833"/>
                  </a:lnTo>
                  <a:lnTo>
                    <a:pt x="891139" y="702739"/>
                  </a:lnTo>
                  <a:lnTo>
                    <a:pt x="842978" y="731504"/>
                  </a:lnTo>
                  <a:close/>
                </a:path>
                <a:path w="1847850" h="1847850">
                  <a:moveTo>
                    <a:pt x="1705729" y="1004142"/>
                  </a:moveTo>
                  <a:lnTo>
                    <a:pt x="1035153" y="1004142"/>
                  </a:lnTo>
                  <a:lnTo>
                    <a:pt x="1093240" y="981646"/>
                  </a:lnTo>
                  <a:lnTo>
                    <a:pt x="906367" y="794813"/>
                  </a:lnTo>
                  <a:lnTo>
                    <a:pt x="970785" y="760111"/>
                  </a:lnTo>
                  <a:lnTo>
                    <a:pt x="1031859" y="743274"/>
                  </a:lnTo>
                  <a:lnTo>
                    <a:pt x="1067604" y="742040"/>
                  </a:lnTo>
                  <a:lnTo>
                    <a:pt x="1100229" y="748225"/>
                  </a:lnTo>
                  <a:lnTo>
                    <a:pt x="1156066" y="782882"/>
                  </a:lnTo>
                  <a:lnTo>
                    <a:pt x="1192381" y="841978"/>
                  </a:lnTo>
                  <a:lnTo>
                    <a:pt x="1201631" y="879723"/>
                  </a:lnTo>
                  <a:lnTo>
                    <a:pt x="1204954" y="922917"/>
                  </a:lnTo>
                  <a:lnTo>
                    <a:pt x="1786946" y="922917"/>
                  </a:lnTo>
                  <a:lnTo>
                    <a:pt x="1705729" y="1004142"/>
                  </a:lnTo>
                  <a:close/>
                </a:path>
                <a:path w="1847850" h="1847850">
                  <a:moveTo>
                    <a:pt x="763721" y="801481"/>
                  </a:moveTo>
                  <a:lnTo>
                    <a:pt x="733312" y="771072"/>
                  </a:lnTo>
                  <a:lnTo>
                    <a:pt x="793020" y="771072"/>
                  </a:lnTo>
                  <a:lnTo>
                    <a:pt x="790997" y="772840"/>
                  </a:lnTo>
                  <a:lnTo>
                    <a:pt x="774045" y="789792"/>
                  </a:lnTo>
                  <a:lnTo>
                    <a:pt x="771795" y="792001"/>
                  </a:lnTo>
                  <a:lnTo>
                    <a:pt x="767457" y="796420"/>
                  </a:lnTo>
                  <a:lnTo>
                    <a:pt x="765448" y="798830"/>
                  </a:lnTo>
                  <a:lnTo>
                    <a:pt x="763721" y="801481"/>
                  </a:lnTo>
                  <a:close/>
                </a:path>
                <a:path w="1847850" h="1847850">
                  <a:moveTo>
                    <a:pt x="1657448" y="1052427"/>
                  </a:moveTo>
                  <a:lnTo>
                    <a:pt x="934165" y="1052427"/>
                  </a:lnTo>
                  <a:lnTo>
                    <a:pt x="991608" y="1029288"/>
                  </a:lnTo>
                  <a:lnTo>
                    <a:pt x="827150" y="864830"/>
                  </a:lnTo>
                  <a:lnTo>
                    <a:pt x="828878" y="862139"/>
                  </a:lnTo>
                  <a:lnTo>
                    <a:pt x="830886" y="859809"/>
                  </a:lnTo>
                  <a:lnTo>
                    <a:pt x="833096" y="857600"/>
                  </a:lnTo>
                  <a:lnTo>
                    <a:pt x="835305" y="855350"/>
                  </a:lnTo>
                  <a:lnTo>
                    <a:pt x="837755" y="852940"/>
                  </a:lnTo>
                  <a:lnTo>
                    <a:pt x="840366" y="850289"/>
                  </a:lnTo>
                  <a:lnTo>
                    <a:pt x="843460" y="847236"/>
                  </a:lnTo>
                  <a:lnTo>
                    <a:pt x="850289" y="840407"/>
                  </a:lnTo>
                  <a:lnTo>
                    <a:pt x="853783" y="836872"/>
                  </a:lnTo>
                  <a:lnTo>
                    <a:pt x="857479" y="833537"/>
                  </a:lnTo>
                  <a:lnTo>
                    <a:pt x="861456" y="830444"/>
                  </a:lnTo>
                  <a:lnTo>
                    <a:pt x="1035153" y="1004142"/>
                  </a:lnTo>
                  <a:lnTo>
                    <a:pt x="1705729" y="1004142"/>
                  </a:lnTo>
                  <a:lnTo>
                    <a:pt x="1657448" y="1052427"/>
                  </a:lnTo>
                  <a:close/>
                </a:path>
                <a:path w="1847850" h="1847850">
                  <a:moveTo>
                    <a:pt x="1410461" y="1299435"/>
                  </a:moveTo>
                  <a:lnTo>
                    <a:pt x="853542" y="1299435"/>
                  </a:lnTo>
                  <a:lnTo>
                    <a:pt x="922917" y="1230061"/>
                  </a:lnTo>
                  <a:lnTo>
                    <a:pt x="897819" y="1228629"/>
                  </a:lnTo>
                  <a:lnTo>
                    <a:pt x="857536" y="1223372"/>
                  </a:lnTo>
                  <a:lnTo>
                    <a:pt x="806648" y="1202639"/>
                  </a:lnTo>
                  <a:lnTo>
                    <a:pt x="773643" y="1175911"/>
                  </a:lnTo>
                  <a:lnTo>
                    <a:pt x="745296" y="1139677"/>
                  </a:lnTo>
                  <a:lnTo>
                    <a:pt x="729389" y="1100106"/>
                  </a:lnTo>
                  <a:lnTo>
                    <a:pt x="725921" y="1057197"/>
                  </a:lnTo>
                  <a:lnTo>
                    <a:pt x="734909" y="1010907"/>
                  </a:lnTo>
                  <a:lnTo>
                    <a:pt x="756303" y="961354"/>
                  </a:lnTo>
                  <a:lnTo>
                    <a:pt x="790153" y="908415"/>
                  </a:lnTo>
                  <a:lnTo>
                    <a:pt x="934165" y="1052427"/>
                  </a:lnTo>
                  <a:lnTo>
                    <a:pt x="1657448" y="1052427"/>
                  </a:lnTo>
                  <a:lnTo>
                    <a:pt x="1410461" y="1299435"/>
                  </a:lnTo>
                  <a:close/>
                </a:path>
              </a:pathLst>
            </a:custGeom>
            <a:solidFill>
              <a:srgbClr val="8179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46"/>
            <a:ext cx="2637790" cy="781050"/>
          </a:xfrm>
          <a:custGeom>
            <a:avLst/>
            <a:gdLst/>
            <a:ahLst/>
            <a:cxnLst/>
            <a:rect l="l" t="t" r="r" b="b"/>
            <a:pathLst>
              <a:path w="2637790" h="781050">
                <a:moveTo>
                  <a:pt x="387883" y="780434"/>
                </a:moveTo>
                <a:lnTo>
                  <a:pt x="339243" y="777393"/>
                </a:lnTo>
                <a:lnTo>
                  <a:pt x="292402" y="768512"/>
                </a:lnTo>
                <a:lnTo>
                  <a:pt x="247723" y="754159"/>
                </a:lnTo>
                <a:lnTo>
                  <a:pt x="205572" y="734699"/>
                </a:lnTo>
                <a:lnTo>
                  <a:pt x="166311" y="710499"/>
                </a:lnTo>
                <a:lnTo>
                  <a:pt x="130305" y="681925"/>
                </a:lnTo>
                <a:lnTo>
                  <a:pt x="97919" y="649344"/>
                </a:lnTo>
                <a:lnTo>
                  <a:pt x="69517" y="613122"/>
                </a:lnTo>
                <a:lnTo>
                  <a:pt x="45461" y="573626"/>
                </a:lnTo>
                <a:lnTo>
                  <a:pt x="26118" y="531220"/>
                </a:lnTo>
                <a:lnTo>
                  <a:pt x="11851" y="486273"/>
                </a:lnTo>
                <a:lnTo>
                  <a:pt x="3023" y="439150"/>
                </a:lnTo>
                <a:lnTo>
                  <a:pt x="0" y="390217"/>
                </a:lnTo>
                <a:lnTo>
                  <a:pt x="3023" y="341284"/>
                </a:lnTo>
                <a:lnTo>
                  <a:pt x="11851" y="294161"/>
                </a:lnTo>
                <a:lnTo>
                  <a:pt x="26118" y="249213"/>
                </a:lnTo>
                <a:lnTo>
                  <a:pt x="45461" y="206808"/>
                </a:lnTo>
                <a:lnTo>
                  <a:pt x="69517" y="167311"/>
                </a:lnTo>
                <a:lnTo>
                  <a:pt x="97919" y="131089"/>
                </a:lnTo>
                <a:lnTo>
                  <a:pt x="130305" y="98508"/>
                </a:lnTo>
                <a:lnTo>
                  <a:pt x="166311" y="69935"/>
                </a:lnTo>
                <a:lnTo>
                  <a:pt x="205572" y="45735"/>
                </a:lnTo>
                <a:lnTo>
                  <a:pt x="247723" y="26275"/>
                </a:lnTo>
                <a:lnTo>
                  <a:pt x="292402" y="11922"/>
                </a:lnTo>
                <a:lnTo>
                  <a:pt x="339243" y="3041"/>
                </a:lnTo>
                <a:lnTo>
                  <a:pt x="387883" y="0"/>
                </a:lnTo>
                <a:lnTo>
                  <a:pt x="436523" y="3041"/>
                </a:lnTo>
                <a:lnTo>
                  <a:pt x="483364" y="11922"/>
                </a:lnTo>
                <a:lnTo>
                  <a:pt x="528043" y="26275"/>
                </a:lnTo>
                <a:lnTo>
                  <a:pt x="570195" y="45735"/>
                </a:lnTo>
                <a:lnTo>
                  <a:pt x="609455" y="69935"/>
                </a:lnTo>
                <a:lnTo>
                  <a:pt x="645461" y="98508"/>
                </a:lnTo>
                <a:lnTo>
                  <a:pt x="677847" y="131089"/>
                </a:lnTo>
                <a:lnTo>
                  <a:pt x="697448" y="156086"/>
                </a:lnTo>
                <a:lnTo>
                  <a:pt x="387883" y="156086"/>
                </a:lnTo>
                <a:lnTo>
                  <a:pt x="340993" y="160845"/>
                </a:lnTo>
                <a:lnTo>
                  <a:pt x="297314" y="174492"/>
                </a:lnTo>
                <a:lnTo>
                  <a:pt x="257782" y="196085"/>
                </a:lnTo>
                <a:lnTo>
                  <a:pt x="223336" y="224680"/>
                </a:lnTo>
                <a:lnTo>
                  <a:pt x="194912" y="259333"/>
                </a:lnTo>
                <a:lnTo>
                  <a:pt x="173449" y="299103"/>
                </a:lnTo>
                <a:lnTo>
                  <a:pt x="159883" y="343045"/>
                </a:lnTo>
                <a:lnTo>
                  <a:pt x="155153" y="390217"/>
                </a:lnTo>
                <a:lnTo>
                  <a:pt x="159883" y="437388"/>
                </a:lnTo>
                <a:lnTo>
                  <a:pt x="173449" y="481331"/>
                </a:lnTo>
                <a:lnTo>
                  <a:pt x="194912" y="521100"/>
                </a:lnTo>
                <a:lnTo>
                  <a:pt x="223336" y="555754"/>
                </a:lnTo>
                <a:lnTo>
                  <a:pt x="257782" y="584349"/>
                </a:lnTo>
                <a:lnTo>
                  <a:pt x="297314" y="605941"/>
                </a:lnTo>
                <a:lnTo>
                  <a:pt x="340993" y="619589"/>
                </a:lnTo>
                <a:lnTo>
                  <a:pt x="387883" y="624347"/>
                </a:lnTo>
                <a:lnTo>
                  <a:pt x="697448" y="624347"/>
                </a:lnTo>
                <a:lnTo>
                  <a:pt x="677847" y="649344"/>
                </a:lnTo>
                <a:lnTo>
                  <a:pt x="645461" y="681925"/>
                </a:lnTo>
                <a:lnTo>
                  <a:pt x="609455" y="710499"/>
                </a:lnTo>
                <a:lnTo>
                  <a:pt x="570195" y="734699"/>
                </a:lnTo>
                <a:lnTo>
                  <a:pt x="528043" y="754159"/>
                </a:lnTo>
                <a:lnTo>
                  <a:pt x="483364" y="768512"/>
                </a:lnTo>
                <a:lnTo>
                  <a:pt x="436523" y="777393"/>
                </a:lnTo>
                <a:lnTo>
                  <a:pt x="387883" y="780434"/>
                </a:lnTo>
                <a:close/>
              </a:path>
              <a:path w="2637790" h="781050">
                <a:moveTo>
                  <a:pt x="697448" y="624347"/>
                </a:moveTo>
                <a:lnTo>
                  <a:pt x="387883" y="624347"/>
                </a:lnTo>
                <a:lnTo>
                  <a:pt x="434772" y="619589"/>
                </a:lnTo>
                <a:lnTo>
                  <a:pt x="478452" y="605941"/>
                </a:lnTo>
                <a:lnTo>
                  <a:pt x="517983" y="584349"/>
                </a:lnTo>
                <a:lnTo>
                  <a:pt x="552430" y="555754"/>
                </a:lnTo>
                <a:lnTo>
                  <a:pt x="580854" y="521100"/>
                </a:lnTo>
                <a:lnTo>
                  <a:pt x="602317" y="481331"/>
                </a:lnTo>
                <a:lnTo>
                  <a:pt x="615883" y="437388"/>
                </a:lnTo>
                <a:lnTo>
                  <a:pt x="620613" y="390217"/>
                </a:lnTo>
                <a:lnTo>
                  <a:pt x="615883" y="343045"/>
                </a:lnTo>
                <a:lnTo>
                  <a:pt x="602317" y="299103"/>
                </a:lnTo>
                <a:lnTo>
                  <a:pt x="580854" y="259333"/>
                </a:lnTo>
                <a:lnTo>
                  <a:pt x="552430" y="224680"/>
                </a:lnTo>
                <a:lnTo>
                  <a:pt x="517983" y="196085"/>
                </a:lnTo>
                <a:lnTo>
                  <a:pt x="478452" y="174492"/>
                </a:lnTo>
                <a:lnTo>
                  <a:pt x="434772" y="160845"/>
                </a:lnTo>
                <a:lnTo>
                  <a:pt x="387883" y="156086"/>
                </a:lnTo>
                <a:lnTo>
                  <a:pt x="697448" y="156086"/>
                </a:lnTo>
                <a:lnTo>
                  <a:pt x="730304" y="206808"/>
                </a:lnTo>
                <a:lnTo>
                  <a:pt x="749648" y="249213"/>
                </a:lnTo>
                <a:lnTo>
                  <a:pt x="763915" y="294161"/>
                </a:lnTo>
                <a:lnTo>
                  <a:pt x="772743" y="341284"/>
                </a:lnTo>
                <a:lnTo>
                  <a:pt x="775766" y="390217"/>
                </a:lnTo>
                <a:lnTo>
                  <a:pt x="772743" y="439150"/>
                </a:lnTo>
                <a:lnTo>
                  <a:pt x="763915" y="486273"/>
                </a:lnTo>
                <a:lnTo>
                  <a:pt x="749648" y="531220"/>
                </a:lnTo>
                <a:lnTo>
                  <a:pt x="730304" y="573626"/>
                </a:lnTo>
                <a:lnTo>
                  <a:pt x="706249" y="613122"/>
                </a:lnTo>
                <a:lnTo>
                  <a:pt x="697448" y="624347"/>
                </a:lnTo>
                <a:close/>
              </a:path>
              <a:path w="2637790" h="781050">
                <a:moveTo>
                  <a:pt x="1318803" y="780434"/>
                </a:moveTo>
                <a:lnTo>
                  <a:pt x="1270163" y="777393"/>
                </a:lnTo>
                <a:lnTo>
                  <a:pt x="1223321" y="768512"/>
                </a:lnTo>
                <a:lnTo>
                  <a:pt x="1178643" y="754159"/>
                </a:lnTo>
                <a:lnTo>
                  <a:pt x="1136491" y="734699"/>
                </a:lnTo>
                <a:lnTo>
                  <a:pt x="1097231" y="710499"/>
                </a:lnTo>
                <a:lnTo>
                  <a:pt x="1061225" y="681925"/>
                </a:lnTo>
                <a:lnTo>
                  <a:pt x="1028839" y="649344"/>
                </a:lnTo>
                <a:lnTo>
                  <a:pt x="1000436" y="613122"/>
                </a:lnTo>
                <a:lnTo>
                  <a:pt x="976381" y="573626"/>
                </a:lnTo>
                <a:lnTo>
                  <a:pt x="957038" y="531220"/>
                </a:lnTo>
                <a:lnTo>
                  <a:pt x="942771" y="486273"/>
                </a:lnTo>
                <a:lnTo>
                  <a:pt x="933943" y="439150"/>
                </a:lnTo>
                <a:lnTo>
                  <a:pt x="930920" y="390217"/>
                </a:lnTo>
                <a:lnTo>
                  <a:pt x="933943" y="341284"/>
                </a:lnTo>
                <a:lnTo>
                  <a:pt x="942771" y="294161"/>
                </a:lnTo>
                <a:lnTo>
                  <a:pt x="957038" y="249213"/>
                </a:lnTo>
                <a:lnTo>
                  <a:pt x="976381" y="206808"/>
                </a:lnTo>
                <a:lnTo>
                  <a:pt x="1000436" y="167311"/>
                </a:lnTo>
                <a:lnTo>
                  <a:pt x="1028839" y="131089"/>
                </a:lnTo>
                <a:lnTo>
                  <a:pt x="1061225" y="98508"/>
                </a:lnTo>
                <a:lnTo>
                  <a:pt x="1097231" y="69935"/>
                </a:lnTo>
                <a:lnTo>
                  <a:pt x="1136491" y="45735"/>
                </a:lnTo>
                <a:lnTo>
                  <a:pt x="1178643" y="26275"/>
                </a:lnTo>
                <a:lnTo>
                  <a:pt x="1223321" y="11922"/>
                </a:lnTo>
                <a:lnTo>
                  <a:pt x="1270163" y="3041"/>
                </a:lnTo>
                <a:lnTo>
                  <a:pt x="1318803" y="0"/>
                </a:lnTo>
                <a:lnTo>
                  <a:pt x="1367443" y="3041"/>
                </a:lnTo>
                <a:lnTo>
                  <a:pt x="1414284" y="11922"/>
                </a:lnTo>
                <a:lnTo>
                  <a:pt x="1458963" y="26275"/>
                </a:lnTo>
                <a:lnTo>
                  <a:pt x="1501115" y="45735"/>
                </a:lnTo>
                <a:lnTo>
                  <a:pt x="1540375" y="69935"/>
                </a:lnTo>
                <a:lnTo>
                  <a:pt x="1576381" y="98508"/>
                </a:lnTo>
                <a:lnTo>
                  <a:pt x="1608767" y="131089"/>
                </a:lnTo>
                <a:lnTo>
                  <a:pt x="1628368" y="156086"/>
                </a:lnTo>
                <a:lnTo>
                  <a:pt x="1318803" y="156086"/>
                </a:lnTo>
                <a:lnTo>
                  <a:pt x="1271913" y="160845"/>
                </a:lnTo>
                <a:lnTo>
                  <a:pt x="1228234" y="174492"/>
                </a:lnTo>
                <a:lnTo>
                  <a:pt x="1188702" y="196085"/>
                </a:lnTo>
                <a:lnTo>
                  <a:pt x="1154256" y="224680"/>
                </a:lnTo>
                <a:lnTo>
                  <a:pt x="1125832" y="259333"/>
                </a:lnTo>
                <a:lnTo>
                  <a:pt x="1104369" y="299103"/>
                </a:lnTo>
                <a:lnTo>
                  <a:pt x="1090803" y="343045"/>
                </a:lnTo>
                <a:lnTo>
                  <a:pt x="1086073" y="390217"/>
                </a:lnTo>
                <a:lnTo>
                  <a:pt x="1090803" y="437388"/>
                </a:lnTo>
                <a:lnTo>
                  <a:pt x="1104369" y="481331"/>
                </a:lnTo>
                <a:lnTo>
                  <a:pt x="1125832" y="521100"/>
                </a:lnTo>
                <a:lnTo>
                  <a:pt x="1154256" y="555754"/>
                </a:lnTo>
                <a:lnTo>
                  <a:pt x="1188702" y="584349"/>
                </a:lnTo>
                <a:lnTo>
                  <a:pt x="1228234" y="605941"/>
                </a:lnTo>
                <a:lnTo>
                  <a:pt x="1271913" y="619589"/>
                </a:lnTo>
                <a:lnTo>
                  <a:pt x="1318803" y="624347"/>
                </a:lnTo>
                <a:lnTo>
                  <a:pt x="1628368" y="624347"/>
                </a:lnTo>
                <a:lnTo>
                  <a:pt x="1608767" y="649344"/>
                </a:lnTo>
                <a:lnTo>
                  <a:pt x="1576381" y="681925"/>
                </a:lnTo>
                <a:lnTo>
                  <a:pt x="1540375" y="710499"/>
                </a:lnTo>
                <a:lnTo>
                  <a:pt x="1501115" y="734699"/>
                </a:lnTo>
                <a:lnTo>
                  <a:pt x="1458963" y="754159"/>
                </a:lnTo>
                <a:lnTo>
                  <a:pt x="1414284" y="768512"/>
                </a:lnTo>
                <a:lnTo>
                  <a:pt x="1367443" y="777393"/>
                </a:lnTo>
                <a:lnTo>
                  <a:pt x="1318803" y="780434"/>
                </a:lnTo>
                <a:close/>
              </a:path>
              <a:path w="2637790" h="781050">
                <a:moveTo>
                  <a:pt x="1628368" y="624347"/>
                </a:moveTo>
                <a:lnTo>
                  <a:pt x="1318803" y="624347"/>
                </a:lnTo>
                <a:lnTo>
                  <a:pt x="1365692" y="619589"/>
                </a:lnTo>
                <a:lnTo>
                  <a:pt x="1409372" y="605941"/>
                </a:lnTo>
                <a:lnTo>
                  <a:pt x="1448904" y="584349"/>
                </a:lnTo>
                <a:lnTo>
                  <a:pt x="1483350" y="555754"/>
                </a:lnTo>
                <a:lnTo>
                  <a:pt x="1511774" y="521100"/>
                </a:lnTo>
                <a:lnTo>
                  <a:pt x="1533237" y="481331"/>
                </a:lnTo>
                <a:lnTo>
                  <a:pt x="1546803" y="437388"/>
                </a:lnTo>
                <a:lnTo>
                  <a:pt x="1551533" y="390217"/>
                </a:lnTo>
                <a:lnTo>
                  <a:pt x="1546803" y="343045"/>
                </a:lnTo>
                <a:lnTo>
                  <a:pt x="1533237" y="299103"/>
                </a:lnTo>
                <a:lnTo>
                  <a:pt x="1511774" y="259333"/>
                </a:lnTo>
                <a:lnTo>
                  <a:pt x="1483350" y="224680"/>
                </a:lnTo>
                <a:lnTo>
                  <a:pt x="1448904" y="196085"/>
                </a:lnTo>
                <a:lnTo>
                  <a:pt x="1409372" y="174492"/>
                </a:lnTo>
                <a:lnTo>
                  <a:pt x="1365692" y="160845"/>
                </a:lnTo>
                <a:lnTo>
                  <a:pt x="1318803" y="156086"/>
                </a:lnTo>
                <a:lnTo>
                  <a:pt x="1628368" y="156086"/>
                </a:lnTo>
                <a:lnTo>
                  <a:pt x="1661224" y="206808"/>
                </a:lnTo>
                <a:lnTo>
                  <a:pt x="1680568" y="249213"/>
                </a:lnTo>
                <a:lnTo>
                  <a:pt x="1694835" y="294161"/>
                </a:lnTo>
                <a:lnTo>
                  <a:pt x="1703663" y="341284"/>
                </a:lnTo>
                <a:lnTo>
                  <a:pt x="1706686" y="390217"/>
                </a:lnTo>
                <a:lnTo>
                  <a:pt x="1703663" y="439150"/>
                </a:lnTo>
                <a:lnTo>
                  <a:pt x="1694835" y="486273"/>
                </a:lnTo>
                <a:lnTo>
                  <a:pt x="1680568" y="531220"/>
                </a:lnTo>
                <a:lnTo>
                  <a:pt x="1661224" y="573626"/>
                </a:lnTo>
                <a:lnTo>
                  <a:pt x="1637169" y="613122"/>
                </a:lnTo>
                <a:lnTo>
                  <a:pt x="1628368" y="624347"/>
                </a:lnTo>
                <a:close/>
              </a:path>
              <a:path w="2637790" h="781050">
                <a:moveTo>
                  <a:pt x="2249723" y="780434"/>
                </a:moveTo>
                <a:lnTo>
                  <a:pt x="2201083" y="777393"/>
                </a:lnTo>
                <a:lnTo>
                  <a:pt x="2154241" y="768512"/>
                </a:lnTo>
                <a:lnTo>
                  <a:pt x="2109563" y="754159"/>
                </a:lnTo>
                <a:lnTo>
                  <a:pt x="2067411" y="734699"/>
                </a:lnTo>
                <a:lnTo>
                  <a:pt x="2028151" y="710499"/>
                </a:lnTo>
                <a:lnTo>
                  <a:pt x="1992145" y="681925"/>
                </a:lnTo>
                <a:lnTo>
                  <a:pt x="1959759" y="649344"/>
                </a:lnTo>
                <a:lnTo>
                  <a:pt x="1931356" y="613122"/>
                </a:lnTo>
                <a:lnTo>
                  <a:pt x="1907301" y="573626"/>
                </a:lnTo>
                <a:lnTo>
                  <a:pt x="1887958" y="531220"/>
                </a:lnTo>
                <a:lnTo>
                  <a:pt x="1873691" y="486273"/>
                </a:lnTo>
                <a:lnTo>
                  <a:pt x="1864863" y="439150"/>
                </a:lnTo>
                <a:lnTo>
                  <a:pt x="1861840" y="390217"/>
                </a:lnTo>
                <a:lnTo>
                  <a:pt x="1864863" y="341284"/>
                </a:lnTo>
                <a:lnTo>
                  <a:pt x="1873691" y="294161"/>
                </a:lnTo>
                <a:lnTo>
                  <a:pt x="1887958" y="249213"/>
                </a:lnTo>
                <a:lnTo>
                  <a:pt x="1907301" y="206808"/>
                </a:lnTo>
                <a:lnTo>
                  <a:pt x="1931356" y="167311"/>
                </a:lnTo>
                <a:lnTo>
                  <a:pt x="1959759" y="131089"/>
                </a:lnTo>
                <a:lnTo>
                  <a:pt x="1992145" y="98508"/>
                </a:lnTo>
                <a:lnTo>
                  <a:pt x="2028151" y="69935"/>
                </a:lnTo>
                <a:lnTo>
                  <a:pt x="2067411" y="45735"/>
                </a:lnTo>
                <a:lnTo>
                  <a:pt x="2109563" y="26275"/>
                </a:lnTo>
                <a:lnTo>
                  <a:pt x="2154241" y="11922"/>
                </a:lnTo>
                <a:lnTo>
                  <a:pt x="2201083" y="3041"/>
                </a:lnTo>
                <a:lnTo>
                  <a:pt x="2249723" y="0"/>
                </a:lnTo>
                <a:lnTo>
                  <a:pt x="2298365" y="3041"/>
                </a:lnTo>
                <a:lnTo>
                  <a:pt x="2345207" y="11922"/>
                </a:lnTo>
                <a:lnTo>
                  <a:pt x="2389886" y="26275"/>
                </a:lnTo>
                <a:lnTo>
                  <a:pt x="2432038" y="45735"/>
                </a:lnTo>
                <a:lnTo>
                  <a:pt x="2471299" y="69935"/>
                </a:lnTo>
                <a:lnTo>
                  <a:pt x="2507304" y="98508"/>
                </a:lnTo>
                <a:lnTo>
                  <a:pt x="2539690" y="131089"/>
                </a:lnTo>
                <a:lnTo>
                  <a:pt x="2559290" y="156086"/>
                </a:lnTo>
                <a:lnTo>
                  <a:pt x="2249723" y="156086"/>
                </a:lnTo>
                <a:lnTo>
                  <a:pt x="2202833" y="160845"/>
                </a:lnTo>
                <a:lnTo>
                  <a:pt x="2159153" y="174492"/>
                </a:lnTo>
                <a:lnTo>
                  <a:pt x="2119621" y="196085"/>
                </a:lnTo>
                <a:lnTo>
                  <a:pt x="2085175" y="224680"/>
                </a:lnTo>
                <a:lnTo>
                  <a:pt x="2056752" y="259333"/>
                </a:lnTo>
                <a:lnTo>
                  <a:pt x="2035288" y="299103"/>
                </a:lnTo>
                <a:lnTo>
                  <a:pt x="2021723" y="343045"/>
                </a:lnTo>
                <a:lnTo>
                  <a:pt x="2016993" y="390217"/>
                </a:lnTo>
                <a:lnTo>
                  <a:pt x="2021723" y="437388"/>
                </a:lnTo>
                <a:lnTo>
                  <a:pt x="2035288" y="481331"/>
                </a:lnTo>
                <a:lnTo>
                  <a:pt x="2056752" y="521100"/>
                </a:lnTo>
                <a:lnTo>
                  <a:pt x="2085175" y="555754"/>
                </a:lnTo>
                <a:lnTo>
                  <a:pt x="2119621" y="584349"/>
                </a:lnTo>
                <a:lnTo>
                  <a:pt x="2159153" y="605941"/>
                </a:lnTo>
                <a:lnTo>
                  <a:pt x="2202833" y="619589"/>
                </a:lnTo>
                <a:lnTo>
                  <a:pt x="2249723" y="624347"/>
                </a:lnTo>
                <a:lnTo>
                  <a:pt x="2559290" y="624347"/>
                </a:lnTo>
                <a:lnTo>
                  <a:pt x="2539690" y="649344"/>
                </a:lnTo>
                <a:lnTo>
                  <a:pt x="2507304" y="681925"/>
                </a:lnTo>
                <a:lnTo>
                  <a:pt x="2471299" y="710499"/>
                </a:lnTo>
                <a:lnTo>
                  <a:pt x="2432038" y="734699"/>
                </a:lnTo>
                <a:lnTo>
                  <a:pt x="2389886" y="754159"/>
                </a:lnTo>
                <a:lnTo>
                  <a:pt x="2345207" y="768512"/>
                </a:lnTo>
                <a:lnTo>
                  <a:pt x="2298365" y="777393"/>
                </a:lnTo>
                <a:lnTo>
                  <a:pt x="2249723" y="780434"/>
                </a:lnTo>
                <a:close/>
              </a:path>
              <a:path w="2637790" h="781050">
                <a:moveTo>
                  <a:pt x="2559290" y="624347"/>
                </a:moveTo>
                <a:lnTo>
                  <a:pt x="2249723" y="624347"/>
                </a:lnTo>
                <a:lnTo>
                  <a:pt x="2296613" y="619589"/>
                </a:lnTo>
                <a:lnTo>
                  <a:pt x="2340293" y="605941"/>
                </a:lnTo>
                <a:lnTo>
                  <a:pt x="2379824" y="584349"/>
                </a:lnTo>
                <a:lnTo>
                  <a:pt x="2414271" y="555754"/>
                </a:lnTo>
                <a:lnTo>
                  <a:pt x="2442694" y="521100"/>
                </a:lnTo>
                <a:lnTo>
                  <a:pt x="2464157" y="481331"/>
                </a:lnTo>
                <a:lnTo>
                  <a:pt x="2477723" y="437388"/>
                </a:lnTo>
                <a:lnTo>
                  <a:pt x="2482453" y="390217"/>
                </a:lnTo>
                <a:lnTo>
                  <a:pt x="2477723" y="343045"/>
                </a:lnTo>
                <a:lnTo>
                  <a:pt x="2464157" y="299103"/>
                </a:lnTo>
                <a:lnTo>
                  <a:pt x="2442694" y="259333"/>
                </a:lnTo>
                <a:lnTo>
                  <a:pt x="2414271" y="224680"/>
                </a:lnTo>
                <a:lnTo>
                  <a:pt x="2379824" y="196085"/>
                </a:lnTo>
                <a:lnTo>
                  <a:pt x="2340293" y="174492"/>
                </a:lnTo>
                <a:lnTo>
                  <a:pt x="2296613" y="160845"/>
                </a:lnTo>
                <a:lnTo>
                  <a:pt x="2249723" y="156086"/>
                </a:lnTo>
                <a:lnTo>
                  <a:pt x="2559290" y="156086"/>
                </a:lnTo>
                <a:lnTo>
                  <a:pt x="2592146" y="206808"/>
                </a:lnTo>
                <a:lnTo>
                  <a:pt x="2611489" y="249213"/>
                </a:lnTo>
                <a:lnTo>
                  <a:pt x="2625756" y="294161"/>
                </a:lnTo>
                <a:lnTo>
                  <a:pt x="2634583" y="341284"/>
                </a:lnTo>
                <a:lnTo>
                  <a:pt x="2637606" y="390217"/>
                </a:lnTo>
                <a:lnTo>
                  <a:pt x="2634583" y="439150"/>
                </a:lnTo>
                <a:lnTo>
                  <a:pt x="2625756" y="486273"/>
                </a:lnTo>
                <a:lnTo>
                  <a:pt x="2611489" y="531220"/>
                </a:lnTo>
                <a:lnTo>
                  <a:pt x="2592146" y="573626"/>
                </a:lnTo>
                <a:lnTo>
                  <a:pt x="2568092" y="613122"/>
                </a:lnTo>
                <a:lnTo>
                  <a:pt x="2559290" y="624347"/>
                </a:lnTo>
                <a:close/>
              </a:path>
            </a:pathLst>
          </a:custGeom>
          <a:solidFill>
            <a:srgbClr val="8179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/>
              <a:t>STRATEGIE	</a:t>
            </a:r>
            <a:r>
              <a:rPr sz="6400" spc="645" dirty="0"/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344035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A20A53"/>
                </a:solidFill>
                <a:latin typeface="Arial"/>
                <a:cs typeface="Arial"/>
              </a:rPr>
              <a:t>P </a:t>
            </a:r>
            <a:r>
              <a:rPr sz="2750" spc="-685" dirty="0">
                <a:solidFill>
                  <a:srgbClr val="A20A53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A20A53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A20A53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A20A53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130" dirty="0">
                <a:latin typeface="Arial"/>
                <a:cs typeface="Arial"/>
              </a:rPr>
              <a:t>différentes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-310" dirty="0">
                <a:latin typeface="Arial"/>
                <a:cs typeface="Arial"/>
              </a:rPr>
              <a:t>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4" y="2163975"/>
            <a:ext cx="169453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817978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817978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1797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817978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817978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1797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817978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817978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817978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817978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817978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17978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817978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817978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1797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817978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817978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817978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817978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1797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817978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817978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817978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817978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817978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817978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817978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817978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817978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817978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1797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817978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817978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1797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1797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1797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817978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817978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817978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17978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817978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817978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817978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817978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1797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1797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817978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817978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1797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817978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817978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817978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17978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817978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817978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817978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1797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1797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817978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1797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817978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1797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817978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817978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817978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817978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817978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817978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17978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817978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17978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17978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817978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817978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817978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A20A53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A20A53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A20A53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A20A53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A20A53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A20A53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A20A53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A20A53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A20A53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A20A53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A20A53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/>
              <a:t>P</a:t>
            </a:r>
            <a:r>
              <a:rPr sz="6400" spc="180" dirty="0"/>
              <a:t>L</a:t>
            </a:r>
            <a:r>
              <a:rPr sz="6400" spc="869" dirty="0"/>
              <a:t>A</a:t>
            </a:r>
            <a:r>
              <a:rPr sz="6400" spc="660" dirty="0"/>
              <a:t>N</a:t>
            </a:r>
            <a:r>
              <a:rPr sz="6400" dirty="0"/>
              <a:t>	</a:t>
            </a:r>
            <a:r>
              <a:rPr sz="6400" spc="575" dirty="0"/>
              <a:t>D</a:t>
            </a:r>
            <a:r>
              <a:rPr sz="6400" spc="819" dirty="0"/>
              <a:t>'</a:t>
            </a:r>
            <a:r>
              <a:rPr sz="6400" spc="869" dirty="0"/>
              <a:t>A</a:t>
            </a:r>
            <a:r>
              <a:rPr sz="6400" spc="670" dirty="0"/>
              <a:t>C</a:t>
            </a:r>
            <a:r>
              <a:rPr sz="6400" spc="380" dirty="0"/>
              <a:t>T</a:t>
            </a:r>
            <a:r>
              <a:rPr sz="6400" spc="670" dirty="0"/>
              <a:t>I</a:t>
            </a:r>
            <a:r>
              <a:rPr sz="6400" spc="1105" dirty="0"/>
              <a:t>O</a:t>
            </a:r>
            <a:r>
              <a:rPr sz="6400" spc="660" dirty="0"/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CCC6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8179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A20A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6A04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1250" dirty="0"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409" dirty="0"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70" dirty="0"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230124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12775">
              <a:lnSpc>
                <a:spcPts val="3080"/>
              </a:lnSpc>
              <a:spcBef>
                <a:spcPts val="380"/>
              </a:spcBef>
            </a:pPr>
            <a:r>
              <a:rPr sz="2750" spc="70" dirty="0">
                <a:latin typeface="Arial"/>
                <a:cs typeface="Arial"/>
              </a:rPr>
              <a:t>f</a:t>
            </a:r>
            <a:r>
              <a:rPr sz="2750" spc="-45" dirty="0">
                <a:latin typeface="Arial"/>
                <a:cs typeface="Arial"/>
              </a:rPr>
              <a:t>i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45" dirty="0">
                <a:latin typeface="Arial"/>
                <a:cs typeface="Arial"/>
              </a:rPr>
              <a:t>a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05" dirty="0">
                <a:latin typeface="Arial"/>
                <a:cs typeface="Arial"/>
              </a:rPr>
              <a:t>c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440" dirty="0">
                <a:latin typeface="Arial"/>
                <a:cs typeface="Arial"/>
              </a:rPr>
              <a:t>m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25" dirty="0">
                <a:latin typeface="Arial"/>
                <a:cs typeface="Arial"/>
              </a:rPr>
              <a:t>t  </a:t>
            </a:r>
            <a:r>
              <a:rPr sz="2750" spc="-280" dirty="0">
                <a:latin typeface="Arial"/>
                <a:cs typeface="Arial"/>
              </a:rPr>
              <a:t>Travaux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150" dirty="0">
                <a:latin typeface="Arial"/>
                <a:cs typeface="Arial"/>
              </a:rPr>
              <a:t>Création</a:t>
            </a:r>
            <a:r>
              <a:rPr sz="2750" spc="-120" dirty="0">
                <a:latin typeface="Arial"/>
                <a:cs typeface="Arial"/>
              </a:rPr>
              <a:t> </a:t>
            </a:r>
            <a:r>
              <a:rPr sz="2750" spc="-180" dirty="0">
                <a:latin typeface="Arial"/>
                <a:cs typeface="Arial"/>
              </a:rPr>
              <a:t>compte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40" dirty="0">
                <a:latin typeface="Arial"/>
                <a:cs typeface="Arial"/>
              </a:rPr>
              <a:t>réseaux</a:t>
            </a:r>
            <a:r>
              <a:rPr sz="2750" spc="-9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sociaux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05644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18480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18480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766675" y="3608887"/>
            <a:ext cx="2409825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25" dirty="0">
                <a:latin typeface="Arial"/>
                <a:cs typeface="Arial"/>
              </a:rPr>
              <a:t>partenariat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60" dirty="0">
                <a:latin typeface="Arial"/>
                <a:cs typeface="Arial"/>
              </a:rPr>
              <a:t>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401175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401175" y="374903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401175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9649370" y="2749778"/>
            <a:ext cx="3022600" cy="23964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220979">
              <a:lnSpc>
                <a:spcPts val="3070"/>
              </a:lnSpc>
              <a:spcBef>
                <a:spcPts val="385"/>
              </a:spcBef>
            </a:pP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50" dirty="0">
                <a:latin typeface="Arial"/>
                <a:cs typeface="Arial"/>
              </a:rPr>
              <a:t>Recherche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20" dirty="0">
                <a:latin typeface="Arial"/>
                <a:cs typeface="Arial"/>
              </a:rPr>
              <a:t>local  </a:t>
            </a: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5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25" dirty="0">
                <a:latin typeface="Arial"/>
                <a:cs typeface="Arial"/>
              </a:rPr>
              <a:t>programme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50" dirty="0">
                <a:latin typeface="Arial"/>
                <a:cs typeface="Arial"/>
              </a:rPr>
              <a:t> </a:t>
            </a:r>
            <a:r>
              <a:rPr sz="2750" spc="-75" dirty="0">
                <a:latin typeface="Arial"/>
                <a:cs typeface="Arial"/>
              </a:rPr>
              <a:t>fidélité</a:t>
            </a:r>
            <a:endParaRPr sz="275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13683673" y="3608887"/>
            <a:ext cx="3170555" cy="278701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 </a:t>
            </a:r>
            <a:r>
              <a:rPr sz="2750" spc="-180" dirty="0">
                <a:latin typeface="Arial"/>
                <a:cs typeface="Arial"/>
              </a:rPr>
              <a:t>Inauguration </a:t>
            </a:r>
            <a:r>
              <a:rPr sz="2750" spc="-225" dirty="0">
                <a:latin typeface="Arial"/>
                <a:cs typeface="Arial"/>
              </a:rPr>
              <a:t>du second  </a:t>
            </a:r>
            <a:r>
              <a:rPr sz="2750" spc="-120" dirty="0">
                <a:latin typeface="Arial"/>
                <a:cs typeface="Arial"/>
              </a:rPr>
              <a:t>local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80"/>
              </a:lnSpc>
            </a:pPr>
            <a:r>
              <a:rPr sz="2750" spc="-265" dirty="0">
                <a:latin typeface="Arial"/>
                <a:cs typeface="Arial"/>
              </a:rPr>
              <a:t>Embauche</a:t>
            </a:r>
            <a:endParaRPr sz="2750">
              <a:latin typeface="Arial"/>
              <a:cs typeface="Arial"/>
            </a:endParaRPr>
          </a:p>
          <a:p>
            <a:pPr marL="12700" marR="986790">
              <a:lnSpc>
                <a:spcPts val="3080"/>
              </a:lnSpc>
              <a:spcBef>
                <a:spcPts val="17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54" dirty="0">
                <a:latin typeface="Arial"/>
                <a:cs typeface="Arial"/>
              </a:rPr>
              <a:t>nouveau</a:t>
            </a:r>
            <a:r>
              <a:rPr sz="2750" spc="-114" dirty="0">
                <a:latin typeface="Arial"/>
                <a:cs typeface="Arial"/>
              </a:rPr>
              <a:t> </a:t>
            </a:r>
            <a:r>
              <a:rPr sz="2750" spc="-135" dirty="0">
                <a:latin typeface="Arial"/>
                <a:cs typeface="Arial"/>
              </a:rPr>
              <a:t>produit</a:t>
            </a:r>
            <a:endParaRPr sz="275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3435477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3435477" y="53891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3435477" y="577972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EB5D59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A20A53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A20A53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A20A53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A20A53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A20A53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A20A53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A20A53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A20A53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A20A53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A20A53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A20A53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A20A53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A20A53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A20A53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817978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solidFill>
                  <a:srgbClr val="A20A53"/>
                </a:solidFill>
                <a:latin typeface="Arial"/>
                <a:cs typeface="Arial"/>
              </a:rPr>
              <a:t>PARTENAIRES</a:t>
            </a:r>
            <a:r>
              <a:rPr sz="2400" spc="-310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A20A53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817978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solidFill>
                  <a:srgbClr val="A20A53"/>
                </a:solidFill>
                <a:latin typeface="Arial"/>
                <a:cs typeface="Arial"/>
              </a:rPr>
              <a:t>ACTIVITÉS</a:t>
            </a:r>
            <a:r>
              <a:rPr sz="2400" spc="-65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A20A53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817978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solidFill>
                  <a:srgbClr val="A20A53"/>
                </a:solidFill>
                <a:latin typeface="Arial"/>
                <a:cs typeface="Arial"/>
              </a:rPr>
              <a:t>RESSOURCES</a:t>
            </a:r>
            <a:r>
              <a:rPr sz="2400" spc="-345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A20A53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817978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solidFill>
                  <a:srgbClr val="A20A53"/>
                </a:solidFill>
                <a:latin typeface="Arial"/>
                <a:cs typeface="Arial"/>
              </a:rPr>
              <a:t>STRUCTURE </a:t>
            </a:r>
            <a:r>
              <a:rPr sz="2400" spc="-395" dirty="0">
                <a:solidFill>
                  <a:srgbClr val="A20A53"/>
                </a:solidFill>
                <a:latin typeface="Arial"/>
                <a:cs typeface="Arial"/>
              </a:rPr>
              <a:t>DE </a:t>
            </a:r>
            <a:r>
              <a:rPr sz="2400" spc="-330" dirty="0">
                <a:solidFill>
                  <a:srgbClr val="A20A53"/>
                </a:solidFill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817978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solidFill>
                  <a:srgbClr val="A20A53"/>
                </a:solidFill>
                <a:latin typeface="Arial"/>
                <a:cs typeface="Arial"/>
              </a:rPr>
              <a:t>CANAUX </a:t>
            </a:r>
            <a:r>
              <a:rPr sz="2400" spc="-395" dirty="0">
                <a:solidFill>
                  <a:srgbClr val="A20A53"/>
                </a:solidFill>
                <a:latin typeface="Arial"/>
                <a:cs typeface="Arial"/>
              </a:rPr>
              <a:t>DE</a:t>
            </a:r>
            <a:r>
              <a:rPr sz="2400" spc="-165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2400" spc="-370" dirty="0">
                <a:solidFill>
                  <a:srgbClr val="A20A53"/>
                </a:solidFill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817978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solidFill>
                  <a:srgbClr val="A20A53"/>
                </a:solidFill>
                <a:latin typeface="Arial"/>
                <a:cs typeface="Arial"/>
              </a:rPr>
              <a:t>RELATION</a:t>
            </a:r>
            <a:r>
              <a:rPr sz="2400" spc="-345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A20A53"/>
                </a:solidFill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817978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solidFill>
                  <a:srgbClr val="A20A53"/>
                </a:solidFill>
                <a:latin typeface="Arial"/>
                <a:cs typeface="Arial"/>
              </a:rPr>
              <a:t>PROPOSITION </a:t>
            </a:r>
            <a:r>
              <a:rPr sz="2400" spc="-395" dirty="0">
                <a:solidFill>
                  <a:srgbClr val="A20A53"/>
                </a:solidFill>
                <a:latin typeface="Arial"/>
                <a:cs typeface="Arial"/>
              </a:rPr>
              <a:t>DE</a:t>
            </a:r>
            <a:r>
              <a:rPr sz="2400" spc="-375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2400" spc="-400" dirty="0">
                <a:solidFill>
                  <a:srgbClr val="A20A53"/>
                </a:solidFill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817978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solidFill>
                  <a:srgbClr val="A20A53"/>
                </a:solidFill>
                <a:latin typeface="Arial"/>
                <a:cs typeface="Arial"/>
              </a:rPr>
              <a:t>SEGMENTS</a:t>
            </a:r>
            <a:r>
              <a:rPr sz="2400" spc="-345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A20A53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817978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solidFill>
                  <a:srgbClr val="A20A53"/>
                </a:solidFill>
                <a:latin typeface="Arial"/>
                <a:cs typeface="Arial"/>
              </a:rPr>
              <a:t>FLUX </a:t>
            </a:r>
            <a:r>
              <a:rPr sz="2400" spc="-395" dirty="0">
                <a:solidFill>
                  <a:srgbClr val="A20A53"/>
                </a:solidFill>
                <a:latin typeface="Arial"/>
                <a:cs typeface="Arial"/>
              </a:rPr>
              <a:t>DE</a:t>
            </a:r>
            <a:r>
              <a:rPr sz="2400" spc="-265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2400" spc="-415" dirty="0">
                <a:solidFill>
                  <a:srgbClr val="A20A53"/>
                </a:solidFill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16088" y="951235"/>
            <a:ext cx="615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  <a:tab pos="2395855" algn="l"/>
              </a:tabLst>
            </a:pP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715" dirty="0">
                <a:solidFill>
                  <a:srgbClr val="FFFFFF"/>
                </a:solidFill>
              </a:rPr>
              <a:t>O</a:t>
            </a:r>
            <a:r>
              <a:rPr spc="405" dirty="0">
                <a:solidFill>
                  <a:srgbClr val="FFFFFF"/>
                </a:solidFill>
              </a:rPr>
              <a:t>M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415" dirty="0">
                <a:solidFill>
                  <a:srgbClr val="FFFFFF"/>
                </a:solidFill>
              </a:rPr>
              <a:t>D</a:t>
            </a:r>
            <a:r>
              <a:rPr spc="-31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195" dirty="0">
                <a:solidFill>
                  <a:srgbClr val="FFFFFF"/>
                </a:solidFill>
              </a:rPr>
              <a:t>L</a:t>
            </a:r>
            <a:r>
              <a:rPr spc="550" dirty="0">
                <a:solidFill>
                  <a:srgbClr val="FFFFFF"/>
                </a:solidFill>
              </a:rPr>
              <a:t>'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305" dirty="0">
                <a:solidFill>
                  <a:srgbClr val="FFFFFF"/>
                </a:solidFill>
              </a:rPr>
              <a:t>T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355" dirty="0">
                <a:solidFill>
                  <a:srgbClr val="FFFFFF"/>
                </a:solidFill>
              </a:rPr>
              <a:t>P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65" dirty="0">
                <a:solidFill>
                  <a:srgbClr val="FFFFFF"/>
                </a:solidFill>
              </a:rPr>
              <a:t>I</a:t>
            </a:r>
            <a:r>
              <a:rPr spc="375" dirty="0">
                <a:solidFill>
                  <a:srgbClr val="FFFFFF"/>
                </a:solidFill>
              </a:rPr>
              <a:t>S</a:t>
            </a:r>
            <a:r>
              <a:rPr spc="-315" dirty="0">
                <a:solidFill>
                  <a:srgbClr val="FFFFFF"/>
                </a:solidFill>
              </a:rPr>
              <a:t>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190" cy="10287000"/>
            <a:chOff x="0" y="0"/>
            <a:chExt cx="1828419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0"/>
                  </a:move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179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429749" cy="51434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25544" y="5143499"/>
              <a:ext cx="8858249" cy="51244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57335">
              <a:lnSpc>
                <a:spcPct val="100000"/>
              </a:lnSpc>
              <a:spcBef>
                <a:spcPts val="100"/>
              </a:spcBef>
              <a:tabLst>
                <a:tab pos="11242040" algn="l"/>
              </a:tabLst>
            </a:pPr>
            <a:r>
              <a:rPr spc="200" dirty="0"/>
              <a:t>F</a:t>
            </a:r>
            <a:r>
              <a:rPr spc="715" dirty="0"/>
              <a:t>O</a:t>
            </a:r>
            <a:r>
              <a:rPr spc="335" dirty="0"/>
              <a:t>R</a:t>
            </a:r>
            <a:r>
              <a:rPr spc="765" dirty="0"/>
              <a:t>M</a:t>
            </a:r>
            <a:r>
              <a:rPr spc="-315" dirty="0"/>
              <a:t>E</a:t>
            </a:r>
            <a:r>
              <a:rPr dirty="0"/>
              <a:t>	</a:t>
            </a:r>
            <a:r>
              <a:rPr spc="45" dirty="0"/>
              <a:t>J</a:t>
            </a:r>
            <a:r>
              <a:rPr spc="434" dirty="0"/>
              <a:t>U</a:t>
            </a:r>
            <a:r>
              <a:rPr spc="335" dirty="0"/>
              <a:t>R</a:t>
            </a:r>
            <a:r>
              <a:rPr spc="465" dirty="0"/>
              <a:t>I</a:t>
            </a:r>
            <a:r>
              <a:rPr spc="415" dirty="0"/>
              <a:t>D</a:t>
            </a:r>
            <a:r>
              <a:rPr spc="465" dirty="0"/>
              <a:t>I</a:t>
            </a:r>
            <a:r>
              <a:rPr spc="680" dirty="0"/>
              <a:t>Q</a:t>
            </a:r>
            <a:r>
              <a:rPr spc="434" dirty="0"/>
              <a:t>U</a:t>
            </a:r>
            <a:r>
              <a:rPr spc="-315" dirty="0"/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192000" y="1028700"/>
            <a:ext cx="292417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solidFill>
                  <a:srgbClr val="A20A53"/>
                </a:solidFill>
                <a:latin typeface="Arial"/>
                <a:cs typeface="Arial"/>
              </a:rPr>
              <a:t>Indiquez </a:t>
            </a:r>
            <a:r>
              <a:rPr sz="3400" spc="-125" dirty="0">
                <a:solidFill>
                  <a:srgbClr val="A20A53"/>
                </a:solidFill>
                <a:latin typeface="Arial"/>
                <a:cs typeface="Arial"/>
              </a:rPr>
              <a:t>la</a:t>
            </a:r>
            <a:r>
              <a:rPr sz="3400" spc="10" dirty="0">
                <a:solidFill>
                  <a:srgbClr val="A20A53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A20A53"/>
                </a:solidFill>
                <a:latin typeface="Arial"/>
                <a:cs typeface="Arial"/>
              </a:rPr>
              <a:t>forme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r>
              <a:rPr sz="3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000" spc="-220" dirty="0">
                <a:solidFill>
                  <a:srgbClr val="FFFFFF"/>
                </a:solidFill>
                <a:latin typeface="Arial Black"/>
                <a:cs typeface="Arial Black"/>
              </a:rPr>
              <a:t>€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>
                <a:solidFill>
                  <a:srgbClr val="FFFFFF"/>
                </a:solidFill>
              </a:rPr>
              <a:t>DOSSIER	</a:t>
            </a:r>
            <a:r>
              <a:rPr sz="6400" spc="580" dirty="0">
                <a:solidFill>
                  <a:srgbClr val="FFFFFF"/>
                </a:solidFill>
              </a:rPr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/>
              <a:t>COMPTE	</a:t>
            </a:r>
            <a:r>
              <a:rPr sz="6400" spc="5" dirty="0"/>
              <a:t>DE	</a:t>
            </a:r>
            <a:r>
              <a:rPr sz="6400" spc="350" dirty="0"/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/>
              <a:t>BILAN	</a:t>
            </a:r>
            <a:r>
              <a:rPr sz="6400" spc="575" dirty="0"/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/>
              <a:t>BUDGET	</a:t>
            </a:r>
            <a:r>
              <a:rPr sz="6400" spc="5" dirty="0"/>
              <a:t>DE	</a:t>
            </a:r>
            <a:r>
              <a:rPr sz="6400" spc="325" dirty="0"/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/>
              <a:t>BESOIN	</a:t>
            </a:r>
            <a:r>
              <a:rPr sz="6400" spc="290" dirty="0"/>
              <a:t>EN	</a:t>
            </a:r>
            <a:r>
              <a:rPr sz="6400" spc="635" dirty="0"/>
              <a:t>FOND	</a:t>
            </a:r>
            <a:r>
              <a:rPr sz="6400" spc="5" dirty="0"/>
              <a:t>DE	</a:t>
            </a:r>
            <a:r>
              <a:rPr sz="6400" spc="490" dirty="0"/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/>
              <a:t>SEUIL	</a:t>
            </a:r>
            <a:r>
              <a:rPr sz="6400" spc="5" dirty="0"/>
              <a:t>DE	</a:t>
            </a:r>
            <a:r>
              <a:rPr sz="6400" spc="380" dirty="0"/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/>
              <a:t>PLAN	</a:t>
            </a:r>
            <a:r>
              <a:rPr sz="6400" spc="5" dirty="0"/>
              <a:t>DE	</a:t>
            </a:r>
            <a:r>
              <a:rPr sz="6400" spc="615" dirty="0"/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0"/>
            <a:ext cx="17254855" cy="10287000"/>
            <a:chOff x="1028700" y="0"/>
            <a:chExt cx="17254855" cy="10287000"/>
          </a:xfrm>
        </p:grpSpPr>
        <p:sp>
          <p:nvSpPr>
            <p:cNvPr id="3" name="object 3"/>
            <p:cNvSpPr/>
            <p:nvPr/>
          </p:nvSpPr>
          <p:spPr>
            <a:xfrm>
              <a:off x="10596816" y="0"/>
              <a:ext cx="7686690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8179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-114" dirty="0">
                <a:solidFill>
                  <a:srgbClr val="FFFFFF"/>
                </a:solidFill>
              </a:rPr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1000</Words>
  <Application>Microsoft Macintosh PowerPoint</Application>
  <PresentationFormat>Personnalisé</PresentationFormat>
  <Paragraphs>179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M O I S A N N É E Nom de  l'entreprise</vt:lpstr>
      <vt:lpstr>POINTS CLÉS</vt:lpstr>
      <vt:lpstr>Présentation PowerPoint</vt:lpstr>
      <vt:lpstr>L'ÉQUIPE</vt:lpstr>
      <vt:lpstr>DESCRIPTION DU SERVICE</vt:lpstr>
      <vt:lpstr>Présentation PowerPoint</vt:lpstr>
      <vt:lpstr>OPPORTUNITÉS DU MARCHÉ</vt:lpstr>
      <vt:lpstr>OPPORTUNITÉS DU MARCHÉ</vt:lpstr>
      <vt:lpstr>ANALYSE DU MARCHÉ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 O I S A N N É E Nom de  l'entreprise</dc:title>
  <cp:lastModifiedBy>Olivier</cp:lastModifiedBy>
  <cp:revision>2</cp:revision>
  <dcterms:created xsi:type="dcterms:W3CDTF">2021-02-11T14:19:31Z</dcterms:created>
  <dcterms:modified xsi:type="dcterms:W3CDTF">2021-02-12T08:34:32Z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2021-02-11T00:00:00Z</vt:filetime>
  </property>
</Properties>
</file>