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616440" cy="3592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jp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F0303"/>
                </a:solidFill>
              </a:rPr>
              <a:t>P</a:t>
            </a:r>
            <a:r>
              <a:rPr sz="3800" spc="745" dirty="0">
                <a:solidFill>
                  <a:srgbClr val="8F0303"/>
                </a:solidFill>
              </a:rPr>
              <a:t>O</a:t>
            </a:r>
            <a:r>
              <a:rPr sz="3800" spc="484" dirty="0">
                <a:solidFill>
                  <a:srgbClr val="8F0303"/>
                </a:solidFill>
              </a:rPr>
              <a:t>I</a:t>
            </a:r>
            <a:r>
              <a:rPr sz="3800" spc="760" dirty="0">
                <a:solidFill>
                  <a:srgbClr val="8F0303"/>
                </a:solidFill>
              </a:rPr>
              <a:t>N</a:t>
            </a:r>
            <a:r>
              <a:rPr sz="3800" spc="310" dirty="0">
                <a:solidFill>
                  <a:srgbClr val="8F0303"/>
                </a:solidFill>
              </a:rPr>
              <a:t>T</a:t>
            </a:r>
            <a:r>
              <a:rPr sz="3800" spc="10" dirty="0">
                <a:solidFill>
                  <a:srgbClr val="8F0303"/>
                </a:solidFill>
              </a:rPr>
              <a:t>S</a:t>
            </a:r>
            <a:r>
              <a:rPr sz="3800" dirty="0">
                <a:solidFill>
                  <a:srgbClr val="8F0303"/>
                </a:solidFill>
              </a:rPr>
              <a:t>	</a:t>
            </a:r>
            <a:r>
              <a:rPr sz="3800" spc="484" dirty="0">
                <a:solidFill>
                  <a:srgbClr val="8F0303"/>
                </a:solidFill>
              </a:rPr>
              <a:t>C</a:t>
            </a:r>
            <a:r>
              <a:rPr sz="3800" spc="195" dirty="0">
                <a:solidFill>
                  <a:srgbClr val="8F0303"/>
                </a:solidFill>
              </a:rPr>
              <a:t>L</a:t>
            </a:r>
            <a:r>
              <a:rPr sz="3800" spc="40" dirty="0">
                <a:solidFill>
                  <a:srgbClr val="8F0303"/>
                </a:solidFill>
              </a:rPr>
              <a:t>É</a:t>
            </a:r>
            <a:r>
              <a:rPr sz="3800" spc="10" dirty="0">
                <a:solidFill>
                  <a:srgbClr val="8F0303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F0303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F0303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F0303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F0303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F0303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F0303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F0303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F0303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F0303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F0303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656965">
              <a:lnSpc>
                <a:spcPct val="115900"/>
              </a:lnSpc>
              <a:spcBef>
                <a:spcPts val="4190"/>
              </a:spcBef>
              <a:tabLst>
                <a:tab pos="4403725" algn="l"/>
                <a:tab pos="5267960" algn="l"/>
                <a:tab pos="5554980" algn="l"/>
              </a:tabLst>
            </a:pP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PROFESSIONNEL	</a:t>
            </a:r>
            <a:r>
              <a:rPr sz="3600" b="1" spc="245" dirty="0">
                <a:solidFill>
                  <a:srgbClr val="155985"/>
                </a:solidFill>
                <a:latin typeface="Arial"/>
                <a:cs typeface="Arial"/>
              </a:rPr>
              <a:t>DU  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53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43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-5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  <a:p>
            <a:pPr marL="793750" marR="955040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50" dirty="0">
                <a:latin typeface="Arial"/>
                <a:cs typeface="Arial"/>
              </a:rPr>
              <a:t>épicerie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70" dirty="0">
                <a:latin typeface="Arial"/>
                <a:cs typeface="Arial"/>
              </a:rPr>
              <a:t>nuit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335" dirty="0">
                <a:latin typeface="Arial"/>
                <a:cs typeface="Arial"/>
              </a:rPr>
              <a:t>sur  </a:t>
            </a:r>
            <a:r>
              <a:rPr sz="3400" spc="-180" dirty="0">
                <a:latin typeface="Arial"/>
                <a:cs typeface="Arial"/>
              </a:rPr>
              <a:t>Montpellier,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110" dirty="0">
                <a:latin typeface="Arial"/>
                <a:cs typeface="Arial"/>
              </a:rPr>
              <a:t>tout </a:t>
            </a:r>
            <a:r>
              <a:rPr sz="3400" spc="-185" dirty="0">
                <a:latin typeface="Arial"/>
                <a:cs typeface="Arial"/>
              </a:rPr>
              <a:t>type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produit  </a:t>
            </a:r>
            <a:r>
              <a:rPr sz="3400" spc="-160" dirty="0">
                <a:latin typeface="Arial"/>
                <a:cs typeface="Arial"/>
              </a:rPr>
              <a:t>d'alimentation </a:t>
            </a:r>
            <a:r>
              <a:rPr sz="3400" spc="-195" dirty="0">
                <a:latin typeface="Arial"/>
                <a:cs typeface="Arial"/>
              </a:rPr>
              <a:t>générale,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l'alcool,</a:t>
            </a:r>
            <a:r>
              <a:rPr sz="3400" spc="260" dirty="0">
                <a:latin typeface="Arial"/>
                <a:cs typeface="Arial"/>
              </a:rPr>
              <a:t> </a:t>
            </a:r>
            <a:r>
              <a:rPr sz="3400" spc="-105" dirty="0">
                <a:latin typeface="Arial"/>
                <a:cs typeface="Arial"/>
              </a:rPr>
              <a:t>etc.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85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825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155985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155985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155985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9" dirty="0">
                <a:solidFill>
                  <a:srgbClr val="231F20"/>
                </a:solidFill>
                <a:latin typeface="Arial"/>
                <a:cs typeface="Arial"/>
              </a:rPr>
              <a:t>Caissier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F0303"/>
                </a:solidFill>
              </a:rPr>
              <a:t>L</a:t>
            </a:r>
            <a:r>
              <a:rPr sz="6400" spc="819" dirty="0">
                <a:solidFill>
                  <a:srgbClr val="8F0303"/>
                </a:solidFill>
              </a:rPr>
              <a:t>'</a:t>
            </a:r>
            <a:r>
              <a:rPr sz="6400" spc="-85" dirty="0">
                <a:solidFill>
                  <a:srgbClr val="8F0303"/>
                </a:solidFill>
              </a:rPr>
              <a:t>É</a:t>
            </a:r>
            <a:r>
              <a:rPr sz="6400" spc="1045" dirty="0">
                <a:solidFill>
                  <a:srgbClr val="8F0303"/>
                </a:solidFill>
              </a:rPr>
              <a:t>Q</a:t>
            </a:r>
            <a:r>
              <a:rPr sz="6400" spc="610" dirty="0">
                <a:solidFill>
                  <a:srgbClr val="8F0303"/>
                </a:solidFill>
              </a:rPr>
              <a:t>U</a:t>
            </a:r>
            <a:r>
              <a:rPr sz="6400" spc="670" dirty="0">
                <a:solidFill>
                  <a:srgbClr val="8F0303"/>
                </a:solidFill>
              </a:rPr>
              <a:t>I</a:t>
            </a:r>
            <a:r>
              <a:rPr sz="6400" spc="465" dirty="0">
                <a:solidFill>
                  <a:srgbClr val="8F0303"/>
                </a:solidFill>
              </a:rPr>
              <a:t>P</a:t>
            </a:r>
            <a:r>
              <a:rPr sz="6400" spc="-560" dirty="0">
                <a:solidFill>
                  <a:srgbClr val="8F0303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F0303"/>
                </a:solidFill>
              </a:rPr>
              <a:t>D</a:t>
            </a:r>
            <a:r>
              <a:rPr sz="6400" spc="-85" dirty="0">
                <a:solidFill>
                  <a:srgbClr val="8F0303"/>
                </a:solidFill>
              </a:rPr>
              <a:t>E</a:t>
            </a:r>
            <a:r>
              <a:rPr sz="6400" spc="505" dirty="0">
                <a:solidFill>
                  <a:srgbClr val="8F0303"/>
                </a:solidFill>
              </a:rPr>
              <a:t>S</a:t>
            </a:r>
            <a:r>
              <a:rPr sz="6400" spc="670" dirty="0">
                <a:solidFill>
                  <a:srgbClr val="8F0303"/>
                </a:solidFill>
              </a:rPr>
              <a:t>C</a:t>
            </a:r>
            <a:r>
              <a:rPr sz="6400" spc="434" dirty="0">
                <a:solidFill>
                  <a:srgbClr val="8F0303"/>
                </a:solidFill>
              </a:rPr>
              <a:t>R</a:t>
            </a:r>
            <a:r>
              <a:rPr sz="6400" spc="670" dirty="0">
                <a:solidFill>
                  <a:srgbClr val="8F0303"/>
                </a:solidFill>
              </a:rPr>
              <a:t>I</a:t>
            </a:r>
            <a:r>
              <a:rPr sz="6400" spc="465" dirty="0">
                <a:solidFill>
                  <a:srgbClr val="8F0303"/>
                </a:solidFill>
              </a:rPr>
              <a:t>P</a:t>
            </a:r>
            <a:r>
              <a:rPr sz="6400" spc="380" dirty="0">
                <a:solidFill>
                  <a:srgbClr val="8F0303"/>
                </a:solidFill>
              </a:rPr>
              <a:t>T</a:t>
            </a:r>
            <a:r>
              <a:rPr sz="6400" spc="670" dirty="0">
                <a:solidFill>
                  <a:srgbClr val="8F0303"/>
                </a:solidFill>
              </a:rPr>
              <a:t>I</a:t>
            </a:r>
            <a:r>
              <a:rPr sz="6400" spc="1105" dirty="0">
                <a:solidFill>
                  <a:srgbClr val="8F0303"/>
                </a:solidFill>
              </a:rPr>
              <a:t>O</a:t>
            </a:r>
            <a:r>
              <a:rPr sz="6400" spc="660" dirty="0">
                <a:solidFill>
                  <a:srgbClr val="8F0303"/>
                </a:solidFill>
              </a:rPr>
              <a:t>N</a:t>
            </a:r>
            <a:r>
              <a:rPr sz="6400" dirty="0">
                <a:solidFill>
                  <a:srgbClr val="8F0303"/>
                </a:solidFill>
              </a:rPr>
              <a:t>	</a:t>
            </a:r>
            <a:r>
              <a:rPr sz="6400" spc="575" dirty="0" smtClean="0">
                <a:solidFill>
                  <a:srgbClr val="8F0303"/>
                </a:solidFill>
              </a:rPr>
              <a:t>D</a:t>
            </a:r>
            <a:r>
              <a:rPr sz="6400" spc="135" dirty="0" smtClean="0">
                <a:solidFill>
                  <a:srgbClr val="8F0303"/>
                </a:solidFill>
              </a:rPr>
              <a:t>U</a:t>
            </a:r>
            <a:r>
              <a:rPr lang="fr-FR" sz="6400" dirty="0">
                <a:solidFill>
                  <a:srgbClr val="8F0303"/>
                </a:solidFill>
              </a:rPr>
              <a:t> </a:t>
            </a:r>
            <a:r>
              <a:rPr sz="6400" spc="505" dirty="0" smtClean="0">
                <a:solidFill>
                  <a:srgbClr val="8F0303"/>
                </a:solidFill>
              </a:rPr>
              <a:t>S</a:t>
            </a:r>
            <a:r>
              <a:rPr sz="6400" spc="-85" dirty="0" smtClean="0">
                <a:solidFill>
                  <a:srgbClr val="8F0303"/>
                </a:solidFill>
              </a:rPr>
              <a:t>E</a:t>
            </a:r>
            <a:r>
              <a:rPr sz="6400" spc="434" dirty="0" smtClean="0">
                <a:solidFill>
                  <a:srgbClr val="8F0303"/>
                </a:solidFill>
              </a:rPr>
              <a:t>R</a:t>
            </a:r>
            <a:r>
              <a:rPr sz="6400" spc="1220" dirty="0" smtClean="0">
                <a:solidFill>
                  <a:srgbClr val="8F0303"/>
                </a:solidFill>
              </a:rPr>
              <a:t>V</a:t>
            </a:r>
            <a:r>
              <a:rPr sz="6400" spc="670" dirty="0" smtClean="0">
                <a:solidFill>
                  <a:srgbClr val="8F0303"/>
                </a:solidFill>
              </a:rPr>
              <a:t>IC</a:t>
            </a:r>
            <a:r>
              <a:rPr sz="6400" spc="-560" dirty="0" smtClean="0">
                <a:solidFill>
                  <a:srgbClr val="8F0303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0122" y="3909719"/>
              <a:ext cx="4354830" cy="5233035"/>
            </a:xfrm>
            <a:custGeom>
              <a:avLst/>
              <a:gdLst/>
              <a:ahLst/>
              <a:cxnLst/>
              <a:rect l="l" t="t" r="r" b="b"/>
              <a:pathLst>
                <a:path w="4354830" h="5233034">
                  <a:moveTo>
                    <a:pt x="1695450" y="4385094"/>
                  </a:moveTo>
                  <a:lnTo>
                    <a:pt x="1694103" y="4336986"/>
                  </a:lnTo>
                  <a:lnTo>
                    <a:pt x="1690128" y="4289590"/>
                  </a:lnTo>
                  <a:lnTo>
                    <a:pt x="1683588" y="4242968"/>
                  </a:lnTo>
                  <a:lnTo>
                    <a:pt x="1674545" y="4197185"/>
                  </a:lnTo>
                  <a:lnTo>
                    <a:pt x="1663090" y="4152328"/>
                  </a:lnTo>
                  <a:lnTo>
                    <a:pt x="1649285" y="4108462"/>
                  </a:lnTo>
                  <a:lnTo>
                    <a:pt x="1633194" y="4065651"/>
                  </a:lnTo>
                  <a:lnTo>
                    <a:pt x="1614906" y="4023982"/>
                  </a:lnTo>
                  <a:lnTo>
                    <a:pt x="1594472" y="3983520"/>
                  </a:lnTo>
                  <a:lnTo>
                    <a:pt x="1571980" y="3944315"/>
                  </a:lnTo>
                  <a:lnTo>
                    <a:pt x="1547495" y="3906482"/>
                  </a:lnTo>
                  <a:lnTo>
                    <a:pt x="1521091" y="3870045"/>
                  </a:lnTo>
                  <a:lnTo>
                    <a:pt x="1492834" y="3835120"/>
                  </a:lnTo>
                  <a:lnTo>
                    <a:pt x="1462798" y="3801745"/>
                  </a:lnTo>
                  <a:lnTo>
                    <a:pt x="1431061" y="3770007"/>
                  </a:lnTo>
                  <a:lnTo>
                    <a:pt x="1397698" y="3739972"/>
                  </a:lnTo>
                  <a:lnTo>
                    <a:pt x="1362760" y="3711727"/>
                  </a:lnTo>
                  <a:lnTo>
                    <a:pt x="1326337" y="3685311"/>
                  </a:lnTo>
                  <a:lnTo>
                    <a:pt x="1288491" y="3660838"/>
                  </a:lnTo>
                  <a:lnTo>
                    <a:pt x="1249299" y="3638334"/>
                  </a:lnTo>
                  <a:lnTo>
                    <a:pt x="1208824" y="3617912"/>
                  </a:lnTo>
                  <a:lnTo>
                    <a:pt x="1167155" y="3599611"/>
                  </a:lnTo>
                  <a:lnTo>
                    <a:pt x="1124343" y="3583533"/>
                  </a:lnTo>
                  <a:lnTo>
                    <a:pt x="1080477" y="3569728"/>
                  </a:lnTo>
                  <a:lnTo>
                    <a:pt x="1035621" y="3558260"/>
                  </a:lnTo>
                  <a:lnTo>
                    <a:pt x="989850" y="3549231"/>
                  </a:lnTo>
                  <a:lnTo>
                    <a:pt x="943229" y="3542690"/>
                  </a:lnTo>
                  <a:lnTo>
                    <a:pt x="895819" y="3538702"/>
                  </a:lnTo>
                  <a:lnTo>
                    <a:pt x="847725" y="3537369"/>
                  </a:lnTo>
                  <a:lnTo>
                    <a:pt x="799617" y="3538702"/>
                  </a:lnTo>
                  <a:lnTo>
                    <a:pt x="752221" y="3542690"/>
                  </a:lnTo>
                  <a:lnTo>
                    <a:pt x="705599" y="3549231"/>
                  </a:lnTo>
                  <a:lnTo>
                    <a:pt x="659828" y="3558260"/>
                  </a:lnTo>
                  <a:lnTo>
                    <a:pt x="614959" y="3569728"/>
                  </a:lnTo>
                  <a:lnTo>
                    <a:pt x="571093" y="3583533"/>
                  </a:lnTo>
                  <a:lnTo>
                    <a:pt x="528294" y="3599611"/>
                  </a:lnTo>
                  <a:lnTo>
                    <a:pt x="486613" y="3617912"/>
                  </a:lnTo>
                  <a:lnTo>
                    <a:pt x="446151" y="3638334"/>
                  </a:lnTo>
                  <a:lnTo>
                    <a:pt x="406958" y="3660838"/>
                  </a:lnTo>
                  <a:lnTo>
                    <a:pt x="369112" y="3685311"/>
                  </a:lnTo>
                  <a:lnTo>
                    <a:pt x="332689" y="3711727"/>
                  </a:lnTo>
                  <a:lnTo>
                    <a:pt x="297751" y="3739972"/>
                  </a:lnTo>
                  <a:lnTo>
                    <a:pt x="264375" y="3770007"/>
                  </a:lnTo>
                  <a:lnTo>
                    <a:pt x="232638" y="3801745"/>
                  </a:lnTo>
                  <a:lnTo>
                    <a:pt x="202615" y="3835120"/>
                  </a:lnTo>
                  <a:lnTo>
                    <a:pt x="174358" y="3870045"/>
                  </a:lnTo>
                  <a:lnTo>
                    <a:pt x="147955" y="3906482"/>
                  </a:lnTo>
                  <a:lnTo>
                    <a:pt x="123469" y="3944315"/>
                  </a:lnTo>
                  <a:lnTo>
                    <a:pt x="100977" y="3983520"/>
                  </a:lnTo>
                  <a:lnTo>
                    <a:pt x="80543" y="4023982"/>
                  </a:lnTo>
                  <a:lnTo>
                    <a:pt x="62255" y="4065651"/>
                  </a:lnTo>
                  <a:lnTo>
                    <a:pt x="46164" y="4108462"/>
                  </a:lnTo>
                  <a:lnTo>
                    <a:pt x="32359" y="4152328"/>
                  </a:lnTo>
                  <a:lnTo>
                    <a:pt x="20891" y="4197185"/>
                  </a:lnTo>
                  <a:lnTo>
                    <a:pt x="11861" y="4242968"/>
                  </a:lnTo>
                  <a:lnTo>
                    <a:pt x="5321" y="4289590"/>
                  </a:lnTo>
                  <a:lnTo>
                    <a:pt x="1333" y="4336986"/>
                  </a:lnTo>
                  <a:lnTo>
                    <a:pt x="0" y="4385094"/>
                  </a:lnTo>
                  <a:lnTo>
                    <a:pt x="1511" y="4436161"/>
                  </a:lnTo>
                  <a:lnTo>
                    <a:pt x="5994" y="4486427"/>
                  </a:lnTo>
                  <a:lnTo>
                    <a:pt x="13373" y="4535805"/>
                  </a:lnTo>
                  <a:lnTo>
                    <a:pt x="23533" y="4584204"/>
                  </a:lnTo>
                  <a:lnTo>
                    <a:pt x="36423" y="4631550"/>
                  </a:lnTo>
                  <a:lnTo>
                    <a:pt x="51930" y="4677753"/>
                  </a:lnTo>
                  <a:lnTo>
                    <a:pt x="69989" y="4722723"/>
                  </a:lnTo>
                  <a:lnTo>
                    <a:pt x="90487" y="4766386"/>
                  </a:lnTo>
                  <a:lnTo>
                    <a:pt x="113372" y="4808639"/>
                  </a:lnTo>
                  <a:lnTo>
                    <a:pt x="138531" y="4849406"/>
                  </a:lnTo>
                  <a:lnTo>
                    <a:pt x="165887" y="4888598"/>
                  </a:lnTo>
                  <a:lnTo>
                    <a:pt x="195351" y="4926139"/>
                  </a:lnTo>
                  <a:lnTo>
                    <a:pt x="226847" y="4961941"/>
                  </a:lnTo>
                  <a:lnTo>
                    <a:pt x="260286" y="4995913"/>
                  </a:lnTo>
                  <a:lnTo>
                    <a:pt x="295567" y="5027968"/>
                  </a:lnTo>
                  <a:lnTo>
                    <a:pt x="332625" y="5058029"/>
                  </a:lnTo>
                  <a:lnTo>
                    <a:pt x="371360" y="5086007"/>
                  </a:lnTo>
                  <a:lnTo>
                    <a:pt x="411695" y="5111813"/>
                  </a:lnTo>
                  <a:lnTo>
                    <a:pt x="453542" y="5135359"/>
                  </a:lnTo>
                  <a:lnTo>
                    <a:pt x="496798" y="5156568"/>
                  </a:lnTo>
                  <a:lnTo>
                    <a:pt x="541401" y="5175351"/>
                  </a:lnTo>
                  <a:lnTo>
                    <a:pt x="587260" y="5191633"/>
                  </a:lnTo>
                  <a:lnTo>
                    <a:pt x="581507" y="5142560"/>
                  </a:lnTo>
                  <a:lnTo>
                    <a:pt x="577278" y="5092471"/>
                  </a:lnTo>
                  <a:lnTo>
                    <a:pt x="574636" y="5041557"/>
                  </a:lnTo>
                  <a:lnTo>
                    <a:pt x="573646" y="4990046"/>
                  </a:lnTo>
                  <a:lnTo>
                    <a:pt x="574344" y="4938141"/>
                  </a:lnTo>
                  <a:lnTo>
                    <a:pt x="576821" y="4886045"/>
                  </a:lnTo>
                  <a:lnTo>
                    <a:pt x="581101" y="4833975"/>
                  </a:lnTo>
                  <a:lnTo>
                    <a:pt x="587273" y="4782147"/>
                  </a:lnTo>
                  <a:lnTo>
                    <a:pt x="595376" y="4730762"/>
                  </a:lnTo>
                  <a:lnTo>
                    <a:pt x="605485" y="4680039"/>
                  </a:lnTo>
                  <a:lnTo>
                    <a:pt x="617651" y="4630166"/>
                  </a:lnTo>
                  <a:lnTo>
                    <a:pt x="631939" y="4581385"/>
                  </a:lnTo>
                  <a:lnTo>
                    <a:pt x="648398" y="4533887"/>
                  </a:lnTo>
                  <a:lnTo>
                    <a:pt x="667092" y="4487875"/>
                  </a:lnTo>
                  <a:lnTo>
                    <a:pt x="768032" y="4333456"/>
                  </a:lnTo>
                  <a:lnTo>
                    <a:pt x="891082" y="4219562"/>
                  </a:lnTo>
                  <a:lnTo>
                    <a:pt x="995083" y="4149102"/>
                  </a:lnTo>
                  <a:lnTo>
                    <a:pt x="1038885" y="4124985"/>
                  </a:lnTo>
                  <a:lnTo>
                    <a:pt x="862393" y="4161967"/>
                  </a:lnTo>
                  <a:lnTo>
                    <a:pt x="756539" y="4206341"/>
                  </a:lnTo>
                  <a:lnTo>
                    <a:pt x="679005" y="4286923"/>
                  </a:lnTo>
                  <a:lnTo>
                    <a:pt x="587476" y="4432566"/>
                  </a:lnTo>
                  <a:lnTo>
                    <a:pt x="534492" y="4545965"/>
                  </a:lnTo>
                  <a:lnTo>
                    <a:pt x="495630" y="4666018"/>
                  </a:lnTo>
                  <a:lnTo>
                    <a:pt x="471716" y="4761179"/>
                  </a:lnTo>
                  <a:lnTo>
                    <a:pt x="463562" y="4799914"/>
                  </a:lnTo>
                  <a:lnTo>
                    <a:pt x="304711" y="4573244"/>
                  </a:lnTo>
                  <a:lnTo>
                    <a:pt x="257670" y="4424248"/>
                  </a:lnTo>
                  <a:lnTo>
                    <a:pt x="327774" y="4286859"/>
                  </a:lnTo>
                  <a:lnTo>
                    <a:pt x="520357" y="4094950"/>
                  </a:lnTo>
                  <a:lnTo>
                    <a:pt x="558279" y="4063136"/>
                  </a:lnTo>
                  <a:lnTo>
                    <a:pt x="599795" y="4035425"/>
                  </a:lnTo>
                  <a:lnTo>
                    <a:pt x="644410" y="4011599"/>
                  </a:lnTo>
                  <a:lnTo>
                    <a:pt x="691603" y="3991483"/>
                  </a:lnTo>
                  <a:lnTo>
                    <a:pt x="740841" y="3974884"/>
                  </a:lnTo>
                  <a:lnTo>
                    <a:pt x="791629" y="3961587"/>
                  </a:lnTo>
                  <a:lnTo>
                    <a:pt x="843432" y="3951401"/>
                  </a:lnTo>
                  <a:lnTo>
                    <a:pt x="895756" y="3944137"/>
                  </a:lnTo>
                  <a:lnTo>
                    <a:pt x="948055" y="3939578"/>
                  </a:lnTo>
                  <a:lnTo>
                    <a:pt x="999832" y="3937558"/>
                  </a:lnTo>
                  <a:lnTo>
                    <a:pt x="1050569" y="3937851"/>
                  </a:lnTo>
                  <a:lnTo>
                    <a:pt x="1099731" y="3940276"/>
                  </a:lnTo>
                  <a:lnTo>
                    <a:pt x="1146822" y="3944632"/>
                  </a:lnTo>
                  <a:lnTo>
                    <a:pt x="1191323" y="3950728"/>
                  </a:lnTo>
                  <a:lnTo>
                    <a:pt x="1232712" y="3958348"/>
                  </a:lnTo>
                  <a:lnTo>
                    <a:pt x="1270457" y="3967327"/>
                  </a:lnTo>
                  <a:lnTo>
                    <a:pt x="1333017" y="3988485"/>
                  </a:lnTo>
                  <a:lnTo>
                    <a:pt x="1356779" y="4000296"/>
                  </a:lnTo>
                  <a:lnTo>
                    <a:pt x="1329918" y="4046969"/>
                  </a:lnTo>
                  <a:lnTo>
                    <a:pt x="1307642" y="4093743"/>
                  </a:lnTo>
                  <a:lnTo>
                    <a:pt x="1289380" y="4140492"/>
                  </a:lnTo>
                  <a:lnTo>
                    <a:pt x="1274533" y="4187050"/>
                  </a:lnTo>
                  <a:lnTo>
                    <a:pt x="1262507" y="4233316"/>
                  </a:lnTo>
                  <a:lnTo>
                    <a:pt x="1252702" y="4279150"/>
                  </a:lnTo>
                  <a:lnTo>
                    <a:pt x="1216418" y="4497171"/>
                  </a:lnTo>
                  <a:lnTo>
                    <a:pt x="1207554" y="4537634"/>
                  </a:lnTo>
                  <a:lnTo>
                    <a:pt x="1196771" y="4576724"/>
                  </a:lnTo>
                  <a:lnTo>
                    <a:pt x="1183474" y="4614329"/>
                  </a:lnTo>
                  <a:lnTo>
                    <a:pt x="1167079" y="4650321"/>
                  </a:lnTo>
                  <a:lnTo>
                    <a:pt x="1146987" y="4684547"/>
                  </a:lnTo>
                  <a:lnTo>
                    <a:pt x="1122603" y="4716881"/>
                  </a:lnTo>
                  <a:lnTo>
                    <a:pt x="1093355" y="4747209"/>
                  </a:lnTo>
                  <a:lnTo>
                    <a:pt x="935151" y="4853813"/>
                  </a:lnTo>
                  <a:lnTo>
                    <a:pt x="792492" y="4899876"/>
                  </a:lnTo>
                  <a:lnTo>
                    <a:pt x="689343" y="4909693"/>
                  </a:lnTo>
                  <a:lnTo>
                    <a:pt x="649643" y="4907572"/>
                  </a:lnTo>
                  <a:lnTo>
                    <a:pt x="647433" y="4986515"/>
                  </a:lnTo>
                  <a:lnTo>
                    <a:pt x="652360" y="5045341"/>
                  </a:lnTo>
                  <a:lnTo>
                    <a:pt x="669556" y="5113312"/>
                  </a:lnTo>
                  <a:lnTo>
                    <a:pt x="704100" y="5219674"/>
                  </a:lnTo>
                  <a:lnTo>
                    <a:pt x="775017" y="5229263"/>
                  </a:lnTo>
                  <a:lnTo>
                    <a:pt x="847725" y="5232819"/>
                  </a:lnTo>
                  <a:lnTo>
                    <a:pt x="895819" y="5231473"/>
                  </a:lnTo>
                  <a:lnTo>
                    <a:pt x="943229" y="5227498"/>
                  </a:lnTo>
                  <a:lnTo>
                    <a:pt x="989850" y="5220957"/>
                  </a:lnTo>
                  <a:lnTo>
                    <a:pt x="1035621" y="5211915"/>
                  </a:lnTo>
                  <a:lnTo>
                    <a:pt x="1080477" y="5200459"/>
                  </a:lnTo>
                  <a:lnTo>
                    <a:pt x="1124343" y="5186654"/>
                  </a:lnTo>
                  <a:lnTo>
                    <a:pt x="1167155" y="5170563"/>
                  </a:lnTo>
                  <a:lnTo>
                    <a:pt x="1208824" y="5152263"/>
                  </a:lnTo>
                  <a:lnTo>
                    <a:pt x="1249299" y="5131841"/>
                  </a:lnTo>
                  <a:lnTo>
                    <a:pt x="1288491" y="5109349"/>
                  </a:lnTo>
                  <a:lnTo>
                    <a:pt x="1326337" y="5084864"/>
                  </a:lnTo>
                  <a:lnTo>
                    <a:pt x="1362760" y="5058461"/>
                  </a:lnTo>
                  <a:lnTo>
                    <a:pt x="1397698" y="5030203"/>
                  </a:lnTo>
                  <a:lnTo>
                    <a:pt x="1431061" y="5000168"/>
                  </a:lnTo>
                  <a:lnTo>
                    <a:pt x="1462798" y="4968430"/>
                  </a:lnTo>
                  <a:lnTo>
                    <a:pt x="1492834" y="4935067"/>
                  </a:lnTo>
                  <a:lnTo>
                    <a:pt x="1521091" y="4900130"/>
                  </a:lnTo>
                  <a:lnTo>
                    <a:pt x="1547495" y="4863706"/>
                  </a:lnTo>
                  <a:lnTo>
                    <a:pt x="1571980" y="4825860"/>
                  </a:lnTo>
                  <a:lnTo>
                    <a:pt x="1594472" y="4786668"/>
                  </a:lnTo>
                  <a:lnTo>
                    <a:pt x="1614906" y="4746193"/>
                  </a:lnTo>
                  <a:lnTo>
                    <a:pt x="1633194" y="4704524"/>
                  </a:lnTo>
                  <a:lnTo>
                    <a:pt x="1649285" y="4661713"/>
                  </a:lnTo>
                  <a:lnTo>
                    <a:pt x="1663090" y="4617847"/>
                  </a:lnTo>
                  <a:lnTo>
                    <a:pt x="1674545" y="4572990"/>
                  </a:lnTo>
                  <a:lnTo>
                    <a:pt x="1683588" y="4527207"/>
                  </a:lnTo>
                  <a:lnTo>
                    <a:pt x="1690128" y="4480585"/>
                  </a:lnTo>
                  <a:lnTo>
                    <a:pt x="1694103" y="4433189"/>
                  </a:lnTo>
                  <a:lnTo>
                    <a:pt x="1695450" y="4385094"/>
                  </a:lnTo>
                  <a:close/>
                </a:path>
                <a:path w="4354830" h="5233034">
                  <a:moveTo>
                    <a:pt x="4271937" y="1622552"/>
                  </a:moveTo>
                  <a:lnTo>
                    <a:pt x="4172305" y="1524076"/>
                  </a:lnTo>
                  <a:lnTo>
                    <a:pt x="4172305" y="1631429"/>
                  </a:lnTo>
                  <a:lnTo>
                    <a:pt x="4098023" y="1719300"/>
                  </a:lnTo>
                  <a:lnTo>
                    <a:pt x="3955427" y="1595907"/>
                  </a:lnTo>
                  <a:lnTo>
                    <a:pt x="3843058" y="1498676"/>
                  </a:lnTo>
                  <a:lnTo>
                    <a:pt x="3817302" y="1488567"/>
                  </a:lnTo>
                  <a:lnTo>
                    <a:pt x="3807853" y="1489303"/>
                  </a:lnTo>
                  <a:lnTo>
                    <a:pt x="3693845" y="1681505"/>
                  </a:lnTo>
                  <a:lnTo>
                    <a:pt x="3397224" y="1021892"/>
                  </a:lnTo>
                  <a:lnTo>
                    <a:pt x="4057002" y="1252689"/>
                  </a:lnTo>
                  <a:lnTo>
                    <a:pt x="3916362" y="1351368"/>
                  </a:lnTo>
                  <a:lnTo>
                    <a:pt x="3909250" y="1357642"/>
                  </a:lnTo>
                  <a:lnTo>
                    <a:pt x="3903802" y="1365326"/>
                  </a:lnTo>
                  <a:lnTo>
                    <a:pt x="3900246" y="1374063"/>
                  </a:lnTo>
                  <a:lnTo>
                    <a:pt x="3898760" y="1383512"/>
                  </a:lnTo>
                  <a:lnTo>
                    <a:pt x="3899497" y="1392961"/>
                  </a:lnTo>
                  <a:lnTo>
                    <a:pt x="3902316" y="1401927"/>
                  </a:lnTo>
                  <a:lnTo>
                    <a:pt x="3907078" y="1410042"/>
                  </a:lnTo>
                  <a:lnTo>
                    <a:pt x="3913619" y="1416951"/>
                  </a:lnTo>
                  <a:lnTo>
                    <a:pt x="4172305" y="1631429"/>
                  </a:lnTo>
                  <a:lnTo>
                    <a:pt x="4172305" y="1524076"/>
                  </a:lnTo>
                  <a:lnTo>
                    <a:pt x="4008247" y="1387881"/>
                  </a:lnTo>
                  <a:lnTo>
                    <a:pt x="4170362" y="1274165"/>
                  </a:lnTo>
                  <a:lnTo>
                    <a:pt x="4178744" y="1266418"/>
                  </a:lnTo>
                  <a:lnTo>
                    <a:pt x="4184573" y="1256893"/>
                  </a:lnTo>
                  <a:lnTo>
                    <a:pt x="4187621" y="1246149"/>
                  </a:lnTo>
                  <a:lnTo>
                    <a:pt x="4187647" y="1234757"/>
                  </a:lnTo>
                  <a:lnTo>
                    <a:pt x="4184535" y="1223797"/>
                  </a:lnTo>
                  <a:lnTo>
                    <a:pt x="4178655" y="1214247"/>
                  </a:lnTo>
                  <a:lnTo>
                    <a:pt x="4170451" y="1206639"/>
                  </a:lnTo>
                  <a:lnTo>
                    <a:pt x="4160355" y="1201496"/>
                  </a:lnTo>
                  <a:lnTo>
                    <a:pt x="3647313" y="1021892"/>
                  </a:lnTo>
                  <a:lnTo>
                    <a:pt x="3333597" y="912063"/>
                  </a:lnTo>
                  <a:lnTo>
                    <a:pt x="3329724" y="910602"/>
                  </a:lnTo>
                  <a:lnTo>
                    <a:pt x="3325685" y="909802"/>
                  </a:lnTo>
                  <a:lnTo>
                    <a:pt x="3321494" y="909637"/>
                  </a:lnTo>
                  <a:lnTo>
                    <a:pt x="3310966" y="910602"/>
                  </a:lnTo>
                  <a:lnTo>
                    <a:pt x="3280956" y="937285"/>
                  </a:lnTo>
                  <a:lnTo>
                    <a:pt x="3278797" y="947432"/>
                  </a:lnTo>
                  <a:lnTo>
                    <a:pt x="3279216" y="957821"/>
                  </a:lnTo>
                  <a:lnTo>
                    <a:pt x="3654285" y="1794891"/>
                  </a:lnTo>
                  <a:lnTo>
                    <a:pt x="3691102" y="1819275"/>
                  </a:lnTo>
                  <a:lnTo>
                    <a:pt x="3702761" y="1817852"/>
                  </a:lnTo>
                  <a:lnTo>
                    <a:pt x="3713353" y="1813344"/>
                  </a:lnTo>
                  <a:lnTo>
                    <a:pt x="3722306" y="1806105"/>
                  </a:lnTo>
                  <a:lnTo>
                    <a:pt x="3729050" y="1796503"/>
                  </a:lnTo>
                  <a:lnTo>
                    <a:pt x="3786441" y="1681505"/>
                  </a:lnTo>
                  <a:lnTo>
                    <a:pt x="3829164" y="1595907"/>
                  </a:lnTo>
                  <a:lnTo>
                    <a:pt x="4075582" y="1809102"/>
                  </a:lnTo>
                  <a:lnTo>
                    <a:pt x="4105935" y="1819109"/>
                  </a:lnTo>
                  <a:lnTo>
                    <a:pt x="4113987" y="1817687"/>
                  </a:lnTo>
                  <a:lnTo>
                    <a:pt x="4206202" y="1719300"/>
                  </a:lnTo>
                  <a:lnTo>
                    <a:pt x="4262247" y="1652917"/>
                  </a:lnTo>
                  <a:lnTo>
                    <a:pt x="4271848" y="1630743"/>
                  </a:lnTo>
                  <a:lnTo>
                    <a:pt x="4271937" y="1622552"/>
                  </a:lnTo>
                  <a:close/>
                </a:path>
                <a:path w="4354830" h="5233034">
                  <a:moveTo>
                    <a:pt x="4354614" y="620204"/>
                  </a:moveTo>
                  <a:lnTo>
                    <a:pt x="4341457" y="573760"/>
                  </a:lnTo>
                  <a:lnTo>
                    <a:pt x="4303801" y="543407"/>
                  </a:lnTo>
                  <a:lnTo>
                    <a:pt x="4271937" y="537514"/>
                  </a:lnTo>
                  <a:lnTo>
                    <a:pt x="3875671" y="537514"/>
                  </a:lnTo>
                  <a:lnTo>
                    <a:pt x="3758285" y="421005"/>
                  </a:lnTo>
                  <a:lnTo>
                    <a:pt x="3758285" y="537514"/>
                  </a:lnTo>
                  <a:lnTo>
                    <a:pt x="2883090" y="537514"/>
                  </a:lnTo>
                  <a:lnTo>
                    <a:pt x="3317290" y="99822"/>
                  </a:lnTo>
                  <a:lnTo>
                    <a:pt x="3758285" y="537514"/>
                  </a:lnTo>
                  <a:lnTo>
                    <a:pt x="3758285" y="421005"/>
                  </a:lnTo>
                  <a:lnTo>
                    <a:pt x="3434715" y="99822"/>
                  </a:lnTo>
                  <a:lnTo>
                    <a:pt x="3346196" y="11950"/>
                  </a:lnTo>
                  <a:lnTo>
                    <a:pt x="3339782" y="6794"/>
                  </a:lnTo>
                  <a:lnTo>
                    <a:pt x="3332556" y="3009"/>
                  </a:lnTo>
                  <a:lnTo>
                    <a:pt x="3324720" y="711"/>
                  </a:lnTo>
                  <a:lnTo>
                    <a:pt x="3316490" y="0"/>
                  </a:lnTo>
                  <a:lnTo>
                    <a:pt x="3308502" y="901"/>
                  </a:lnTo>
                  <a:lnTo>
                    <a:pt x="3300920" y="3289"/>
                  </a:lnTo>
                  <a:lnTo>
                    <a:pt x="3293986" y="7112"/>
                  </a:lnTo>
                  <a:lnTo>
                    <a:pt x="3287903" y="12280"/>
                  </a:lnTo>
                  <a:lnTo>
                    <a:pt x="2766657" y="537514"/>
                  </a:lnTo>
                  <a:lnTo>
                    <a:pt x="2370569" y="537514"/>
                  </a:lnTo>
                  <a:lnTo>
                    <a:pt x="2324125" y="550735"/>
                  </a:lnTo>
                  <a:lnTo>
                    <a:pt x="2293721" y="588327"/>
                  </a:lnTo>
                  <a:lnTo>
                    <a:pt x="2287892" y="620204"/>
                  </a:lnTo>
                  <a:lnTo>
                    <a:pt x="2287905" y="785761"/>
                  </a:lnTo>
                  <a:lnTo>
                    <a:pt x="2301036" y="832040"/>
                  </a:lnTo>
                  <a:lnTo>
                    <a:pt x="2338692" y="862393"/>
                  </a:lnTo>
                  <a:lnTo>
                    <a:pt x="2370569" y="868286"/>
                  </a:lnTo>
                  <a:lnTo>
                    <a:pt x="2377021" y="868286"/>
                  </a:lnTo>
                  <a:lnTo>
                    <a:pt x="2599537" y="1608010"/>
                  </a:lnTo>
                  <a:lnTo>
                    <a:pt x="2600185" y="1609636"/>
                  </a:lnTo>
                  <a:lnTo>
                    <a:pt x="2600502" y="1610601"/>
                  </a:lnTo>
                  <a:lnTo>
                    <a:pt x="2618371" y="1643380"/>
                  </a:lnTo>
                  <a:lnTo>
                    <a:pt x="2644825" y="1670304"/>
                  </a:lnTo>
                  <a:lnTo>
                    <a:pt x="2678430" y="1688528"/>
                  </a:lnTo>
                  <a:lnTo>
                    <a:pt x="2717736" y="1695234"/>
                  </a:lnTo>
                  <a:lnTo>
                    <a:pt x="3518814" y="1695234"/>
                  </a:lnTo>
                  <a:lnTo>
                    <a:pt x="3481679" y="1612544"/>
                  </a:lnTo>
                  <a:lnTo>
                    <a:pt x="2717736" y="1612544"/>
                  </a:lnTo>
                  <a:lnTo>
                    <a:pt x="2704579" y="1610436"/>
                  </a:lnTo>
                  <a:lnTo>
                    <a:pt x="2693517" y="1604365"/>
                  </a:lnTo>
                  <a:lnTo>
                    <a:pt x="2684627" y="1594624"/>
                  </a:lnTo>
                  <a:lnTo>
                    <a:pt x="2678011" y="1581531"/>
                  </a:lnTo>
                  <a:lnTo>
                    <a:pt x="2447264" y="814997"/>
                  </a:lnTo>
                  <a:lnTo>
                    <a:pt x="2441397" y="803046"/>
                  </a:lnTo>
                  <a:lnTo>
                    <a:pt x="2432329" y="793750"/>
                  </a:lnTo>
                  <a:lnTo>
                    <a:pt x="2420836" y="787742"/>
                  </a:lnTo>
                  <a:lnTo>
                    <a:pt x="2407704" y="785596"/>
                  </a:lnTo>
                  <a:lnTo>
                    <a:pt x="2370569" y="785596"/>
                  </a:lnTo>
                  <a:lnTo>
                    <a:pt x="2370569" y="620204"/>
                  </a:lnTo>
                  <a:lnTo>
                    <a:pt x="3849992" y="620204"/>
                  </a:lnTo>
                  <a:lnTo>
                    <a:pt x="3856456" y="621830"/>
                  </a:lnTo>
                  <a:lnTo>
                    <a:pt x="3863238" y="621830"/>
                  </a:lnTo>
                  <a:lnTo>
                    <a:pt x="3869702" y="620204"/>
                  </a:lnTo>
                  <a:lnTo>
                    <a:pt x="4271937" y="620204"/>
                  </a:lnTo>
                  <a:lnTo>
                    <a:pt x="4271937" y="785596"/>
                  </a:lnTo>
                  <a:lnTo>
                    <a:pt x="4232046" y="785596"/>
                  </a:lnTo>
                  <a:lnTo>
                    <a:pt x="4230598" y="785761"/>
                  </a:lnTo>
                  <a:lnTo>
                    <a:pt x="4197502" y="807923"/>
                  </a:lnTo>
                  <a:lnTo>
                    <a:pt x="4107865" y="1095222"/>
                  </a:lnTo>
                  <a:lnTo>
                    <a:pt x="4185869" y="1122667"/>
                  </a:lnTo>
                  <a:lnTo>
                    <a:pt x="4265307" y="868286"/>
                  </a:lnTo>
                  <a:lnTo>
                    <a:pt x="4271937" y="868286"/>
                  </a:lnTo>
                  <a:lnTo>
                    <a:pt x="4318368" y="855078"/>
                  </a:lnTo>
                  <a:lnTo>
                    <a:pt x="4348772" y="817473"/>
                  </a:lnTo>
                  <a:lnTo>
                    <a:pt x="4354588" y="785761"/>
                  </a:lnTo>
                  <a:lnTo>
                    <a:pt x="4354614" y="620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530906" y="2649879"/>
            <a:ext cx="6108893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Epicerie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5650" spc="-5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380" dirty="0">
                <a:solidFill>
                  <a:srgbClr val="FFFFFF"/>
                </a:solidFill>
                <a:latin typeface="Trebuchet MS"/>
                <a:cs typeface="Trebuchet MS"/>
              </a:rPr>
              <a:t>nuit</a:t>
            </a:r>
            <a:endParaRPr sz="565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6625" y="5833566"/>
            <a:ext cx="232727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5287" y="5833566"/>
            <a:ext cx="12992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555" dirty="0">
                <a:solidFill>
                  <a:srgbClr val="FFFFFF"/>
                </a:solidFill>
                <a:latin typeface="Arial"/>
                <a:cs typeface="Arial"/>
              </a:rPr>
              <a:t>18h </a:t>
            </a:r>
            <a:r>
              <a:rPr sz="3400" spc="9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4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80" dirty="0">
                <a:solidFill>
                  <a:srgbClr val="FFFFFF"/>
                </a:solidFill>
                <a:latin typeface="Arial"/>
                <a:cs typeface="Arial"/>
              </a:rPr>
              <a:t>7h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884873" y="3190232"/>
            <a:ext cx="11232515" cy="6068060"/>
            <a:chOff x="3884873" y="3190232"/>
            <a:chExt cx="11232515" cy="6068060"/>
          </a:xfrm>
        </p:grpSpPr>
        <p:sp>
          <p:nvSpPr>
            <p:cNvPr id="11" name="object 11"/>
            <p:cNvSpPr/>
            <p:nvPr/>
          </p:nvSpPr>
          <p:spPr>
            <a:xfrm>
              <a:off x="3884866" y="3215385"/>
              <a:ext cx="11222355" cy="2629535"/>
            </a:xfrm>
            <a:custGeom>
              <a:avLst/>
              <a:gdLst/>
              <a:ahLst/>
              <a:cxnLst/>
              <a:rect l="l" t="t" r="r" b="b"/>
              <a:pathLst>
                <a:path w="11222355" h="2629535">
                  <a:moveTo>
                    <a:pt x="1569377" y="1967928"/>
                  </a:moveTo>
                  <a:lnTo>
                    <a:pt x="1486801" y="1967928"/>
                  </a:lnTo>
                  <a:lnTo>
                    <a:pt x="1486801" y="2195334"/>
                  </a:lnTo>
                  <a:lnTo>
                    <a:pt x="1338402" y="2306459"/>
                  </a:lnTo>
                  <a:lnTo>
                    <a:pt x="1387449" y="2373642"/>
                  </a:lnTo>
                  <a:lnTo>
                    <a:pt x="1569377" y="2236686"/>
                  </a:lnTo>
                  <a:lnTo>
                    <a:pt x="1569377" y="1967928"/>
                  </a:lnTo>
                  <a:close/>
                </a:path>
                <a:path w="11222355" h="2629535">
                  <a:moveTo>
                    <a:pt x="1941004" y="2216010"/>
                  </a:moveTo>
                  <a:lnTo>
                    <a:pt x="1938134" y="2167420"/>
                  </a:lnTo>
                  <a:lnTo>
                    <a:pt x="1929790" y="2120455"/>
                  </a:lnTo>
                  <a:lnTo>
                    <a:pt x="1916264" y="2075434"/>
                  </a:lnTo>
                  <a:lnTo>
                    <a:pt x="1897913" y="2032685"/>
                  </a:lnTo>
                  <a:lnTo>
                    <a:pt x="1875053" y="1992541"/>
                  </a:lnTo>
                  <a:lnTo>
                    <a:pt x="1858416" y="1969655"/>
                  </a:lnTo>
                  <a:lnTo>
                    <a:pt x="1858416" y="2216010"/>
                  </a:lnTo>
                  <a:lnTo>
                    <a:pt x="1854822" y="2264702"/>
                  </a:lnTo>
                  <a:lnTo>
                    <a:pt x="1844370" y="2311247"/>
                  </a:lnTo>
                  <a:lnTo>
                    <a:pt x="1827593" y="2355088"/>
                  </a:lnTo>
                  <a:lnTo>
                    <a:pt x="1804987" y="2395753"/>
                  </a:lnTo>
                  <a:lnTo>
                    <a:pt x="1777111" y="2432685"/>
                  </a:lnTo>
                  <a:lnTo>
                    <a:pt x="1744472" y="2465374"/>
                  </a:lnTo>
                  <a:lnTo>
                    <a:pt x="1707591" y="2493289"/>
                  </a:lnTo>
                  <a:lnTo>
                    <a:pt x="1666989" y="2515908"/>
                  </a:lnTo>
                  <a:lnTo>
                    <a:pt x="1623187" y="2532710"/>
                  </a:lnTo>
                  <a:lnTo>
                    <a:pt x="1576717" y="2543187"/>
                  </a:lnTo>
                  <a:lnTo>
                    <a:pt x="1528089" y="2546781"/>
                  </a:lnTo>
                  <a:lnTo>
                    <a:pt x="1479461" y="2543187"/>
                  </a:lnTo>
                  <a:lnTo>
                    <a:pt x="1432979" y="2532710"/>
                  </a:lnTo>
                  <a:lnTo>
                    <a:pt x="1389189" y="2515908"/>
                  </a:lnTo>
                  <a:lnTo>
                    <a:pt x="1348587" y="2493289"/>
                  </a:lnTo>
                  <a:lnTo>
                    <a:pt x="1311706" y="2465374"/>
                  </a:lnTo>
                  <a:lnTo>
                    <a:pt x="1279067" y="2432685"/>
                  </a:lnTo>
                  <a:lnTo>
                    <a:pt x="1251191" y="2395753"/>
                  </a:lnTo>
                  <a:lnTo>
                    <a:pt x="1228598" y="2355100"/>
                  </a:lnTo>
                  <a:lnTo>
                    <a:pt x="1211808" y="2311247"/>
                  </a:lnTo>
                  <a:lnTo>
                    <a:pt x="1209001" y="2298700"/>
                  </a:lnTo>
                  <a:lnTo>
                    <a:pt x="1201356" y="2264702"/>
                  </a:lnTo>
                  <a:lnTo>
                    <a:pt x="1197762" y="2216010"/>
                  </a:lnTo>
                  <a:lnTo>
                    <a:pt x="1201356" y="2167318"/>
                  </a:lnTo>
                  <a:lnTo>
                    <a:pt x="1211808" y="2120773"/>
                  </a:lnTo>
                  <a:lnTo>
                    <a:pt x="1228598" y="2076919"/>
                  </a:lnTo>
                  <a:lnTo>
                    <a:pt x="1251191" y="2036267"/>
                  </a:lnTo>
                  <a:lnTo>
                    <a:pt x="1271562" y="2009279"/>
                  </a:lnTo>
                  <a:lnTo>
                    <a:pt x="1279067" y="1999335"/>
                  </a:lnTo>
                  <a:lnTo>
                    <a:pt x="1311706" y="1966645"/>
                  </a:lnTo>
                  <a:lnTo>
                    <a:pt x="1348587" y="1938731"/>
                  </a:lnTo>
                  <a:lnTo>
                    <a:pt x="1370393" y="1926577"/>
                  </a:lnTo>
                  <a:lnTo>
                    <a:pt x="1379664" y="1921408"/>
                  </a:lnTo>
                  <a:lnTo>
                    <a:pt x="1389189" y="1916112"/>
                  </a:lnTo>
                  <a:lnTo>
                    <a:pt x="1432979" y="1899310"/>
                  </a:lnTo>
                  <a:lnTo>
                    <a:pt x="1479461" y="1888832"/>
                  </a:lnTo>
                  <a:lnTo>
                    <a:pt x="1528089" y="1885238"/>
                  </a:lnTo>
                  <a:lnTo>
                    <a:pt x="1576717" y="1888832"/>
                  </a:lnTo>
                  <a:lnTo>
                    <a:pt x="1623187" y="1899310"/>
                  </a:lnTo>
                  <a:lnTo>
                    <a:pt x="1666989" y="1916112"/>
                  </a:lnTo>
                  <a:lnTo>
                    <a:pt x="1707591" y="1938731"/>
                  </a:lnTo>
                  <a:lnTo>
                    <a:pt x="1744472" y="1966645"/>
                  </a:lnTo>
                  <a:lnTo>
                    <a:pt x="1777111" y="1999335"/>
                  </a:lnTo>
                  <a:lnTo>
                    <a:pt x="1804987" y="2036267"/>
                  </a:lnTo>
                  <a:lnTo>
                    <a:pt x="1827580" y="2076919"/>
                  </a:lnTo>
                  <a:lnTo>
                    <a:pt x="1844370" y="2120773"/>
                  </a:lnTo>
                  <a:lnTo>
                    <a:pt x="1854822" y="2167318"/>
                  </a:lnTo>
                  <a:lnTo>
                    <a:pt x="1858416" y="2216010"/>
                  </a:lnTo>
                  <a:lnTo>
                    <a:pt x="1858416" y="1969655"/>
                  </a:lnTo>
                  <a:lnTo>
                    <a:pt x="1848015" y="1955342"/>
                  </a:lnTo>
                  <a:lnTo>
                    <a:pt x="1817128" y="1921408"/>
                  </a:lnTo>
                  <a:lnTo>
                    <a:pt x="1817128" y="1885238"/>
                  </a:lnTo>
                  <a:lnTo>
                    <a:pt x="1817128" y="1223683"/>
                  </a:lnTo>
                  <a:lnTo>
                    <a:pt x="1817446" y="1221092"/>
                  </a:lnTo>
                  <a:lnTo>
                    <a:pt x="1817446" y="1218514"/>
                  </a:lnTo>
                  <a:lnTo>
                    <a:pt x="1817128" y="1215923"/>
                  </a:lnTo>
                  <a:lnTo>
                    <a:pt x="1817128" y="1182331"/>
                  </a:lnTo>
                  <a:lnTo>
                    <a:pt x="1817128" y="934250"/>
                  </a:lnTo>
                  <a:lnTo>
                    <a:pt x="1808695" y="892898"/>
                  </a:lnTo>
                  <a:lnTo>
                    <a:pt x="1807324" y="886180"/>
                  </a:lnTo>
                  <a:lnTo>
                    <a:pt x="1780654" y="846734"/>
                  </a:lnTo>
                  <a:lnTo>
                    <a:pt x="1741258" y="820026"/>
                  </a:lnTo>
                  <a:lnTo>
                    <a:pt x="1734540" y="818654"/>
                  </a:lnTo>
                  <a:lnTo>
                    <a:pt x="1734540" y="934250"/>
                  </a:lnTo>
                  <a:lnTo>
                    <a:pt x="1734540" y="1182331"/>
                  </a:lnTo>
                  <a:lnTo>
                    <a:pt x="1734540" y="1265034"/>
                  </a:lnTo>
                  <a:lnTo>
                    <a:pt x="1734540" y="1554454"/>
                  </a:lnTo>
                  <a:lnTo>
                    <a:pt x="1734540" y="1637157"/>
                  </a:lnTo>
                  <a:lnTo>
                    <a:pt x="1734540" y="1859394"/>
                  </a:lnTo>
                  <a:lnTo>
                    <a:pt x="1687131" y="1835518"/>
                  </a:lnTo>
                  <a:lnTo>
                    <a:pt x="1636636" y="1817636"/>
                  </a:lnTo>
                  <a:lnTo>
                    <a:pt x="1583486" y="1806422"/>
                  </a:lnTo>
                  <a:lnTo>
                    <a:pt x="1528089" y="1802536"/>
                  </a:lnTo>
                  <a:lnTo>
                    <a:pt x="1472882" y="1806244"/>
                  </a:lnTo>
                  <a:lnTo>
                    <a:pt x="1419860" y="1817027"/>
                  </a:lnTo>
                  <a:lnTo>
                    <a:pt x="1369479" y="1834413"/>
                  </a:lnTo>
                  <a:lnTo>
                    <a:pt x="1322235" y="1857933"/>
                  </a:lnTo>
                  <a:lnTo>
                    <a:pt x="1278597" y="1887093"/>
                  </a:lnTo>
                  <a:lnTo>
                    <a:pt x="1239050" y="1921408"/>
                  </a:lnTo>
                  <a:lnTo>
                    <a:pt x="1239050" y="1637157"/>
                  </a:lnTo>
                  <a:lnTo>
                    <a:pt x="1734540" y="1637157"/>
                  </a:lnTo>
                  <a:lnTo>
                    <a:pt x="1734540" y="1554454"/>
                  </a:lnTo>
                  <a:lnTo>
                    <a:pt x="1239050" y="1554454"/>
                  </a:lnTo>
                  <a:lnTo>
                    <a:pt x="1239050" y="1265034"/>
                  </a:lnTo>
                  <a:lnTo>
                    <a:pt x="1734540" y="1265034"/>
                  </a:lnTo>
                  <a:lnTo>
                    <a:pt x="1734540" y="1182331"/>
                  </a:lnTo>
                  <a:lnTo>
                    <a:pt x="1239050" y="1182331"/>
                  </a:lnTo>
                  <a:lnTo>
                    <a:pt x="1239050" y="892898"/>
                  </a:lnTo>
                  <a:lnTo>
                    <a:pt x="1693252" y="892898"/>
                  </a:lnTo>
                  <a:lnTo>
                    <a:pt x="1709572" y="896073"/>
                  </a:lnTo>
                  <a:lnTo>
                    <a:pt x="1722666" y="904798"/>
                  </a:lnTo>
                  <a:lnTo>
                    <a:pt x="1731378" y="917905"/>
                  </a:lnTo>
                  <a:lnTo>
                    <a:pt x="1734540" y="934250"/>
                  </a:lnTo>
                  <a:lnTo>
                    <a:pt x="1734540" y="818654"/>
                  </a:lnTo>
                  <a:lnTo>
                    <a:pt x="1693252" y="810209"/>
                  </a:lnTo>
                  <a:lnTo>
                    <a:pt x="1171956" y="810209"/>
                  </a:lnTo>
                  <a:lnTo>
                    <a:pt x="1171956" y="2009279"/>
                  </a:lnTo>
                  <a:lnTo>
                    <a:pt x="1148118" y="2056752"/>
                  </a:lnTo>
                  <a:lnTo>
                    <a:pt x="1130261" y="2107311"/>
                  </a:lnTo>
                  <a:lnTo>
                    <a:pt x="1119060" y="2160536"/>
                  </a:lnTo>
                  <a:lnTo>
                    <a:pt x="1115174" y="2216010"/>
                  </a:lnTo>
                  <a:lnTo>
                    <a:pt x="1115822" y="2237155"/>
                  </a:lnTo>
                  <a:lnTo>
                    <a:pt x="1117638" y="2257958"/>
                  </a:lnTo>
                  <a:lnTo>
                    <a:pt x="1120482" y="2278469"/>
                  </a:lnTo>
                  <a:lnTo>
                    <a:pt x="1124204" y="2298700"/>
                  </a:lnTo>
                  <a:lnTo>
                    <a:pt x="660984" y="2298700"/>
                  </a:lnTo>
                  <a:lnTo>
                    <a:pt x="660984" y="2009279"/>
                  </a:lnTo>
                  <a:lnTo>
                    <a:pt x="1171956" y="2009279"/>
                  </a:lnTo>
                  <a:lnTo>
                    <a:pt x="1171956" y="810209"/>
                  </a:lnTo>
                  <a:lnTo>
                    <a:pt x="1156474" y="810209"/>
                  </a:lnTo>
                  <a:lnTo>
                    <a:pt x="1156474" y="892898"/>
                  </a:lnTo>
                  <a:lnTo>
                    <a:pt x="1156474" y="1182331"/>
                  </a:lnTo>
                  <a:lnTo>
                    <a:pt x="1156474" y="1265034"/>
                  </a:lnTo>
                  <a:lnTo>
                    <a:pt x="1156474" y="1554454"/>
                  </a:lnTo>
                  <a:lnTo>
                    <a:pt x="1156474" y="1637157"/>
                  </a:lnTo>
                  <a:lnTo>
                    <a:pt x="1156474" y="1926577"/>
                  </a:lnTo>
                  <a:lnTo>
                    <a:pt x="660984" y="1926577"/>
                  </a:lnTo>
                  <a:lnTo>
                    <a:pt x="660984" y="1637157"/>
                  </a:lnTo>
                  <a:lnTo>
                    <a:pt x="1156474" y="1637157"/>
                  </a:lnTo>
                  <a:lnTo>
                    <a:pt x="1156474" y="1554454"/>
                  </a:lnTo>
                  <a:lnTo>
                    <a:pt x="660984" y="1554454"/>
                  </a:lnTo>
                  <a:lnTo>
                    <a:pt x="660984" y="1265034"/>
                  </a:lnTo>
                  <a:lnTo>
                    <a:pt x="1156474" y="1265034"/>
                  </a:lnTo>
                  <a:lnTo>
                    <a:pt x="1156474" y="1182331"/>
                  </a:lnTo>
                  <a:lnTo>
                    <a:pt x="660984" y="1182331"/>
                  </a:lnTo>
                  <a:lnTo>
                    <a:pt x="660984" y="892898"/>
                  </a:lnTo>
                  <a:lnTo>
                    <a:pt x="1156474" y="892898"/>
                  </a:lnTo>
                  <a:lnTo>
                    <a:pt x="1156474" y="810209"/>
                  </a:lnTo>
                  <a:lnTo>
                    <a:pt x="578396" y="810209"/>
                  </a:lnTo>
                  <a:lnTo>
                    <a:pt x="578396" y="892898"/>
                  </a:lnTo>
                  <a:lnTo>
                    <a:pt x="578396" y="1182331"/>
                  </a:lnTo>
                  <a:lnTo>
                    <a:pt x="578396" y="2298700"/>
                  </a:lnTo>
                  <a:lnTo>
                    <a:pt x="82905" y="2298700"/>
                  </a:lnTo>
                  <a:lnTo>
                    <a:pt x="82905" y="2009279"/>
                  </a:lnTo>
                  <a:lnTo>
                    <a:pt x="578396" y="2009279"/>
                  </a:lnTo>
                  <a:lnTo>
                    <a:pt x="578396" y="1926577"/>
                  </a:lnTo>
                  <a:lnTo>
                    <a:pt x="82905" y="1926577"/>
                  </a:lnTo>
                  <a:lnTo>
                    <a:pt x="82905" y="1637157"/>
                  </a:lnTo>
                  <a:lnTo>
                    <a:pt x="578396" y="1637157"/>
                  </a:lnTo>
                  <a:lnTo>
                    <a:pt x="578396" y="1554454"/>
                  </a:lnTo>
                  <a:lnTo>
                    <a:pt x="82905" y="1554454"/>
                  </a:lnTo>
                  <a:lnTo>
                    <a:pt x="82905" y="1265034"/>
                  </a:lnTo>
                  <a:lnTo>
                    <a:pt x="578396" y="1265034"/>
                  </a:lnTo>
                  <a:lnTo>
                    <a:pt x="578396" y="1182331"/>
                  </a:lnTo>
                  <a:lnTo>
                    <a:pt x="82905" y="1182331"/>
                  </a:lnTo>
                  <a:lnTo>
                    <a:pt x="82905" y="934250"/>
                  </a:lnTo>
                  <a:lnTo>
                    <a:pt x="86067" y="917905"/>
                  </a:lnTo>
                  <a:lnTo>
                    <a:pt x="94780" y="904798"/>
                  </a:lnTo>
                  <a:lnTo>
                    <a:pt x="107873" y="896073"/>
                  </a:lnTo>
                  <a:lnTo>
                    <a:pt x="124193" y="892898"/>
                  </a:lnTo>
                  <a:lnTo>
                    <a:pt x="578396" y="892898"/>
                  </a:lnTo>
                  <a:lnTo>
                    <a:pt x="578396" y="810209"/>
                  </a:lnTo>
                  <a:lnTo>
                    <a:pt x="124193" y="810209"/>
                  </a:lnTo>
                  <a:lnTo>
                    <a:pt x="76200" y="820026"/>
                  </a:lnTo>
                  <a:lnTo>
                    <a:pt x="36791" y="846734"/>
                  </a:lnTo>
                  <a:lnTo>
                    <a:pt x="10134" y="886180"/>
                  </a:lnTo>
                  <a:lnTo>
                    <a:pt x="317" y="934250"/>
                  </a:lnTo>
                  <a:lnTo>
                    <a:pt x="317" y="1215923"/>
                  </a:lnTo>
                  <a:lnTo>
                    <a:pt x="0" y="1218514"/>
                  </a:lnTo>
                  <a:lnTo>
                    <a:pt x="0" y="1221092"/>
                  </a:lnTo>
                  <a:lnTo>
                    <a:pt x="317" y="1223683"/>
                  </a:lnTo>
                  <a:lnTo>
                    <a:pt x="317" y="2340051"/>
                  </a:lnTo>
                  <a:lnTo>
                    <a:pt x="3581" y="2356116"/>
                  </a:lnTo>
                  <a:lnTo>
                    <a:pt x="12446" y="2369261"/>
                  </a:lnTo>
                  <a:lnTo>
                    <a:pt x="25565" y="2378138"/>
                  </a:lnTo>
                  <a:lnTo>
                    <a:pt x="41617" y="2381402"/>
                  </a:lnTo>
                  <a:lnTo>
                    <a:pt x="1150010" y="2381402"/>
                  </a:lnTo>
                  <a:lnTo>
                    <a:pt x="1171663" y="2423706"/>
                  </a:lnTo>
                  <a:lnTo>
                    <a:pt x="1197838" y="2463076"/>
                  </a:lnTo>
                  <a:lnTo>
                    <a:pt x="1228191" y="2499156"/>
                  </a:lnTo>
                  <a:lnTo>
                    <a:pt x="1262380" y="2531592"/>
                  </a:lnTo>
                  <a:lnTo>
                    <a:pt x="1300035" y="2560015"/>
                  </a:lnTo>
                  <a:lnTo>
                    <a:pt x="1340815" y="2584069"/>
                  </a:lnTo>
                  <a:lnTo>
                    <a:pt x="1384363" y="2603398"/>
                  </a:lnTo>
                  <a:lnTo>
                    <a:pt x="1430337" y="2617647"/>
                  </a:lnTo>
                  <a:lnTo>
                    <a:pt x="1478356" y="2626461"/>
                  </a:lnTo>
                  <a:lnTo>
                    <a:pt x="1528089" y="2629484"/>
                  </a:lnTo>
                  <a:lnTo>
                    <a:pt x="1576070" y="2626690"/>
                  </a:lnTo>
                  <a:lnTo>
                    <a:pt x="1622463" y="2618511"/>
                  </a:lnTo>
                  <a:lnTo>
                    <a:pt x="1666976" y="2605278"/>
                  </a:lnTo>
                  <a:lnTo>
                    <a:pt x="1709267" y="2587294"/>
                  </a:lnTo>
                  <a:lnTo>
                    <a:pt x="1749031" y="2564879"/>
                  </a:lnTo>
                  <a:lnTo>
                    <a:pt x="1774202" y="2546781"/>
                  </a:lnTo>
                  <a:lnTo>
                    <a:pt x="1785950" y="2538349"/>
                  </a:lnTo>
                  <a:lnTo>
                    <a:pt x="1819706" y="2508021"/>
                  </a:lnTo>
                  <a:lnTo>
                    <a:pt x="1849983" y="2474214"/>
                  </a:lnTo>
                  <a:lnTo>
                    <a:pt x="1876475" y="2437244"/>
                  </a:lnTo>
                  <a:lnTo>
                    <a:pt x="1898865" y="2397429"/>
                  </a:lnTo>
                  <a:lnTo>
                    <a:pt x="1916811" y="2355100"/>
                  </a:lnTo>
                  <a:lnTo>
                    <a:pt x="1930044" y="2310523"/>
                  </a:lnTo>
                  <a:lnTo>
                    <a:pt x="1938210" y="2264054"/>
                  </a:lnTo>
                  <a:lnTo>
                    <a:pt x="1941004" y="2216010"/>
                  </a:lnTo>
                  <a:close/>
                </a:path>
                <a:path w="11222355" h="2629535">
                  <a:moveTo>
                    <a:pt x="11221923" y="900417"/>
                  </a:moveTo>
                  <a:lnTo>
                    <a:pt x="10976178" y="679310"/>
                  </a:lnTo>
                  <a:lnTo>
                    <a:pt x="10976178" y="0"/>
                  </a:lnTo>
                  <a:lnTo>
                    <a:pt x="10674287" y="0"/>
                  </a:lnTo>
                  <a:lnTo>
                    <a:pt x="10674287" y="679310"/>
                  </a:lnTo>
                  <a:lnTo>
                    <a:pt x="10428567" y="900417"/>
                  </a:lnTo>
                  <a:lnTo>
                    <a:pt x="10428567" y="2495054"/>
                  </a:lnTo>
                  <a:lnTo>
                    <a:pt x="11221923" y="2495054"/>
                  </a:lnTo>
                  <a:lnTo>
                    <a:pt x="11221923" y="900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302999" y="3204908"/>
              <a:ext cx="814705" cy="2516505"/>
            </a:xfrm>
            <a:custGeom>
              <a:avLst/>
              <a:gdLst/>
              <a:ahLst/>
              <a:cxnLst/>
              <a:rect l="l" t="t" r="r" b="b"/>
              <a:pathLst>
                <a:path w="814705" h="2516504">
                  <a:moveTo>
                    <a:pt x="806568" y="2516002"/>
                  </a:moveTo>
                  <a:lnTo>
                    <a:pt x="7695" y="2516002"/>
                  </a:lnTo>
                  <a:lnTo>
                    <a:pt x="5027" y="2514885"/>
                  </a:lnTo>
                  <a:lnTo>
                    <a:pt x="1093" y="2510953"/>
                  </a:lnTo>
                  <a:lnTo>
                    <a:pt x="10" y="2508334"/>
                  </a:lnTo>
                  <a:lnTo>
                    <a:pt x="0" y="907915"/>
                  </a:lnTo>
                  <a:lnTo>
                    <a:pt x="1272" y="905072"/>
                  </a:lnTo>
                  <a:lnTo>
                    <a:pt x="245686" y="685145"/>
                  </a:lnTo>
                  <a:lnTo>
                    <a:pt x="245715" y="7720"/>
                  </a:lnTo>
                  <a:lnTo>
                    <a:pt x="246830" y="5019"/>
                  </a:lnTo>
                  <a:lnTo>
                    <a:pt x="248787" y="3082"/>
                  </a:lnTo>
                  <a:lnTo>
                    <a:pt x="250717" y="1118"/>
                  </a:lnTo>
                  <a:lnTo>
                    <a:pt x="253413" y="0"/>
                  </a:lnTo>
                  <a:lnTo>
                    <a:pt x="560795" y="0"/>
                  </a:lnTo>
                  <a:lnTo>
                    <a:pt x="563491" y="1118"/>
                  </a:lnTo>
                  <a:lnTo>
                    <a:pt x="565420" y="3082"/>
                  </a:lnTo>
                  <a:lnTo>
                    <a:pt x="567378" y="5019"/>
                  </a:lnTo>
                  <a:lnTo>
                    <a:pt x="568500" y="7720"/>
                  </a:lnTo>
                  <a:lnTo>
                    <a:pt x="568500" y="20950"/>
                  </a:lnTo>
                  <a:lnTo>
                    <a:pt x="266613" y="20950"/>
                  </a:lnTo>
                  <a:lnTo>
                    <a:pt x="266613" y="692787"/>
                  </a:lnTo>
                  <a:lnTo>
                    <a:pt x="265360" y="695595"/>
                  </a:lnTo>
                  <a:lnTo>
                    <a:pt x="20889" y="915548"/>
                  </a:lnTo>
                  <a:lnTo>
                    <a:pt x="20889" y="2495051"/>
                  </a:lnTo>
                  <a:lnTo>
                    <a:pt x="814245" y="2495051"/>
                  </a:lnTo>
                  <a:lnTo>
                    <a:pt x="814245" y="2508334"/>
                  </a:lnTo>
                  <a:lnTo>
                    <a:pt x="813158" y="2510953"/>
                  </a:lnTo>
                  <a:lnTo>
                    <a:pt x="809209" y="2514913"/>
                  </a:lnTo>
                  <a:lnTo>
                    <a:pt x="806568" y="2516002"/>
                  </a:lnTo>
                  <a:close/>
                </a:path>
                <a:path w="814705" h="2516504">
                  <a:moveTo>
                    <a:pt x="551084" y="697585"/>
                  </a:moveTo>
                  <a:lnTo>
                    <a:pt x="548863" y="695595"/>
                  </a:lnTo>
                  <a:lnTo>
                    <a:pt x="547613" y="692787"/>
                  </a:lnTo>
                  <a:lnTo>
                    <a:pt x="547601" y="20950"/>
                  </a:lnTo>
                  <a:lnTo>
                    <a:pt x="568500" y="20950"/>
                  </a:lnTo>
                  <a:lnTo>
                    <a:pt x="568500" y="682012"/>
                  </a:lnTo>
                  <a:lnTo>
                    <a:pt x="565016" y="682012"/>
                  </a:lnTo>
                  <a:lnTo>
                    <a:pt x="551084" y="697585"/>
                  </a:lnTo>
                  <a:close/>
                </a:path>
                <a:path w="814705" h="2516504">
                  <a:moveTo>
                    <a:pt x="814245" y="2495051"/>
                  </a:moveTo>
                  <a:lnTo>
                    <a:pt x="793347" y="2495051"/>
                  </a:lnTo>
                  <a:lnTo>
                    <a:pt x="793316" y="915548"/>
                  </a:lnTo>
                  <a:lnTo>
                    <a:pt x="551084" y="697585"/>
                  </a:lnTo>
                  <a:lnTo>
                    <a:pt x="565016" y="682012"/>
                  </a:lnTo>
                  <a:lnTo>
                    <a:pt x="568471" y="685119"/>
                  </a:lnTo>
                  <a:lnTo>
                    <a:pt x="568500" y="689784"/>
                  </a:lnTo>
                  <a:lnTo>
                    <a:pt x="573656" y="689784"/>
                  </a:lnTo>
                  <a:lnTo>
                    <a:pt x="812991" y="905100"/>
                  </a:lnTo>
                  <a:lnTo>
                    <a:pt x="814245" y="907915"/>
                  </a:lnTo>
                  <a:lnTo>
                    <a:pt x="814245" y="2495051"/>
                  </a:lnTo>
                  <a:close/>
                </a:path>
                <a:path w="814705" h="2516504">
                  <a:moveTo>
                    <a:pt x="568500" y="685145"/>
                  </a:moveTo>
                  <a:lnTo>
                    <a:pt x="565016" y="682012"/>
                  </a:lnTo>
                  <a:lnTo>
                    <a:pt x="568500" y="682012"/>
                  </a:lnTo>
                  <a:lnTo>
                    <a:pt x="568500" y="685145"/>
                  </a:lnTo>
                  <a:close/>
                </a:path>
                <a:path w="814705" h="2516504">
                  <a:moveTo>
                    <a:pt x="573656" y="689784"/>
                  </a:moveTo>
                  <a:lnTo>
                    <a:pt x="568500" y="689784"/>
                  </a:lnTo>
                  <a:lnTo>
                    <a:pt x="568500" y="685145"/>
                  </a:lnTo>
                  <a:lnTo>
                    <a:pt x="573656" y="6897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549174" y="3200708"/>
              <a:ext cx="321945" cy="457834"/>
            </a:xfrm>
            <a:custGeom>
              <a:avLst/>
              <a:gdLst/>
              <a:ahLst/>
              <a:cxnLst/>
              <a:rect l="l" t="t" r="r" b="b"/>
              <a:pathLst>
                <a:path w="321944" h="457835">
                  <a:moveTo>
                    <a:pt x="321913" y="457256"/>
                  </a:moveTo>
                  <a:lnTo>
                    <a:pt x="0" y="457256"/>
                  </a:lnTo>
                  <a:lnTo>
                    <a:pt x="0" y="0"/>
                  </a:lnTo>
                  <a:lnTo>
                    <a:pt x="321913" y="0"/>
                  </a:lnTo>
                  <a:lnTo>
                    <a:pt x="321913" y="457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538724" y="3190232"/>
              <a:ext cx="342900" cy="478790"/>
            </a:xfrm>
            <a:custGeom>
              <a:avLst/>
              <a:gdLst/>
              <a:ahLst/>
              <a:cxnLst/>
              <a:rect l="l" t="t" r="r" b="b"/>
              <a:pathLst>
                <a:path w="342900" h="478789">
                  <a:moveTo>
                    <a:pt x="335135" y="478206"/>
                  </a:moveTo>
                  <a:lnTo>
                    <a:pt x="7704" y="478206"/>
                  </a:lnTo>
                  <a:lnTo>
                    <a:pt x="5008" y="477088"/>
                  </a:lnTo>
                  <a:lnTo>
                    <a:pt x="1103" y="473133"/>
                  </a:lnTo>
                  <a:lnTo>
                    <a:pt x="11" y="470514"/>
                  </a:lnTo>
                  <a:lnTo>
                    <a:pt x="0" y="7719"/>
                  </a:lnTo>
                  <a:lnTo>
                    <a:pt x="1114" y="5019"/>
                  </a:lnTo>
                  <a:lnTo>
                    <a:pt x="3051" y="3055"/>
                  </a:lnTo>
                  <a:lnTo>
                    <a:pt x="5008" y="1118"/>
                  </a:lnTo>
                  <a:lnTo>
                    <a:pt x="7704" y="0"/>
                  </a:lnTo>
                  <a:lnTo>
                    <a:pt x="335114" y="0"/>
                  </a:lnTo>
                  <a:lnTo>
                    <a:pt x="337803" y="1118"/>
                  </a:lnTo>
                  <a:lnTo>
                    <a:pt x="341697" y="5019"/>
                  </a:lnTo>
                  <a:lnTo>
                    <a:pt x="342784" y="7719"/>
                  </a:lnTo>
                  <a:lnTo>
                    <a:pt x="342784" y="20950"/>
                  </a:lnTo>
                  <a:lnTo>
                    <a:pt x="20898" y="20950"/>
                  </a:lnTo>
                  <a:lnTo>
                    <a:pt x="20898" y="457256"/>
                  </a:lnTo>
                  <a:lnTo>
                    <a:pt x="321913" y="457256"/>
                  </a:lnTo>
                  <a:lnTo>
                    <a:pt x="321913" y="467731"/>
                  </a:lnTo>
                  <a:lnTo>
                    <a:pt x="342784" y="467731"/>
                  </a:lnTo>
                  <a:lnTo>
                    <a:pt x="342784" y="470514"/>
                  </a:lnTo>
                  <a:lnTo>
                    <a:pt x="341725" y="473133"/>
                  </a:lnTo>
                  <a:lnTo>
                    <a:pt x="337775" y="477115"/>
                  </a:lnTo>
                  <a:lnTo>
                    <a:pt x="335135" y="478206"/>
                  </a:lnTo>
                  <a:close/>
                </a:path>
                <a:path w="342900" h="478789">
                  <a:moveTo>
                    <a:pt x="332363" y="467731"/>
                  </a:moveTo>
                  <a:lnTo>
                    <a:pt x="321913" y="467731"/>
                  </a:lnTo>
                  <a:lnTo>
                    <a:pt x="321913" y="20950"/>
                  </a:lnTo>
                  <a:lnTo>
                    <a:pt x="342784" y="20950"/>
                  </a:lnTo>
                  <a:lnTo>
                    <a:pt x="342784" y="457256"/>
                  </a:lnTo>
                  <a:lnTo>
                    <a:pt x="332363" y="457256"/>
                  </a:lnTo>
                  <a:lnTo>
                    <a:pt x="332363" y="467731"/>
                  </a:lnTo>
                  <a:close/>
                </a:path>
                <a:path w="342900" h="478789">
                  <a:moveTo>
                    <a:pt x="342784" y="467731"/>
                  </a:moveTo>
                  <a:lnTo>
                    <a:pt x="332363" y="467731"/>
                  </a:lnTo>
                  <a:lnTo>
                    <a:pt x="332363" y="457256"/>
                  </a:lnTo>
                  <a:lnTo>
                    <a:pt x="342784" y="457256"/>
                  </a:lnTo>
                  <a:lnTo>
                    <a:pt x="342784" y="4677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559623" y="3354072"/>
              <a:ext cx="301625" cy="24765"/>
            </a:xfrm>
            <a:custGeom>
              <a:avLst/>
              <a:gdLst/>
              <a:ahLst/>
              <a:cxnLst/>
              <a:rect l="l" t="t" r="r" b="b"/>
              <a:pathLst>
                <a:path w="301625" h="24764">
                  <a:moveTo>
                    <a:pt x="301015" y="24306"/>
                  </a:moveTo>
                  <a:lnTo>
                    <a:pt x="0" y="24306"/>
                  </a:lnTo>
                  <a:lnTo>
                    <a:pt x="0" y="0"/>
                  </a:lnTo>
                  <a:lnTo>
                    <a:pt x="300987" y="0"/>
                  </a:lnTo>
                  <a:lnTo>
                    <a:pt x="301015" y="243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538719" y="3333127"/>
              <a:ext cx="342900" cy="66675"/>
            </a:xfrm>
            <a:custGeom>
              <a:avLst/>
              <a:gdLst/>
              <a:ahLst/>
              <a:cxnLst/>
              <a:rect l="l" t="t" r="r" b="b"/>
              <a:pathLst>
                <a:path w="342900" h="66675">
                  <a:moveTo>
                    <a:pt x="342785" y="7721"/>
                  </a:moveTo>
                  <a:lnTo>
                    <a:pt x="341693" y="5016"/>
                  </a:lnTo>
                  <a:lnTo>
                    <a:pt x="337807" y="1117"/>
                  </a:lnTo>
                  <a:lnTo>
                    <a:pt x="335114" y="0"/>
                  </a:lnTo>
                  <a:lnTo>
                    <a:pt x="321919" y="0"/>
                  </a:lnTo>
                  <a:lnTo>
                    <a:pt x="321919" y="10477"/>
                  </a:lnTo>
                  <a:lnTo>
                    <a:pt x="321919" y="45262"/>
                  </a:lnTo>
                  <a:lnTo>
                    <a:pt x="20904" y="45262"/>
                  </a:lnTo>
                  <a:lnTo>
                    <a:pt x="20904" y="20955"/>
                  </a:lnTo>
                  <a:lnTo>
                    <a:pt x="321881" y="20955"/>
                  </a:lnTo>
                  <a:lnTo>
                    <a:pt x="321919" y="45262"/>
                  </a:lnTo>
                  <a:lnTo>
                    <a:pt x="321919" y="10477"/>
                  </a:lnTo>
                  <a:lnTo>
                    <a:pt x="20904" y="10477"/>
                  </a:lnTo>
                  <a:lnTo>
                    <a:pt x="20904" y="0"/>
                  </a:lnTo>
                  <a:lnTo>
                    <a:pt x="7708" y="0"/>
                  </a:lnTo>
                  <a:lnTo>
                    <a:pt x="5003" y="1117"/>
                  </a:lnTo>
                  <a:lnTo>
                    <a:pt x="3048" y="3060"/>
                  </a:lnTo>
                  <a:lnTo>
                    <a:pt x="1117" y="5016"/>
                  </a:lnTo>
                  <a:lnTo>
                    <a:pt x="0" y="7721"/>
                  </a:lnTo>
                  <a:lnTo>
                    <a:pt x="0" y="58483"/>
                  </a:lnTo>
                  <a:lnTo>
                    <a:pt x="1117" y="61188"/>
                  </a:lnTo>
                  <a:lnTo>
                    <a:pt x="5003" y="65087"/>
                  </a:lnTo>
                  <a:lnTo>
                    <a:pt x="7708" y="66205"/>
                  </a:lnTo>
                  <a:lnTo>
                    <a:pt x="20904" y="66205"/>
                  </a:lnTo>
                  <a:lnTo>
                    <a:pt x="321919" y="66205"/>
                  </a:lnTo>
                  <a:lnTo>
                    <a:pt x="335140" y="66205"/>
                  </a:lnTo>
                  <a:lnTo>
                    <a:pt x="337781" y="65112"/>
                  </a:lnTo>
                  <a:lnTo>
                    <a:pt x="339737" y="63131"/>
                  </a:lnTo>
                  <a:lnTo>
                    <a:pt x="341731" y="61163"/>
                  </a:lnTo>
                  <a:lnTo>
                    <a:pt x="342785" y="58547"/>
                  </a:lnTo>
                  <a:lnTo>
                    <a:pt x="342785" y="55727"/>
                  </a:lnTo>
                  <a:lnTo>
                    <a:pt x="342785" y="45262"/>
                  </a:lnTo>
                  <a:lnTo>
                    <a:pt x="342785" y="77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520223" y="3200708"/>
              <a:ext cx="380365" cy="143510"/>
            </a:xfrm>
            <a:custGeom>
              <a:avLst/>
              <a:gdLst/>
              <a:ahLst/>
              <a:cxnLst/>
              <a:rect l="l" t="t" r="r" b="b"/>
              <a:pathLst>
                <a:path w="380365" h="143510">
                  <a:moveTo>
                    <a:pt x="379816" y="142889"/>
                  </a:moveTo>
                  <a:lnTo>
                    <a:pt x="0" y="142889"/>
                  </a:lnTo>
                  <a:lnTo>
                    <a:pt x="0" y="0"/>
                  </a:lnTo>
                  <a:lnTo>
                    <a:pt x="379816" y="0"/>
                  </a:lnTo>
                  <a:lnTo>
                    <a:pt x="379816" y="1428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509774" y="3190232"/>
              <a:ext cx="401320" cy="164465"/>
            </a:xfrm>
            <a:custGeom>
              <a:avLst/>
              <a:gdLst/>
              <a:ahLst/>
              <a:cxnLst/>
              <a:rect l="l" t="t" r="r" b="b"/>
              <a:pathLst>
                <a:path w="401319" h="164464">
                  <a:moveTo>
                    <a:pt x="393045" y="163839"/>
                  </a:moveTo>
                  <a:lnTo>
                    <a:pt x="7669" y="163839"/>
                  </a:lnTo>
                  <a:lnTo>
                    <a:pt x="5008" y="162720"/>
                  </a:lnTo>
                  <a:lnTo>
                    <a:pt x="1075" y="158792"/>
                  </a:lnTo>
                  <a:lnTo>
                    <a:pt x="10" y="156146"/>
                  </a:lnTo>
                  <a:lnTo>
                    <a:pt x="0" y="7719"/>
                  </a:lnTo>
                  <a:lnTo>
                    <a:pt x="1086" y="5019"/>
                  </a:lnTo>
                  <a:lnTo>
                    <a:pt x="5008" y="1118"/>
                  </a:lnTo>
                  <a:lnTo>
                    <a:pt x="7669" y="0"/>
                  </a:lnTo>
                  <a:lnTo>
                    <a:pt x="393017" y="0"/>
                  </a:lnTo>
                  <a:lnTo>
                    <a:pt x="395713" y="1118"/>
                  </a:lnTo>
                  <a:lnTo>
                    <a:pt x="399600" y="5019"/>
                  </a:lnTo>
                  <a:lnTo>
                    <a:pt x="400715" y="7719"/>
                  </a:lnTo>
                  <a:lnTo>
                    <a:pt x="400715" y="20950"/>
                  </a:lnTo>
                  <a:lnTo>
                    <a:pt x="20898" y="20950"/>
                  </a:lnTo>
                  <a:lnTo>
                    <a:pt x="20898" y="142889"/>
                  </a:lnTo>
                  <a:lnTo>
                    <a:pt x="379816" y="142889"/>
                  </a:lnTo>
                  <a:lnTo>
                    <a:pt x="379816" y="153364"/>
                  </a:lnTo>
                  <a:lnTo>
                    <a:pt x="400715" y="153364"/>
                  </a:lnTo>
                  <a:lnTo>
                    <a:pt x="400715" y="156146"/>
                  </a:lnTo>
                  <a:lnTo>
                    <a:pt x="399628" y="158792"/>
                  </a:lnTo>
                  <a:lnTo>
                    <a:pt x="397643" y="160757"/>
                  </a:lnTo>
                  <a:lnTo>
                    <a:pt x="395685" y="162748"/>
                  </a:lnTo>
                  <a:lnTo>
                    <a:pt x="393045" y="163839"/>
                  </a:lnTo>
                  <a:close/>
                </a:path>
                <a:path w="401319" h="164464">
                  <a:moveTo>
                    <a:pt x="390265" y="153364"/>
                  </a:moveTo>
                  <a:lnTo>
                    <a:pt x="379816" y="153364"/>
                  </a:lnTo>
                  <a:lnTo>
                    <a:pt x="379816" y="20950"/>
                  </a:lnTo>
                  <a:lnTo>
                    <a:pt x="400715" y="20950"/>
                  </a:lnTo>
                  <a:lnTo>
                    <a:pt x="400715" y="142889"/>
                  </a:lnTo>
                  <a:lnTo>
                    <a:pt x="390265" y="142889"/>
                  </a:lnTo>
                  <a:lnTo>
                    <a:pt x="390265" y="153364"/>
                  </a:lnTo>
                  <a:close/>
                </a:path>
                <a:path w="401319" h="164464">
                  <a:moveTo>
                    <a:pt x="400715" y="153364"/>
                  </a:moveTo>
                  <a:lnTo>
                    <a:pt x="390265" y="153364"/>
                  </a:lnTo>
                  <a:lnTo>
                    <a:pt x="390265" y="142889"/>
                  </a:lnTo>
                  <a:lnTo>
                    <a:pt x="400715" y="142889"/>
                  </a:lnTo>
                  <a:lnTo>
                    <a:pt x="400715" y="1533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02069" y="4508237"/>
              <a:ext cx="616585" cy="787400"/>
            </a:xfrm>
            <a:custGeom>
              <a:avLst/>
              <a:gdLst/>
              <a:ahLst/>
              <a:cxnLst/>
              <a:rect l="l" t="t" r="r" b="b"/>
              <a:pathLst>
                <a:path w="616584" h="787400">
                  <a:moveTo>
                    <a:pt x="616123" y="786818"/>
                  </a:moveTo>
                  <a:lnTo>
                    <a:pt x="0" y="786818"/>
                  </a:lnTo>
                  <a:lnTo>
                    <a:pt x="0" y="0"/>
                  </a:lnTo>
                  <a:lnTo>
                    <a:pt x="616123" y="0"/>
                  </a:lnTo>
                  <a:lnTo>
                    <a:pt x="616123" y="7868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91620" y="4497762"/>
              <a:ext cx="637540" cy="808355"/>
            </a:xfrm>
            <a:custGeom>
              <a:avLst/>
              <a:gdLst/>
              <a:ahLst/>
              <a:cxnLst/>
              <a:rect l="l" t="t" r="r" b="b"/>
              <a:pathLst>
                <a:path w="637540" h="808354">
                  <a:moveTo>
                    <a:pt x="629351" y="807769"/>
                  </a:moveTo>
                  <a:lnTo>
                    <a:pt x="7697" y="807769"/>
                  </a:lnTo>
                  <a:lnTo>
                    <a:pt x="5008" y="806645"/>
                  </a:lnTo>
                  <a:lnTo>
                    <a:pt x="1103" y="802720"/>
                  </a:lnTo>
                  <a:lnTo>
                    <a:pt x="11" y="800073"/>
                  </a:lnTo>
                  <a:lnTo>
                    <a:pt x="0" y="7716"/>
                  </a:lnTo>
                  <a:lnTo>
                    <a:pt x="1114" y="5014"/>
                  </a:lnTo>
                  <a:lnTo>
                    <a:pt x="5008" y="1117"/>
                  </a:lnTo>
                  <a:lnTo>
                    <a:pt x="7697" y="0"/>
                  </a:lnTo>
                  <a:lnTo>
                    <a:pt x="629324" y="0"/>
                  </a:lnTo>
                  <a:lnTo>
                    <a:pt x="632013" y="1117"/>
                  </a:lnTo>
                  <a:lnTo>
                    <a:pt x="633949" y="3079"/>
                  </a:lnTo>
                  <a:lnTo>
                    <a:pt x="635907" y="5014"/>
                  </a:lnTo>
                  <a:lnTo>
                    <a:pt x="637021" y="7716"/>
                  </a:lnTo>
                  <a:lnTo>
                    <a:pt x="637021" y="20950"/>
                  </a:lnTo>
                  <a:lnTo>
                    <a:pt x="20898" y="20950"/>
                  </a:lnTo>
                  <a:lnTo>
                    <a:pt x="20898" y="786818"/>
                  </a:lnTo>
                  <a:lnTo>
                    <a:pt x="616123" y="786818"/>
                  </a:lnTo>
                  <a:lnTo>
                    <a:pt x="616123" y="797294"/>
                  </a:lnTo>
                  <a:lnTo>
                    <a:pt x="637021" y="797294"/>
                  </a:lnTo>
                  <a:lnTo>
                    <a:pt x="637021" y="800073"/>
                  </a:lnTo>
                  <a:lnTo>
                    <a:pt x="635934" y="802720"/>
                  </a:lnTo>
                  <a:lnTo>
                    <a:pt x="633949" y="804682"/>
                  </a:lnTo>
                  <a:lnTo>
                    <a:pt x="631992" y="806672"/>
                  </a:lnTo>
                  <a:lnTo>
                    <a:pt x="629351" y="807769"/>
                  </a:lnTo>
                  <a:close/>
                </a:path>
                <a:path w="637540" h="808354">
                  <a:moveTo>
                    <a:pt x="626572" y="797294"/>
                  </a:moveTo>
                  <a:lnTo>
                    <a:pt x="616123" y="797294"/>
                  </a:lnTo>
                  <a:lnTo>
                    <a:pt x="616123" y="20950"/>
                  </a:lnTo>
                  <a:lnTo>
                    <a:pt x="637021" y="20950"/>
                  </a:lnTo>
                  <a:lnTo>
                    <a:pt x="637021" y="786818"/>
                  </a:lnTo>
                  <a:lnTo>
                    <a:pt x="626572" y="786818"/>
                  </a:lnTo>
                  <a:lnTo>
                    <a:pt x="626572" y="797294"/>
                  </a:lnTo>
                  <a:close/>
                </a:path>
                <a:path w="637540" h="808354">
                  <a:moveTo>
                    <a:pt x="637021" y="797294"/>
                  </a:moveTo>
                  <a:lnTo>
                    <a:pt x="626572" y="797294"/>
                  </a:lnTo>
                  <a:lnTo>
                    <a:pt x="626572" y="786818"/>
                  </a:lnTo>
                  <a:lnTo>
                    <a:pt x="637021" y="786818"/>
                  </a:lnTo>
                  <a:lnTo>
                    <a:pt x="637021" y="7972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560710" y="4358469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149424" y="299557"/>
                  </a:moveTo>
                  <a:lnTo>
                    <a:pt x="102190" y="291919"/>
                  </a:lnTo>
                  <a:lnTo>
                    <a:pt x="61171" y="270651"/>
                  </a:lnTo>
                  <a:lnTo>
                    <a:pt x="28827" y="238223"/>
                  </a:lnTo>
                  <a:lnTo>
                    <a:pt x="7616" y="197105"/>
                  </a:lnTo>
                  <a:lnTo>
                    <a:pt x="0" y="149768"/>
                  </a:lnTo>
                  <a:lnTo>
                    <a:pt x="7616" y="102420"/>
                  </a:lnTo>
                  <a:lnTo>
                    <a:pt x="28827" y="61306"/>
                  </a:lnTo>
                  <a:lnTo>
                    <a:pt x="61171" y="28889"/>
                  </a:lnTo>
                  <a:lnTo>
                    <a:pt x="102190" y="7632"/>
                  </a:lnTo>
                  <a:lnTo>
                    <a:pt x="149424" y="0"/>
                  </a:lnTo>
                  <a:lnTo>
                    <a:pt x="196643" y="7632"/>
                  </a:lnTo>
                  <a:lnTo>
                    <a:pt x="237659" y="28889"/>
                  </a:lnTo>
                  <a:lnTo>
                    <a:pt x="270007" y="61306"/>
                  </a:lnTo>
                  <a:lnTo>
                    <a:pt x="291222" y="102420"/>
                  </a:lnTo>
                  <a:lnTo>
                    <a:pt x="298841" y="149768"/>
                  </a:lnTo>
                  <a:lnTo>
                    <a:pt x="291222" y="197105"/>
                  </a:lnTo>
                  <a:lnTo>
                    <a:pt x="270007" y="238223"/>
                  </a:lnTo>
                  <a:lnTo>
                    <a:pt x="237659" y="270651"/>
                  </a:lnTo>
                  <a:lnTo>
                    <a:pt x="196643" y="291919"/>
                  </a:lnTo>
                  <a:lnTo>
                    <a:pt x="149424" y="299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550260" y="4347993"/>
              <a:ext cx="320040" cy="320675"/>
            </a:xfrm>
            <a:custGeom>
              <a:avLst/>
              <a:gdLst/>
              <a:ahLst/>
              <a:cxnLst/>
              <a:rect l="l" t="t" r="r" b="b"/>
              <a:pathLst>
                <a:path w="320040" h="320675">
                  <a:moveTo>
                    <a:pt x="159873" y="320508"/>
                  </a:moveTo>
                  <a:lnTo>
                    <a:pt x="109338" y="312338"/>
                  </a:lnTo>
                  <a:lnTo>
                    <a:pt x="65451" y="289587"/>
                  </a:lnTo>
                  <a:lnTo>
                    <a:pt x="30844" y="254895"/>
                  </a:lnTo>
                  <a:lnTo>
                    <a:pt x="8149" y="210901"/>
                  </a:lnTo>
                  <a:lnTo>
                    <a:pt x="0" y="160243"/>
                  </a:lnTo>
                  <a:lnTo>
                    <a:pt x="8149" y="109585"/>
                  </a:lnTo>
                  <a:lnTo>
                    <a:pt x="30844" y="65596"/>
                  </a:lnTo>
                  <a:lnTo>
                    <a:pt x="65451" y="30911"/>
                  </a:lnTo>
                  <a:lnTo>
                    <a:pt x="109338" y="8167"/>
                  </a:lnTo>
                  <a:lnTo>
                    <a:pt x="159873" y="0"/>
                  </a:lnTo>
                  <a:lnTo>
                    <a:pt x="210392" y="8167"/>
                  </a:lnTo>
                  <a:lnTo>
                    <a:pt x="235054" y="20950"/>
                  </a:lnTo>
                  <a:lnTo>
                    <a:pt x="159873" y="20950"/>
                  </a:lnTo>
                  <a:lnTo>
                    <a:pt x="131847" y="23778"/>
                  </a:lnTo>
                  <a:lnTo>
                    <a:pt x="82165" y="44729"/>
                  </a:lnTo>
                  <a:lnTo>
                    <a:pt x="44618" y="82357"/>
                  </a:lnTo>
                  <a:lnTo>
                    <a:pt x="23719" y="132160"/>
                  </a:lnTo>
                  <a:lnTo>
                    <a:pt x="20898" y="160243"/>
                  </a:lnTo>
                  <a:lnTo>
                    <a:pt x="23719" y="188322"/>
                  </a:lnTo>
                  <a:lnTo>
                    <a:pt x="44618" y="238122"/>
                  </a:lnTo>
                  <a:lnTo>
                    <a:pt x="82165" y="275767"/>
                  </a:lnTo>
                  <a:lnTo>
                    <a:pt x="131847" y="296729"/>
                  </a:lnTo>
                  <a:lnTo>
                    <a:pt x="159873" y="299557"/>
                  </a:lnTo>
                  <a:lnTo>
                    <a:pt x="235041" y="299557"/>
                  </a:lnTo>
                  <a:lnTo>
                    <a:pt x="210392" y="312338"/>
                  </a:lnTo>
                  <a:lnTo>
                    <a:pt x="159873" y="320508"/>
                  </a:lnTo>
                  <a:close/>
                </a:path>
                <a:path w="320040" h="320675">
                  <a:moveTo>
                    <a:pt x="235041" y="299557"/>
                  </a:moveTo>
                  <a:lnTo>
                    <a:pt x="159873" y="299557"/>
                  </a:lnTo>
                  <a:lnTo>
                    <a:pt x="187883" y="296729"/>
                  </a:lnTo>
                  <a:lnTo>
                    <a:pt x="213960" y="288613"/>
                  </a:lnTo>
                  <a:lnTo>
                    <a:pt x="258131" y="258746"/>
                  </a:lnTo>
                  <a:lnTo>
                    <a:pt x="287914" y="214465"/>
                  </a:lnTo>
                  <a:lnTo>
                    <a:pt x="298841" y="160243"/>
                  </a:lnTo>
                  <a:lnTo>
                    <a:pt x="296008" y="132160"/>
                  </a:lnTo>
                  <a:lnTo>
                    <a:pt x="275106" y="82357"/>
                  </a:lnTo>
                  <a:lnTo>
                    <a:pt x="237559" y="44729"/>
                  </a:lnTo>
                  <a:lnTo>
                    <a:pt x="187883" y="23778"/>
                  </a:lnTo>
                  <a:lnTo>
                    <a:pt x="159873" y="20950"/>
                  </a:lnTo>
                  <a:lnTo>
                    <a:pt x="235054" y="20950"/>
                  </a:lnTo>
                  <a:lnTo>
                    <a:pt x="254270" y="30911"/>
                  </a:lnTo>
                  <a:lnTo>
                    <a:pt x="288876" y="65596"/>
                  </a:lnTo>
                  <a:lnTo>
                    <a:pt x="311577" y="109585"/>
                  </a:lnTo>
                  <a:lnTo>
                    <a:pt x="319740" y="160243"/>
                  </a:lnTo>
                  <a:lnTo>
                    <a:pt x="311577" y="210901"/>
                  </a:lnTo>
                  <a:lnTo>
                    <a:pt x="288876" y="254895"/>
                  </a:lnTo>
                  <a:lnTo>
                    <a:pt x="254270" y="289587"/>
                  </a:lnTo>
                  <a:lnTo>
                    <a:pt x="235041" y="2995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390186" y="6990778"/>
              <a:ext cx="2266950" cy="2266950"/>
            </a:xfrm>
            <a:custGeom>
              <a:avLst/>
              <a:gdLst/>
              <a:ahLst/>
              <a:cxnLst/>
              <a:rect l="l" t="t" r="r" b="b"/>
              <a:pathLst>
                <a:path w="2266950" h="2266950">
                  <a:moveTo>
                    <a:pt x="944549" y="2078024"/>
                  </a:moveTo>
                  <a:lnTo>
                    <a:pt x="937806" y="2027770"/>
                  </a:lnTo>
                  <a:lnTo>
                    <a:pt x="918768" y="1982635"/>
                  </a:lnTo>
                  <a:lnTo>
                    <a:pt x="889228" y="1944408"/>
                  </a:lnTo>
                  <a:lnTo>
                    <a:pt x="851001" y="1914880"/>
                  </a:lnTo>
                  <a:lnTo>
                    <a:pt x="805878" y="1895843"/>
                  </a:lnTo>
                  <a:lnTo>
                    <a:pt x="755650" y="1889099"/>
                  </a:lnTo>
                  <a:lnTo>
                    <a:pt x="705459" y="1895843"/>
                  </a:lnTo>
                  <a:lnTo>
                    <a:pt x="660336" y="1914880"/>
                  </a:lnTo>
                  <a:lnTo>
                    <a:pt x="622096" y="1944408"/>
                  </a:lnTo>
                  <a:lnTo>
                    <a:pt x="592543" y="1982635"/>
                  </a:lnTo>
                  <a:lnTo>
                    <a:pt x="573493" y="2027770"/>
                  </a:lnTo>
                  <a:lnTo>
                    <a:pt x="566737" y="2078024"/>
                  </a:lnTo>
                  <a:lnTo>
                    <a:pt x="573493" y="2128215"/>
                  </a:lnTo>
                  <a:lnTo>
                    <a:pt x="592543" y="2173338"/>
                  </a:lnTo>
                  <a:lnTo>
                    <a:pt x="622096" y="2211578"/>
                  </a:lnTo>
                  <a:lnTo>
                    <a:pt x="660336" y="2241131"/>
                  </a:lnTo>
                  <a:lnTo>
                    <a:pt x="705459" y="2260193"/>
                  </a:lnTo>
                  <a:lnTo>
                    <a:pt x="755650" y="2266937"/>
                  </a:lnTo>
                  <a:lnTo>
                    <a:pt x="805878" y="2260193"/>
                  </a:lnTo>
                  <a:lnTo>
                    <a:pt x="851001" y="2241131"/>
                  </a:lnTo>
                  <a:lnTo>
                    <a:pt x="889228" y="2211578"/>
                  </a:lnTo>
                  <a:lnTo>
                    <a:pt x="918768" y="2173338"/>
                  </a:lnTo>
                  <a:lnTo>
                    <a:pt x="937806" y="2128215"/>
                  </a:lnTo>
                  <a:lnTo>
                    <a:pt x="944549" y="2078024"/>
                  </a:lnTo>
                  <a:close/>
                </a:path>
                <a:path w="2266950" h="2266950">
                  <a:moveTo>
                    <a:pt x="1794649" y="2078024"/>
                  </a:moveTo>
                  <a:lnTo>
                    <a:pt x="1787906" y="2027770"/>
                  </a:lnTo>
                  <a:lnTo>
                    <a:pt x="1768868" y="1982635"/>
                  </a:lnTo>
                  <a:lnTo>
                    <a:pt x="1739341" y="1944408"/>
                  </a:lnTo>
                  <a:lnTo>
                    <a:pt x="1701101" y="1914880"/>
                  </a:lnTo>
                  <a:lnTo>
                    <a:pt x="1655978" y="1895843"/>
                  </a:lnTo>
                  <a:lnTo>
                    <a:pt x="1605762" y="1889099"/>
                  </a:lnTo>
                  <a:lnTo>
                    <a:pt x="1555534" y="1895843"/>
                  </a:lnTo>
                  <a:lnTo>
                    <a:pt x="1510411" y="1914880"/>
                  </a:lnTo>
                  <a:lnTo>
                    <a:pt x="1472171" y="1944408"/>
                  </a:lnTo>
                  <a:lnTo>
                    <a:pt x="1442631" y="1982635"/>
                  </a:lnTo>
                  <a:lnTo>
                    <a:pt x="1423593" y="2027770"/>
                  </a:lnTo>
                  <a:lnTo>
                    <a:pt x="1416837" y="2078024"/>
                  </a:lnTo>
                  <a:lnTo>
                    <a:pt x="1423593" y="2128215"/>
                  </a:lnTo>
                  <a:lnTo>
                    <a:pt x="1442631" y="2173338"/>
                  </a:lnTo>
                  <a:lnTo>
                    <a:pt x="1472171" y="2211578"/>
                  </a:lnTo>
                  <a:lnTo>
                    <a:pt x="1510411" y="2241131"/>
                  </a:lnTo>
                  <a:lnTo>
                    <a:pt x="1555534" y="2260193"/>
                  </a:lnTo>
                  <a:lnTo>
                    <a:pt x="1605762" y="2266937"/>
                  </a:lnTo>
                  <a:lnTo>
                    <a:pt x="1655978" y="2260193"/>
                  </a:lnTo>
                  <a:lnTo>
                    <a:pt x="1701101" y="2241131"/>
                  </a:lnTo>
                  <a:lnTo>
                    <a:pt x="1739341" y="2211578"/>
                  </a:lnTo>
                  <a:lnTo>
                    <a:pt x="1768868" y="2173338"/>
                  </a:lnTo>
                  <a:lnTo>
                    <a:pt x="1787906" y="2128215"/>
                  </a:lnTo>
                  <a:lnTo>
                    <a:pt x="1794649" y="2078024"/>
                  </a:lnTo>
                  <a:close/>
                </a:path>
                <a:path w="2266950" h="2266950">
                  <a:moveTo>
                    <a:pt x="2266950" y="377812"/>
                  </a:moveTo>
                  <a:lnTo>
                    <a:pt x="2040585" y="377812"/>
                  </a:lnTo>
                  <a:lnTo>
                    <a:pt x="2040585" y="566737"/>
                  </a:lnTo>
                  <a:lnTo>
                    <a:pt x="1920417" y="1227912"/>
                  </a:lnTo>
                  <a:lnTo>
                    <a:pt x="571715" y="1227912"/>
                  </a:lnTo>
                  <a:lnTo>
                    <a:pt x="467296" y="566737"/>
                  </a:lnTo>
                  <a:lnTo>
                    <a:pt x="2040585" y="566737"/>
                  </a:lnTo>
                  <a:lnTo>
                    <a:pt x="2040585" y="377812"/>
                  </a:lnTo>
                  <a:lnTo>
                    <a:pt x="437489" y="377812"/>
                  </a:lnTo>
                  <a:lnTo>
                    <a:pt x="407339" y="186512"/>
                  </a:lnTo>
                  <a:lnTo>
                    <a:pt x="395579" y="143878"/>
                  </a:lnTo>
                  <a:lnTo>
                    <a:pt x="375119" y="104673"/>
                  </a:lnTo>
                  <a:lnTo>
                    <a:pt x="347281" y="70027"/>
                  </a:lnTo>
                  <a:lnTo>
                    <a:pt x="313410" y="41109"/>
                  </a:lnTo>
                  <a:lnTo>
                    <a:pt x="274840" y="19024"/>
                  </a:lnTo>
                  <a:lnTo>
                    <a:pt x="232892" y="4940"/>
                  </a:lnTo>
                  <a:lnTo>
                    <a:pt x="188925" y="0"/>
                  </a:lnTo>
                  <a:lnTo>
                    <a:pt x="0" y="0"/>
                  </a:lnTo>
                  <a:lnTo>
                    <a:pt x="0" y="188887"/>
                  </a:lnTo>
                  <a:lnTo>
                    <a:pt x="216408" y="188887"/>
                  </a:lnTo>
                  <a:lnTo>
                    <a:pt x="455231" y="1701317"/>
                  </a:lnTo>
                  <a:lnTo>
                    <a:pt x="468414" y="1737537"/>
                  </a:lnTo>
                  <a:lnTo>
                    <a:pt x="493395" y="1767217"/>
                  </a:lnTo>
                  <a:lnTo>
                    <a:pt x="526605" y="1787283"/>
                  </a:lnTo>
                  <a:lnTo>
                    <a:pt x="564438" y="1794649"/>
                  </a:lnTo>
                  <a:lnTo>
                    <a:pt x="2078024" y="1794649"/>
                  </a:lnTo>
                  <a:lnTo>
                    <a:pt x="2078024" y="1605737"/>
                  </a:lnTo>
                  <a:lnTo>
                    <a:pt x="631393" y="1605737"/>
                  </a:lnTo>
                  <a:lnTo>
                    <a:pt x="601535" y="1416837"/>
                  </a:lnTo>
                  <a:lnTo>
                    <a:pt x="2078024" y="1416837"/>
                  </a:lnTo>
                  <a:lnTo>
                    <a:pt x="2112378" y="1227912"/>
                  </a:lnTo>
                  <a:lnTo>
                    <a:pt x="2232596" y="566737"/>
                  </a:lnTo>
                  <a:lnTo>
                    <a:pt x="2266950" y="3778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4180087" y="5833566"/>
            <a:ext cx="106489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9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00" spc="-7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400" spc="-1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oo</a:t>
            </a:r>
            <a:r>
              <a:rPr sz="3400" spc="-10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64402" y="9170730"/>
            <a:ext cx="308610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10" dirty="0">
                <a:solidFill>
                  <a:srgbClr val="FFFFFF"/>
                </a:solidFill>
                <a:latin typeface="Arial"/>
                <a:cs typeface="Arial"/>
              </a:rPr>
              <a:t>Fournisseur</a:t>
            </a:r>
            <a:r>
              <a:rPr sz="34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locaux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93049" y="9170730"/>
            <a:ext cx="306197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05" dirty="0">
                <a:solidFill>
                  <a:srgbClr val="FFFFFF"/>
                </a:solidFill>
                <a:latin typeface="Arial"/>
                <a:cs typeface="Arial"/>
              </a:rPr>
              <a:t>Commande</a:t>
            </a:r>
            <a:r>
              <a:rPr sz="3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5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5790" y="0"/>
            <a:ext cx="1554220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237984" y="8676366"/>
            <a:ext cx="803465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56790" algn="l"/>
                <a:tab pos="5715635" algn="l"/>
              </a:tabLst>
            </a:pP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8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7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310" dirty="0">
                <a:solidFill>
                  <a:srgbClr val="FFFFFF"/>
                </a:solidFill>
                <a:latin typeface="Arial"/>
                <a:cs typeface="Arial"/>
              </a:rPr>
              <a:t>G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0231" y="617879"/>
            <a:ext cx="12692380" cy="7694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3305175" algn="r">
              <a:lnSpc>
                <a:spcPts val="8620"/>
              </a:lnSpc>
              <a:spcBef>
                <a:spcPts val="400"/>
              </a:spcBef>
            </a:pPr>
            <a:r>
              <a:rPr sz="7200" b="1" spc="-105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0" dirty="0">
                <a:solidFill>
                  <a:srgbClr val="FFFFFF"/>
                </a:solidFill>
                <a:latin typeface="Arial"/>
                <a:cs typeface="Arial"/>
              </a:rPr>
              <a:t>petits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0" dirty="0">
                <a:solidFill>
                  <a:srgbClr val="FFFFFF"/>
                </a:solidFill>
                <a:latin typeface="Arial"/>
                <a:cs typeface="Arial"/>
              </a:rPr>
              <a:t>magasins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84" dirty="0">
                <a:solidFill>
                  <a:srgbClr val="FFFFFF"/>
                </a:solidFill>
                <a:latin typeface="Arial"/>
                <a:cs typeface="Arial"/>
              </a:rPr>
              <a:t>d’alimentation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générale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prouvent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leur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résistance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0" dirty="0">
                <a:solidFill>
                  <a:srgbClr val="FFFFFF"/>
                </a:solidFill>
                <a:latin typeface="Arial"/>
                <a:cs typeface="Arial"/>
              </a:rPr>
              <a:t>face </a:t>
            </a:r>
            <a:r>
              <a:rPr sz="7200" b="1" spc="690" dirty="0">
                <a:solidFill>
                  <a:srgbClr val="FFFFFF"/>
                </a:solidFill>
                <a:latin typeface="Arial"/>
                <a:cs typeface="Arial"/>
              </a:rPr>
              <a:t>aux</a:t>
            </a:r>
            <a:r>
              <a:rPr sz="72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0" dirty="0">
                <a:solidFill>
                  <a:srgbClr val="FFFFFF"/>
                </a:solidFill>
                <a:latin typeface="Arial"/>
                <a:cs typeface="Arial"/>
              </a:rPr>
              <a:t>supérettes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-10" dirty="0">
                <a:solidFill>
                  <a:srgbClr val="FFFFFF"/>
                </a:solidFill>
                <a:latin typeface="Arial"/>
                <a:cs typeface="Arial"/>
              </a:rPr>
              <a:t>sous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5" dirty="0">
                <a:solidFill>
                  <a:srgbClr val="FFFFFF"/>
                </a:solidFill>
                <a:latin typeface="Arial"/>
                <a:cs typeface="Arial"/>
              </a:rPr>
              <a:t>enseigne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72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90" dirty="0">
                <a:solidFill>
                  <a:srgbClr val="FFFFFF"/>
                </a:solidFill>
                <a:latin typeface="Arial"/>
                <a:cs typeface="Arial"/>
              </a:rPr>
              <a:t>aux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0" dirty="0">
                <a:solidFill>
                  <a:srgbClr val="FFFFFF"/>
                </a:solidFill>
                <a:latin typeface="Arial"/>
                <a:cs typeface="Arial"/>
              </a:rPr>
              <a:t>nouveaux </a:t>
            </a:r>
            <a:r>
              <a:rPr sz="7200" b="1" spc="3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0" dirty="0">
                <a:solidFill>
                  <a:srgbClr val="FFFFFF"/>
                </a:solidFill>
                <a:latin typeface="Arial"/>
                <a:cs typeface="Arial"/>
              </a:rPr>
              <a:t>magasins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proximité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630" dirty="0">
                <a:solidFill>
                  <a:srgbClr val="FFFFFF"/>
                </a:solidFill>
                <a:latin typeface="Arial"/>
                <a:cs typeface="Arial"/>
              </a:rPr>
              <a:t>grande</a:t>
            </a:r>
            <a:r>
              <a:rPr sz="7200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distribution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33"/>
            <a:ext cx="9066530" cy="5962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2695"/>
              </a:spcBef>
            </a:pPr>
            <a:r>
              <a:rPr sz="3400" spc="-265" dirty="0">
                <a:latin typeface="Arial"/>
                <a:cs typeface="Arial"/>
              </a:rPr>
              <a:t>Ce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250" dirty="0">
                <a:latin typeface="Arial"/>
                <a:cs typeface="Arial"/>
              </a:rPr>
              <a:t>devra </a:t>
            </a:r>
            <a:r>
              <a:rPr sz="3400" spc="-235" dirty="0">
                <a:latin typeface="Arial"/>
                <a:cs typeface="Arial"/>
              </a:rPr>
              <a:t>répondre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290" dirty="0">
                <a:latin typeface="Arial"/>
                <a:cs typeface="Arial"/>
              </a:rPr>
              <a:t>nouvelles </a:t>
            </a:r>
            <a:r>
              <a:rPr sz="3400" spc="-245" dirty="0">
                <a:latin typeface="Arial"/>
                <a:cs typeface="Arial"/>
              </a:rPr>
              <a:t>tendances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285" dirty="0">
                <a:latin typeface="Arial"/>
                <a:cs typeface="Arial"/>
              </a:rPr>
              <a:t>consommation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150" dirty="0">
                <a:latin typeface="Arial"/>
                <a:cs typeface="Arial"/>
              </a:rPr>
              <a:t>intérêt </a:t>
            </a:r>
            <a:r>
              <a:rPr sz="3400" spc="-245" dirty="0">
                <a:latin typeface="Arial"/>
                <a:cs typeface="Arial"/>
              </a:rPr>
              <a:t>grandissant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000" dirty="0">
                <a:latin typeface="Noto Sans"/>
                <a:cs typeface="Noto Sans"/>
              </a:rPr>
              <a:t>« </a:t>
            </a:r>
            <a:r>
              <a:rPr sz="3400" spc="-355" dirty="0">
                <a:latin typeface="Arial"/>
                <a:cs typeface="Arial"/>
              </a:rPr>
              <a:t>home  </a:t>
            </a:r>
            <a:r>
              <a:rPr sz="3400" spc="-295" dirty="0">
                <a:latin typeface="Arial"/>
                <a:cs typeface="Arial"/>
              </a:rPr>
              <a:t>made </a:t>
            </a:r>
            <a:r>
              <a:rPr sz="3000" spc="-125" dirty="0">
                <a:latin typeface="Noto Sans"/>
                <a:cs typeface="Noto Sans"/>
              </a:rPr>
              <a:t>»</a:t>
            </a:r>
            <a:r>
              <a:rPr sz="3400" spc="-125" dirty="0">
                <a:latin typeface="Arial"/>
                <a:cs typeface="Arial"/>
              </a:rPr>
              <a:t>,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000" dirty="0">
                <a:latin typeface="Noto Sans"/>
                <a:cs typeface="Noto Sans"/>
              </a:rPr>
              <a:t>« </a:t>
            </a:r>
            <a:r>
              <a:rPr sz="3400" spc="-220" dirty="0">
                <a:latin typeface="Arial"/>
                <a:cs typeface="Arial"/>
              </a:rPr>
              <a:t>bien </a:t>
            </a:r>
            <a:r>
              <a:rPr sz="3400" spc="-285" dirty="0">
                <a:latin typeface="Arial"/>
                <a:cs typeface="Arial"/>
              </a:rPr>
              <a:t>manger</a:t>
            </a:r>
            <a:r>
              <a:rPr sz="3400" spc="-465" dirty="0">
                <a:latin typeface="Arial"/>
                <a:cs typeface="Arial"/>
              </a:rPr>
              <a:t> </a:t>
            </a:r>
            <a:r>
              <a:rPr sz="3000" spc="-75" dirty="0">
                <a:latin typeface="Noto Sans"/>
                <a:cs typeface="Noto Sans"/>
              </a:rPr>
              <a:t>»</a:t>
            </a:r>
            <a:r>
              <a:rPr sz="3400" spc="-75" dirty="0">
                <a:latin typeface="Arial"/>
                <a:cs typeface="Arial"/>
              </a:rPr>
              <a:t>.</a:t>
            </a:r>
            <a:endParaRPr sz="3400">
              <a:latin typeface="Arial"/>
              <a:cs typeface="Arial"/>
            </a:endParaRPr>
          </a:p>
          <a:p>
            <a:pPr marL="12700" marR="177165">
              <a:lnSpc>
                <a:spcPct val="102899"/>
              </a:lnSpc>
              <a:spcBef>
                <a:spcPts val="2885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l'épicerie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nuit </a:t>
            </a:r>
            <a:r>
              <a:rPr sz="3400" spc="-229" dirty="0">
                <a:latin typeface="Arial"/>
                <a:cs typeface="Arial"/>
              </a:rPr>
              <a:t>n'échappe </a:t>
            </a:r>
            <a:r>
              <a:rPr sz="3400" spc="-290" dirty="0">
                <a:latin typeface="Arial"/>
                <a:cs typeface="Arial"/>
              </a:rPr>
              <a:t>pas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50" dirty="0">
                <a:latin typeface="Arial"/>
                <a:cs typeface="Arial"/>
              </a:rPr>
              <a:t>digitalisation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75" dirty="0">
                <a:latin typeface="Arial"/>
                <a:cs typeface="Arial"/>
              </a:rPr>
              <a:t>voit </a:t>
            </a:r>
            <a:r>
              <a:rPr sz="3400" spc="-370" dirty="0">
                <a:latin typeface="Arial"/>
                <a:cs typeface="Arial"/>
              </a:rPr>
              <a:t>son </a:t>
            </a:r>
            <a:r>
              <a:rPr sz="3400" spc="-300" dirty="0">
                <a:latin typeface="Arial"/>
                <a:cs typeface="Arial"/>
              </a:rPr>
              <a:t>nombre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35" dirty="0">
                <a:latin typeface="Arial"/>
                <a:cs typeface="Arial"/>
              </a:rPr>
              <a:t>boutiques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90" dirty="0">
                <a:latin typeface="Arial"/>
                <a:cs typeface="Arial"/>
              </a:rPr>
              <a:t>ligne  </a:t>
            </a:r>
            <a:r>
              <a:rPr sz="3400" spc="-250" dirty="0">
                <a:latin typeface="Arial"/>
                <a:cs typeface="Arial"/>
              </a:rPr>
              <a:t>augmenté.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Arial"/>
              <a:cs typeface="Arial"/>
            </a:endParaRPr>
          </a:p>
          <a:p>
            <a:pPr marL="12700" marR="502920">
              <a:lnSpc>
                <a:spcPct val="102899"/>
              </a:lnSpc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l’épicerie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nuit </a:t>
            </a:r>
            <a:r>
              <a:rPr sz="3400" spc="-114" dirty="0">
                <a:latin typeface="Arial"/>
                <a:cs typeface="Arial"/>
              </a:rPr>
              <a:t>doit </a:t>
            </a:r>
            <a:r>
              <a:rPr sz="3400" spc="-200" dirty="0">
                <a:latin typeface="Arial"/>
                <a:cs typeface="Arial"/>
              </a:rPr>
              <a:t>s'adapter </a:t>
            </a:r>
            <a:r>
              <a:rPr sz="3400" spc="-305" dirty="0">
                <a:latin typeface="Arial"/>
                <a:cs typeface="Arial"/>
              </a:rPr>
              <a:t>aux  </a:t>
            </a:r>
            <a:r>
              <a:rPr sz="3400" spc="-290" dirty="0">
                <a:latin typeface="Arial"/>
                <a:cs typeface="Arial"/>
              </a:rPr>
              <a:t>nouvelles </a:t>
            </a:r>
            <a:r>
              <a:rPr sz="3400" spc="-245" dirty="0">
                <a:latin typeface="Arial"/>
                <a:cs typeface="Arial"/>
              </a:rPr>
              <a:t>tendances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consommation </a:t>
            </a:r>
            <a:r>
              <a:rPr sz="3400" spc="-250" dirty="0">
                <a:latin typeface="Arial"/>
                <a:cs typeface="Arial"/>
              </a:rPr>
              <a:t>générales</a:t>
            </a:r>
            <a:r>
              <a:rPr sz="3400" spc="36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en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8497361"/>
            <a:ext cx="9574530" cy="16148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29" dirty="0">
                <a:latin typeface="Arial"/>
                <a:cs typeface="Arial"/>
              </a:rPr>
              <a:t>proposant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10" dirty="0">
                <a:latin typeface="Arial"/>
                <a:cs typeface="Arial"/>
              </a:rPr>
              <a:t>davantage </a:t>
            </a:r>
            <a:r>
              <a:rPr sz="3400" spc="-145" dirty="0">
                <a:latin typeface="Arial"/>
                <a:cs typeface="Arial"/>
              </a:rPr>
              <a:t>qualitatifs,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95" dirty="0">
                <a:latin typeface="Arial"/>
                <a:cs typeface="Arial"/>
              </a:rPr>
              <a:t>jouant 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50" dirty="0">
                <a:latin typeface="Arial"/>
                <a:cs typeface="Arial"/>
              </a:rPr>
              <a:t>carte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135" dirty="0">
                <a:latin typeface="Arial"/>
                <a:cs typeface="Arial"/>
              </a:rPr>
              <a:t>circuit </a:t>
            </a:r>
            <a:r>
              <a:rPr sz="3400" spc="-180" dirty="0">
                <a:latin typeface="Arial"/>
                <a:cs typeface="Arial"/>
              </a:rPr>
              <a:t>court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70" dirty="0">
                <a:latin typeface="Arial"/>
                <a:cs typeface="Arial"/>
              </a:rPr>
              <a:t>privilégiant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15" dirty="0">
                <a:latin typeface="Arial"/>
                <a:cs typeface="Arial"/>
              </a:rPr>
              <a:t>produits  </a:t>
            </a:r>
            <a:r>
              <a:rPr sz="3400" spc="-229" dirty="0">
                <a:latin typeface="Arial"/>
                <a:cs typeface="Arial"/>
              </a:rPr>
              <a:t>locaux </a:t>
            </a:r>
            <a:r>
              <a:rPr sz="3400" spc="-110" dirty="0">
                <a:latin typeface="Arial"/>
                <a:cs typeface="Arial"/>
              </a:rPr>
              <a:t>et</a:t>
            </a:r>
            <a:r>
              <a:rPr sz="3400" spc="-45" dirty="0">
                <a:latin typeface="Arial"/>
                <a:cs typeface="Arial"/>
              </a:rPr>
              <a:t> </a:t>
            </a:r>
            <a:r>
              <a:rPr sz="3400" spc="-235" dirty="0">
                <a:latin typeface="Arial"/>
                <a:cs typeface="Arial"/>
              </a:rPr>
              <a:t>régionaux.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7114666"/>
            <a:ext cx="9528810" cy="21482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 algn="just">
              <a:lnSpc>
                <a:spcPct val="102899"/>
              </a:lnSpc>
              <a:spcBef>
                <a:spcPts val="10"/>
              </a:spcBef>
            </a:pP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65" dirty="0">
                <a:latin typeface="Arial"/>
                <a:cs typeface="Arial"/>
              </a:rPr>
              <a:t>nouvelle </a:t>
            </a:r>
            <a:r>
              <a:rPr sz="3400" spc="-204" dirty="0">
                <a:latin typeface="Arial"/>
                <a:cs typeface="Arial"/>
              </a:rPr>
              <a:t>génération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305" dirty="0">
                <a:latin typeface="Arial"/>
                <a:cs typeface="Arial"/>
              </a:rPr>
              <a:t>consommateurs, </a:t>
            </a:r>
            <a:r>
              <a:rPr sz="3400" spc="-225" dirty="0">
                <a:latin typeface="Arial"/>
                <a:cs typeface="Arial"/>
              </a:rPr>
              <a:t>très </a:t>
            </a:r>
            <a:r>
              <a:rPr sz="3400" spc="-210" dirty="0">
                <a:latin typeface="Arial"/>
                <a:cs typeface="Arial"/>
              </a:rPr>
              <a:t>exigeante 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vigilante </a:t>
            </a:r>
            <a:r>
              <a:rPr sz="3400" spc="-220" dirty="0">
                <a:latin typeface="Arial"/>
                <a:cs typeface="Arial"/>
              </a:rPr>
              <a:t>concernant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60" dirty="0">
                <a:latin typeface="Arial"/>
                <a:cs typeface="Arial"/>
              </a:rPr>
              <a:t>qualité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l’origine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45" dirty="0">
                <a:latin typeface="Arial"/>
                <a:cs typeface="Arial"/>
              </a:rPr>
              <a:t>aliments  </a:t>
            </a:r>
            <a:r>
              <a:rPr sz="3400" spc="-200" dirty="0">
                <a:latin typeface="Arial"/>
                <a:cs typeface="Arial"/>
              </a:rPr>
              <a:t>qu’elle achète,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45" dirty="0">
                <a:latin typeface="Arial"/>
                <a:cs typeface="Arial"/>
              </a:rPr>
              <a:t>recherche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75" dirty="0">
                <a:latin typeface="Arial"/>
                <a:cs typeface="Arial"/>
              </a:rPr>
              <a:t>innovants  </a:t>
            </a:r>
            <a:r>
              <a:rPr sz="3400" spc="-110" dirty="0">
                <a:latin typeface="Arial"/>
                <a:cs typeface="Arial"/>
              </a:rPr>
              <a:t>et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29" dirty="0">
                <a:latin typeface="Arial"/>
                <a:cs typeface="Arial"/>
              </a:rPr>
              <a:t>authentiques.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789760"/>
            <a:ext cx="1696085" cy="5107940"/>
            <a:chOff x="11782653" y="3789760"/>
            <a:chExt cx="1696085" cy="5107940"/>
          </a:xfrm>
        </p:grpSpPr>
        <p:sp>
          <p:nvSpPr>
            <p:cNvPr id="8" name="object 8"/>
            <p:cNvSpPr/>
            <p:nvPr/>
          </p:nvSpPr>
          <p:spPr>
            <a:xfrm>
              <a:off x="12562672" y="759556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528356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37"/>
                  </a:lnTo>
                  <a:lnTo>
                    <a:pt x="293103" y="895337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72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02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691"/>
                  </a:lnTo>
                  <a:lnTo>
                    <a:pt x="107950" y="585838"/>
                  </a:lnTo>
                  <a:lnTo>
                    <a:pt x="107772" y="840257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06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71"/>
                  </a:lnTo>
                  <a:lnTo>
                    <a:pt x="137807" y="1338402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02"/>
                  </a:lnTo>
                  <a:lnTo>
                    <a:pt x="306222" y="1305471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04"/>
                  </a:lnTo>
                  <a:lnTo>
                    <a:pt x="467271" y="96901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495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01"/>
                  </a:lnTo>
                  <a:lnTo>
                    <a:pt x="421944" y="42773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04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49"/>
                  </a:lnTo>
                  <a:lnTo>
                    <a:pt x="215379" y="369023"/>
                  </a:lnTo>
                  <a:lnTo>
                    <a:pt x="256197" y="383654"/>
                  </a:lnTo>
                  <a:lnTo>
                    <a:pt x="300634" y="388797"/>
                  </a:lnTo>
                  <a:lnTo>
                    <a:pt x="345071" y="383654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49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06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691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02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72"/>
                  </a:lnTo>
                  <a:lnTo>
                    <a:pt x="354596" y="1341272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02"/>
                  </a:lnTo>
                  <a:lnTo>
                    <a:pt x="485648" y="1305471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06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42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82"/>
                  </a:lnTo>
                  <a:lnTo>
                    <a:pt x="847788" y="411162"/>
                  </a:lnTo>
                  <a:lnTo>
                    <a:pt x="803922" y="406082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42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495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495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32"/>
                  </a:lnTo>
                  <a:lnTo>
                    <a:pt x="651065" y="315658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58"/>
                  </a:lnTo>
                  <a:lnTo>
                    <a:pt x="1060869" y="269532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61772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528356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37"/>
                  </a:lnTo>
                  <a:lnTo>
                    <a:pt x="293027" y="895337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72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02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691"/>
                  </a:lnTo>
                  <a:lnTo>
                    <a:pt x="107937" y="585838"/>
                  </a:lnTo>
                  <a:lnTo>
                    <a:pt x="107759" y="840257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06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71"/>
                  </a:lnTo>
                  <a:lnTo>
                    <a:pt x="137782" y="1338402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02"/>
                  </a:lnTo>
                  <a:lnTo>
                    <a:pt x="306146" y="1305471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04"/>
                  </a:lnTo>
                  <a:lnTo>
                    <a:pt x="467258" y="96926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495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26"/>
                  </a:lnTo>
                  <a:lnTo>
                    <a:pt x="421894" y="42773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04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49"/>
                  </a:lnTo>
                  <a:lnTo>
                    <a:pt x="215303" y="369023"/>
                  </a:lnTo>
                  <a:lnTo>
                    <a:pt x="256120" y="383654"/>
                  </a:lnTo>
                  <a:lnTo>
                    <a:pt x="300558" y="388797"/>
                  </a:lnTo>
                  <a:lnTo>
                    <a:pt x="345008" y="383654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49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193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691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02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72"/>
                  </a:lnTo>
                  <a:lnTo>
                    <a:pt x="354596" y="1341272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02"/>
                  </a:lnTo>
                  <a:lnTo>
                    <a:pt x="485648" y="1305471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06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61772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48276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41141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70536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63407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789768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2899"/>
              </a:lnSpc>
              <a:spcBef>
                <a:spcPts val="2695"/>
              </a:spcBef>
            </a:pPr>
            <a:r>
              <a:rPr sz="3400" spc="-425" dirty="0">
                <a:solidFill>
                  <a:srgbClr val="000000"/>
                </a:solidFill>
              </a:rPr>
              <a:t>La </a:t>
            </a:r>
            <a:r>
              <a:rPr sz="3400" spc="-165" dirty="0">
                <a:solidFill>
                  <a:srgbClr val="000000"/>
                </a:solidFill>
              </a:rPr>
              <a:t>clientèle </a:t>
            </a:r>
            <a:r>
              <a:rPr sz="3400" spc="-240" dirty="0">
                <a:solidFill>
                  <a:srgbClr val="000000"/>
                </a:solidFill>
              </a:rPr>
              <a:t>est </a:t>
            </a:r>
            <a:r>
              <a:rPr sz="3400" spc="-204" dirty="0">
                <a:solidFill>
                  <a:srgbClr val="000000"/>
                </a:solidFill>
              </a:rPr>
              <a:t>majoritairement </a:t>
            </a:r>
            <a:r>
              <a:rPr sz="3400" spc="-240" dirty="0">
                <a:solidFill>
                  <a:srgbClr val="000000"/>
                </a:solidFill>
              </a:rPr>
              <a:t>jeune. </a:t>
            </a:r>
            <a:r>
              <a:rPr sz="3400" spc="-475" dirty="0">
                <a:solidFill>
                  <a:srgbClr val="000000"/>
                </a:solidFill>
              </a:rPr>
              <a:t>Les </a:t>
            </a:r>
            <a:r>
              <a:rPr sz="3400" spc="-215" dirty="0">
                <a:solidFill>
                  <a:srgbClr val="000000"/>
                </a:solidFill>
              </a:rPr>
              <a:t>produits </a:t>
            </a:r>
            <a:r>
              <a:rPr sz="3400" spc="-285" dirty="0">
                <a:solidFill>
                  <a:srgbClr val="000000"/>
                </a:solidFill>
              </a:rPr>
              <a:t>les plus  </a:t>
            </a:r>
            <a:r>
              <a:rPr sz="3400" spc="-350" dirty="0">
                <a:solidFill>
                  <a:srgbClr val="000000"/>
                </a:solidFill>
              </a:rPr>
              <a:t>vendus </a:t>
            </a:r>
            <a:r>
              <a:rPr sz="3400" spc="-270" dirty="0">
                <a:solidFill>
                  <a:srgbClr val="000000"/>
                </a:solidFill>
              </a:rPr>
              <a:t>(environ </a:t>
            </a:r>
            <a:r>
              <a:rPr sz="3400" spc="-375" dirty="0">
                <a:solidFill>
                  <a:srgbClr val="000000"/>
                </a:solidFill>
              </a:rPr>
              <a:t>40%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125" dirty="0">
                <a:solidFill>
                  <a:srgbClr val="000000"/>
                </a:solidFill>
              </a:rPr>
              <a:t>chiffre </a:t>
            </a:r>
            <a:r>
              <a:rPr sz="3400" spc="-155" dirty="0">
                <a:solidFill>
                  <a:srgbClr val="000000"/>
                </a:solidFill>
              </a:rPr>
              <a:t>d’affaires </a:t>
            </a:r>
            <a:r>
              <a:rPr sz="3400" spc="-265" dirty="0">
                <a:solidFill>
                  <a:srgbClr val="000000"/>
                </a:solidFill>
              </a:rPr>
              <a:t>d’une </a:t>
            </a:r>
            <a:r>
              <a:rPr sz="3400" spc="-180" dirty="0">
                <a:solidFill>
                  <a:srgbClr val="000000"/>
                </a:solidFill>
              </a:rPr>
              <a:t>épicerie 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95" dirty="0">
                <a:solidFill>
                  <a:srgbClr val="000000"/>
                </a:solidFill>
              </a:rPr>
              <a:t>nuit) </a:t>
            </a:r>
            <a:r>
              <a:rPr sz="3400" spc="-265" dirty="0">
                <a:solidFill>
                  <a:srgbClr val="000000"/>
                </a:solidFill>
              </a:rPr>
              <a:t>sont </a:t>
            </a:r>
            <a:r>
              <a:rPr sz="3400" spc="-155" dirty="0">
                <a:solidFill>
                  <a:srgbClr val="000000"/>
                </a:solidFill>
              </a:rPr>
              <a:t>l’alcool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275" dirty="0">
                <a:solidFill>
                  <a:srgbClr val="000000"/>
                </a:solidFill>
              </a:rPr>
              <a:t>sandwichs. </a:t>
            </a:r>
            <a:r>
              <a:rPr sz="3400" spc="-250" dirty="0">
                <a:solidFill>
                  <a:srgbClr val="000000"/>
                </a:solidFill>
              </a:rPr>
              <a:t>Viennent </a:t>
            </a:r>
            <a:r>
              <a:rPr sz="3400" spc="-254" dirty="0">
                <a:solidFill>
                  <a:srgbClr val="000000"/>
                </a:solidFill>
              </a:rPr>
              <a:t>ensuite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215" dirty="0">
                <a:solidFill>
                  <a:srgbClr val="000000"/>
                </a:solidFill>
              </a:rPr>
              <a:t>produits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45" dirty="0">
                <a:solidFill>
                  <a:srgbClr val="000000"/>
                </a:solidFill>
              </a:rPr>
              <a:t>première </a:t>
            </a:r>
            <a:r>
              <a:rPr sz="3400" spc="-254" dirty="0">
                <a:solidFill>
                  <a:srgbClr val="000000"/>
                </a:solidFill>
              </a:rPr>
              <a:t>nécessité, </a:t>
            </a:r>
            <a:r>
              <a:rPr sz="3400" spc="-345" dirty="0">
                <a:solidFill>
                  <a:srgbClr val="000000"/>
                </a:solidFill>
              </a:rPr>
              <a:t>comme </a:t>
            </a:r>
            <a:r>
              <a:rPr sz="3400" spc="-180" dirty="0">
                <a:solidFill>
                  <a:srgbClr val="000000"/>
                </a:solidFill>
              </a:rPr>
              <a:t>le papier </a:t>
            </a:r>
            <a:r>
              <a:rPr sz="3400" spc="-100" dirty="0">
                <a:solidFill>
                  <a:srgbClr val="000000"/>
                </a:solidFill>
              </a:rPr>
              <a:t>toilette  </a:t>
            </a:r>
            <a:r>
              <a:rPr sz="3400" spc="-305" dirty="0">
                <a:solidFill>
                  <a:srgbClr val="000000"/>
                </a:solidFill>
              </a:rPr>
              <a:t>ou </a:t>
            </a:r>
            <a:r>
              <a:rPr sz="3400" spc="-140" dirty="0">
                <a:solidFill>
                  <a:srgbClr val="000000"/>
                </a:solidFill>
              </a:rPr>
              <a:t>la</a:t>
            </a:r>
            <a:r>
              <a:rPr sz="3400" spc="30" dirty="0">
                <a:solidFill>
                  <a:srgbClr val="000000"/>
                </a:solidFill>
              </a:rPr>
              <a:t> </a:t>
            </a:r>
            <a:r>
              <a:rPr sz="3400" spc="-300" dirty="0">
                <a:solidFill>
                  <a:srgbClr val="000000"/>
                </a:solidFill>
              </a:rPr>
              <a:t>lessive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573609"/>
            <a:ext cx="36690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88096" y="8189300"/>
            <a:ext cx="287782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1485265">
              <a:lnSpc>
                <a:spcPts val="3900"/>
              </a:lnSpc>
              <a:spcBef>
                <a:spcPts val="409"/>
              </a:spcBef>
            </a:pPr>
            <a:r>
              <a:rPr sz="3400" spc="-630" dirty="0">
                <a:latin typeface="Arial"/>
                <a:cs typeface="Arial"/>
              </a:rPr>
              <a:t>H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229" dirty="0">
                <a:latin typeface="Arial"/>
                <a:cs typeface="Arial"/>
              </a:rPr>
              <a:t>e</a:t>
            </a:r>
            <a:r>
              <a:rPr sz="3400" spc="-350" dirty="0">
                <a:latin typeface="Arial"/>
                <a:cs typeface="Arial"/>
              </a:rPr>
              <a:t>s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704244" y="4319711"/>
            <a:ext cx="27114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305" dirty="0">
                <a:latin typeface="Arial"/>
                <a:cs typeface="Arial"/>
              </a:rPr>
              <a:t>Prix </a:t>
            </a:r>
            <a:r>
              <a:rPr sz="3400" spc="-245" dirty="0">
                <a:latin typeface="Arial"/>
                <a:cs typeface="Arial"/>
              </a:rPr>
              <a:t>bon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marché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8619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500370"/>
            <a:chOff x="6779910" y="3753017"/>
            <a:chExt cx="5375275" cy="55003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8572"/>
            <a:ext cx="337566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65" dirty="0">
                <a:latin typeface="Arial"/>
                <a:cs typeface="Arial"/>
              </a:rPr>
              <a:t>Horaires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033"/>
            <a:ext cx="316865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40" dirty="0">
                <a:latin typeface="Arial"/>
                <a:cs typeface="Arial"/>
              </a:rPr>
              <a:t>Réglementations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4227"/>
            <a:ext cx="404622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35" dirty="0">
                <a:latin typeface="Arial"/>
                <a:cs typeface="Arial"/>
              </a:rPr>
              <a:t>Soutien </a:t>
            </a:r>
            <a:r>
              <a:rPr sz="3400" spc="-295" dirty="0">
                <a:latin typeface="Arial"/>
                <a:cs typeface="Arial"/>
              </a:rPr>
              <a:t>des</a:t>
            </a:r>
            <a:r>
              <a:rPr sz="3400" spc="75" dirty="0">
                <a:latin typeface="Arial"/>
                <a:cs typeface="Arial"/>
              </a:rPr>
              <a:t> </a:t>
            </a:r>
            <a:r>
              <a:rPr sz="3400" spc="-265" dirty="0">
                <a:latin typeface="Arial"/>
                <a:cs typeface="Arial"/>
              </a:rPr>
              <a:t>fournisseurs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8572"/>
            <a:ext cx="5064125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F0303"/>
                </a:solidFill>
              </a:rPr>
              <a:t>STRATEGIE	</a:t>
            </a:r>
            <a:r>
              <a:rPr sz="6400" spc="645" dirty="0">
                <a:solidFill>
                  <a:srgbClr val="8F0303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8F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F0303"/>
                </a:solidFill>
              </a:rPr>
              <a:t>STRATEGIE	</a:t>
            </a:r>
            <a:r>
              <a:rPr sz="6400" spc="645" dirty="0">
                <a:solidFill>
                  <a:srgbClr val="8F0303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F0303"/>
                </a:solidFill>
              </a:rPr>
              <a:t>P</a:t>
            </a:r>
            <a:r>
              <a:rPr sz="6400" spc="180" dirty="0">
                <a:solidFill>
                  <a:srgbClr val="8F0303"/>
                </a:solidFill>
              </a:rPr>
              <a:t>L</a:t>
            </a:r>
            <a:r>
              <a:rPr sz="6400" spc="869" dirty="0">
                <a:solidFill>
                  <a:srgbClr val="8F0303"/>
                </a:solidFill>
              </a:rPr>
              <a:t>A</a:t>
            </a:r>
            <a:r>
              <a:rPr sz="6400" spc="660" dirty="0">
                <a:solidFill>
                  <a:srgbClr val="8F0303"/>
                </a:solidFill>
              </a:rPr>
              <a:t>N</a:t>
            </a:r>
            <a:r>
              <a:rPr sz="6400" dirty="0">
                <a:solidFill>
                  <a:srgbClr val="8F0303"/>
                </a:solidFill>
              </a:rPr>
              <a:t>	</a:t>
            </a:r>
            <a:r>
              <a:rPr sz="6400" spc="575" dirty="0">
                <a:solidFill>
                  <a:srgbClr val="8F0303"/>
                </a:solidFill>
              </a:rPr>
              <a:t>D</a:t>
            </a:r>
            <a:r>
              <a:rPr sz="6400" spc="819" dirty="0">
                <a:solidFill>
                  <a:srgbClr val="8F0303"/>
                </a:solidFill>
              </a:rPr>
              <a:t>'</a:t>
            </a:r>
            <a:r>
              <a:rPr sz="6400" spc="869" dirty="0">
                <a:solidFill>
                  <a:srgbClr val="8F0303"/>
                </a:solidFill>
              </a:rPr>
              <a:t>A</a:t>
            </a:r>
            <a:r>
              <a:rPr sz="6400" spc="670" dirty="0">
                <a:solidFill>
                  <a:srgbClr val="8F0303"/>
                </a:solidFill>
              </a:rPr>
              <a:t>C</a:t>
            </a:r>
            <a:r>
              <a:rPr sz="6400" spc="380" dirty="0">
                <a:solidFill>
                  <a:srgbClr val="8F0303"/>
                </a:solidFill>
              </a:rPr>
              <a:t>T</a:t>
            </a:r>
            <a:r>
              <a:rPr sz="6400" spc="670" dirty="0">
                <a:solidFill>
                  <a:srgbClr val="8F0303"/>
                </a:solidFill>
              </a:rPr>
              <a:t>I</a:t>
            </a:r>
            <a:r>
              <a:rPr sz="6400" spc="1105" dirty="0">
                <a:solidFill>
                  <a:srgbClr val="8F0303"/>
                </a:solidFill>
              </a:rPr>
              <a:t>O</a:t>
            </a:r>
            <a:r>
              <a:rPr sz="6400" spc="660" dirty="0">
                <a:solidFill>
                  <a:srgbClr val="8F0303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nouvelle</a:t>
            </a:r>
            <a:r>
              <a:rPr sz="2750" spc="-85" dirty="0">
                <a:latin typeface="Arial"/>
                <a:cs typeface="Arial"/>
              </a:rPr>
              <a:t> </a:t>
            </a:r>
            <a:r>
              <a:rPr sz="2750" spc="-275" dirty="0">
                <a:latin typeface="Arial"/>
                <a:cs typeface="Arial"/>
              </a:rPr>
              <a:t>gamme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F0303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F0303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F0303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F0303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F0303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F0303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F0303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F0303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F0303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F0303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F0303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F0303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F0303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F0303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8F030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8F030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8F030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8F030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8F030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8F0303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8F030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8F030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8F030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68200" y="9525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150" dirty="0">
                <a:solidFill>
                  <a:srgbClr val="FFFFFF"/>
                </a:solidFill>
                <a:latin typeface="Courier New"/>
                <a:cs typeface="Courier New"/>
              </a:rPr>
              <a:t>€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F0303"/>
                </a:solidFill>
              </a:rPr>
              <a:t>COMPTE	</a:t>
            </a:r>
            <a:r>
              <a:rPr sz="6400" spc="5" dirty="0">
                <a:solidFill>
                  <a:srgbClr val="8F0303"/>
                </a:solidFill>
              </a:rPr>
              <a:t>DE	</a:t>
            </a:r>
            <a:r>
              <a:rPr sz="6400" spc="350" dirty="0">
                <a:solidFill>
                  <a:srgbClr val="8F0303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F0303"/>
                </a:solidFill>
              </a:rPr>
              <a:t>BILAN	</a:t>
            </a:r>
            <a:r>
              <a:rPr sz="6400" spc="575" dirty="0">
                <a:solidFill>
                  <a:srgbClr val="8F0303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F0303"/>
                </a:solidFill>
              </a:rPr>
              <a:t>BUDGET	</a:t>
            </a:r>
            <a:r>
              <a:rPr sz="6400" spc="5" dirty="0">
                <a:solidFill>
                  <a:srgbClr val="8F0303"/>
                </a:solidFill>
              </a:rPr>
              <a:t>DE	</a:t>
            </a:r>
            <a:r>
              <a:rPr sz="6400" spc="325" dirty="0">
                <a:solidFill>
                  <a:srgbClr val="8F0303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F0303"/>
                </a:solidFill>
              </a:rPr>
              <a:t>BESOIN	</a:t>
            </a:r>
            <a:r>
              <a:rPr sz="6400" spc="290" dirty="0">
                <a:solidFill>
                  <a:srgbClr val="8F0303"/>
                </a:solidFill>
              </a:rPr>
              <a:t>EN	</a:t>
            </a:r>
            <a:r>
              <a:rPr sz="6400" spc="635" dirty="0">
                <a:solidFill>
                  <a:srgbClr val="8F0303"/>
                </a:solidFill>
              </a:rPr>
              <a:t>FOND	</a:t>
            </a:r>
            <a:r>
              <a:rPr sz="6400" spc="5" dirty="0">
                <a:solidFill>
                  <a:srgbClr val="8F0303"/>
                </a:solidFill>
              </a:rPr>
              <a:t>DE	</a:t>
            </a:r>
            <a:r>
              <a:rPr sz="6400" spc="490" dirty="0">
                <a:solidFill>
                  <a:srgbClr val="8F0303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F0303"/>
                </a:solidFill>
              </a:rPr>
              <a:t>SEUIL	</a:t>
            </a:r>
            <a:r>
              <a:rPr sz="6400" spc="5" dirty="0">
                <a:solidFill>
                  <a:srgbClr val="8F0303"/>
                </a:solidFill>
              </a:rPr>
              <a:t>DE	</a:t>
            </a:r>
            <a:r>
              <a:rPr sz="6400" spc="380" dirty="0">
                <a:solidFill>
                  <a:srgbClr val="8F0303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F0303"/>
                </a:solidFill>
              </a:rPr>
              <a:t>PLAN	</a:t>
            </a:r>
            <a:r>
              <a:rPr sz="6400" spc="5" dirty="0">
                <a:solidFill>
                  <a:srgbClr val="8F0303"/>
                </a:solidFill>
              </a:rPr>
              <a:t>DE	</a:t>
            </a:r>
            <a:r>
              <a:rPr sz="6400" spc="615" dirty="0">
                <a:solidFill>
                  <a:srgbClr val="8F0303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601279" y="0"/>
              <a:ext cx="768223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F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1039</Words>
  <Application>Microsoft Macintosh PowerPoint</Application>
  <PresentationFormat>Personnalisé</PresentationFormat>
  <Paragraphs>172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2021-02-11T14:22:23Z</dcterms:created>
  <dcterms:modified xsi:type="dcterms:W3CDTF">2021-02-12T08:35:10Z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