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5B5858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74835" y="617879"/>
            <a:ext cx="12997180" cy="33134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50133"/>
            <a:ext cx="9483090" cy="25615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5B5858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jp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Relationship Id="rId9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9175750"/>
          </a:xfrm>
          <a:custGeom>
            <a:avLst/>
            <a:gdLst/>
            <a:ahLst/>
            <a:cxnLst/>
            <a:rect l="l" t="t" r="r" b="b"/>
            <a:pathLst>
              <a:path w="18288000" h="9175750">
                <a:moveTo>
                  <a:pt x="0" y="9175181"/>
                </a:moveTo>
                <a:lnTo>
                  <a:pt x="18288000" y="9175181"/>
                </a:lnTo>
                <a:lnTo>
                  <a:pt x="18288000" y="0"/>
                </a:lnTo>
                <a:lnTo>
                  <a:pt x="0" y="0"/>
                </a:lnTo>
                <a:lnTo>
                  <a:pt x="0" y="91751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857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6272"/>
            <a:ext cx="240093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70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7999" cy="9258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529560" y="2112183"/>
            <a:ext cx="322897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04645" algn="l"/>
              </a:tabLst>
            </a:pPr>
            <a:r>
              <a:rPr sz="3300" spc="44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12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2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300" spc="-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dirty="0">
                <a:solidFill>
                  <a:srgbClr val="FFFFFF"/>
                </a:solidFill>
                <a:latin typeface="Arial"/>
                <a:cs typeface="Arial"/>
              </a:rPr>
              <a:t>S	</a:t>
            </a:r>
            <a:r>
              <a:rPr sz="3300" spc="2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9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9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300" spc="-4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40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3300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spc="-4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3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330277" y="2875062"/>
            <a:ext cx="9627870" cy="39782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 indent="1514475">
              <a:lnSpc>
                <a:spcPts val="15530"/>
              </a:lnSpc>
              <a:spcBef>
                <a:spcPts val="675"/>
              </a:spcBef>
            </a:pPr>
            <a:r>
              <a:rPr sz="13000" spc="990" dirty="0"/>
              <a:t>Nom </a:t>
            </a:r>
            <a:r>
              <a:rPr sz="13000" spc="705" dirty="0"/>
              <a:t>de  </a:t>
            </a:r>
            <a:r>
              <a:rPr sz="13000" spc="114" dirty="0"/>
              <a:t>l</a:t>
            </a:r>
            <a:r>
              <a:rPr sz="13000" spc="560" dirty="0"/>
              <a:t>'</a:t>
            </a:r>
            <a:r>
              <a:rPr sz="13000" spc="475" dirty="0"/>
              <a:t>e</a:t>
            </a:r>
            <a:r>
              <a:rPr sz="13000" spc="515" dirty="0"/>
              <a:t>n</a:t>
            </a:r>
            <a:r>
              <a:rPr sz="13000" spc="670" dirty="0"/>
              <a:t>t</a:t>
            </a:r>
            <a:r>
              <a:rPr sz="13000" spc="1275" dirty="0"/>
              <a:t>r</a:t>
            </a:r>
            <a:r>
              <a:rPr sz="13000" spc="475" dirty="0"/>
              <a:t>e</a:t>
            </a:r>
            <a:r>
              <a:rPr sz="13000" spc="800" dirty="0"/>
              <a:t>p</a:t>
            </a:r>
            <a:r>
              <a:rPr sz="13000" spc="1275" dirty="0"/>
              <a:t>r</a:t>
            </a:r>
            <a:r>
              <a:rPr sz="13000" spc="180" dirty="0"/>
              <a:t>i</a:t>
            </a:r>
            <a:r>
              <a:rPr sz="13000" spc="-969" dirty="0"/>
              <a:t>s</a:t>
            </a:r>
            <a:r>
              <a:rPr sz="13000" spc="605" dirty="0"/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857C89"/>
                </a:solidFill>
              </a:rPr>
              <a:t>P</a:t>
            </a:r>
            <a:r>
              <a:rPr sz="3800" spc="745" dirty="0">
                <a:solidFill>
                  <a:srgbClr val="857C89"/>
                </a:solidFill>
              </a:rPr>
              <a:t>O</a:t>
            </a:r>
            <a:r>
              <a:rPr sz="3800" spc="484" dirty="0">
                <a:solidFill>
                  <a:srgbClr val="857C89"/>
                </a:solidFill>
              </a:rPr>
              <a:t>I</a:t>
            </a:r>
            <a:r>
              <a:rPr sz="3800" spc="760" dirty="0">
                <a:solidFill>
                  <a:srgbClr val="857C89"/>
                </a:solidFill>
              </a:rPr>
              <a:t>N</a:t>
            </a:r>
            <a:r>
              <a:rPr sz="3800" spc="310" dirty="0">
                <a:solidFill>
                  <a:srgbClr val="857C89"/>
                </a:solidFill>
              </a:rPr>
              <a:t>T</a:t>
            </a:r>
            <a:r>
              <a:rPr sz="3800" spc="10" dirty="0">
                <a:solidFill>
                  <a:srgbClr val="857C89"/>
                </a:solidFill>
              </a:rPr>
              <a:t>S</a:t>
            </a:r>
            <a:r>
              <a:rPr sz="3800" dirty="0">
                <a:solidFill>
                  <a:srgbClr val="857C89"/>
                </a:solidFill>
              </a:rPr>
              <a:t>	</a:t>
            </a:r>
            <a:r>
              <a:rPr sz="3800" spc="484" dirty="0">
                <a:solidFill>
                  <a:srgbClr val="857C89"/>
                </a:solidFill>
              </a:rPr>
              <a:t>C</a:t>
            </a:r>
            <a:r>
              <a:rPr sz="3800" spc="195" dirty="0">
                <a:solidFill>
                  <a:srgbClr val="857C89"/>
                </a:solidFill>
              </a:rPr>
              <a:t>L</a:t>
            </a:r>
            <a:r>
              <a:rPr sz="3800" spc="40" dirty="0">
                <a:solidFill>
                  <a:srgbClr val="857C89"/>
                </a:solidFill>
              </a:rPr>
              <a:t>É</a:t>
            </a:r>
            <a:r>
              <a:rPr sz="3800" spc="10" dirty="0">
                <a:solidFill>
                  <a:srgbClr val="857C89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482"/>
            <a:ext cx="4767580" cy="7359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100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  <a:spcBef>
                <a:spcPts val="5"/>
              </a:spcBef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57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"/>
            <a:ext cx="1063940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857C89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857C89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857C89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857C89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857C89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857C89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857C89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857C89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857C89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857C89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spcBef>
                <a:spcPts val="5180"/>
              </a:spcBef>
              <a:tabLst>
                <a:tab pos="5554980" algn="l"/>
                <a:tab pos="6419215" algn="l"/>
              </a:tabLst>
            </a:pPr>
            <a:r>
              <a:rPr sz="3600" b="1" spc="375" dirty="0">
                <a:solidFill>
                  <a:srgbClr val="5B5858"/>
                </a:solidFill>
                <a:latin typeface="Arial"/>
                <a:cs typeface="Arial"/>
              </a:rPr>
              <a:t>PROFESSIONNEL	</a:t>
            </a:r>
            <a:r>
              <a:rPr sz="3600" b="1" spc="45" dirty="0">
                <a:solidFill>
                  <a:srgbClr val="5B5858"/>
                </a:solidFill>
                <a:latin typeface="Arial"/>
                <a:cs typeface="Arial"/>
              </a:rPr>
              <a:t>DE	</a:t>
            </a:r>
            <a:r>
              <a:rPr sz="3600" b="1" spc="755" dirty="0">
                <a:solidFill>
                  <a:srgbClr val="5B5858"/>
                </a:solidFill>
                <a:latin typeface="Arial"/>
                <a:cs typeface="Arial"/>
              </a:rPr>
              <a:t>XXXXX</a:t>
            </a:r>
            <a:endParaRPr sz="3600">
              <a:latin typeface="Arial"/>
              <a:cs typeface="Arial"/>
            </a:endParaRPr>
          </a:p>
          <a:p>
            <a:pPr marL="793750" marR="934719">
              <a:lnSpc>
                <a:spcPct val="110300"/>
              </a:lnSpc>
              <a:spcBef>
                <a:spcPts val="2260"/>
              </a:spcBef>
            </a:pPr>
            <a:r>
              <a:rPr sz="3400" spc="-190" dirty="0">
                <a:latin typeface="Arial"/>
                <a:cs typeface="Arial"/>
              </a:rPr>
              <a:t>Etant </a:t>
            </a:r>
            <a:r>
              <a:rPr sz="3000" i="1" spc="-35" dirty="0">
                <a:latin typeface="Arial"/>
                <a:cs typeface="Arial"/>
              </a:rPr>
              <a:t>métier</a:t>
            </a:r>
            <a:r>
              <a:rPr sz="3400" spc="-35" dirty="0">
                <a:latin typeface="Arial"/>
                <a:cs typeface="Arial"/>
              </a:rPr>
              <a:t>, </a:t>
            </a:r>
            <a:r>
              <a:rPr sz="3400" spc="-140" dirty="0">
                <a:latin typeface="Arial"/>
                <a:cs typeface="Arial"/>
              </a:rPr>
              <a:t>je </a:t>
            </a:r>
            <a:r>
              <a:rPr sz="3400" spc="-215" dirty="0">
                <a:latin typeface="Arial"/>
                <a:cs typeface="Arial"/>
              </a:rPr>
              <a:t>souhaite </a:t>
            </a:r>
            <a:r>
              <a:rPr sz="3400" spc="-140" dirty="0">
                <a:latin typeface="Arial"/>
                <a:cs typeface="Arial"/>
              </a:rPr>
              <a:t>travailler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365" dirty="0">
                <a:latin typeface="Arial"/>
                <a:cs typeface="Arial"/>
              </a:rPr>
              <a:t>mon </a:t>
            </a:r>
            <a:r>
              <a:rPr sz="3400" spc="-195" dirty="0">
                <a:latin typeface="Arial"/>
                <a:cs typeface="Arial"/>
              </a:rPr>
              <a:t>compte  </a:t>
            </a:r>
            <a:r>
              <a:rPr sz="3400" spc="-95" dirty="0">
                <a:latin typeface="Arial"/>
                <a:cs typeface="Arial"/>
              </a:rPr>
              <a:t>et </a:t>
            </a:r>
            <a:r>
              <a:rPr sz="3400" spc="-225" dirty="0">
                <a:latin typeface="Arial"/>
                <a:cs typeface="Arial"/>
              </a:rPr>
              <a:t>proposer </a:t>
            </a:r>
            <a:r>
              <a:rPr sz="3400" spc="-415" dirty="0">
                <a:latin typeface="Arial"/>
                <a:cs typeface="Arial"/>
              </a:rPr>
              <a:t>mes </a:t>
            </a:r>
            <a:r>
              <a:rPr sz="3400" spc="-265" dirty="0">
                <a:latin typeface="Arial"/>
                <a:cs typeface="Arial"/>
              </a:rPr>
              <a:t>services </a:t>
            </a:r>
            <a:r>
              <a:rPr sz="3000" i="1" spc="15" dirty="0">
                <a:latin typeface="Arial"/>
                <a:cs typeface="Arial"/>
              </a:rPr>
              <a:t>de </a:t>
            </a:r>
            <a:r>
              <a:rPr sz="3000" i="1" spc="-140" dirty="0">
                <a:latin typeface="Arial"/>
                <a:cs typeface="Arial"/>
              </a:rPr>
              <a:t>Xxxxx </a:t>
            </a:r>
            <a:r>
              <a:rPr sz="3400" spc="-285" dirty="0">
                <a:latin typeface="Arial"/>
                <a:cs typeface="Arial"/>
              </a:rPr>
              <a:t>aux</a:t>
            </a:r>
            <a:r>
              <a:rPr sz="3400" spc="285" dirty="0">
                <a:latin typeface="Arial"/>
                <a:cs typeface="Arial"/>
              </a:rPr>
              <a:t> </a:t>
            </a:r>
            <a:r>
              <a:rPr sz="3400" spc="-155" dirty="0">
                <a:latin typeface="Arial"/>
                <a:cs typeface="Arial"/>
              </a:rPr>
              <a:t>particuliers.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33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133912"/>
            <a:ext cx="8775700" cy="2727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021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solidFill>
                  <a:srgbClr val="5B5858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5B5858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5B5858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5B5858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5B5858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5B5858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5B5858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5B5858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5B5858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5B5858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5B5858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5B5858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600" b="1" spc="30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600" b="1" spc="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600" b="1" spc="465" dirty="0">
                <a:solidFill>
                  <a:srgbClr val="5B5858"/>
                </a:solidFill>
                <a:latin typeface="Arial"/>
                <a:cs typeface="Arial"/>
              </a:rPr>
              <a:t>C</a:t>
            </a:r>
            <a:r>
              <a:rPr sz="3600" b="1" spc="495" dirty="0">
                <a:solidFill>
                  <a:srgbClr val="5B5858"/>
                </a:solidFill>
                <a:latin typeface="Arial"/>
                <a:cs typeface="Arial"/>
              </a:rPr>
              <a:t>H</a:t>
            </a:r>
            <a:r>
              <a:rPr sz="3600" b="1" spc="725" dirty="0">
                <a:solidFill>
                  <a:srgbClr val="5B5858"/>
                </a:solidFill>
                <a:latin typeface="Arial"/>
                <a:cs typeface="Arial"/>
              </a:rPr>
              <a:t>N</a:t>
            </a:r>
            <a:r>
              <a:rPr sz="3600" b="1" spc="459" dirty="0">
                <a:solidFill>
                  <a:srgbClr val="5B5858"/>
                </a:solidFill>
                <a:latin typeface="Arial"/>
                <a:cs typeface="Arial"/>
              </a:rPr>
              <a:t>I</a:t>
            </a:r>
            <a:r>
              <a:rPr sz="3600" b="1" spc="465" dirty="0">
                <a:solidFill>
                  <a:srgbClr val="5B5858"/>
                </a:solidFill>
                <a:latin typeface="Arial"/>
                <a:cs typeface="Arial"/>
              </a:rPr>
              <a:t>C</a:t>
            </a:r>
            <a:r>
              <a:rPr sz="3600" b="1" spc="459" dirty="0">
                <a:solidFill>
                  <a:srgbClr val="5B5858"/>
                </a:solidFill>
                <a:latin typeface="Arial"/>
                <a:cs typeface="Arial"/>
              </a:rPr>
              <a:t>I</a:t>
            </a:r>
            <a:r>
              <a:rPr sz="3600" b="1" spc="30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600" b="1" spc="-195" dirty="0">
                <a:solidFill>
                  <a:srgbClr val="5B5858"/>
                </a:solidFill>
                <a:latin typeface="Arial"/>
                <a:cs typeface="Arial"/>
              </a:rPr>
              <a:t>É  </a:t>
            </a:r>
            <a:r>
              <a:rPr sz="3600" b="1" spc="-10" dirty="0">
                <a:solidFill>
                  <a:srgbClr val="5B5858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5B5858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5B5858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6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140" dirty="0">
                <a:solidFill>
                  <a:srgbClr val="231F20"/>
                </a:solidFill>
                <a:latin typeface="Arial"/>
                <a:cs typeface="Arial"/>
              </a:rPr>
              <a:t>Secteur/métier </a:t>
            </a:r>
            <a:r>
              <a:rPr sz="3400" spc="-145" dirty="0">
                <a:solidFill>
                  <a:srgbClr val="231F20"/>
                </a:solidFill>
                <a:latin typeface="Arial"/>
                <a:cs typeface="Arial"/>
              </a:rPr>
              <a:t>actuelle : </a:t>
            </a:r>
            <a:r>
              <a:rPr sz="3400" spc="-459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00" spc="-33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00" spc="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4092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857C89"/>
                </a:solidFill>
              </a:rPr>
              <a:t>L</a:t>
            </a:r>
            <a:r>
              <a:rPr sz="6400" spc="819" dirty="0">
                <a:solidFill>
                  <a:srgbClr val="857C89"/>
                </a:solidFill>
              </a:rPr>
              <a:t>'</a:t>
            </a:r>
            <a:r>
              <a:rPr sz="6400" spc="-85" dirty="0">
                <a:solidFill>
                  <a:srgbClr val="857C89"/>
                </a:solidFill>
              </a:rPr>
              <a:t>É</a:t>
            </a:r>
            <a:r>
              <a:rPr sz="6400" spc="1045" dirty="0">
                <a:solidFill>
                  <a:srgbClr val="857C89"/>
                </a:solidFill>
              </a:rPr>
              <a:t>Q</a:t>
            </a:r>
            <a:r>
              <a:rPr sz="6400" spc="610" dirty="0">
                <a:solidFill>
                  <a:srgbClr val="857C89"/>
                </a:solidFill>
              </a:rPr>
              <a:t>U</a:t>
            </a:r>
            <a:r>
              <a:rPr sz="6400" spc="670" dirty="0">
                <a:solidFill>
                  <a:srgbClr val="857C89"/>
                </a:solidFill>
              </a:rPr>
              <a:t>I</a:t>
            </a:r>
            <a:r>
              <a:rPr sz="6400" spc="465" dirty="0">
                <a:solidFill>
                  <a:srgbClr val="857C89"/>
                </a:solidFill>
              </a:rPr>
              <a:t>P</a:t>
            </a:r>
            <a:r>
              <a:rPr sz="6400" spc="-560" dirty="0">
                <a:solidFill>
                  <a:srgbClr val="857C89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2587989"/>
            <a:ext cx="17259300" cy="7696200"/>
            <a:chOff x="1028700" y="2587989"/>
            <a:chExt cx="17259300" cy="7696200"/>
          </a:xfrm>
        </p:grpSpPr>
        <p:sp>
          <p:nvSpPr>
            <p:cNvPr id="3" name="object 3"/>
            <p:cNvSpPr/>
            <p:nvPr/>
          </p:nvSpPr>
          <p:spPr>
            <a:xfrm>
              <a:off x="1028700" y="2587989"/>
              <a:ext cx="17259300" cy="7696200"/>
            </a:xfrm>
            <a:custGeom>
              <a:avLst/>
              <a:gdLst/>
              <a:ahLst/>
              <a:cxnLst/>
              <a:rect l="l" t="t" r="r" b="b"/>
              <a:pathLst>
                <a:path w="17259300" h="7696200">
                  <a:moveTo>
                    <a:pt x="0" y="0"/>
                  </a:moveTo>
                  <a:lnTo>
                    <a:pt x="17259300" y="0"/>
                  </a:lnTo>
                  <a:lnTo>
                    <a:pt x="17259300" y="7696199"/>
                  </a:lnTo>
                  <a:lnTo>
                    <a:pt x="0" y="7696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57C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48016" y="3909717"/>
              <a:ext cx="2066925" cy="1819275"/>
            </a:xfrm>
            <a:custGeom>
              <a:avLst/>
              <a:gdLst/>
              <a:ahLst/>
              <a:cxnLst/>
              <a:rect l="l" t="t" r="r" b="b"/>
              <a:pathLst>
                <a:path w="2066925" h="1819275">
                  <a:moveTo>
                    <a:pt x="595196" y="537511"/>
                  </a:moveTo>
                  <a:lnTo>
                    <a:pt x="478773" y="537511"/>
                  </a:lnTo>
                  <a:lnTo>
                    <a:pt x="1000015" y="12274"/>
                  </a:lnTo>
                  <a:lnTo>
                    <a:pt x="1006093" y="7108"/>
                  </a:lnTo>
                  <a:lnTo>
                    <a:pt x="1013034" y="3290"/>
                  </a:lnTo>
                  <a:lnTo>
                    <a:pt x="1020611" y="895"/>
                  </a:lnTo>
                  <a:lnTo>
                    <a:pt x="1028596" y="0"/>
                  </a:lnTo>
                  <a:lnTo>
                    <a:pt x="1036825" y="709"/>
                  </a:lnTo>
                  <a:lnTo>
                    <a:pt x="1044661" y="3008"/>
                  </a:lnTo>
                  <a:lnTo>
                    <a:pt x="1051892" y="6790"/>
                  </a:lnTo>
                  <a:lnTo>
                    <a:pt x="1058305" y="11951"/>
                  </a:lnTo>
                  <a:lnTo>
                    <a:pt x="1146823" y="99814"/>
                  </a:lnTo>
                  <a:lnTo>
                    <a:pt x="1029402" y="99814"/>
                  </a:lnTo>
                  <a:lnTo>
                    <a:pt x="595196" y="537511"/>
                  </a:lnTo>
                  <a:close/>
                </a:path>
                <a:path w="2066925" h="1819275">
                  <a:moveTo>
                    <a:pt x="1587782" y="537511"/>
                  </a:moveTo>
                  <a:lnTo>
                    <a:pt x="1470391" y="537511"/>
                  </a:lnTo>
                  <a:lnTo>
                    <a:pt x="1029402" y="99814"/>
                  </a:lnTo>
                  <a:lnTo>
                    <a:pt x="1146823" y="99814"/>
                  </a:lnTo>
                  <a:lnTo>
                    <a:pt x="1587782" y="537511"/>
                  </a:lnTo>
                  <a:close/>
                </a:path>
                <a:path w="2066925" h="1819275">
                  <a:moveTo>
                    <a:pt x="1230923" y="1695228"/>
                  </a:moveTo>
                  <a:lnTo>
                    <a:pt x="429846" y="1695228"/>
                  </a:lnTo>
                  <a:lnTo>
                    <a:pt x="390547" y="1688523"/>
                  </a:lnTo>
                  <a:lnTo>
                    <a:pt x="356940" y="1670294"/>
                  </a:lnTo>
                  <a:lnTo>
                    <a:pt x="330478" y="1643374"/>
                  </a:lnTo>
                  <a:lnTo>
                    <a:pt x="312615" y="1610595"/>
                  </a:lnTo>
                  <a:lnTo>
                    <a:pt x="312292" y="1609627"/>
                  </a:lnTo>
                  <a:lnTo>
                    <a:pt x="311646" y="1608011"/>
                  </a:lnTo>
                  <a:lnTo>
                    <a:pt x="89134" y="868287"/>
                  </a:lnTo>
                  <a:lnTo>
                    <a:pt x="82675" y="868287"/>
                  </a:lnTo>
                  <a:lnTo>
                    <a:pt x="66489" y="866808"/>
                  </a:lnTo>
                  <a:lnTo>
                    <a:pt x="23413" y="844868"/>
                  </a:lnTo>
                  <a:lnTo>
                    <a:pt x="1455" y="801782"/>
                  </a:lnTo>
                  <a:lnTo>
                    <a:pt x="0" y="620205"/>
                  </a:lnTo>
                  <a:lnTo>
                    <a:pt x="1455" y="604017"/>
                  </a:lnTo>
                  <a:lnTo>
                    <a:pt x="23413" y="560930"/>
                  </a:lnTo>
                  <a:lnTo>
                    <a:pt x="66489" y="538990"/>
                  </a:lnTo>
                  <a:lnTo>
                    <a:pt x="82675" y="537511"/>
                  </a:lnTo>
                  <a:lnTo>
                    <a:pt x="1984044" y="537511"/>
                  </a:lnTo>
                  <a:lnTo>
                    <a:pt x="2030477" y="550729"/>
                  </a:lnTo>
                  <a:lnTo>
                    <a:pt x="2060885" y="588327"/>
                  </a:lnTo>
                  <a:lnTo>
                    <a:pt x="2066719" y="620205"/>
                  </a:lnTo>
                  <a:lnTo>
                    <a:pt x="82675" y="620205"/>
                  </a:lnTo>
                  <a:lnTo>
                    <a:pt x="82675" y="785593"/>
                  </a:lnTo>
                  <a:lnTo>
                    <a:pt x="119814" y="785593"/>
                  </a:lnTo>
                  <a:lnTo>
                    <a:pt x="132944" y="787733"/>
                  </a:lnTo>
                  <a:lnTo>
                    <a:pt x="144439" y="793750"/>
                  </a:lnTo>
                  <a:lnTo>
                    <a:pt x="153512" y="803036"/>
                  </a:lnTo>
                  <a:lnTo>
                    <a:pt x="159375" y="814987"/>
                  </a:lnTo>
                  <a:lnTo>
                    <a:pt x="390123" y="1581524"/>
                  </a:lnTo>
                  <a:lnTo>
                    <a:pt x="396738" y="1594614"/>
                  </a:lnTo>
                  <a:lnTo>
                    <a:pt x="405625" y="1604358"/>
                  </a:lnTo>
                  <a:lnTo>
                    <a:pt x="416691" y="1610437"/>
                  </a:lnTo>
                  <a:lnTo>
                    <a:pt x="429846" y="1612534"/>
                  </a:lnTo>
                  <a:lnTo>
                    <a:pt x="1193785" y="1612534"/>
                  </a:lnTo>
                  <a:lnTo>
                    <a:pt x="1230923" y="1695228"/>
                  </a:lnTo>
                  <a:close/>
                </a:path>
                <a:path w="2066925" h="1819275">
                  <a:moveTo>
                    <a:pt x="1575348" y="621822"/>
                  </a:moveTo>
                  <a:lnTo>
                    <a:pt x="1568568" y="621822"/>
                  </a:lnTo>
                  <a:lnTo>
                    <a:pt x="1562107" y="620205"/>
                  </a:lnTo>
                  <a:lnTo>
                    <a:pt x="1581809" y="620205"/>
                  </a:lnTo>
                  <a:lnTo>
                    <a:pt x="1575348" y="621822"/>
                  </a:lnTo>
                  <a:close/>
                </a:path>
                <a:path w="2066925" h="1819275">
                  <a:moveTo>
                    <a:pt x="1897975" y="1122667"/>
                  </a:moveTo>
                  <a:lnTo>
                    <a:pt x="1819983" y="1095212"/>
                  </a:lnTo>
                  <a:lnTo>
                    <a:pt x="1905403" y="821288"/>
                  </a:lnTo>
                  <a:lnTo>
                    <a:pt x="1929134" y="789308"/>
                  </a:lnTo>
                  <a:lnTo>
                    <a:pt x="1944157" y="785593"/>
                  </a:lnTo>
                  <a:lnTo>
                    <a:pt x="1984044" y="785593"/>
                  </a:lnTo>
                  <a:lnTo>
                    <a:pt x="1984044" y="620205"/>
                  </a:lnTo>
                  <a:lnTo>
                    <a:pt x="2066719" y="620205"/>
                  </a:lnTo>
                  <a:lnTo>
                    <a:pt x="2066705" y="785754"/>
                  </a:lnTo>
                  <a:lnTo>
                    <a:pt x="2053570" y="832041"/>
                  </a:lnTo>
                  <a:lnTo>
                    <a:pt x="2015913" y="862392"/>
                  </a:lnTo>
                  <a:lnTo>
                    <a:pt x="1984044" y="868287"/>
                  </a:lnTo>
                  <a:lnTo>
                    <a:pt x="1977422" y="868287"/>
                  </a:lnTo>
                  <a:lnTo>
                    <a:pt x="1897975" y="1122667"/>
                  </a:lnTo>
                  <a:close/>
                </a:path>
                <a:path w="2066925" h="1819275">
                  <a:moveTo>
                    <a:pt x="1403218" y="1819269"/>
                  </a:moveTo>
                  <a:lnTo>
                    <a:pt x="1366398" y="1794883"/>
                  </a:lnTo>
                  <a:lnTo>
                    <a:pt x="994364" y="967942"/>
                  </a:lnTo>
                  <a:lnTo>
                    <a:pt x="990911" y="947428"/>
                  </a:lnTo>
                  <a:lnTo>
                    <a:pt x="993069" y="937278"/>
                  </a:lnTo>
                  <a:lnTo>
                    <a:pt x="1023072" y="910601"/>
                  </a:lnTo>
                  <a:lnTo>
                    <a:pt x="1033602" y="909634"/>
                  </a:lnTo>
                  <a:lnTo>
                    <a:pt x="1037798" y="909796"/>
                  </a:lnTo>
                  <a:lnTo>
                    <a:pt x="1041836" y="910602"/>
                  </a:lnTo>
                  <a:lnTo>
                    <a:pt x="1045710" y="912057"/>
                  </a:lnTo>
                  <a:lnTo>
                    <a:pt x="1359427" y="1021883"/>
                  </a:lnTo>
                  <a:lnTo>
                    <a:pt x="1109332" y="1021883"/>
                  </a:lnTo>
                  <a:lnTo>
                    <a:pt x="1405963" y="1681501"/>
                  </a:lnTo>
                  <a:lnTo>
                    <a:pt x="1498554" y="1681501"/>
                  </a:lnTo>
                  <a:lnTo>
                    <a:pt x="1441162" y="1796495"/>
                  </a:lnTo>
                  <a:lnTo>
                    <a:pt x="1434417" y="1806096"/>
                  </a:lnTo>
                  <a:lnTo>
                    <a:pt x="1425461" y="1813334"/>
                  </a:lnTo>
                  <a:lnTo>
                    <a:pt x="1414869" y="1817846"/>
                  </a:lnTo>
                  <a:lnTo>
                    <a:pt x="1403218" y="1819269"/>
                  </a:lnTo>
                  <a:close/>
                </a:path>
                <a:path w="2066925" h="1819275">
                  <a:moveTo>
                    <a:pt x="1918308" y="1719292"/>
                  </a:moveTo>
                  <a:lnTo>
                    <a:pt x="1810133" y="1719292"/>
                  </a:lnTo>
                  <a:lnTo>
                    <a:pt x="1884412" y="1631429"/>
                  </a:lnTo>
                  <a:lnTo>
                    <a:pt x="1625730" y="1416942"/>
                  </a:lnTo>
                  <a:lnTo>
                    <a:pt x="1619185" y="1410037"/>
                  </a:lnTo>
                  <a:lnTo>
                    <a:pt x="1614426" y="1401921"/>
                  </a:lnTo>
                  <a:lnTo>
                    <a:pt x="1611605" y="1392957"/>
                  </a:lnTo>
                  <a:lnTo>
                    <a:pt x="1610873" y="1383509"/>
                  </a:lnTo>
                  <a:lnTo>
                    <a:pt x="1612351" y="1374058"/>
                  </a:lnTo>
                  <a:lnTo>
                    <a:pt x="1615919" y="1365319"/>
                  </a:lnTo>
                  <a:lnTo>
                    <a:pt x="1621365" y="1357641"/>
                  </a:lnTo>
                  <a:lnTo>
                    <a:pt x="1628475" y="1351369"/>
                  </a:lnTo>
                  <a:lnTo>
                    <a:pt x="1769117" y="1252687"/>
                  </a:lnTo>
                  <a:lnTo>
                    <a:pt x="1109332" y="1021883"/>
                  </a:lnTo>
                  <a:lnTo>
                    <a:pt x="1359427" y="1021883"/>
                  </a:lnTo>
                  <a:lnTo>
                    <a:pt x="1872461" y="1201486"/>
                  </a:lnTo>
                  <a:lnTo>
                    <a:pt x="1882562" y="1206640"/>
                  </a:lnTo>
                  <a:lnTo>
                    <a:pt x="1890770" y="1214246"/>
                  </a:lnTo>
                  <a:lnTo>
                    <a:pt x="1896646" y="1223791"/>
                  </a:lnTo>
                  <a:lnTo>
                    <a:pt x="1899753" y="1234758"/>
                  </a:lnTo>
                  <a:lnTo>
                    <a:pt x="1899733" y="1246140"/>
                  </a:lnTo>
                  <a:lnTo>
                    <a:pt x="1896684" y="1256886"/>
                  </a:lnTo>
                  <a:lnTo>
                    <a:pt x="1890850" y="1266420"/>
                  </a:lnTo>
                  <a:lnTo>
                    <a:pt x="1882473" y="1274166"/>
                  </a:lnTo>
                  <a:lnTo>
                    <a:pt x="1720356" y="1387871"/>
                  </a:lnTo>
                  <a:lnTo>
                    <a:pt x="1969187" y="1594445"/>
                  </a:lnTo>
                  <a:lnTo>
                    <a:pt x="1974982" y="1600222"/>
                  </a:lnTo>
                  <a:lnTo>
                    <a:pt x="1979460" y="1606983"/>
                  </a:lnTo>
                  <a:lnTo>
                    <a:pt x="1982516" y="1614501"/>
                  </a:lnTo>
                  <a:lnTo>
                    <a:pt x="1984044" y="1622548"/>
                  </a:lnTo>
                  <a:lnTo>
                    <a:pt x="1983960" y="1630744"/>
                  </a:lnTo>
                  <a:lnTo>
                    <a:pt x="1982287" y="1638698"/>
                  </a:lnTo>
                  <a:lnTo>
                    <a:pt x="1979070" y="1646169"/>
                  </a:lnTo>
                  <a:lnTo>
                    <a:pt x="1974354" y="1652913"/>
                  </a:lnTo>
                  <a:lnTo>
                    <a:pt x="1918308" y="1719292"/>
                  </a:lnTo>
                  <a:close/>
                </a:path>
                <a:path w="2066925" h="1819275">
                  <a:moveTo>
                    <a:pt x="1498554" y="1681501"/>
                  </a:moveTo>
                  <a:lnTo>
                    <a:pt x="1405963" y="1681501"/>
                  </a:lnTo>
                  <a:lnTo>
                    <a:pt x="1491060" y="1511267"/>
                  </a:lnTo>
                  <a:lnTo>
                    <a:pt x="1529415" y="1488560"/>
                  </a:lnTo>
                  <a:lnTo>
                    <a:pt x="1538655" y="1489926"/>
                  </a:lnTo>
                  <a:lnTo>
                    <a:pt x="1547350" y="1493321"/>
                  </a:lnTo>
                  <a:lnTo>
                    <a:pt x="1555167" y="1498668"/>
                  </a:lnTo>
                  <a:lnTo>
                    <a:pt x="1667533" y="1595900"/>
                  </a:lnTo>
                  <a:lnTo>
                    <a:pt x="1541277" y="1595900"/>
                  </a:lnTo>
                  <a:lnTo>
                    <a:pt x="1498554" y="1681501"/>
                  </a:lnTo>
                  <a:close/>
                </a:path>
                <a:path w="2066925" h="1819275">
                  <a:moveTo>
                    <a:pt x="1818045" y="1819108"/>
                  </a:moveTo>
                  <a:lnTo>
                    <a:pt x="1541277" y="1595900"/>
                  </a:lnTo>
                  <a:lnTo>
                    <a:pt x="1667533" y="1595900"/>
                  </a:lnTo>
                  <a:lnTo>
                    <a:pt x="1810133" y="1719292"/>
                  </a:lnTo>
                  <a:lnTo>
                    <a:pt x="1918308" y="1719292"/>
                  </a:lnTo>
                  <a:lnTo>
                    <a:pt x="1846303" y="1804570"/>
                  </a:lnTo>
                  <a:lnTo>
                    <a:pt x="1840436" y="1810273"/>
                  </a:lnTo>
                  <a:lnTo>
                    <a:pt x="1833629" y="1814687"/>
                  </a:lnTo>
                  <a:lnTo>
                    <a:pt x="1826095" y="1817678"/>
                  </a:lnTo>
                  <a:lnTo>
                    <a:pt x="1818045" y="18191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840220" y="2758998"/>
            <a:ext cx="788733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i="1" spc="-105" dirty="0">
                <a:solidFill>
                  <a:srgbClr val="FFFFFF"/>
                </a:solidFill>
                <a:latin typeface="Verdana"/>
                <a:cs typeface="Verdana"/>
              </a:rPr>
              <a:t>Service </a:t>
            </a:r>
            <a:r>
              <a:rPr sz="4800" i="1" spc="-80" dirty="0">
                <a:solidFill>
                  <a:srgbClr val="FFFFFF"/>
                </a:solidFill>
                <a:latin typeface="Verdana"/>
                <a:cs typeface="Verdana"/>
              </a:rPr>
              <a:t>proposée </a:t>
            </a:r>
            <a:r>
              <a:rPr sz="4800" i="1" spc="305" dirty="0">
                <a:solidFill>
                  <a:srgbClr val="FFFFFF"/>
                </a:solidFill>
                <a:latin typeface="Verdana"/>
                <a:cs typeface="Verdana"/>
              </a:rPr>
              <a:t>/</a:t>
            </a:r>
            <a:r>
              <a:rPr sz="4800" i="1" spc="-10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800" i="1" spc="-100" dirty="0">
                <a:solidFill>
                  <a:srgbClr val="FFFFFF"/>
                </a:solidFill>
                <a:latin typeface="Verdana"/>
                <a:cs typeface="Verdana"/>
              </a:rPr>
              <a:t>secteur</a:t>
            </a:r>
            <a:endParaRPr sz="48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78299" y="5833566"/>
            <a:ext cx="2751701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340" dirty="0">
                <a:solidFill>
                  <a:srgbClr val="FFFFFF"/>
                </a:solidFill>
                <a:latin typeface="Arial"/>
                <a:cs typeface="Arial"/>
              </a:rPr>
              <a:t>Xxxx&amp;Xxxx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77753" y="5833566"/>
            <a:ext cx="1794447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425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r>
              <a:rPr sz="3400" spc="-335" dirty="0">
                <a:solidFill>
                  <a:srgbClr val="FFFFFF"/>
                </a:solidFill>
                <a:latin typeface="Arial"/>
                <a:cs typeface="Arial"/>
              </a:rPr>
              <a:t>xxx</a:t>
            </a:r>
            <a:r>
              <a:rPr sz="3400" spc="-360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954691" y="3993006"/>
            <a:ext cx="11802745" cy="5261610"/>
          </a:xfrm>
          <a:custGeom>
            <a:avLst/>
            <a:gdLst/>
            <a:ahLst/>
            <a:cxnLst/>
            <a:rect l="l" t="t" r="r" b="b"/>
            <a:pathLst>
              <a:path w="11802744" h="5261609">
                <a:moveTo>
                  <a:pt x="695591" y="1248156"/>
                </a:moveTo>
                <a:lnTo>
                  <a:pt x="597916" y="1150581"/>
                </a:lnTo>
                <a:lnTo>
                  <a:pt x="258965" y="1489659"/>
                </a:lnTo>
                <a:lnTo>
                  <a:pt x="156235" y="1501635"/>
                </a:lnTo>
                <a:lnTo>
                  <a:pt x="0" y="1748510"/>
                </a:lnTo>
                <a:lnTo>
                  <a:pt x="97574" y="1846186"/>
                </a:lnTo>
                <a:lnTo>
                  <a:pt x="98882" y="1844865"/>
                </a:lnTo>
                <a:lnTo>
                  <a:pt x="99326" y="1847951"/>
                </a:lnTo>
                <a:lnTo>
                  <a:pt x="346214" y="1691589"/>
                </a:lnTo>
                <a:lnTo>
                  <a:pt x="358622" y="1585023"/>
                </a:lnTo>
                <a:lnTo>
                  <a:pt x="695591" y="1248156"/>
                </a:lnTo>
                <a:close/>
              </a:path>
              <a:path w="11802744" h="5261609">
                <a:moveTo>
                  <a:pt x="1800123" y="254787"/>
                </a:moveTo>
                <a:lnTo>
                  <a:pt x="1794662" y="207340"/>
                </a:lnTo>
                <a:lnTo>
                  <a:pt x="1779104" y="163779"/>
                </a:lnTo>
                <a:lnTo>
                  <a:pt x="1754670" y="125349"/>
                </a:lnTo>
                <a:lnTo>
                  <a:pt x="1722628" y="93281"/>
                </a:lnTo>
                <a:lnTo>
                  <a:pt x="1684185" y="68846"/>
                </a:lnTo>
                <a:lnTo>
                  <a:pt x="1640611" y="53263"/>
                </a:lnTo>
                <a:lnTo>
                  <a:pt x="1593138" y="47790"/>
                </a:lnTo>
                <a:lnTo>
                  <a:pt x="1551292" y="52019"/>
                </a:lnTo>
                <a:lnTo>
                  <a:pt x="1512341" y="64135"/>
                </a:lnTo>
                <a:lnTo>
                  <a:pt x="1477111" y="83299"/>
                </a:lnTo>
                <a:lnTo>
                  <a:pt x="1446453" y="108661"/>
                </a:lnTo>
                <a:lnTo>
                  <a:pt x="1006208" y="548919"/>
                </a:lnTo>
                <a:lnTo>
                  <a:pt x="1069936" y="612533"/>
                </a:lnTo>
                <a:lnTo>
                  <a:pt x="1428661" y="253695"/>
                </a:lnTo>
                <a:lnTo>
                  <a:pt x="1483817" y="308965"/>
                </a:lnTo>
                <a:lnTo>
                  <a:pt x="1124978" y="667689"/>
                </a:lnTo>
                <a:lnTo>
                  <a:pt x="1180134" y="722845"/>
                </a:lnTo>
                <a:lnTo>
                  <a:pt x="1538973" y="364121"/>
                </a:lnTo>
                <a:lnTo>
                  <a:pt x="1594129" y="419277"/>
                </a:lnTo>
                <a:lnTo>
                  <a:pt x="1235278" y="778014"/>
                </a:lnTo>
                <a:lnTo>
                  <a:pt x="1299006" y="841730"/>
                </a:lnTo>
                <a:lnTo>
                  <a:pt x="1739480" y="401142"/>
                </a:lnTo>
                <a:lnTo>
                  <a:pt x="1764766" y="370522"/>
                </a:lnTo>
                <a:lnTo>
                  <a:pt x="1783854" y="335381"/>
                </a:lnTo>
                <a:lnTo>
                  <a:pt x="1795919" y="296545"/>
                </a:lnTo>
                <a:lnTo>
                  <a:pt x="1800123" y="254787"/>
                </a:lnTo>
                <a:close/>
              </a:path>
              <a:path w="11802744" h="5261609">
                <a:moveTo>
                  <a:pt x="1800136" y="1673479"/>
                </a:moveTo>
                <a:lnTo>
                  <a:pt x="1796580" y="1638274"/>
                </a:lnTo>
                <a:lnTo>
                  <a:pt x="1786420" y="1605508"/>
                </a:lnTo>
                <a:lnTo>
                  <a:pt x="1785848" y="1604467"/>
                </a:lnTo>
                <a:lnTo>
                  <a:pt x="1770329" y="1575879"/>
                </a:lnTo>
                <a:lnTo>
                  <a:pt x="1749044" y="1550085"/>
                </a:lnTo>
                <a:lnTo>
                  <a:pt x="1694662" y="1495704"/>
                </a:lnTo>
                <a:lnTo>
                  <a:pt x="1694662" y="1673466"/>
                </a:lnTo>
                <a:lnTo>
                  <a:pt x="1689239" y="1700288"/>
                </a:lnTo>
                <a:lnTo>
                  <a:pt x="1674456" y="1722221"/>
                </a:lnTo>
                <a:lnTo>
                  <a:pt x="1652524" y="1737029"/>
                </a:lnTo>
                <a:lnTo>
                  <a:pt x="1625663" y="1742465"/>
                </a:lnTo>
                <a:lnTo>
                  <a:pt x="1598790" y="1737029"/>
                </a:lnTo>
                <a:lnTo>
                  <a:pt x="1576870" y="1722221"/>
                </a:lnTo>
                <a:lnTo>
                  <a:pt x="1562074" y="1700288"/>
                </a:lnTo>
                <a:lnTo>
                  <a:pt x="1556664" y="1673479"/>
                </a:lnTo>
                <a:lnTo>
                  <a:pt x="1562074" y="1646605"/>
                </a:lnTo>
                <a:lnTo>
                  <a:pt x="1576857" y="1624672"/>
                </a:lnTo>
                <a:lnTo>
                  <a:pt x="1598790" y="1609890"/>
                </a:lnTo>
                <a:lnTo>
                  <a:pt x="1625663" y="1604467"/>
                </a:lnTo>
                <a:lnTo>
                  <a:pt x="1652524" y="1609890"/>
                </a:lnTo>
                <a:lnTo>
                  <a:pt x="1674456" y="1624672"/>
                </a:lnTo>
                <a:lnTo>
                  <a:pt x="1689239" y="1646605"/>
                </a:lnTo>
                <a:lnTo>
                  <a:pt x="1694662" y="1673466"/>
                </a:lnTo>
                <a:lnTo>
                  <a:pt x="1694662" y="1495704"/>
                </a:lnTo>
                <a:lnTo>
                  <a:pt x="1049794" y="850747"/>
                </a:lnTo>
                <a:lnTo>
                  <a:pt x="811593" y="612508"/>
                </a:lnTo>
                <a:lnTo>
                  <a:pt x="803046" y="603973"/>
                </a:lnTo>
                <a:lnTo>
                  <a:pt x="813777" y="570103"/>
                </a:lnTo>
                <a:lnTo>
                  <a:pt x="821639" y="535025"/>
                </a:lnTo>
                <a:lnTo>
                  <a:pt x="826465" y="498868"/>
                </a:lnTo>
                <a:lnTo>
                  <a:pt x="828103" y="461797"/>
                </a:lnTo>
                <a:lnTo>
                  <a:pt x="825322" y="413512"/>
                </a:lnTo>
                <a:lnTo>
                  <a:pt x="817168" y="366864"/>
                </a:lnTo>
                <a:lnTo>
                  <a:pt x="803960" y="322173"/>
                </a:lnTo>
                <a:lnTo>
                  <a:pt x="786015" y="279730"/>
                </a:lnTo>
                <a:lnTo>
                  <a:pt x="763638" y="239852"/>
                </a:lnTo>
                <a:lnTo>
                  <a:pt x="737146" y="202857"/>
                </a:lnTo>
                <a:lnTo>
                  <a:pt x="706831" y="169049"/>
                </a:lnTo>
                <a:lnTo>
                  <a:pt x="673023" y="138747"/>
                </a:lnTo>
                <a:lnTo>
                  <a:pt x="636016" y="112255"/>
                </a:lnTo>
                <a:lnTo>
                  <a:pt x="596138" y="89877"/>
                </a:lnTo>
                <a:lnTo>
                  <a:pt x="553681" y="71932"/>
                </a:lnTo>
                <a:lnTo>
                  <a:pt x="508965" y="58724"/>
                </a:lnTo>
                <a:lnTo>
                  <a:pt x="462305" y="50584"/>
                </a:lnTo>
                <a:lnTo>
                  <a:pt x="413994" y="47790"/>
                </a:lnTo>
                <a:lnTo>
                  <a:pt x="387591" y="48628"/>
                </a:lnTo>
                <a:lnTo>
                  <a:pt x="361645" y="51092"/>
                </a:lnTo>
                <a:lnTo>
                  <a:pt x="336194" y="55118"/>
                </a:lnTo>
                <a:lnTo>
                  <a:pt x="311277" y="60655"/>
                </a:lnTo>
                <a:lnTo>
                  <a:pt x="554964" y="304457"/>
                </a:lnTo>
                <a:lnTo>
                  <a:pt x="570318" y="334695"/>
                </a:lnTo>
                <a:lnTo>
                  <a:pt x="569353" y="375272"/>
                </a:lnTo>
                <a:lnTo>
                  <a:pt x="553275" y="422567"/>
                </a:lnTo>
                <a:lnTo>
                  <a:pt x="523354" y="472973"/>
                </a:lnTo>
                <a:lnTo>
                  <a:pt x="480796" y="522884"/>
                </a:lnTo>
                <a:lnTo>
                  <a:pt x="430834" y="565492"/>
                </a:lnTo>
                <a:lnTo>
                  <a:pt x="380403" y="595452"/>
                </a:lnTo>
                <a:lnTo>
                  <a:pt x="333082" y="611530"/>
                </a:lnTo>
                <a:lnTo>
                  <a:pt x="292506" y="612508"/>
                </a:lnTo>
                <a:lnTo>
                  <a:pt x="262267" y="597166"/>
                </a:lnTo>
                <a:lnTo>
                  <a:pt x="15278" y="350164"/>
                </a:lnTo>
                <a:lnTo>
                  <a:pt x="8674" y="377151"/>
                </a:lnTo>
                <a:lnTo>
                  <a:pt x="3886" y="404825"/>
                </a:lnTo>
                <a:lnTo>
                  <a:pt x="977" y="433070"/>
                </a:lnTo>
                <a:lnTo>
                  <a:pt x="0" y="461797"/>
                </a:lnTo>
                <a:lnTo>
                  <a:pt x="2781" y="510082"/>
                </a:lnTo>
                <a:lnTo>
                  <a:pt x="10934" y="556729"/>
                </a:lnTo>
                <a:lnTo>
                  <a:pt x="24130" y="601433"/>
                </a:lnTo>
                <a:lnTo>
                  <a:pt x="42075" y="643890"/>
                </a:lnTo>
                <a:lnTo>
                  <a:pt x="64452" y="683768"/>
                </a:lnTo>
                <a:lnTo>
                  <a:pt x="90944" y="720775"/>
                </a:lnTo>
                <a:lnTo>
                  <a:pt x="121259" y="754595"/>
                </a:lnTo>
                <a:lnTo>
                  <a:pt x="155067" y="784910"/>
                </a:lnTo>
                <a:lnTo>
                  <a:pt x="192062" y="811415"/>
                </a:lnTo>
                <a:lnTo>
                  <a:pt x="231927" y="833805"/>
                </a:lnTo>
                <a:lnTo>
                  <a:pt x="274370" y="851750"/>
                </a:lnTo>
                <a:lnTo>
                  <a:pt x="319074" y="864971"/>
                </a:lnTo>
                <a:lnTo>
                  <a:pt x="365721" y="873125"/>
                </a:lnTo>
                <a:lnTo>
                  <a:pt x="413994" y="875906"/>
                </a:lnTo>
                <a:lnTo>
                  <a:pt x="451078" y="874255"/>
                </a:lnTo>
                <a:lnTo>
                  <a:pt x="487222" y="869429"/>
                </a:lnTo>
                <a:lnTo>
                  <a:pt x="522312" y="861542"/>
                </a:lnTo>
                <a:lnTo>
                  <a:pt x="556171" y="850747"/>
                </a:lnTo>
                <a:lnTo>
                  <a:pt x="1502270" y="1796745"/>
                </a:lnTo>
                <a:lnTo>
                  <a:pt x="1528076" y="1818093"/>
                </a:lnTo>
                <a:lnTo>
                  <a:pt x="1557705" y="1834222"/>
                </a:lnTo>
                <a:lnTo>
                  <a:pt x="1590471" y="1844408"/>
                </a:lnTo>
                <a:lnTo>
                  <a:pt x="1625663" y="1847951"/>
                </a:lnTo>
                <a:lnTo>
                  <a:pt x="1672043" y="1841715"/>
                </a:lnTo>
                <a:lnTo>
                  <a:pt x="1713725" y="1824126"/>
                </a:lnTo>
                <a:lnTo>
                  <a:pt x="1749031" y="1796846"/>
                </a:lnTo>
                <a:lnTo>
                  <a:pt x="1776310" y="1761540"/>
                </a:lnTo>
                <a:lnTo>
                  <a:pt x="1793900" y="1719859"/>
                </a:lnTo>
                <a:lnTo>
                  <a:pt x="1800136" y="1673479"/>
                </a:lnTo>
                <a:close/>
              </a:path>
              <a:path w="11802744" h="5261609">
                <a:moveTo>
                  <a:pt x="4036733" y="4290060"/>
                </a:moveTo>
                <a:lnTo>
                  <a:pt x="4035425" y="4239260"/>
                </a:lnTo>
                <a:lnTo>
                  <a:pt x="4031526" y="4201160"/>
                </a:lnTo>
                <a:lnTo>
                  <a:pt x="4025125" y="4150360"/>
                </a:lnTo>
                <a:lnTo>
                  <a:pt x="4016273" y="4099560"/>
                </a:lnTo>
                <a:lnTo>
                  <a:pt x="4005046" y="4061460"/>
                </a:lnTo>
                <a:lnTo>
                  <a:pt x="3991508" y="4010660"/>
                </a:lnTo>
                <a:lnTo>
                  <a:pt x="3975735" y="3972560"/>
                </a:lnTo>
                <a:lnTo>
                  <a:pt x="3971252" y="3959860"/>
                </a:lnTo>
                <a:lnTo>
                  <a:pt x="3957790" y="3921760"/>
                </a:lnTo>
                <a:lnTo>
                  <a:pt x="3937736" y="3883660"/>
                </a:lnTo>
                <a:lnTo>
                  <a:pt x="3915651" y="3845560"/>
                </a:lnTo>
                <a:lnTo>
                  <a:pt x="3891597" y="3807460"/>
                </a:lnTo>
                <a:lnTo>
                  <a:pt x="3865638" y="3769360"/>
                </a:lnTo>
                <a:lnTo>
                  <a:pt x="3856367" y="3756660"/>
                </a:lnTo>
                <a:lnTo>
                  <a:pt x="3837851" y="3731260"/>
                </a:lnTo>
                <a:lnTo>
                  <a:pt x="3808298" y="3705860"/>
                </a:lnTo>
                <a:lnTo>
                  <a:pt x="3777043" y="3667760"/>
                </a:lnTo>
                <a:lnTo>
                  <a:pt x="3744163" y="3629660"/>
                </a:lnTo>
                <a:lnTo>
                  <a:pt x="3709720" y="3604260"/>
                </a:lnTo>
                <a:lnTo>
                  <a:pt x="3673792" y="3578860"/>
                </a:lnTo>
                <a:lnTo>
                  <a:pt x="3636429" y="3553460"/>
                </a:lnTo>
                <a:lnTo>
                  <a:pt x="3597719" y="3528060"/>
                </a:lnTo>
                <a:lnTo>
                  <a:pt x="3557714" y="3502660"/>
                </a:lnTo>
                <a:lnTo>
                  <a:pt x="3516490" y="3489960"/>
                </a:lnTo>
                <a:lnTo>
                  <a:pt x="3512807" y="3487763"/>
                </a:lnTo>
                <a:lnTo>
                  <a:pt x="3512807" y="3896360"/>
                </a:lnTo>
                <a:lnTo>
                  <a:pt x="3503853" y="3921760"/>
                </a:lnTo>
                <a:lnTo>
                  <a:pt x="3492614" y="3934460"/>
                </a:lnTo>
                <a:lnTo>
                  <a:pt x="3478250" y="3947160"/>
                </a:lnTo>
                <a:lnTo>
                  <a:pt x="3461816" y="3947160"/>
                </a:lnTo>
                <a:lnTo>
                  <a:pt x="3444341" y="3959860"/>
                </a:lnTo>
                <a:lnTo>
                  <a:pt x="3435235" y="3959860"/>
                </a:lnTo>
                <a:lnTo>
                  <a:pt x="3426523" y="3947160"/>
                </a:lnTo>
                <a:lnTo>
                  <a:pt x="3409734" y="3947160"/>
                </a:lnTo>
                <a:lnTo>
                  <a:pt x="3362604" y="3921760"/>
                </a:lnTo>
                <a:lnTo>
                  <a:pt x="3261614" y="3896360"/>
                </a:lnTo>
                <a:lnTo>
                  <a:pt x="3116161" y="3896360"/>
                </a:lnTo>
                <a:lnTo>
                  <a:pt x="3072219" y="3909060"/>
                </a:lnTo>
                <a:lnTo>
                  <a:pt x="3030385" y="3934460"/>
                </a:lnTo>
                <a:lnTo>
                  <a:pt x="2991040" y="3959860"/>
                </a:lnTo>
                <a:lnTo>
                  <a:pt x="2954515" y="3985260"/>
                </a:lnTo>
                <a:lnTo>
                  <a:pt x="2921165" y="4010660"/>
                </a:lnTo>
                <a:lnTo>
                  <a:pt x="2891332" y="4048760"/>
                </a:lnTo>
                <a:lnTo>
                  <a:pt x="2865374" y="4086860"/>
                </a:lnTo>
                <a:lnTo>
                  <a:pt x="2843631" y="4124960"/>
                </a:lnTo>
                <a:lnTo>
                  <a:pt x="3167519" y="4124960"/>
                </a:lnTo>
                <a:lnTo>
                  <a:pt x="3194685" y="4137660"/>
                </a:lnTo>
                <a:lnTo>
                  <a:pt x="3216656" y="4150360"/>
                </a:lnTo>
                <a:lnTo>
                  <a:pt x="3231362" y="4163060"/>
                </a:lnTo>
                <a:lnTo>
                  <a:pt x="3236722" y="4201160"/>
                </a:lnTo>
                <a:lnTo>
                  <a:pt x="3231362" y="4226560"/>
                </a:lnTo>
                <a:lnTo>
                  <a:pt x="3216656" y="4239260"/>
                </a:lnTo>
                <a:lnTo>
                  <a:pt x="3194685" y="4264660"/>
                </a:lnTo>
                <a:lnTo>
                  <a:pt x="2809036" y="4264660"/>
                </a:lnTo>
                <a:lnTo>
                  <a:pt x="2808821" y="4277360"/>
                </a:lnTo>
                <a:lnTo>
                  <a:pt x="2808338" y="4277360"/>
                </a:lnTo>
                <a:lnTo>
                  <a:pt x="2807868" y="4290060"/>
                </a:lnTo>
                <a:lnTo>
                  <a:pt x="2807652" y="4290060"/>
                </a:lnTo>
                <a:lnTo>
                  <a:pt x="2807678" y="4302760"/>
                </a:lnTo>
                <a:lnTo>
                  <a:pt x="2807817" y="4302760"/>
                </a:lnTo>
                <a:lnTo>
                  <a:pt x="2808236" y="4315460"/>
                </a:lnTo>
                <a:lnTo>
                  <a:pt x="3167519" y="4315460"/>
                </a:lnTo>
                <a:lnTo>
                  <a:pt x="3194685" y="4328160"/>
                </a:lnTo>
                <a:lnTo>
                  <a:pt x="3216656" y="4340860"/>
                </a:lnTo>
                <a:lnTo>
                  <a:pt x="3231362" y="4366260"/>
                </a:lnTo>
                <a:lnTo>
                  <a:pt x="3236722" y="4391660"/>
                </a:lnTo>
                <a:lnTo>
                  <a:pt x="3231362" y="4417060"/>
                </a:lnTo>
                <a:lnTo>
                  <a:pt x="3216656" y="4442460"/>
                </a:lnTo>
                <a:lnTo>
                  <a:pt x="3194685" y="4455160"/>
                </a:lnTo>
                <a:lnTo>
                  <a:pt x="2843631" y="4455160"/>
                </a:lnTo>
                <a:lnTo>
                  <a:pt x="2865374" y="4493260"/>
                </a:lnTo>
                <a:lnTo>
                  <a:pt x="2891332" y="4531360"/>
                </a:lnTo>
                <a:lnTo>
                  <a:pt x="2921165" y="4569460"/>
                </a:lnTo>
                <a:lnTo>
                  <a:pt x="2954515" y="4607560"/>
                </a:lnTo>
                <a:lnTo>
                  <a:pt x="2991040" y="4632960"/>
                </a:lnTo>
                <a:lnTo>
                  <a:pt x="3030385" y="4658360"/>
                </a:lnTo>
                <a:lnTo>
                  <a:pt x="3072219" y="4671060"/>
                </a:lnTo>
                <a:lnTo>
                  <a:pt x="3116161" y="4683760"/>
                </a:lnTo>
                <a:lnTo>
                  <a:pt x="3161881" y="4696460"/>
                </a:lnTo>
                <a:lnTo>
                  <a:pt x="3261614" y="4696460"/>
                </a:lnTo>
                <a:lnTo>
                  <a:pt x="3362604" y="4671060"/>
                </a:lnTo>
                <a:lnTo>
                  <a:pt x="3409734" y="4645660"/>
                </a:lnTo>
                <a:lnTo>
                  <a:pt x="3418065" y="4632960"/>
                </a:lnTo>
                <a:lnTo>
                  <a:pt x="3462401" y="4632960"/>
                </a:lnTo>
                <a:lnTo>
                  <a:pt x="3478771" y="4645660"/>
                </a:lnTo>
                <a:lnTo>
                  <a:pt x="3492804" y="4658360"/>
                </a:lnTo>
                <a:lnTo>
                  <a:pt x="3503853" y="4671060"/>
                </a:lnTo>
                <a:lnTo>
                  <a:pt x="3512807" y="4696460"/>
                </a:lnTo>
                <a:lnTo>
                  <a:pt x="3511118" y="4721860"/>
                </a:lnTo>
                <a:lnTo>
                  <a:pt x="3499574" y="4747260"/>
                </a:lnTo>
                <a:lnTo>
                  <a:pt x="3437128" y="4785360"/>
                </a:lnTo>
                <a:lnTo>
                  <a:pt x="3348494" y="4810760"/>
                </a:lnTo>
                <a:lnTo>
                  <a:pt x="3255238" y="4836160"/>
                </a:lnTo>
                <a:lnTo>
                  <a:pt x="3158210" y="4836160"/>
                </a:lnTo>
                <a:lnTo>
                  <a:pt x="3109696" y="4823460"/>
                </a:lnTo>
                <a:lnTo>
                  <a:pt x="3016516" y="4798060"/>
                </a:lnTo>
                <a:lnTo>
                  <a:pt x="2972346" y="4772660"/>
                </a:lnTo>
                <a:lnTo>
                  <a:pt x="2930156" y="4759960"/>
                </a:lnTo>
                <a:lnTo>
                  <a:pt x="2890177" y="4734560"/>
                </a:lnTo>
                <a:lnTo>
                  <a:pt x="2852674" y="4696460"/>
                </a:lnTo>
                <a:lnTo>
                  <a:pt x="2817914" y="4671060"/>
                </a:lnTo>
                <a:lnTo>
                  <a:pt x="2786151" y="4632960"/>
                </a:lnTo>
                <a:lnTo>
                  <a:pt x="2757627" y="4594860"/>
                </a:lnTo>
                <a:lnTo>
                  <a:pt x="2732621" y="4544060"/>
                </a:lnTo>
                <a:lnTo>
                  <a:pt x="2711373" y="4505960"/>
                </a:lnTo>
                <a:lnTo>
                  <a:pt x="2694152" y="4455160"/>
                </a:lnTo>
                <a:lnTo>
                  <a:pt x="2597785" y="4455160"/>
                </a:lnTo>
                <a:lnTo>
                  <a:pt x="2575814" y="4442460"/>
                </a:lnTo>
                <a:lnTo>
                  <a:pt x="2561107" y="4417060"/>
                </a:lnTo>
                <a:lnTo>
                  <a:pt x="2555748" y="4391660"/>
                </a:lnTo>
                <a:lnTo>
                  <a:pt x="2561107" y="4366260"/>
                </a:lnTo>
                <a:lnTo>
                  <a:pt x="2575814" y="4340860"/>
                </a:lnTo>
                <a:lnTo>
                  <a:pt x="2597785" y="4328160"/>
                </a:lnTo>
                <a:lnTo>
                  <a:pt x="2624950" y="4315460"/>
                </a:lnTo>
                <a:lnTo>
                  <a:pt x="2669019" y="4315460"/>
                </a:lnTo>
                <a:lnTo>
                  <a:pt x="2668549" y="4302760"/>
                </a:lnTo>
                <a:lnTo>
                  <a:pt x="2668066" y="4302760"/>
                </a:lnTo>
                <a:lnTo>
                  <a:pt x="2667851" y="4290060"/>
                </a:lnTo>
                <a:lnTo>
                  <a:pt x="2668028" y="4277360"/>
                </a:lnTo>
                <a:lnTo>
                  <a:pt x="2668435" y="4277360"/>
                </a:lnTo>
                <a:lnTo>
                  <a:pt x="2669235" y="4264660"/>
                </a:lnTo>
                <a:lnTo>
                  <a:pt x="2597785" y="4264660"/>
                </a:lnTo>
                <a:lnTo>
                  <a:pt x="2575814" y="4239260"/>
                </a:lnTo>
                <a:lnTo>
                  <a:pt x="2561107" y="4226560"/>
                </a:lnTo>
                <a:lnTo>
                  <a:pt x="2555748" y="4201160"/>
                </a:lnTo>
                <a:lnTo>
                  <a:pt x="2561107" y="4163060"/>
                </a:lnTo>
                <a:lnTo>
                  <a:pt x="2575814" y="4150360"/>
                </a:lnTo>
                <a:lnTo>
                  <a:pt x="2597785" y="4124960"/>
                </a:lnTo>
                <a:lnTo>
                  <a:pt x="2694152" y="4124960"/>
                </a:lnTo>
                <a:lnTo>
                  <a:pt x="2711627" y="4074160"/>
                </a:lnTo>
                <a:lnTo>
                  <a:pt x="2733052" y="4036060"/>
                </a:lnTo>
                <a:lnTo>
                  <a:pt x="2758186" y="3997960"/>
                </a:lnTo>
                <a:lnTo>
                  <a:pt x="2786761" y="3959860"/>
                </a:lnTo>
                <a:lnTo>
                  <a:pt x="2818536" y="3921760"/>
                </a:lnTo>
                <a:lnTo>
                  <a:pt x="2853258" y="3883660"/>
                </a:lnTo>
                <a:lnTo>
                  <a:pt x="2890697" y="3858260"/>
                </a:lnTo>
                <a:lnTo>
                  <a:pt x="2930588" y="3832860"/>
                </a:lnTo>
                <a:lnTo>
                  <a:pt x="2972689" y="3807460"/>
                </a:lnTo>
                <a:lnTo>
                  <a:pt x="3016758" y="3782060"/>
                </a:lnTo>
                <a:lnTo>
                  <a:pt x="3109772" y="3756660"/>
                </a:lnTo>
                <a:lnTo>
                  <a:pt x="3301974" y="3756660"/>
                </a:lnTo>
                <a:lnTo>
                  <a:pt x="3392919" y="3782060"/>
                </a:lnTo>
                <a:lnTo>
                  <a:pt x="3436645" y="3807460"/>
                </a:lnTo>
                <a:lnTo>
                  <a:pt x="3478936" y="3820160"/>
                </a:lnTo>
                <a:lnTo>
                  <a:pt x="3499574" y="3845560"/>
                </a:lnTo>
                <a:lnTo>
                  <a:pt x="3511118" y="3870960"/>
                </a:lnTo>
                <a:lnTo>
                  <a:pt x="3512807" y="3896360"/>
                </a:lnTo>
                <a:lnTo>
                  <a:pt x="3512807" y="3487763"/>
                </a:lnTo>
                <a:lnTo>
                  <a:pt x="3474110" y="3464560"/>
                </a:lnTo>
                <a:lnTo>
                  <a:pt x="3430651" y="3451860"/>
                </a:lnTo>
                <a:lnTo>
                  <a:pt x="3294443" y="3413760"/>
                </a:lnTo>
                <a:lnTo>
                  <a:pt x="3007372" y="3413760"/>
                </a:lnTo>
                <a:lnTo>
                  <a:pt x="2871165" y="3451860"/>
                </a:lnTo>
                <a:lnTo>
                  <a:pt x="2827705" y="3464560"/>
                </a:lnTo>
                <a:lnTo>
                  <a:pt x="2785326" y="3489960"/>
                </a:lnTo>
                <a:lnTo>
                  <a:pt x="2744101" y="3502660"/>
                </a:lnTo>
                <a:lnTo>
                  <a:pt x="2704096" y="3528060"/>
                </a:lnTo>
                <a:lnTo>
                  <a:pt x="2665387" y="3553460"/>
                </a:lnTo>
                <a:lnTo>
                  <a:pt x="2628023" y="3578860"/>
                </a:lnTo>
                <a:lnTo>
                  <a:pt x="2592095" y="3604260"/>
                </a:lnTo>
                <a:lnTo>
                  <a:pt x="2557653" y="3629660"/>
                </a:lnTo>
                <a:lnTo>
                  <a:pt x="2524772" y="3667760"/>
                </a:lnTo>
                <a:lnTo>
                  <a:pt x="2493518" y="3705860"/>
                </a:lnTo>
                <a:lnTo>
                  <a:pt x="2463965" y="3731260"/>
                </a:lnTo>
                <a:lnTo>
                  <a:pt x="2436177" y="3769360"/>
                </a:lnTo>
                <a:lnTo>
                  <a:pt x="2410218" y="3807460"/>
                </a:lnTo>
                <a:lnTo>
                  <a:pt x="2386165" y="3845560"/>
                </a:lnTo>
                <a:lnTo>
                  <a:pt x="2364079" y="3883660"/>
                </a:lnTo>
                <a:lnTo>
                  <a:pt x="2344026" y="3921760"/>
                </a:lnTo>
                <a:lnTo>
                  <a:pt x="2326081" y="3972560"/>
                </a:lnTo>
                <a:lnTo>
                  <a:pt x="2310307" y="4010660"/>
                </a:lnTo>
                <a:lnTo>
                  <a:pt x="2296769" y="4061460"/>
                </a:lnTo>
                <a:lnTo>
                  <a:pt x="2285542" y="4099560"/>
                </a:lnTo>
                <a:lnTo>
                  <a:pt x="2276691" y="4150360"/>
                </a:lnTo>
                <a:lnTo>
                  <a:pt x="2270290" y="4201160"/>
                </a:lnTo>
                <a:lnTo>
                  <a:pt x="2266391" y="4239260"/>
                </a:lnTo>
                <a:lnTo>
                  <a:pt x="2265083" y="4290060"/>
                </a:lnTo>
                <a:lnTo>
                  <a:pt x="2266391" y="4340860"/>
                </a:lnTo>
                <a:lnTo>
                  <a:pt x="2270290" y="4391660"/>
                </a:lnTo>
                <a:lnTo>
                  <a:pt x="2276691" y="4442460"/>
                </a:lnTo>
                <a:lnTo>
                  <a:pt x="2285542" y="4480560"/>
                </a:lnTo>
                <a:lnTo>
                  <a:pt x="2296769" y="4531360"/>
                </a:lnTo>
                <a:lnTo>
                  <a:pt x="2310307" y="4569460"/>
                </a:lnTo>
                <a:lnTo>
                  <a:pt x="2326081" y="4620260"/>
                </a:lnTo>
                <a:lnTo>
                  <a:pt x="2344026" y="4658360"/>
                </a:lnTo>
                <a:lnTo>
                  <a:pt x="2364079" y="4696460"/>
                </a:lnTo>
                <a:lnTo>
                  <a:pt x="2386165" y="4734560"/>
                </a:lnTo>
                <a:lnTo>
                  <a:pt x="2410218" y="4772660"/>
                </a:lnTo>
                <a:lnTo>
                  <a:pt x="2436177" y="4810760"/>
                </a:lnTo>
                <a:lnTo>
                  <a:pt x="2463965" y="4848860"/>
                </a:lnTo>
                <a:lnTo>
                  <a:pt x="2493518" y="4886960"/>
                </a:lnTo>
                <a:lnTo>
                  <a:pt x="2524772" y="4925060"/>
                </a:lnTo>
                <a:lnTo>
                  <a:pt x="2557653" y="4950460"/>
                </a:lnTo>
                <a:lnTo>
                  <a:pt x="2592095" y="4975860"/>
                </a:lnTo>
                <a:lnTo>
                  <a:pt x="2628023" y="5013960"/>
                </a:lnTo>
                <a:lnTo>
                  <a:pt x="2665387" y="5039360"/>
                </a:lnTo>
                <a:lnTo>
                  <a:pt x="2704096" y="5052060"/>
                </a:lnTo>
                <a:lnTo>
                  <a:pt x="2744101" y="5077460"/>
                </a:lnTo>
                <a:lnTo>
                  <a:pt x="2785326" y="5102860"/>
                </a:lnTo>
                <a:lnTo>
                  <a:pt x="2871165" y="5128260"/>
                </a:lnTo>
                <a:lnTo>
                  <a:pt x="2915640" y="5153660"/>
                </a:lnTo>
                <a:lnTo>
                  <a:pt x="2961068" y="5153660"/>
                </a:lnTo>
                <a:lnTo>
                  <a:pt x="3054502" y="5179060"/>
                </a:lnTo>
                <a:lnTo>
                  <a:pt x="3247313" y="5179060"/>
                </a:lnTo>
                <a:lnTo>
                  <a:pt x="3340747" y="5153660"/>
                </a:lnTo>
                <a:lnTo>
                  <a:pt x="3386175" y="5153660"/>
                </a:lnTo>
                <a:lnTo>
                  <a:pt x="3430651" y="5128260"/>
                </a:lnTo>
                <a:lnTo>
                  <a:pt x="3516490" y="5102860"/>
                </a:lnTo>
                <a:lnTo>
                  <a:pt x="3557714" y="5077460"/>
                </a:lnTo>
                <a:lnTo>
                  <a:pt x="3597719" y="5052060"/>
                </a:lnTo>
                <a:lnTo>
                  <a:pt x="3636429" y="5039360"/>
                </a:lnTo>
                <a:lnTo>
                  <a:pt x="3673792" y="5013960"/>
                </a:lnTo>
                <a:lnTo>
                  <a:pt x="3709720" y="4975860"/>
                </a:lnTo>
                <a:lnTo>
                  <a:pt x="3744163" y="4950460"/>
                </a:lnTo>
                <a:lnTo>
                  <a:pt x="3777043" y="4925060"/>
                </a:lnTo>
                <a:lnTo>
                  <a:pt x="3808298" y="4886960"/>
                </a:lnTo>
                <a:lnTo>
                  <a:pt x="3837851" y="4848860"/>
                </a:lnTo>
                <a:lnTo>
                  <a:pt x="3847109" y="4836160"/>
                </a:lnTo>
                <a:lnTo>
                  <a:pt x="3865638" y="4810760"/>
                </a:lnTo>
                <a:lnTo>
                  <a:pt x="3891597" y="4772660"/>
                </a:lnTo>
                <a:lnTo>
                  <a:pt x="3915651" y="4734560"/>
                </a:lnTo>
                <a:lnTo>
                  <a:pt x="3937736" y="4696460"/>
                </a:lnTo>
                <a:lnTo>
                  <a:pt x="3957790" y="4658360"/>
                </a:lnTo>
                <a:lnTo>
                  <a:pt x="3969753" y="4632960"/>
                </a:lnTo>
                <a:lnTo>
                  <a:pt x="3975735" y="4620260"/>
                </a:lnTo>
                <a:lnTo>
                  <a:pt x="3991508" y="4569460"/>
                </a:lnTo>
                <a:lnTo>
                  <a:pt x="4005046" y="4531360"/>
                </a:lnTo>
                <a:lnTo>
                  <a:pt x="4016273" y="4480560"/>
                </a:lnTo>
                <a:lnTo>
                  <a:pt x="4025125" y="4442460"/>
                </a:lnTo>
                <a:lnTo>
                  <a:pt x="4031526" y="4391660"/>
                </a:lnTo>
                <a:lnTo>
                  <a:pt x="4035425" y="4340860"/>
                </a:lnTo>
                <a:lnTo>
                  <a:pt x="4036733" y="4290060"/>
                </a:lnTo>
                <a:close/>
              </a:path>
              <a:path w="11802744" h="5261609">
                <a:moveTo>
                  <a:pt x="8145691" y="4371784"/>
                </a:moveTo>
                <a:lnTo>
                  <a:pt x="8142008" y="4353572"/>
                </a:lnTo>
                <a:lnTo>
                  <a:pt x="8131962" y="4338675"/>
                </a:lnTo>
                <a:lnTo>
                  <a:pt x="8117065" y="4328642"/>
                </a:lnTo>
                <a:lnTo>
                  <a:pt x="8098828" y="4324959"/>
                </a:lnTo>
                <a:lnTo>
                  <a:pt x="7442746" y="4324959"/>
                </a:lnTo>
                <a:lnTo>
                  <a:pt x="7424509" y="4328642"/>
                </a:lnTo>
                <a:lnTo>
                  <a:pt x="7409612" y="4338675"/>
                </a:lnTo>
                <a:lnTo>
                  <a:pt x="7399566" y="4353572"/>
                </a:lnTo>
                <a:lnTo>
                  <a:pt x="7395883" y="4371784"/>
                </a:lnTo>
                <a:lnTo>
                  <a:pt x="7399566" y="4390009"/>
                </a:lnTo>
                <a:lnTo>
                  <a:pt x="7409612" y="4404906"/>
                </a:lnTo>
                <a:lnTo>
                  <a:pt x="7424509" y="4414939"/>
                </a:lnTo>
                <a:lnTo>
                  <a:pt x="7442746" y="4418622"/>
                </a:lnTo>
                <a:lnTo>
                  <a:pt x="8098828" y="4418622"/>
                </a:lnTo>
                <a:lnTo>
                  <a:pt x="8117065" y="4414939"/>
                </a:lnTo>
                <a:lnTo>
                  <a:pt x="8131962" y="4404906"/>
                </a:lnTo>
                <a:lnTo>
                  <a:pt x="8142008" y="4390009"/>
                </a:lnTo>
                <a:lnTo>
                  <a:pt x="8145691" y="4371784"/>
                </a:lnTo>
                <a:close/>
              </a:path>
              <a:path w="11802744" h="5261609">
                <a:moveTo>
                  <a:pt x="8333143" y="3997147"/>
                </a:moveTo>
                <a:lnTo>
                  <a:pt x="8329460" y="3978922"/>
                </a:lnTo>
                <a:lnTo>
                  <a:pt x="8319414" y="3964038"/>
                </a:lnTo>
                <a:lnTo>
                  <a:pt x="8304517" y="3953992"/>
                </a:lnTo>
                <a:lnTo>
                  <a:pt x="8286280" y="3950309"/>
                </a:lnTo>
                <a:lnTo>
                  <a:pt x="7536472" y="3950309"/>
                </a:lnTo>
                <a:lnTo>
                  <a:pt x="7518235" y="3953992"/>
                </a:lnTo>
                <a:lnTo>
                  <a:pt x="7503338" y="3964038"/>
                </a:lnTo>
                <a:lnTo>
                  <a:pt x="7493292" y="3978922"/>
                </a:lnTo>
                <a:lnTo>
                  <a:pt x="7489609" y="3997147"/>
                </a:lnTo>
                <a:lnTo>
                  <a:pt x="7493292" y="4015371"/>
                </a:lnTo>
                <a:lnTo>
                  <a:pt x="7503338" y="4030256"/>
                </a:lnTo>
                <a:lnTo>
                  <a:pt x="7518235" y="4040289"/>
                </a:lnTo>
                <a:lnTo>
                  <a:pt x="7536472" y="4043972"/>
                </a:lnTo>
                <a:lnTo>
                  <a:pt x="8286280" y="4043972"/>
                </a:lnTo>
                <a:lnTo>
                  <a:pt x="8304517" y="4040289"/>
                </a:lnTo>
                <a:lnTo>
                  <a:pt x="8319414" y="4030256"/>
                </a:lnTo>
                <a:lnTo>
                  <a:pt x="8329460" y="4015371"/>
                </a:lnTo>
                <a:lnTo>
                  <a:pt x="8333143" y="3997147"/>
                </a:lnTo>
                <a:close/>
              </a:path>
              <a:path w="11802744" h="5261609">
                <a:moveTo>
                  <a:pt x="9739033" y="4556772"/>
                </a:moveTo>
                <a:lnTo>
                  <a:pt x="9738055" y="4554804"/>
                </a:lnTo>
                <a:lnTo>
                  <a:pt x="9737204" y="4549191"/>
                </a:lnTo>
                <a:lnTo>
                  <a:pt x="9736925" y="4545812"/>
                </a:lnTo>
                <a:lnTo>
                  <a:pt x="9734677" y="4539767"/>
                </a:lnTo>
                <a:lnTo>
                  <a:pt x="9732899" y="4537481"/>
                </a:lnTo>
                <a:lnTo>
                  <a:pt x="9731350" y="4534903"/>
                </a:lnTo>
                <a:lnTo>
                  <a:pt x="9729762" y="4532325"/>
                </a:lnTo>
                <a:lnTo>
                  <a:pt x="9728441" y="4529747"/>
                </a:lnTo>
                <a:lnTo>
                  <a:pt x="9726384" y="4527550"/>
                </a:lnTo>
                <a:lnTo>
                  <a:pt x="9724085" y="4525022"/>
                </a:lnTo>
                <a:lnTo>
                  <a:pt x="9721278" y="4523283"/>
                </a:lnTo>
                <a:lnTo>
                  <a:pt x="9716592" y="4520057"/>
                </a:lnTo>
                <a:lnTo>
                  <a:pt x="9715271" y="4518279"/>
                </a:lnTo>
                <a:lnTo>
                  <a:pt x="9713163" y="4517199"/>
                </a:lnTo>
                <a:lnTo>
                  <a:pt x="9551581" y="4436516"/>
                </a:lnTo>
                <a:lnTo>
                  <a:pt x="9551581" y="4043972"/>
                </a:lnTo>
                <a:lnTo>
                  <a:pt x="9551581" y="3997147"/>
                </a:lnTo>
                <a:lnTo>
                  <a:pt x="9547911" y="3978922"/>
                </a:lnTo>
                <a:lnTo>
                  <a:pt x="9537878" y="3964038"/>
                </a:lnTo>
                <a:lnTo>
                  <a:pt x="9522981" y="3953992"/>
                </a:lnTo>
                <a:lnTo>
                  <a:pt x="9504718" y="3950309"/>
                </a:lnTo>
                <a:lnTo>
                  <a:pt x="9082951" y="3950309"/>
                </a:lnTo>
                <a:lnTo>
                  <a:pt x="9082951" y="3622497"/>
                </a:lnTo>
                <a:lnTo>
                  <a:pt x="9079281" y="3604272"/>
                </a:lnTo>
                <a:lnTo>
                  <a:pt x="9069248" y="3589388"/>
                </a:lnTo>
                <a:lnTo>
                  <a:pt x="9054351" y="3579342"/>
                </a:lnTo>
                <a:lnTo>
                  <a:pt x="9036088" y="3575659"/>
                </a:lnTo>
                <a:lnTo>
                  <a:pt x="7817650" y="3575659"/>
                </a:lnTo>
                <a:lnTo>
                  <a:pt x="7799413" y="3579342"/>
                </a:lnTo>
                <a:lnTo>
                  <a:pt x="7784516" y="3589388"/>
                </a:lnTo>
                <a:lnTo>
                  <a:pt x="7774470" y="3604272"/>
                </a:lnTo>
                <a:lnTo>
                  <a:pt x="7770787" y="3622497"/>
                </a:lnTo>
                <a:lnTo>
                  <a:pt x="7774470" y="3640721"/>
                </a:lnTo>
                <a:lnTo>
                  <a:pt x="7784516" y="3655606"/>
                </a:lnTo>
                <a:lnTo>
                  <a:pt x="7799413" y="3665639"/>
                </a:lnTo>
                <a:lnTo>
                  <a:pt x="7817650" y="3669322"/>
                </a:lnTo>
                <a:lnTo>
                  <a:pt x="8989225" y="3669322"/>
                </a:lnTo>
                <a:lnTo>
                  <a:pt x="8989225" y="4559109"/>
                </a:lnTo>
                <a:lnTo>
                  <a:pt x="8992908" y="4577359"/>
                </a:lnTo>
                <a:lnTo>
                  <a:pt x="9002941" y="4592244"/>
                </a:lnTo>
                <a:lnTo>
                  <a:pt x="9017838" y="4602264"/>
                </a:lnTo>
                <a:lnTo>
                  <a:pt x="9036088" y="4605947"/>
                </a:lnTo>
                <a:lnTo>
                  <a:pt x="9054351" y="4602264"/>
                </a:lnTo>
                <a:lnTo>
                  <a:pt x="9069248" y="4592244"/>
                </a:lnTo>
                <a:lnTo>
                  <a:pt x="9079281" y="4577359"/>
                </a:lnTo>
                <a:lnTo>
                  <a:pt x="9082951" y="4559109"/>
                </a:lnTo>
                <a:lnTo>
                  <a:pt x="9082951" y="4043972"/>
                </a:lnTo>
                <a:lnTo>
                  <a:pt x="9457855" y="4043972"/>
                </a:lnTo>
                <a:lnTo>
                  <a:pt x="9457855" y="4467796"/>
                </a:lnTo>
                <a:lnTo>
                  <a:pt x="9458846" y="4469765"/>
                </a:lnTo>
                <a:lnTo>
                  <a:pt x="9459684" y="4475378"/>
                </a:lnTo>
                <a:lnTo>
                  <a:pt x="9459963" y="4478756"/>
                </a:lnTo>
                <a:lnTo>
                  <a:pt x="9461182" y="4481931"/>
                </a:lnTo>
                <a:lnTo>
                  <a:pt x="9462211" y="4484789"/>
                </a:lnTo>
                <a:lnTo>
                  <a:pt x="9464002" y="4487088"/>
                </a:lnTo>
                <a:lnTo>
                  <a:pt x="9467088" y="4492244"/>
                </a:lnTo>
                <a:lnTo>
                  <a:pt x="9468447" y="4494809"/>
                </a:lnTo>
                <a:lnTo>
                  <a:pt x="9470517" y="4497019"/>
                </a:lnTo>
                <a:lnTo>
                  <a:pt x="9472803" y="4499546"/>
                </a:lnTo>
                <a:lnTo>
                  <a:pt x="9475622" y="4501273"/>
                </a:lnTo>
                <a:lnTo>
                  <a:pt x="9478429" y="4503242"/>
                </a:lnTo>
                <a:lnTo>
                  <a:pt x="9480309" y="4504512"/>
                </a:lnTo>
                <a:lnTo>
                  <a:pt x="9481617" y="4506290"/>
                </a:lnTo>
                <a:lnTo>
                  <a:pt x="9483725" y="4507369"/>
                </a:lnTo>
                <a:lnTo>
                  <a:pt x="9645307" y="4588053"/>
                </a:lnTo>
                <a:lnTo>
                  <a:pt x="9645307" y="4980597"/>
                </a:lnTo>
                <a:lnTo>
                  <a:pt x="9453080" y="4980597"/>
                </a:lnTo>
                <a:lnTo>
                  <a:pt x="9439453" y="4936617"/>
                </a:lnTo>
                <a:lnTo>
                  <a:pt x="9417850" y="4896777"/>
                </a:lnTo>
                <a:lnTo>
                  <a:pt x="9409735" y="4886934"/>
                </a:lnTo>
                <a:lnTo>
                  <a:pt x="9389224" y="4862055"/>
                </a:lnTo>
                <a:lnTo>
                  <a:pt x="9364129" y="4841329"/>
                </a:lnTo>
                <a:lnTo>
                  <a:pt x="9364129" y="5027422"/>
                </a:lnTo>
                <a:lnTo>
                  <a:pt x="9356954" y="5071783"/>
                </a:lnTo>
                <a:lnTo>
                  <a:pt x="9336964" y="5110340"/>
                </a:lnTo>
                <a:lnTo>
                  <a:pt x="9306522" y="5140769"/>
                </a:lnTo>
                <a:lnTo>
                  <a:pt x="9267927" y="5160746"/>
                </a:lnTo>
                <a:lnTo>
                  <a:pt x="9223540" y="5167922"/>
                </a:lnTo>
                <a:lnTo>
                  <a:pt x="9179154" y="5160746"/>
                </a:lnTo>
                <a:lnTo>
                  <a:pt x="9140571" y="5140769"/>
                </a:lnTo>
                <a:lnTo>
                  <a:pt x="9110116" y="5110340"/>
                </a:lnTo>
                <a:lnTo>
                  <a:pt x="9091422" y="5074259"/>
                </a:lnTo>
                <a:lnTo>
                  <a:pt x="9082951" y="5027422"/>
                </a:lnTo>
                <a:lnTo>
                  <a:pt x="9090139" y="4983073"/>
                </a:lnTo>
                <a:lnTo>
                  <a:pt x="9091422" y="4980597"/>
                </a:lnTo>
                <a:lnTo>
                  <a:pt x="9110116" y="4944503"/>
                </a:lnTo>
                <a:lnTo>
                  <a:pt x="9140571" y="4914074"/>
                </a:lnTo>
                <a:lnTo>
                  <a:pt x="9179154" y="4894110"/>
                </a:lnTo>
                <a:lnTo>
                  <a:pt x="9223540" y="4886934"/>
                </a:lnTo>
                <a:lnTo>
                  <a:pt x="9267927" y="4894110"/>
                </a:lnTo>
                <a:lnTo>
                  <a:pt x="9306522" y="4914074"/>
                </a:lnTo>
                <a:lnTo>
                  <a:pt x="9336964" y="4944503"/>
                </a:lnTo>
                <a:lnTo>
                  <a:pt x="9356954" y="4983073"/>
                </a:lnTo>
                <a:lnTo>
                  <a:pt x="9364129" y="5027422"/>
                </a:lnTo>
                <a:lnTo>
                  <a:pt x="9364129" y="4841329"/>
                </a:lnTo>
                <a:lnTo>
                  <a:pt x="9354528" y="4833391"/>
                </a:lnTo>
                <a:lnTo>
                  <a:pt x="9314713" y="4811738"/>
                </a:lnTo>
                <a:lnTo>
                  <a:pt x="9270733" y="4798047"/>
                </a:lnTo>
                <a:lnTo>
                  <a:pt x="9223540" y="4793272"/>
                </a:lnTo>
                <a:lnTo>
                  <a:pt x="9176347" y="4798047"/>
                </a:lnTo>
                <a:lnTo>
                  <a:pt x="9132367" y="4811738"/>
                </a:lnTo>
                <a:lnTo>
                  <a:pt x="9092540" y="4833391"/>
                </a:lnTo>
                <a:lnTo>
                  <a:pt x="9057843" y="4862055"/>
                </a:lnTo>
                <a:lnTo>
                  <a:pt x="9029217" y="4896777"/>
                </a:lnTo>
                <a:lnTo>
                  <a:pt x="9007615" y="4936617"/>
                </a:lnTo>
                <a:lnTo>
                  <a:pt x="8994013" y="4980597"/>
                </a:lnTo>
                <a:lnTo>
                  <a:pt x="8140967" y="4980597"/>
                </a:lnTo>
                <a:lnTo>
                  <a:pt x="8127327" y="4936617"/>
                </a:lnTo>
                <a:lnTo>
                  <a:pt x="8105711" y="4896777"/>
                </a:lnTo>
                <a:lnTo>
                  <a:pt x="8097596" y="4886934"/>
                </a:lnTo>
                <a:lnTo>
                  <a:pt x="8077086" y="4862055"/>
                </a:lnTo>
                <a:lnTo>
                  <a:pt x="8051965" y="4841303"/>
                </a:lnTo>
                <a:lnTo>
                  <a:pt x="8051965" y="5027422"/>
                </a:lnTo>
                <a:lnTo>
                  <a:pt x="8044789" y="5071783"/>
                </a:lnTo>
                <a:lnTo>
                  <a:pt x="8024800" y="5110340"/>
                </a:lnTo>
                <a:lnTo>
                  <a:pt x="7994358" y="5140769"/>
                </a:lnTo>
                <a:lnTo>
                  <a:pt x="7955762" y="5160746"/>
                </a:lnTo>
                <a:lnTo>
                  <a:pt x="7911376" y="5167922"/>
                </a:lnTo>
                <a:lnTo>
                  <a:pt x="7866989" y="5160746"/>
                </a:lnTo>
                <a:lnTo>
                  <a:pt x="7828407" y="5140769"/>
                </a:lnTo>
                <a:lnTo>
                  <a:pt x="7797952" y="5110340"/>
                </a:lnTo>
                <a:lnTo>
                  <a:pt x="7777975" y="5071783"/>
                </a:lnTo>
                <a:lnTo>
                  <a:pt x="7770787" y="5027422"/>
                </a:lnTo>
                <a:lnTo>
                  <a:pt x="7777975" y="4983073"/>
                </a:lnTo>
                <a:lnTo>
                  <a:pt x="7797952" y="4944503"/>
                </a:lnTo>
                <a:lnTo>
                  <a:pt x="7828407" y="4914074"/>
                </a:lnTo>
                <a:lnTo>
                  <a:pt x="7866989" y="4894110"/>
                </a:lnTo>
                <a:lnTo>
                  <a:pt x="7911376" y="4886934"/>
                </a:lnTo>
                <a:lnTo>
                  <a:pt x="7955762" y="4894110"/>
                </a:lnTo>
                <a:lnTo>
                  <a:pt x="7994358" y="4914074"/>
                </a:lnTo>
                <a:lnTo>
                  <a:pt x="8024800" y="4944503"/>
                </a:lnTo>
                <a:lnTo>
                  <a:pt x="8044789" y="4983073"/>
                </a:lnTo>
                <a:lnTo>
                  <a:pt x="8051965" y="5027422"/>
                </a:lnTo>
                <a:lnTo>
                  <a:pt x="8051965" y="4841303"/>
                </a:lnTo>
                <a:lnTo>
                  <a:pt x="8042389" y="4833391"/>
                </a:lnTo>
                <a:lnTo>
                  <a:pt x="8002575" y="4811738"/>
                </a:lnTo>
                <a:lnTo>
                  <a:pt x="7958595" y="4798047"/>
                </a:lnTo>
                <a:lnTo>
                  <a:pt x="7911376" y="4793272"/>
                </a:lnTo>
                <a:lnTo>
                  <a:pt x="7864170" y="4798047"/>
                </a:lnTo>
                <a:lnTo>
                  <a:pt x="7820190" y="4811738"/>
                </a:lnTo>
                <a:lnTo>
                  <a:pt x="7780363" y="4833391"/>
                </a:lnTo>
                <a:lnTo>
                  <a:pt x="7745666" y="4862055"/>
                </a:lnTo>
                <a:lnTo>
                  <a:pt x="7717041" y="4896777"/>
                </a:lnTo>
                <a:lnTo>
                  <a:pt x="7695438" y="4936617"/>
                </a:lnTo>
                <a:lnTo>
                  <a:pt x="7681798" y="4980597"/>
                </a:lnTo>
                <a:lnTo>
                  <a:pt x="7442746" y="4980597"/>
                </a:lnTo>
                <a:lnTo>
                  <a:pt x="7424509" y="4984267"/>
                </a:lnTo>
                <a:lnTo>
                  <a:pt x="7409612" y="4994300"/>
                </a:lnTo>
                <a:lnTo>
                  <a:pt x="7399566" y="5009185"/>
                </a:lnTo>
                <a:lnTo>
                  <a:pt x="7395883" y="5027422"/>
                </a:lnTo>
                <a:lnTo>
                  <a:pt x="7399566" y="5045672"/>
                </a:lnTo>
                <a:lnTo>
                  <a:pt x="7409612" y="5060556"/>
                </a:lnTo>
                <a:lnTo>
                  <a:pt x="7424509" y="5070576"/>
                </a:lnTo>
                <a:lnTo>
                  <a:pt x="7442746" y="5074259"/>
                </a:lnTo>
                <a:lnTo>
                  <a:pt x="7681798" y="5074259"/>
                </a:lnTo>
                <a:lnTo>
                  <a:pt x="7695438" y="5118239"/>
                </a:lnTo>
                <a:lnTo>
                  <a:pt x="7717041" y="5158067"/>
                </a:lnTo>
                <a:lnTo>
                  <a:pt x="7745666" y="5192788"/>
                </a:lnTo>
                <a:lnTo>
                  <a:pt x="7780363" y="5221452"/>
                </a:lnTo>
                <a:lnTo>
                  <a:pt x="7820190" y="5243106"/>
                </a:lnTo>
                <a:lnTo>
                  <a:pt x="7864170" y="5256809"/>
                </a:lnTo>
                <a:lnTo>
                  <a:pt x="7911376" y="5261584"/>
                </a:lnTo>
                <a:lnTo>
                  <a:pt x="7958595" y="5256809"/>
                </a:lnTo>
                <a:lnTo>
                  <a:pt x="8002575" y="5243106"/>
                </a:lnTo>
                <a:lnTo>
                  <a:pt x="8042389" y="5221452"/>
                </a:lnTo>
                <a:lnTo>
                  <a:pt x="8077086" y="5192788"/>
                </a:lnTo>
                <a:lnTo>
                  <a:pt x="8105711" y="5158067"/>
                </a:lnTo>
                <a:lnTo>
                  <a:pt x="8127327" y="5118239"/>
                </a:lnTo>
                <a:lnTo>
                  <a:pt x="8140967" y="5074259"/>
                </a:lnTo>
                <a:lnTo>
                  <a:pt x="8994013" y="5074259"/>
                </a:lnTo>
                <a:lnTo>
                  <a:pt x="9007627" y="5118239"/>
                </a:lnTo>
                <a:lnTo>
                  <a:pt x="9029230" y="5158067"/>
                </a:lnTo>
                <a:lnTo>
                  <a:pt x="9057856" y="5192788"/>
                </a:lnTo>
                <a:lnTo>
                  <a:pt x="9092552" y="5221452"/>
                </a:lnTo>
                <a:lnTo>
                  <a:pt x="9132367" y="5243106"/>
                </a:lnTo>
                <a:lnTo>
                  <a:pt x="9176347" y="5256809"/>
                </a:lnTo>
                <a:lnTo>
                  <a:pt x="9223540" y="5261584"/>
                </a:lnTo>
                <a:lnTo>
                  <a:pt x="9270746" y="5256809"/>
                </a:lnTo>
                <a:lnTo>
                  <a:pt x="9314726" y="5243106"/>
                </a:lnTo>
                <a:lnTo>
                  <a:pt x="9354553" y="5221452"/>
                </a:lnTo>
                <a:lnTo>
                  <a:pt x="9389250" y="5192788"/>
                </a:lnTo>
                <a:lnTo>
                  <a:pt x="9409747" y="5167922"/>
                </a:lnTo>
                <a:lnTo>
                  <a:pt x="9417875" y="5158067"/>
                </a:lnTo>
                <a:lnTo>
                  <a:pt x="9439465" y="5118239"/>
                </a:lnTo>
                <a:lnTo>
                  <a:pt x="9453080" y="5074259"/>
                </a:lnTo>
                <a:lnTo>
                  <a:pt x="9692170" y="5074259"/>
                </a:lnTo>
                <a:lnTo>
                  <a:pt x="9710433" y="5070576"/>
                </a:lnTo>
                <a:lnTo>
                  <a:pt x="9725330" y="5060556"/>
                </a:lnTo>
                <a:lnTo>
                  <a:pt x="9735363" y="5045672"/>
                </a:lnTo>
                <a:lnTo>
                  <a:pt x="9739033" y="5027422"/>
                </a:lnTo>
                <a:lnTo>
                  <a:pt x="9739033" y="4980597"/>
                </a:lnTo>
                <a:lnTo>
                  <a:pt x="9739033" y="4556772"/>
                </a:lnTo>
                <a:close/>
              </a:path>
              <a:path w="11802744" h="5261609">
                <a:moveTo>
                  <a:pt x="11802732" y="994410"/>
                </a:moveTo>
                <a:lnTo>
                  <a:pt x="11797906" y="955738"/>
                </a:lnTo>
                <a:lnTo>
                  <a:pt x="11784686" y="915238"/>
                </a:lnTo>
                <a:lnTo>
                  <a:pt x="11762143" y="872985"/>
                </a:lnTo>
                <a:lnTo>
                  <a:pt x="11729352" y="829043"/>
                </a:lnTo>
                <a:lnTo>
                  <a:pt x="11685384" y="783450"/>
                </a:lnTo>
                <a:lnTo>
                  <a:pt x="11677752" y="720915"/>
                </a:lnTo>
                <a:lnTo>
                  <a:pt x="11667528" y="661784"/>
                </a:lnTo>
                <a:lnTo>
                  <a:pt x="11654841" y="605955"/>
                </a:lnTo>
                <a:lnTo>
                  <a:pt x="11639842" y="553326"/>
                </a:lnTo>
                <a:lnTo>
                  <a:pt x="11622672" y="503809"/>
                </a:lnTo>
                <a:lnTo>
                  <a:pt x="11603469" y="457314"/>
                </a:lnTo>
                <a:lnTo>
                  <a:pt x="11582375" y="413740"/>
                </a:lnTo>
                <a:lnTo>
                  <a:pt x="11559527" y="372986"/>
                </a:lnTo>
                <a:lnTo>
                  <a:pt x="11535093" y="334987"/>
                </a:lnTo>
                <a:lnTo>
                  <a:pt x="11509172" y="299618"/>
                </a:lnTo>
                <a:lnTo>
                  <a:pt x="11481943" y="266801"/>
                </a:lnTo>
                <a:lnTo>
                  <a:pt x="11453533" y="236435"/>
                </a:lnTo>
                <a:lnTo>
                  <a:pt x="11424095" y="208432"/>
                </a:lnTo>
                <a:lnTo>
                  <a:pt x="11393754" y="182689"/>
                </a:lnTo>
                <a:lnTo>
                  <a:pt x="11362652" y="159118"/>
                </a:lnTo>
                <a:lnTo>
                  <a:pt x="11352949" y="145542"/>
                </a:lnTo>
                <a:lnTo>
                  <a:pt x="11335652" y="124129"/>
                </a:lnTo>
                <a:lnTo>
                  <a:pt x="11311065" y="97917"/>
                </a:lnTo>
                <a:lnTo>
                  <a:pt x="11279518" y="69964"/>
                </a:lnTo>
                <a:lnTo>
                  <a:pt x="11267516" y="71107"/>
                </a:lnTo>
                <a:lnTo>
                  <a:pt x="11216386" y="77076"/>
                </a:lnTo>
                <a:lnTo>
                  <a:pt x="11151070" y="86868"/>
                </a:lnTo>
                <a:lnTo>
                  <a:pt x="11113084" y="93611"/>
                </a:lnTo>
                <a:lnTo>
                  <a:pt x="11072089" y="101752"/>
                </a:lnTo>
                <a:lnTo>
                  <a:pt x="11028515" y="111404"/>
                </a:lnTo>
                <a:lnTo>
                  <a:pt x="10982757" y="122694"/>
                </a:lnTo>
                <a:lnTo>
                  <a:pt x="10935246" y="135737"/>
                </a:lnTo>
                <a:lnTo>
                  <a:pt x="10886389" y="150647"/>
                </a:lnTo>
                <a:lnTo>
                  <a:pt x="10836605" y="167563"/>
                </a:lnTo>
                <a:lnTo>
                  <a:pt x="10786313" y="186588"/>
                </a:lnTo>
                <a:lnTo>
                  <a:pt x="10735907" y="207848"/>
                </a:lnTo>
                <a:lnTo>
                  <a:pt x="10685831" y="231470"/>
                </a:lnTo>
                <a:lnTo>
                  <a:pt x="10636479" y="257568"/>
                </a:lnTo>
                <a:lnTo>
                  <a:pt x="10588282" y="286258"/>
                </a:lnTo>
                <a:lnTo>
                  <a:pt x="10541635" y="317677"/>
                </a:lnTo>
                <a:lnTo>
                  <a:pt x="10496969" y="351929"/>
                </a:lnTo>
                <a:lnTo>
                  <a:pt x="10454691" y="389153"/>
                </a:lnTo>
                <a:lnTo>
                  <a:pt x="10416527" y="428117"/>
                </a:lnTo>
                <a:lnTo>
                  <a:pt x="10381653" y="469392"/>
                </a:lnTo>
                <a:lnTo>
                  <a:pt x="10349903" y="512584"/>
                </a:lnTo>
                <a:lnTo>
                  <a:pt x="10321138" y="557352"/>
                </a:lnTo>
                <a:lnTo>
                  <a:pt x="10295217" y="603326"/>
                </a:lnTo>
                <a:lnTo>
                  <a:pt x="10271976" y="650125"/>
                </a:lnTo>
                <a:lnTo>
                  <a:pt x="10251288" y="697395"/>
                </a:lnTo>
                <a:lnTo>
                  <a:pt x="10232987" y="744766"/>
                </a:lnTo>
                <a:lnTo>
                  <a:pt x="10216934" y="791870"/>
                </a:lnTo>
                <a:lnTo>
                  <a:pt x="10202977" y="838339"/>
                </a:lnTo>
                <a:lnTo>
                  <a:pt x="10190988" y="883818"/>
                </a:lnTo>
                <a:lnTo>
                  <a:pt x="10175075" y="955649"/>
                </a:lnTo>
                <a:lnTo>
                  <a:pt x="10163416" y="1022121"/>
                </a:lnTo>
                <a:lnTo>
                  <a:pt x="10155339" y="1081620"/>
                </a:lnTo>
                <a:lnTo>
                  <a:pt x="10150196" y="1132471"/>
                </a:lnTo>
                <a:lnTo>
                  <a:pt x="10147325" y="1173073"/>
                </a:lnTo>
                <a:lnTo>
                  <a:pt x="10145751" y="1216901"/>
                </a:lnTo>
                <a:lnTo>
                  <a:pt x="10145725" y="1218958"/>
                </a:lnTo>
                <a:lnTo>
                  <a:pt x="10117734" y="1204137"/>
                </a:lnTo>
                <a:lnTo>
                  <a:pt x="10066045" y="1172413"/>
                </a:lnTo>
                <a:lnTo>
                  <a:pt x="10022649" y="1142111"/>
                </a:lnTo>
                <a:lnTo>
                  <a:pt x="9985248" y="1112469"/>
                </a:lnTo>
                <a:lnTo>
                  <a:pt x="9951250" y="1081633"/>
                </a:lnTo>
                <a:lnTo>
                  <a:pt x="9945332" y="1075944"/>
                </a:lnTo>
                <a:lnTo>
                  <a:pt x="9945560" y="1074191"/>
                </a:lnTo>
                <a:lnTo>
                  <a:pt x="9952139" y="1028598"/>
                </a:lnTo>
                <a:lnTo>
                  <a:pt x="9959873" y="984262"/>
                </a:lnTo>
                <a:lnTo>
                  <a:pt x="9968852" y="940549"/>
                </a:lnTo>
                <a:lnTo>
                  <a:pt x="9978949" y="898055"/>
                </a:lnTo>
                <a:lnTo>
                  <a:pt x="9994519" y="841565"/>
                </a:lnTo>
                <a:lnTo>
                  <a:pt x="10012083" y="786993"/>
                </a:lnTo>
                <a:lnTo>
                  <a:pt x="10031539" y="734326"/>
                </a:lnTo>
                <a:lnTo>
                  <a:pt x="10052837" y="683564"/>
                </a:lnTo>
                <a:lnTo>
                  <a:pt x="10075875" y="634695"/>
                </a:lnTo>
                <a:lnTo>
                  <a:pt x="10100577" y="587705"/>
                </a:lnTo>
                <a:lnTo>
                  <a:pt x="10126866" y="542594"/>
                </a:lnTo>
                <a:lnTo>
                  <a:pt x="10154641" y="499338"/>
                </a:lnTo>
                <a:lnTo>
                  <a:pt x="10183838" y="457962"/>
                </a:lnTo>
                <a:lnTo>
                  <a:pt x="10214369" y="418414"/>
                </a:lnTo>
                <a:lnTo>
                  <a:pt x="10246144" y="380720"/>
                </a:lnTo>
                <a:lnTo>
                  <a:pt x="10279101" y="344868"/>
                </a:lnTo>
                <a:lnTo>
                  <a:pt x="10313149" y="310832"/>
                </a:lnTo>
                <a:lnTo>
                  <a:pt x="10348201" y="278625"/>
                </a:lnTo>
                <a:lnTo>
                  <a:pt x="10384168" y="248221"/>
                </a:lnTo>
                <a:lnTo>
                  <a:pt x="10420985" y="219621"/>
                </a:lnTo>
                <a:lnTo>
                  <a:pt x="10458564" y="192824"/>
                </a:lnTo>
                <a:lnTo>
                  <a:pt x="10496817" y="167805"/>
                </a:lnTo>
                <a:lnTo>
                  <a:pt x="10535679" y="144564"/>
                </a:lnTo>
                <a:lnTo>
                  <a:pt x="10575049" y="123101"/>
                </a:lnTo>
                <a:lnTo>
                  <a:pt x="10614851" y="103403"/>
                </a:lnTo>
                <a:lnTo>
                  <a:pt x="10666451" y="79946"/>
                </a:lnTo>
                <a:lnTo>
                  <a:pt x="10718444" y="59321"/>
                </a:lnTo>
                <a:lnTo>
                  <a:pt x="10770667" y="41503"/>
                </a:lnTo>
                <a:lnTo>
                  <a:pt x="10822915" y="26504"/>
                </a:lnTo>
                <a:lnTo>
                  <a:pt x="10875048" y="14287"/>
                </a:lnTo>
                <a:lnTo>
                  <a:pt x="10926864" y="4851"/>
                </a:lnTo>
                <a:lnTo>
                  <a:pt x="10856925" y="317"/>
                </a:lnTo>
                <a:lnTo>
                  <a:pt x="10802493" y="0"/>
                </a:lnTo>
                <a:lnTo>
                  <a:pt x="10754589" y="2590"/>
                </a:lnTo>
                <a:lnTo>
                  <a:pt x="10686834" y="12255"/>
                </a:lnTo>
                <a:lnTo>
                  <a:pt x="10622648" y="24701"/>
                </a:lnTo>
                <a:lnTo>
                  <a:pt x="10561942" y="39763"/>
                </a:lnTo>
                <a:lnTo>
                  <a:pt x="10504627" y="57302"/>
                </a:lnTo>
                <a:lnTo>
                  <a:pt x="10450614" y="77152"/>
                </a:lnTo>
                <a:lnTo>
                  <a:pt x="10399801" y="99161"/>
                </a:lnTo>
                <a:lnTo>
                  <a:pt x="10352087" y="123190"/>
                </a:lnTo>
                <a:lnTo>
                  <a:pt x="10307409" y="149059"/>
                </a:lnTo>
                <a:lnTo>
                  <a:pt x="10265651" y="176644"/>
                </a:lnTo>
                <a:lnTo>
                  <a:pt x="10226726" y="205778"/>
                </a:lnTo>
                <a:lnTo>
                  <a:pt x="10190543" y="236296"/>
                </a:lnTo>
                <a:lnTo>
                  <a:pt x="10157015" y="268071"/>
                </a:lnTo>
                <a:lnTo>
                  <a:pt x="10126040" y="300926"/>
                </a:lnTo>
                <a:lnTo>
                  <a:pt x="10097529" y="334721"/>
                </a:lnTo>
                <a:lnTo>
                  <a:pt x="10071392" y="369303"/>
                </a:lnTo>
                <a:lnTo>
                  <a:pt x="10047529" y="404520"/>
                </a:lnTo>
                <a:lnTo>
                  <a:pt x="10025863" y="440207"/>
                </a:lnTo>
                <a:lnTo>
                  <a:pt x="10006279" y="476224"/>
                </a:lnTo>
                <a:lnTo>
                  <a:pt x="9988702" y="512406"/>
                </a:lnTo>
                <a:lnTo>
                  <a:pt x="9973043" y="548614"/>
                </a:lnTo>
                <a:lnTo>
                  <a:pt x="9959200" y="584682"/>
                </a:lnTo>
                <a:lnTo>
                  <a:pt x="9936594" y="655789"/>
                </a:lnTo>
                <a:lnTo>
                  <a:pt x="9920148" y="724522"/>
                </a:lnTo>
                <a:lnTo>
                  <a:pt x="9909124" y="789660"/>
                </a:lnTo>
                <a:lnTo>
                  <a:pt x="9902787" y="849960"/>
                </a:lnTo>
                <a:lnTo>
                  <a:pt x="9900399" y="904201"/>
                </a:lnTo>
                <a:lnTo>
                  <a:pt x="9891344" y="912749"/>
                </a:lnTo>
                <a:lnTo>
                  <a:pt x="9849917" y="953770"/>
                </a:lnTo>
                <a:lnTo>
                  <a:pt x="9820719" y="984262"/>
                </a:lnTo>
                <a:lnTo>
                  <a:pt x="9787979" y="1020102"/>
                </a:lnTo>
                <a:lnTo>
                  <a:pt x="9753270" y="1060310"/>
                </a:lnTo>
                <a:lnTo>
                  <a:pt x="9718192" y="1103896"/>
                </a:lnTo>
                <a:lnTo>
                  <a:pt x="9684334" y="1149870"/>
                </a:lnTo>
                <a:lnTo>
                  <a:pt x="9653270" y="1197267"/>
                </a:lnTo>
                <a:lnTo>
                  <a:pt x="9626587" y="1245069"/>
                </a:lnTo>
                <a:lnTo>
                  <a:pt x="9605874" y="1292326"/>
                </a:lnTo>
                <a:lnTo>
                  <a:pt x="9592716" y="1338033"/>
                </a:lnTo>
                <a:lnTo>
                  <a:pt x="9588703" y="1381213"/>
                </a:lnTo>
                <a:lnTo>
                  <a:pt x="9595409" y="1420888"/>
                </a:lnTo>
                <a:lnTo>
                  <a:pt x="9614421" y="1456067"/>
                </a:lnTo>
                <a:lnTo>
                  <a:pt x="9656394" y="1506232"/>
                </a:lnTo>
                <a:lnTo>
                  <a:pt x="9705988" y="1557743"/>
                </a:lnTo>
                <a:lnTo>
                  <a:pt x="9763823" y="1608239"/>
                </a:lnTo>
                <a:lnTo>
                  <a:pt x="9796018" y="1632369"/>
                </a:lnTo>
                <a:lnTo>
                  <a:pt x="9830524" y="1655343"/>
                </a:lnTo>
                <a:lnTo>
                  <a:pt x="9867392" y="1676895"/>
                </a:lnTo>
                <a:lnTo>
                  <a:pt x="9906711" y="1696694"/>
                </a:lnTo>
                <a:lnTo>
                  <a:pt x="9948570" y="1714474"/>
                </a:lnTo>
                <a:lnTo>
                  <a:pt x="9993033" y="1729930"/>
                </a:lnTo>
                <a:lnTo>
                  <a:pt x="10040188" y="1742770"/>
                </a:lnTo>
                <a:lnTo>
                  <a:pt x="10090112" y="1752676"/>
                </a:lnTo>
                <a:lnTo>
                  <a:pt x="10142868" y="1759381"/>
                </a:lnTo>
                <a:lnTo>
                  <a:pt x="10198557" y="1762582"/>
                </a:lnTo>
                <a:lnTo>
                  <a:pt x="10257244" y="1761972"/>
                </a:lnTo>
                <a:lnTo>
                  <a:pt x="10319017" y="1757273"/>
                </a:lnTo>
                <a:lnTo>
                  <a:pt x="10383939" y="1748167"/>
                </a:lnTo>
                <a:lnTo>
                  <a:pt x="10452100" y="1734375"/>
                </a:lnTo>
                <a:lnTo>
                  <a:pt x="10923588" y="1579994"/>
                </a:lnTo>
                <a:lnTo>
                  <a:pt x="11189297" y="1485049"/>
                </a:lnTo>
                <a:lnTo>
                  <a:pt x="11346879" y="1410398"/>
                </a:lnTo>
                <a:lnTo>
                  <a:pt x="11494059" y="1316888"/>
                </a:lnTo>
                <a:lnTo>
                  <a:pt x="11497577" y="1315478"/>
                </a:lnTo>
                <a:lnTo>
                  <a:pt x="11542992" y="1294815"/>
                </a:lnTo>
                <a:lnTo>
                  <a:pt x="11593043" y="1267942"/>
                </a:lnTo>
                <a:lnTo>
                  <a:pt x="11650269" y="1231150"/>
                </a:lnTo>
                <a:lnTo>
                  <a:pt x="11707266" y="1184922"/>
                </a:lnTo>
                <a:lnTo>
                  <a:pt x="11756619" y="1129728"/>
                </a:lnTo>
                <a:lnTo>
                  <a:pt x="11790909" y="1066076"/>
                </a:lnTo>
                <a:lnTo>
                  <a:pt x="11800091" y="1031214"/>
                </a:lnTo>
                <a:lnTo>
                  <a:pt x="11802732" y="9944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38430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857C89"/>
                </a:solidFill>
              </a:rPr>
              <a:t>D</a:t>
            </a:r>
            <a:r>
              <a:rPr sz="6400" spc="-85" dirty="0">
                <a:solidFill>
                  <a:srgbClr val="857C89"/>
                </a:solidFill>
              </a:rPr>
              <a:t>E</a:t>
            </a:r>
            <a:r>
              <a:rPr sz="6400" spc="505" dirty="0">
                <a:solidFill>
                  <a:srgbClr val="857C89"/>
                </a:solidFill>
              </a:rPr>
              <a:t>S</a:t>
            </a:r>
            <a:r>
              <a:rPr sz="6400" spc="670" dirty="0">
                <a:solidFill>
                  <a:srgbClr val="857C89"/>
                </a:solidFill>
              </a:rPr>
              <a:t>C</a:t>
            </a:r>
            <a:r>
              <a:rPr sz="6400" spc="434" dirty="0">
                <a:solidFill>
                  <a:srgbClr val="857C89"/>
                </a:solidFill>
              </a:rPr>
              <a:t>R</a:t>
            </a:r>
            <a:r>
              <a:rPr sz="6400" spc="670" dirty="0">
                <a:solidFill>
                  <a:srgbClr val="857C89"/>
                </a:solidFill>
              </a:rPr>
              <a:t>I</a:t>
            </a:r>
            <a:r>
              <a:rPr sz="6400" spc="465" dirty="0">
                <a:solidFill>
                  <a:srgbClr val="857C89"/>
                </a:solidFill>
              </a:rPr>
              <a:t>P</a:t>
            </a:r>
            <a:r>
              <a:rPr sz="6400" spc="380" dirty="0">
                <a:solidFill>
                  <a:srgbClr val="857C89"/>
                </a:solidFill>
              </a:rPr>
              <a:t>T</a:t>
            </a:r>
            <a:r>
              <a:rPr sz="6400" spc="670" dirty="0">
                <a:solidFill>
                  <a:srgbClr val="857C89"/>
                </a:solidFill>
              </a:rPr>
              <a:t>I</a:t>
            </a:r>
            <a:r>
              <a:rPr sz="6400" spc="1105" dirty="0">
                <a:solidFill>
                  <a:srgbClr val="857C89"/>
                </a:solidFill>
              </a:rPr>
              <a:t>O</a:t>
            </a:r>
            <a:r>
              <a:rPr sz="6400" spc="660" dirty="0">
                <a:solidFill>
                  <a:srgbClr val="857C89"/>
                </a:solidFill>
              </a:rPr>
              <a:t>N</a:t>
            </a:r>
            <a:r>
              <a:rPr sz="6400" dirty="0">
                <a:solidFill>
                  <a:srgbClr val="857C89"/>
                </a:solidFill>
              </a:rPr>
              <a:t>	</a:t>
            </a:r>
            <a:r>
              <a:rPr sz="6400" spc="575" dirty="0">
                <a:solidFill>
                  <a:srgbClr val="857C89"/>
                </a:solidFill>
              </a:rPr>
              <a:t>D</a:t>
            </a:r>
            <a:r>
              <a:rPr sz="6400" spc="135" dirty="0">
                <a:solidFill>
                  <a:srgbClr val="857C89"/>
                </a:solidFill>
              </a:rPr>
              <a:t>U</a:t>
            </a:r>
            <a:r>
              <a:rPr sz="6400" dirty="0">
                <a:solidFill>
                  <a:srgbClr val="857C89"/>
                </a:solidFill>
              </a:rPr>
              <a:t>	</a:t>
            </a:r>
            <a:r>
              <a:rPr sz="6400" spc="505" dirty="0">
                <a:solidFill>
                  <a:srgbClr val="857C89"/>
                </a:solidFill>
              </a:rPr>
              <a:t>S</a:t>
            </a:r>
            <a:r>
              <a:rPr sz="6400" spc="-85" dirty="0">
                <a:solidFill>
                  <a:srgbClr val="857C89"/>
                </a:solidFill>
              </a:rPr>
              <a:t>E</a:t>
            </a:r>
            <a:r>
              <a:rPr sz="6400" spc="434" dirty="0">
                <a:solidFill>
                  <a:srgbClr val="857C89"/>
                </a:solidFill>
              </a:rPr>
              <a:t>R</a:t>
            </a:r>
            <a:r>
              <a:rPr sz="6400" spc="1220" dirty="0">
                <a:solidFill>
                  <a:srgbClr val="857C89"/>
                </a:solidFill>
              </a:rPr>
              <a:t>V</a:t>
            </a:r>
            <a:r>
              <a:rPr sz="6400" spc="670" dirty="0">
                <a:solidFill>
                  <a:srgbClr val="857C89"/>
                </a:solidFill>
              </a:rPr>
              <a:t>IC</a:t>
            </a:r>
            <a:r>
              <a:rPr sz="6400" spc="-560" dirty="0">
                <a:solidFill>
                  <a:srgbClr val="857C89"/>
                </a:solidFill>
              </a:rPr>
              <a:t>E</a:t>
            </a:r>
            <a:endParaRPr sz="6400" dirty="0"/>
          </a:p>
        </p:txBody>
      </p:sp>
      <p:sp>
        <p:nvSpPr>
          <p:cNvPr id="11" name="object 11"/>
          <p:cNvSpPr txBox="1"/>
          <p:nvPr/>
        </p:nvSpPr>
        <p:spPr>
          <a:xfrm>
            <a:off x="13605386" y="5833566"/>
            <a:ext cx="221424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355" dirty="0">
                <a:solidFill>
                  <a:srgbClr val="FFFFFF"/>
                </a:solidFill>
                <a:latin typeface="Arial"/>
                <a:cs typeface="Arial"/>
              </a:rPr>
              <a:t>Xxxxx </a:t>
            </a:r>
            <a:r>
              <a:rPr sz="3400" spc="-345" dirty="0">
                <a:solidFill>
                  <a:srgbClr val="FFFFFF"/>
                </a:solidFill>
                <a:latin typeface="Arial"/>
                <a:cs typeface="Arial"/>
              </a:rPr>
              <a:t>xx</a:t>
            </a:r>
            <a:r>
              <a:rPr sz="3400" spc="-4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340" dirty="0">
                <a:solidFill>
                  <a:srgbClr val="FFFFFF"/>
                </a:solidFill>
                <a:latin typeface="Arial"/>
                <a:cs typeface="Arial"/>
              </a:rPr>
              <a:t>xxxx</a:t>
            </a:r>
            <a:endParaRPr sz="3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10588" y="9170730"/>
            <a:ext cx="319341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355" dirty="0">
                <a:solidFill>
                  <a:srgbClr val="FFFFFF"/>
                </a:solidFill>
                <a:latin typeface="Arial"/>
                <a:cs typeface="Arial"/>
              </a:rPr>
              <a:t>Xxxxx </a:t>
            </a:r>
            <a:r>
              <a:rPr sz="3400" spc="-340" dirty="0">
                <a:solidFill>
                  <a:srgbClr val="FFFFFF"/>
                </a:solidFill>
                <a:latin typeface="Arial"/>
                <a:cs typeface="Arial"/>
              </a:rPr>
              <a:t>xxx xxx</a:t>
            </a:r>
            <a:r>
              <a:rPr sz="3400" spc="-2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340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3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959676" y="9170730"/>
            <a:ext cx="2213524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355" dirty="0">
                <a:solidFill>
                  <a:srgbClr val="FFFFFF"/>
                </a:solidFill>
                <a:latin typeface="Arial"/>
                <a:cs typeface="Arial"/>
              </a:rPr>
              <a:t>Xxxxxx</a:t>
            </a:r>
            <a:endParaRPr sz="3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743835" cy="10287000"/>
          </a:xfrm>
          <a:custGeom>
            <a:avLst/>
            <a:gdLst/>
            <a:ahLst/>
            <a:cxnLst/>
            <a:rect l="l" t="t" r="r" b="b"/>
            <a:pathLst>
              <a:path w="2743835" h="10287000">
                <a:moveTo>
                  <a:pt x="0" y="10287000"/>
                </a:moveTo>
                <a:lnTo>
                  <a:pt x="2743373" y="10287000"/>
                </a:lnTo>
                <a:lnTo>
                  <a:pt x="2743373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857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43014" y="0"/>
            <a:ext cx="15544985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3056890">
              <a:lnSpc>
                <a:spcPts val="8630"/>
              </a:lnSpc>
              <a:spcBef>
                <a:spcPts val="395"/>
              </a:spcBef>
            </a:pPr>
            <a:r>
              <a:rPr spc="215" dirty="0"/>
              <a:t>Près </a:t>
            </a:r>
            <a:r>
              <a:rPr spc="459" dirty="0"/>
              <a:t>de </a:t>
            </a:r>
            <a:r>
              <a:rPr spc="560" dirty="0"/>
              <a:t>la </a:t>
            </a:r>
            <a:r>
              <a:rPr spc="420" dirty="0"/>
              <a:t>moitié</a:t>
            </a:r>
            <a:r>
              <a:rPr spc="-885" dirty="0"/>
              <a:t> </a:t>
            </a:r>
            <a:r>
              <a:rPr spc="175" dirty="0"/>
              <a:t>des  </a:t>
            </a:r>
            <a:r>
              <a:rPr spc="350" dirty="0"/>
              <a:t>entreprises </a:t>
            </a:r>
            <a:r>
              <a:rPr spc="200" dirty="0"/>
              <a:t>créées </a:t>
            </a:r>
            <a:r>
              <a:rPr spc="225" dirty="0"/>
              <a:t>sont</a:t>
            </a:r>
            <a:r>
              <a:rPr spc="-290" dirty="0"/>
              <a:t> </a:t>
            </a:r>
            <a:r>
              <a:rPr spc="175" dirty="0"/>
              <a:t>des</a:t>
            </a:r>
          </a:p>
          <a:p>
            <a:pPr marL="3830320">
              <a:lnSpc>
                <a:spcPts val="8335"/>
              </a:lnSpc>
            </a:pPr>
            <a:r>
              <a:rPr spc="395" dirty="0"/>
              <a:t>micro-entreprises.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51954" y="3904004"/>
            <a:ext cx="12720320" cy="535559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796925" algn="r">
              <a:lnSpc>
                <a:spcPts val="8630"/>
              </a:lnSpc>
              <a:spcBef>
                <a:spcPts val="395"/>
              </a:spcBef>
            </a:pPr>
            <a:r>
              <a:rPr sz="7200" b="1" spc="-100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7200" b="1" spc="670" dirty="0">
                <a:solidFill>
                  <a:srgbClr val="FFFFFF"/>
                </a:solidFill>
                <a:latin typeface="Arial"/>
                <a:cs typeface="Arial"/>
              </a:rPr>
              <a:t>2019, </a:t>
            </a:r>
            <a:r>
              <a:rPr sz="7200" b="1" spc="940" dirty="0">
                <a:solidFill>
                  <a:srgbClr val="FFFFFF"/>
                </a:solidFill>
                <a:latin typeface="Arial"/>
                <a:cs typeface="Arial"/>
              </a:rPr>
              <a:t>386</a:t>
            </a:r>
            <a:r>
              <a:rPr sz="7200" b="1" spc="-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095" dirty="0">
                <a:solidFill>
                  <a:srgbClr val="FFFFFF"/>
                </a:solidFill>
                <a:latin typeface="Arial"/>
                <a:cs typeface="Arial"/>
              </a:rPr>
              <a:t>326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45" dirty="0">
                <a:solidFill>
                  <a:srgbClr val="FFFFFF"/>
                </a:solidFill>
                <a:latin typeface="Arial"/>
                <a:cs typeface="Arial"/>
              </a:rPr>
              <a:t>micro- </a:t>
            </a:r>
            <a:r>
              <a:rPr sz="7200" b="1" spc="6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50" dirty="0">
                <a:solidFill>
                  <a:srgbClr val="FFFFFF"/>
                </a:solidFill>
                <a:latin typeface="Arial"/>
                <a:cs typeface="Arial"/>
              </a:rPr>
              <a:t>entreprises </a:t>
            </a:r>
            <a:r>
              <a:rPr sz="7200" b="1" spc="225" dirty="0">
                <a:solidFill>
                  <a:srgbClr val="FFFFFF"/>
                </a:solidFill>
                <a:latin typeface="Arial"/>
                <a:cs typeface="Arial"/>
              </a:rPr>
              <a:t>sont</a:t>
            </a:r>
            <a:r>
              <a:rPr sz="7200" b="1" spc="-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54" dirty="0">
                <a:solidFill>
                  <a:srgbClr val="FFFFFF"/>
                </a:solidFill>
                <a:latin typeface="Arial"/>
                <a:cs typeface="Arial"/>
              </a:rPr>
              <a:t>créées.</a:t>
            </a:r>
            <a:endParaRPr sz="7200">
              <a:latin typeface="Arial"/>
              <a:cs typeface="Arial"/>
            </a:endParaRPr>
          </a:p>
          <a:p>
            <a:pPr marR="5080" algn="r">
              <a:lnSpc>
                <a:spcPts val="8325"/>
              </a:lnSpc>
            </a:pPr>
            <a:r>
              <a:rPr sz="7200" b="1" spc="305" dirty="0">
                <a:solidFill>
                  <a:srgbClr val="FFFFFF"/>
                </a:solidFill>
                <a:latin typeface="Arial"/>
                <a:cs typeface="Arial"/>
              </a:rPr>
              <a:t>Soit </a:t>
            </a:r>
            <a:r>
              <a:rPr sz="7200" b="1" spc="810" dirty="0">
                <a:solidFill>
                  <a:srgbClr val="FFFFFF"/>
                </a:solidFill>
                <a:latin typeface="Arial"/>
                <a:cs typeface="Arial"/>
              </a:rPr>
              <a:t>47,4 </a:t>
            </a:r>
            <a:r>
              <a:rPr sz="7200" b="1" spc="660" dirty="0">
                <a:solidFill>
                  <a:srgbClr val="FFFFFF"/>
                </a:solidFill>
                <a:latin typeface="Arial"/>
                <a:cs typeface="Arial"/>
              </a:rPr>
              <a:t>%</a:t>
            </a:r>
            <a:r>
              <a:rPr sz="7200" b="1" spc="-101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60" dirty="0">
                <a:solidFill>
                  <a:srgbClr val="FFFFFF"/>
                </a:solidFill>
                <a:latin typeface="Arial"/>
                <a:cs typeface="Arial"/>
              </a:rPr>
              <a:t>sur </a:t>
            </a:r>
            <a:r>
              <a:rPr sz="7200" b="1" spc="340" dirty="0">
                <a:solidFill>
                  <a:srgbClr val="FFFFFF"/>
                </a:solidFill>
                <a:latin typeface="Arial"/>
                <a:cs typeface="Arial"/>
              </a:rPr>
              <a:t>l'ensemble</a:t>
            </a:r>
            <a:endParaRPr sz="7200">
              <a:latin typeface="Arial"/>
              <a:cs typeface="Arial"/>
            </a:endParaRPr>
          </a:p>
          <a:p>
            <a:pPr marL="1463675">
              <a:lnSpc>
                <a:spcPts val="8630"/>
              </a:lnSpc>
            </a:pPr>
            <a:r>
              <a:rPr sz="7200" b="1" spc="175" dirty="0">
                <a:solidFill>
                  <a:srgbClr val="FFFFFF"/>
                </a:solidFill>
                <a:latin typeface="Arial"/>
                <a:cs typeface="Arial"/>
              </a:rPr>
              <a:t>des </a:t>
            </a:r>
            <a:r>
              <a:rPr sz="7200" b="1" spc="350" dirty="0">
                <a:solidFill>
                  <a:srgbClr val="FFFFFF"/>
                </a:solidFill>
                <a:latin typeface="Arial"/>
                <a:cs typeface="Arial"/>
              </a:rPr>
              <a:t>entreprises</a:t>
            </a:r>
            <a:r>
              <a:rPr sz="72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54" dirty="0">
                <a:solidFill>
                  <a:srgbClr val="FFFFFF"/>
                </a:solidFill>
                <a:latin typeface="Arial"/>
                <a:cs typeface="Arial"/>
              </a:rPr>
              <a:t>créées.</a:t>
            </a:r>
            <a:endParaRPr sz="7200">
              <a:latin typeface="Arial"/>
              <a:cs typeface="Arial"/>
            </a:endParaRPr>
          </a:p>
          <a:p>
            <a:pPr marL="6856730">
              <a:lnSpc>
                <a:spcPct val="100000"/>
              </a:lnSpc>
              <a:spcBef>
                <a:spcPts val="3070"/>
              </a:spcBef>
              <a:tabLst>
                <a:tab pos="8633460" algn="l"/>
              </a:tabLst>
            </a:pP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 </a:t>
            </a:r>
            <a:r>
              <a:rPr sz="3650" spc="-145" dirty="0">
                <a:solidFill>
                  <a:srgbClr val="FFFFFF"/>
                </a:solidFill>
                <a:latin typeface="Arial"/>
                <a:cs typeface="Arial"/>
              </a:rPr>
              <a:t>'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63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650" spc="-8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</a:t>
            </a:r>
            <a:r>
              <a:rPr sz="3650" spc="-7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50" spc="-745" dirty="0">
                <a:solidFill>
                  <a:srgbClr val="FFFFFF"/>
                </a:solidFill>
                <a:latin typeface="Arial"/>
                <a:cs typeface="Arial"/>
              </a:rPr>
              <a:t>P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50" spc="-630" dirty="0">
                <a:solidFill>
                  <a:srgbClr val="FFFFFF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57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5100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/>
              <a:t>O</a:t>
            </a:r>
            <a:r>
              <a:rPr sz="7500" spc="550" dirty="0"/>
              <a:t>PP</a:t>
            </a:r>
            <a:r>
              <a:rPr sz="7500" spc="1300" dirty="0"/>
              <a:t>O</a:t>
            </a:r>
            <a:r>
              <a:rPr sz="7500" spc="509" dirty="0"/>
              <a:t>R</a:t>
            </a:r>
            <a:r>
              <a:rPr sz="7500" spc="445" dirty="0"/>
              <a:t>T</a:t>
            </a:r>
            <a:r>
              <a:rPr sz="7500" spc="720" dirty="0"/>
              <a:t>U</a:t>
            </a:r>
            <a:r>
              <a:rPr sz="7500" spc="1335" dirty="0"/>
              <a:t>N</a:t>
            </a:r>
            <a:r>
              <a:rPr sz="7500" spc="785" dirty="0"/>
              <a:t>I</a:t>
            </a:r>
            <a:r>
              <a:rPr sz="7500" spc="445" dirty="0"/>
              <a:t>T</a:t>
            </a:r>
            <a:r>
              <a:rPr sz="7500" spc="-95" dirty="0"/>
              <a:t>É</a:t>
            </a:r>
            <a:r>
              <a:rPr sz="7500" spc="35" dirty="0"/>
              <a:t>S</a:t>
            </a:r>
            <a:r>
              <a:rPr sz="7500" dirty="0"/>
              <a:t>	</a:t>
            </a:r>
            <a:r>
              <a:rPr sz="7500" spc="675" dirty="0"/>
              <a:t>D</a:t>
            </a:r>
            <a:r>
              <a:rPr sz="7500" spc="160" dirty="0"/>
              <a:t>U</a:t>
            </a:r>
            <a:r>
              <a:rPr sz="7500" dirty="0"/>
              <a:t>	</a:t>
            </a:r>
            <a:r>
              <a:rPr sz="7500" spc="1405" dirty="0"/>
              <a:t>M</a:t>
            </a:r>
            <a:r>
              <a:rPr sz="7500" spc="1019" dirty="0"/>
              <a:t>A</a:t>
            </a:r>
            <a:r>
              <a:rPr sz="7500" spc="509" dirty="0"/>
              <a:t>R</a:t>
            </a:r>
            <a:r>
              <a:rPr sz="7500" spc="790" dirty="0"/>
              <a:t>C</a:t>
            </a:r>
            <a:r>
              <a:rPr sz="7500" spc="855" dirty="0"/>
              <a:t>H</a:t>
            </a:r>
            <a:r>
              <a:rPr sz="7500" spc="-655" dirty="0"/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987303" y="3546456"/>
              <a:ext cx="1289161" cy="11996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092356" y="6052717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91"/>
                  </a:lnTo>
                  <a:lnTo>
                    <a:pt x="263766" y="740791"/>
                  </a:lnTo>
                  <a:lnTo>
                    <a:pt x="243039" y="731570"/>
                  </a:lnTo>
                  <a:lnTo>
                    <a:pt x="243039" y="694410"/>
                  </a:lnTo>
                  <a:lnTo>
                    <a:pt x="208318" y="694410"/>
                  </a:lnTo>
                  <a:lnTo>
                    <a:pt x="208318" y="731570"/>
                  </a:lnTo>
                  <a:lnTo>
                    <a:pt x="187591" y="740791"/>
                  </a:lnTo>
                  <a:lnTo>
                    <a:pt x="171094" y="755891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88"/>
                  </a:lnTo>
                  <a:lnTo>
                    <a:pt x="176593" y="847661"/>
                  </a:lnTo>
                  <a:lnTo>
                    <a:pt x="198666" y="862545"/>
                  </a:lnTo>
                  <a:lnTo>
                    <a:pt x="239166" y="870750"/>
                  </a:lnTo>
                  <a:lnTo>
                    <a:pt x="250215" y="878192"/>
                  </a:lnTo>
                  <a:lnTo>
                    <a:pt x="257670" y="889241"/>
                  </a:lnTo>
                  <a:lnTo>
                    <a:pt x="260400" y="902728"/>
                  </a:lnTo>
                  <a:lnTo>
                    <a:pt x="257670" y="916228"/>
                  </a:lnTo>
                  <a:lnTo>
                    <a:pt x="250215" y="927265"/>
                  </a:lnTo>
                  <a:lnTo>
                    <a:pt x="239166" y="934720"/>
                  </a:lnTo>
                  <a:lnTo>
                    <a:pt x="225679" y="937450"/>
                  </a:lnTo>
                  <a:lnTo>
                    <a:pt x="212191" y="934720"/>
                  </a:lnTo>
                  <a:lnTo>
                    <a:pt x="201142" y="927265"/>
                  </a:lnTo>
                  <a:lnTo>
                    <a:pt x="193700" y="916228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13"/>
                  </a:lnTo>
                  <a:lnTo>
                    <a:pt x="187591" y="960513"/>
                  </a:lnTo>
                  <a:lnTo>
                    <a:pt x="208318" y="969733"/>
                  </a:lnTo>
                  <a:lnTo>
                    <a:pt x="208318" y="1006894"/>
                  </a:lnTo>
                  <a:lnTo>
                    <a:pt x="243039" y="1006894"/>
                  </a:lnTo>
                  <a:lnTo>
                    <a:pt x="243039" y="969733"/>
                  </a:lnTo>
                  <a:lnTo>
                    <a:pt x="263766" y="960513"/>
                  </a:lnTo>
                  <a:lnTo>
                    <a:pt x="280263" y="945413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39"/>
                  </a:lnTo>
                  <a:lnTo>
                    <a:pt x="212191" y="766584"/>
                  </a:lnTo>
                  <a:lnTo>
                    <a:pt x="225679" y="763854"/>
                  </a:lnTo>
                  <a:lnTo>
                    <a:pt x="239166" y="766584"/>
                  </a:lnTo>
                  <a:lnTo>
                    <a:pt x="250215" y="774039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42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711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42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15"/>
                  </a:lnTo>
                  <a:lnTo>
                    <a:pt x="833285" y="1041615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15"/>
                  </a:lnTo>
                  <a:lnTo>
                    <a:pt x="729119" y="1041615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15"/>
                  </a:lnTo>
                  <a:lnTo>
                    <a:pt x="624967" y="1041615"/>
                  </a:lnTo>
                  <a:lnTo>
                    <a:pt x="625030" y="527862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62"/>
                  </a:lnTo>
                  <a:lnTo>
                    <a:pt x="590245" y="1041615"/>
                  </a:lnTo>
                  <a:lnTo>
                    <a:pt x="520801" y="1041615"/>
                  </a:lnTo>
                  <a:lnTo>
                    <a:pt x="520801" y="456184"/>
                  </a:lnTo>
                  <a:lnTo>
                    <a:pt x="590245" y="527862"/>
                  </a:lnTo>
                  <a:lnTo>
                    <a:pt x="590245" y="477939"/>
                  </a:lnTo>
                  <a:lnTo>
                    <a:pt x="569175" y="456184"/>
                  </a:lnTo>
                  <a:lnTo>
                    <a:pt x="562737" y="449541"/>
                  </a:lnTo>
                  <a:lnTo>
                    <a:pt x="502627" y="387489"/>
                  </a:lnTo>
                  <a:lnTo>
                    <a:pt x="486079" y="402590"/>
                  </a:lnTo>
                  <a:lnTo>
                    <a:pt x="486079" y="449541"/>
                  </a:lnTo>
                  <a:lnTo>
                    <a:pt x="486079" y="1041615"/>
                  </a:lnTo>
                  <a:lnTo>
                    <a:pt x="345440" y="1041615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52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67"/>
                  </a:lnTo>
                  <a:lnTo>
                    <a:pt x="374637" y="970026"/>
                  </a:lnTo>
                  <a:lnTo>
                    <a:pt x="345046" y="999617"/>
                  </a:lnTo>
                  <a:lnTo>
                    <a:pt x="309587" y="1022172"/>
                  </a:lnTo>
                  <a:lnTo>
                    <a:pt x="269417" y="1036561"/>
                  </a:lnTo>
                  <a:lnTo>
                    <a:pt x="225679" y="1041615"/>
                  </a:lnTo>
                  <a:lnTo>
                    <a:pt x="181940" y="1036561"/>
                  </a:lnTo>
                  <a:lnTo>
                    <a:pt x="141770" y="1022172"/>
                  </a:lnTo>
                  <a:lnTo>
                    <a:pt x="106311" y="999617"/>
                  </a:lnTo>
                  <a:lnTo>
                    <a:pt x="76720" y="970026"/>
                  </a:lnTo>
                  <a:lnTo>
                    <a:pt x="54152" y="934567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78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43"/>
                  </a:lnTo>
                  <a:lnTo>
                    <a:pt x="225679" y="659688"/>
                  </a:lnTo>
                  <a:lnTo>
                    <a:pt x="269417" y="664743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78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41"/>
                  </a:lnTo>
                  <a:lnTo>
                    <a:pt x="486079" y="402590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64"/>
                  </a:lnTo>
                  <a:lnTo>
                    <a:pt x="137922" y="642734"/>
                  </a:lnTo>
                  <a:lnTo>
                    <a:pt x="99593" y="663562"/>
                  </a:lnTo>
                  <a:lnTo>
                    <a:pt x="66179" y="691146"/>
                  </a:lnTo>
                  <a:lnTo>
                    <a:pt x="38595" y="724560"/>
                  </a:lnTo>
                  <a:lnTo>
                    <a:pt x="17767" y="762889"/>
                  </a:lnTo>
                  <a:lnTo>
                    <a:pt x="4597" y="805230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44"/>
                  </a:lnTo>
                  <a:lnTo>
                    <a:pt x="66179" y="1010158"/>
                  </a:lnTo>
                  <a:lnTo>
                    <a:pt x="99593" y="1037729"/>
                  </a:lnTo>
                  <a:lnTo>
                    <a:pt x="137922" y="1058570"/>
                  </a:lnTo>
                  <a:lnTo>
                    <a:pt x="180251" y="1071740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15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15"/>
                  </a:lnTo>
                  <a:lnTo>
                    <a:pt x="937437" y="1041615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5B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14641" y="2550133"/>
            <a:ext cx="9309735" cy="6013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5B5858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5B5858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5B5858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5B5858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5B5858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5B5858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5B5858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5B5858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5B5858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5B5858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5B5858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5B5858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5B5858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5B5858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5B5858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600">
              <a:latin typeface="Arial"/>
              <a:cs typeface="Arial"/>
            </a:endParaRPr>
          </a:p>
          <a:p>
            <a:pPr marL="12700" marR="5080">
              <a:lnSpc>
                <a:spcPct val="116700"/>
              </a:lnSpc>
              <a:spcBef>
                <a:spcPts val="3040"/>
              </a:spcBef>
            </a:pPr>
            <a:r>
              <a:rPr sz="3000" i="1" spc="-125" dirty="0">
                <a:latin typeface="Arial"/>
                <a:cs typeface="Arial"/>
              </a:rPr>
              <a:t>Données </a:t>
            </a:r>
            <a:r>
              <a:rPr sz="3000" i="1" spc="-20" dirty="0">
                <a:latin typeface="Arial"/>
                <a:cs typeface="Arial"/>
              </a:rPr>
              <a:t>qualitatives </a:t>
            </a:r>
            <a:r>
              <a:rPr sz="3000" i="1" spc="60" dirty="0">
                <a:latin typeface="Arial"/>
                <a:cs typeface="Arial"/>
              </a:rPr>
              <a:t>et </a:t>
            </a:r>
            <a:r>
              <a:rPr sz="3000" i="1" spc="-20" dirty="0">
                <a:latin typeface="Arial"/>
                <a:cs typeface="Arial"/>
              </a:rPr>
              <a:t>quantitatives </a:t>
            </a:r>
            <a:r>
              <a:rPr sz="3000" i="1" spc="-170" dirty="0">
                <a:latin typeface="Arial"/>
                <a:cs typeface="Arial"/>
              </a:rPr>
              <a:t>sur </a:t>
            </a:r>
            <a:r>
              <a:rPr sz="3000" i="1" spc="-40" dirty="0">
                <a:latin typeface="Arial"/>
                <a:cs typeface="Arial"/>
              </a:rPr>
              <a:t>votre </a:t>
            </a:r>
            <a:r>
              <a:rPr sz="3000" i="1" spc="-55" dirty="0">
                <a:latin typeface="Arial"/>
                <a:cs typeface="Arial"/>
              </a:rPr>
              <a:t>secteur </a:t>
            </a:r>
            <a:r>
              <a:rPr sz="3000" i="1" spc="60" dirty="0">
                <a:latin typeface="Arial"/>
                <a:cs typeface="Arial"/>
              </a:rPr>
              <a:t>et  </a:t>
            </a:r>
            <a:r>
              <a:rPr sz="3000" i="1" spc="-40" dirty="0">
                <a:latin typeface="Arial"/>
                <a:cs typeface="Arial"/>
              </a:rPr>
              <a:t>votre</a:t>
            </a:r>
            <a:r>
              <a:rPr sz="3000" i="1" spc="-30" dirty="0">
                <a:latin typeface="Arial"/>
                <a:cs typeface="Arial"/>
              </a:rPr>
              <a:t> </a:t>
            </a:r>
            <a:r>
              <a:rPr sz="3000" i="1" spc="-55" dirty="0">
                <a:latin typeface="Arial"/>
                <a:cs typeface="Arial"/>
              </a:rPr>
              <a:t>marché.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50">
              <a:latin typeface="Arial"/>
              <a:cs typeface="Arial"/>
            </a:endParaRPr>
          </a:p>
          <a:p>
            <a:pPr marL="12700" marR="5080">
              <a:lnSpc>
                <a:spcPct val="116700"/>
              </a:lnSpc>
            </a:pPr>
            <a:r>
              <a:rPr sz="3000" i="1" spc="-125" dirty="0">
                <a:latin typeface="Arial"/>
                <a:cs typeface="Arial"/>
              </a:rPr>
              <a:t>Données </a:t>
            </a:r>
            <a:r>
              <a:rPr sz="3000" i="1" spc="-20" dirty="0">
                <a:latin typeface="Arial"/>
                <a:cs typeface="Arial"/>
              </a:rPr>
              <a:t>qualitatives </a:t>
            </a:r>
            <a:r>
              <a:rPr sz="3000" i="1" spc="60" dirty="0">
                <a:latin typeface="Arial"/>
                <a:cs typeface="Arial"/>
              </a:rPr>
              <a:t>et </a:t>
            </a:r>
            <a:r>
              <a:rPr sz="3000" i="1" spc="-20" dirty="0">
                <a:latin typeface="Arial"/>
                <a:cs typeface="Arial"/>
              </a:rPr>
              <a:t>quantitatives </a:t>
            </a:r>
            <a:r>
              <a:rPr sz="3000" i="1" spc="-170" dirty="0">
                <a:latin typeface="Arial"/>
                <a:cs typeface="Arial"/>
              </a:rPr>
              <a:t>sur </a:t>
            </a:r>
            <a:r>
              <a:rPr sz="3000" i="1" spc="-40" dirty="0">
                <a:latin typeface="Arial"/>
                <a:cs typeface="Arial"/>
              </a:rPr>
              <a:t>votre </a:t>
            </a:r>
            <a:r>
              <a:rPr sz="3000" i="1" spc="-55" dirty="0">
                <a:latin typeface="Arial"/>
                <a:cs typeface="Arial"/>
              </a:rPr>
              <a:t>secteur </a:t>
            </a:r>
            <a:r>
              <a:rPr sz="3000" i="1" spc="60" dirty="0">
                <a:latin typeface="Arial"/>
                <a:cs typeface="Arial"/>
              </a:rPr>
              <a:t>et  </a:t>
            </a:r>
            <a:r>
              <a:rPr sz="3000" i="1" spc="-40" dirty="0">
                <a:latin typeface="Arial"/>
                <a:cs typeface="Arial"/>
              </a:rPr>
              <a:t>votre</a:t>
            </a:r>
            <a:r>
              <a:rPr sz="3000" i="1" spc="-30" dirty="0">
                <a:latin typeface="Arial"/>
                <a:cs typeface="Arial"/>
              </a:rPr>
              <a:t> </a:t>
            </a:r>
            <a:r>
              <a:rPr sz="3000" i="1" spc="-55" dirty="0">
                <a:latin typeface="Arial"/>
                <a:cs typeface="Arial"/>
              </a:rPr>
              <a:t>marché.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000" i="1" spc="-125" dirty="0">
                <a:latin typeface="Arial"/>
                <a:cs typeface="Arial"/>
              </a:rPr>
              <a:t>Données </a:t>
            </a:r>
            <a:r>
              <a:rPr sz="3000" i="1" spc="-20" dirty="0">
                <a:latin typeface="Arial"/>
                <a:cs typeface="Arial"/>
              </a:rPr>
              <a:t>qualitatives </a:t>
            </a:r>
            <a:r>
              <a:rPr sz="3000" i="1" spc="60" dirty="0">
                <a:latin typeface="Arial"/>
                <a:cs typeface="Arial"/>
              </a:rPr>
              <a:t>et </a:t>
            </a:r>
            <a:r>
              <a:rPr sz="3000" i="1" spc="-20" dirty="0">
                <a:latin typeface="Arial"/>
                <a:cs typeface="Arial"/>
              </a:rPr>
              <a:t>quantitatives </a:t>
            </a:r>
            <a:r>
              <a:rPr sz="3000" i="1" spc="-170" dirty="0">
                <a:latin typeface="Arial"/>
                <a:cs typeface="Arial"/>
              </a:rPr>
              <a:t>sur </a:t>
            </a:r>
            <a:r>
              <a:rPr sz="3000" i="1" spc="-40" dirty="0">
                <a:latin typeface="Arial"/>
                <a:cs typeface="Arial"/>
              </a:rPr>
              <a:t>votre </a:t>
            </a:r>
            <a:r>
              <a:rPr sz="3000" i="1" spc="-55" dirty="0">
                <a:latin typeface="Arial"/>
                <a:cs typeface="Arial"/>
              </a:rPr>
              <a:t>secteur</a:t>
            </a:r>
            <a:r>
              <a:rPr sz="3000" i="1" spc="160" dirty="0">
                <a:latin typeface="Arial"/>
                <a:cs typeface="Arial"/>
              </a:rPr>
              <a:t> </a:t>
            </a:r>
            <a:r>
              <a:rPr sz="3000" i="1" spc="60" dirty="0">
                <a:latin typeface="Arial"/>
                <a:cs typeface="Arial"/>
              </a:rPr>
              <a:t>et</a:t>
            </a:r>
            <a:endParaRPr sz="3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14641" y="8613871"/>
            <a:ext cx="22815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i="1" spc="-40" dirty="0">
                <a:latin typeface="Arial"/>
                <a:cs typeface="Arial"/>
              </a:rPr>
              <a:t>votre</a:t>
            </a:r>
            <a:r>
              <a:rPr sz="3000" i="1" spc="-90" dirty="0">
                <a:latin typeface="Arial"/>
                <a:cs typeface="Arial"/>
              </a:rPr>
              <a:t> </a:t>
            </a:r>
            <a:r>
              <a:rPr sz="3000" i="1" spc="-55" dirty="0">
                <a:latin typeface="Arial"/>
                <a:cs typeface="Arial"/>
              </a:rPr>
              <a:t>marché.</a:t>
            </a:r>
            <a:endParaRPr sz="3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988869" y="7959390"/>
            <a:ext cx="1296958" cy="1295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57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5862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/>
              <a:t>O</a:t>
            </a:r>
            <a:r>
              <a:rPr sz="7500" spc="550" dirty="0"/>
              <a:t>PP</a:t>
            </a:r>
            <a:r>
              <a:rPr sz="7500" spc="1300" dirty="0"/>
              <a:t>O</a:t>
            </a:r>
            <a:r>
              <a:rPr sz="7500" spc="509" dirty="0"/>
              <a:t>R</a:t>
            </a:r>
            <a:r>
              <a:rPr sz="7500" spc="445" dirty="0"/>
              <a:t>T</a:t>
            </a:r>
            <a:r>
              <a:rPr sz="7500" spc="720" dirty="0"/>
              <a:t>U</a:t>
            </a:r>
            <a:r>
              <a:rPr sz="7500" spc="1335" dirty="0"/>
              <a:t>N</a:t>
            </a:r>
            <a:r>
              <a:rPr sz="7500" spc="785" dirty="0"/>
              <a:t>I</a:t>
            </a:r>
            <a:r>
              <a:rPr sz="7500" spc="445" dirty="0"/>
              <a:t>T</a:t>
            </a:r>
            <a:r>
              <a:rPr sz="7500" spc="-95" dirty="0"/>
              <a:t>É</a:t>
            </a:r>
            <a:r>
              <a:rPr sz="7500" spc="35" dirty="0"/>
              <a:t>S</a:t>
            </a:r>
            <a:r>
              <a:rPr sz="7500" dirty="0"/>
              <a:t>	</a:t>
            </a:r>
            <a:r>
              <a:rPr sz="7500" spc="675" dirty="0"/>
              <a:t>D</a:t>
            </a:r>
            <a:r>
              <a:rPr sz="7500" spc="160" dirty="0"/>
              <a:t>U</a:t>
            </a:r>
            <a:r>
              <a:rPr sz="7500" dirty="0"/>
              <a:t>	</a:t>
            </a:r>
            <a:r>
              <a:rPr sz="7500" spc="1405" dirty="0"/>
              <a:t>M</a:t>
            </a:r>
            <a:r>
              <a:rPr sz="7500" spc="1019" dirty="0"/>
              <a:t>A</a:t>
            </a:r>
            <a:r>
              <a:rPr sz="7500" spc="509" dirty="0"/>
              <a:t>R</a:t>
            </a:r>
            <a:r>
              <a:rPr sz="7500" spc="790" dirty="0"/>
              <a:t>C</a:t>
            </a:r>
            <a:r>
              <a:rPr sz="7500" spc="855" dirty="0"/>
              <a:t>H</a:t>
            </a:r>
            <a:r>
              <a:rPr sz="7500" spc="-655" dirty="0"/>
              <a:t>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4641" y="7242271"/>
            <a:ext cx="8143240" cy="109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sz="3000" i="1" spc="-125" dirty="0">
                <a:latin typeface="Arial"/>
                <a:cs typeface="Arial"/>
              </a:rPr>
              <a:t>Données </a:t>
            </a:r>
            <a:r>
              <a:rPr sz="3000" i="1" spc="-20" dirty="0">
                <a:latin typeface="Arial"/>
                <a:cs typeface="Arial"/>
              </a:rPr>
              <a:t>qualitatives </a:t>
            </a:r>
            <a:r>
              <a:rPr sz="3000" i="1" spc="60" dirty="0">
                <a:latin typeface="Arial"/>
                <a:cs typeface="Arial"/>
              </a:rPr>
              <a:t>et </a:t>
            </a:r>
            <a:r>
              <a:rPr sz="3000" i="1" spc="-20" dirty="0">
                <a:latin typeface="Arial"/>
                <a:cs typeface="Arial"/>
              </a:rPr>
              <a:t>quantitatives </a:t>
            </a:r>
            <a:r>
              <a:rPr sz="3000" i="1" spc="-170" dirty="0">
                <a:latin typeface="Arial"/>
                <a:cs typeface="Arial"/>
              </a:rPr>
              <a:t>sur </a:t>
            </a:r>
            <a:r>
              <a:rPr sz="3000" i="1" spc="-114" dirty="0">
                <a:latin typeface="Arial"/>
                <a:cs typeface="Arial"/>
              </a:rPr>
              <a:t>les  </a:t>
            </a:r>
            <a:r>
              <a:rPr sz="3000" i="1" spc="-90" dirty="0">
                <a:latin typeface="Arial"/>
                <a:cs typeface="Arial"/>
              </a:rPr>
              <a:t>consommateurs </a:t>
            </a:r>
            <a:r>
              <a:rPr sz="3000" i="1" dirty="0">
                <a:latin typeface="Arial"/>
                <a:cs typeface="Arial"/>
              </a:rPr>
              <a:t>de </a:t>
            </a:r>
            <a:r>
              <a:rPr sz="3000" i="1" spc="-40" dirty="0">
                <a:latin typeface="Arial"/>
                <a:cs typeface="Arial"/>
              </a:rPr>
              <a:t>votre </a:t>
            </a:r>
            <a:r>
              <a:rPr sz="3000" i="1" spc="-55" dirty="0">
                <a:latin typeface="Arial"/>
                <a:cs typeface="Arial"/>
              </a:rPr>
              <a:t>secteur </a:t>
            </a:r>
            <a:r>
              <a:rPr sz="3000" i="1" spc="60" dirty="0">
                <a:latin typeface="Arial"/>
                <a:cs typeface="Arial"/>
              </a:rPr>
              <a:t>et </a:t>
            </a:r>
            <a:r>
              <a:rPr sz="3000" i="1" spc="-40" dirty="0">
                <a:latin typeface="Arial"/>
                <a:cs typeface="Arial"/>
              </a:rPr>
              <a:t>votre</a:t>
            </a:r>
            <a:r>
              <a:rPr sz="3000" i="1" spc="-45" dirty="0">
                <a:latin typeface="Arial"/>
                <a:cs typeface="Arial"/>
              </a:rPr>
              <a:t> </a:t>
            </a:r>
            <a:r>
              <a:rPr sz="3000" i="1" spc="-55" dirty="0">
                <a:latin typeface="Arial"/>
                <a:cs typeface="Arial"/>
              </a:rPr>
              <a:t>marché.</a:t>
            </a:r>
            <a:endParaRPr sz="30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782653" y="3847734"/>
            <a:ext cx="1696085" cy="4682490"/>
            <a:chOff x="11782653" y="3847734"/>
            <a:chExt cx="1696085" cy="4682490"/>
          </a:xfrm>
        </p:grpSpPr>
        <p:sp>
          <p:nvSpPr>
            <p:cNvPr id="8" name="object 8"/>
            <p:cNvSpPr/>
            <p:nvPr/>
          </p:nvSpPr>
          <p:spPr>
            <a:xfrm>
              <a:off x="12562672" y="7228526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2641" y="71613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78408" y="72506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876886" y="71613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072644" y="72506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76720" y="81157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0443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84973" y="83383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777148" y="82670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57012" y="3847743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71"/>
                  </a:lnTo>
                  <a:lnTo>
                    <a:pt x="227076" y="1056830"/>
                  </a:lnTo>
                  <a:lnTo>
                    <a:pt x="218427" y="1014107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40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79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27"/>
                  </a:lnTo>
                  <a:lnTo>
                    <a:pt x="489445" y="1058291"/>
                  </a:lnTo>
                  <a:lnTo>
                    <a:pt x="495579" y="1014107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16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86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86"/>
                  </a:lnTo>
                  <a:lnTo>
                    <a:pt x="152361" y="1286243"/>
                  </a:lnTo>
                  <a:lnTo>
                    <a:pt x="117805" y="1313916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72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27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27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391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72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69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73"/>
                  </a:lnTo>
                  <a:lnTo>
                    <a:pt x="1300492" y="86144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31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16"/>
                  </a:lnTo>
                  <a:lnTo>
                    <a:pt x="1180007" y="327393"/>
                  </a:lnTo>
                  <a:lnTo>
                    <a:pt x="1224216" y="333336"/>
                  </a:lnTo>
                  <a:lnTo>
                    <a:pt x="1268425" y="327393"/>
                  </a:lnTo>
                  <a:lnTo>
                    <a:pt x="1308163" y="310616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64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42"/>
                  </a:lnTo>
                  <a:lnTo>
                    <a:pt x="1418450" y="469099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42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64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44"/>
                  </a:lnTo>
                  <a:lnTo>
                    <a:pt x="983234" y="630859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40"/>
                  </a:lnTo>
                  <a:lnTo>
                    <a:pt x="1164653" y="518744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40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44"/>
                  </a:lnTo>
                  <a:lnTo>
                    <a:pt x="1302626" y="475640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59"/>
                  </a:lnTo>
                  <a:lnTo>
                    <a:pt x="1481480" y="675144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5B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</a:pPr>
            <a:endParaRPr sz="3600"/>
          </a:p>
          <a:p>
            <a:pPr marL="12700" marR="5080">
              <a:lnSpc>
                <a:spcPct val="116700"/>
              </a:lnSpc>
              <a:spcBef>
                <a:spcPts val="3040"/>
              </a:spcBef>
            </a:pPr>
            <a:r>
              <a:rPr sz="3000" i="1" spc="-125" dirty="0">
                <a:solidFill>
                  <a:srgbClr val="000000"/>
                </a:solidFill>
                <a:latin typeface="Arial"/>
                <a:cs typeface="Arial"/>
              </a:rPr>
              <a:t>Données </a:t>
            </a:r>
            <a:r>
              <a:rPr sz="3000" i="1" spc="-20" dirty="0">
                <a:solidFill>
                  <a:srgbClr val="000000"/>
                </a:solidFill>
                <a:latin typeface="Arial"/>
                <a:cs typeface="Arial"/>
              </a:rPr>
              <a:t>qualitatives </a:t>
            </a:r>
            <a:r>
              <a:rPr sz="3000" i="1" spc="60" dirty="0">
                <a:solidFill>
                  <a:srgbClr val="000000"/>
                </a:solidFill>
                <a:latin typeface="Arial"/>
                <a:cs typeface="Arial"/>
              </a:rPr>
              <a:t>et </a:t>
            </a:r>
            <a:r>
              <a:rPr sz="3000" i="1" spc="-20" dirty="0">
                <a:solidFill>
                  <a:srgbClr val="000000"/>
                </a:solidFill>
                <a:latin typeface="Arial"/>
                <a:cs typeface="Arial"/>
              </a:rPr>
              <a:t>quantitatives </a:t>
            </a:r>
            <a:r>
              <a:rPr sz="3000" i="1" spc="-170" dirty="0">
                <a:solidFill>
                  <a:srgbClr val="000000"/>
                </a:solidFill>
                <a:latin typeface="Arial"/>
                <a:cs typeface="Arial"/>
              </a:rPr>
              <a:t>sur </a:t>
            </a:r>
            <a:r>
              <a:rPr sz="3000" i="1" spc="-114" dirty="0">
                <a:solidFill>
                  <a:srgbClr val="000000"/>
                </a:solidFill>
                <a:latin typeface="Arial"/>
                <a:cs typeface="Arial"/>
              </a:rPr>
              <a:t>les </a:t>
            </a:r>
            <a:r>
              <a:rPr sz="3000" i="1" spc="-65" dirty="0">
                <a:solidFill>
                  <a:srgbClr val="000000"/>
                </a:solidFill>
                <a:latin typeface="Arial"/>
                <a:cs typeface="Arial"/>
              </a:rPr>
              <a:t>concurrences  </a:t>
            </a:r>
            <a:r>
              <a:rPr sz="3000" i="1" dirty="0">
                <a:solidFill>
                  <a:srgbClr val="000000"/>
                </a:solidFill>
                <a:latin typeface="Arial"/>
                <a:cs typeface="Arial"/>
              </a:rPr>
              <a:t>de </a:t>
            </a:r>
            <a:r>
              <a:rPr sz="3000" i="1" spc="-40" dirty="0">
                <a:solidFill>
                  <a:srgbClr val="000000"/>
                </a:solidFill>
                <a:latin typeface="Arial"/>
                <a:cs typeface="Arial"/>
              </a:rPr>
              <a:t>votre </a:t>
            </a:r>
            <a:r>
              <a:rPr sz="3000" i="1" spc="-55" dirty="0">
                <a:solidFill>
                  <a:srgbClr val="000000"/>
                </a:solidFill>
                <a:latin typeface="Arial"/>
                <a:cs typeface="Arial"/>
              </a:rPr>
              <a:t>secteur </a:t>
            </a:r>
            <a:r>
              <a:rPr sz="3000" i="1" spc="60" dirty="0">
                <a:solidFill>
                  <a:srgbClr val="000000"/>
                </a:solidFill>
                <a:latin typeface="Arial"/>
                <a:cs typeface="Arial"/>
              </a:rPr>
              <a:t>et </a:t>
            </a:r>
            <a:r>
              <a:rPr sz="3000" i="1" spc="-40" dirty="0">
                <a:solidFill>
                  <a:srgbClr val="000000"/>
                </a:solidFill>
                <a:latin typeface="Arial"/>
                <a:cs typeface="Arial"/>
              </a:rPr>
              <a:t>votre</a:t>
            </a:r>
            <a:r>
              <a:rPr sz="3000" i="1" spc="-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000" i="1" spc="-55" dirty="0">
                <a:solidFill>
                  <a:srgbClr val="000000"/>
                </a:solidFill>
                <a:latin typeface="Arial"/>
                <a:cs typeface="Arial"/>
              </a:rPr>
              <a:t>marché.</a:t>
            </a:r>
            <a:endParaRPr sz="3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57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630711"/>
              <a:ext cx="2458085" cy="2447925"/>
            </a:xfrm>
            <a:custGeom>
              <a:avLst/>
              <a:gdLst/>
              <a:ahLst/>
              <a:cxnLst/>
              <a:rect l="l" t="t" r="r" b="b"/>
              <a:pathLst>
                <a:path w="2458084" h="2447925">
                  <a:moveTo>
                    <a:pt x="741286" y="224599"/>
                  </a:moveTo>
                  <a:lnTo>
                    <a:pt x="735355" y="179438"/>
                  </a:lnTo>
                  <a:lnTo>
                    <a:pt x="720737" y="136309"/>
                  </a:lnTo>
                  <a:lnTo>
                    <a:pt x="697992" y="96875"/>
                  </a:lnTo>
                  <a:lnTo>
                    <a:pt x="668007" y="62636"/>
                  </a:lnTo>
                  <a:lnTo>
                    <a:pt x="631913" y="34912"/>
                  </a:lnTo>
                  <a:lnTo>
                    <a:pt x="591121" y="14770"/>
                  </a:lnTo>
                  <a:lnTo>
                    <a:pt x="547192" y="2971"/>
                  </a:lnTo>
                  <a:lnTo>
                    <a:pt x="516991" y="0"/>
                  </a:lnTo>
                  <a:lnTo>
                    <a:pt x="501802" y="0"/>
                  </a:lnTo>
                  <a:lnTo>
                    <a:pt x="456717" y="5943"/>
                  </a:lnTo>
                  <a:lnTo>
                    <a:pt x="413639" y="20586"/>
                  </a:lnTo>
                  <a:lnTo>
                    <a:pt x="374256" y="43357"/>
                  </a:lnTo>
                  <a:lnTo>
                    <a:pt x="340055" y="73380"/>
                  </a:lnTo>
                  <a:lnTo>
                    <a:pt x="312369" y="109524"/>
                  </a:lnTo>
                  <a:lnTo>
                    <a:pt x="292252" y="150368"/>
                  </a:lnTo>
                  <a:lnTo>
                    <a:pt x="280479" y="194360"/>
                  </a:lnTo>
                  <a:lnTo>
                    <a:pt x="277507" y="224599"/>
                  </a:lnTo>
                  <a:lnTo>
                    <a:pt x="277507" y="239801"/>
                  </a:lnTo>
                  <a:lnTo>
                    <a:pt x="283451" y="284962"/>
                  </a:lnTo>
                  <a:lnTo>
                    <a:pt x="298069" y="328091"/>
                  </a:lnTo>
                  <a:lnTo>
                    <a:pt x="320814" y="367525"/>
                  </a:lnTo>
                  <a:lnTo>
                    <a:pt x="350799" y="401764"/>
                  </a:lnTo>
                  <a:lnTo>
                    <a:pt x="386880" y="429501"/>
                  </a:lnTo>
                  <a:lnTo>
                    <a:pt x="427672" y="449643"/>
                  </a:lnTo>
                  <a:lnTo>
                    <a:pt x="471614" y="461429"/>
                  </a:lnTo>
                  <a:lnTo>
                    <a:pt x="501802" y="464400"/>
                  </a:lnTo>
                  <a:lnTo>
                    <a:pt x="516991" y="464400"/>
                  </a:lnTo>
                  <a:lnTo>
                    <a:pt x="562089" y="458457"/>
                  </a:lnTo>
                  <a:lnTo>
                    <a:pt x="605155" y="443814"/>
                  </a:lnTo>
                  <a:lnTo>
                    <a:pt x="644550" y="421043"/>
                  </a:lnTo>
                  <a:lnTo>
                    <a:pt x="678738" y="391020"/>
                  </a:lnTo>
                  <a:lnTo>
                    <a:pt x="706424" y="354876"/>
                  </a:lnTo>
                  <a:lnTo>
                    <a:pt x="726541" y="314032"/>
                  </a:lnTo>
                  <a:lnTo>
                    <a:pt x="738314" y="270040"/>
                  </a:lnTo>
                  <a:lnTo>
                    <a:pt x="741286" y="239801"/>
                  </a:lnTo>
                  <a:lnTo>
                    <a:pt x="741286" y="224599"/>
                  </a:lnTo>
                  <a:close/>
                </a:path>
                <a:path w="2458084" h="2447925">
                  <a:moveTo>
                    <a:pt x="2457602" y="1097927"/>
                  </a:moveTo>
                  <a:lnTo>
                    <a:pt x="2443632" y="1040244"/>
                  </a:lnTo>
                  <a:lnTo>
                    <a:pt x="2415540" y="1004887"/>
                  </a:lnTo>
                  <a:lnTo>
                    <a:pt x="2367038" y="977379"/>
                  </a:lnTo>
                  <a:lnTo>
                    <a:pt x="2326906" y="972210"/>
                  </a:lnTo>
                  <a:lnTo>
                    <a:pt x="2302383" y="974051"/>
                  </a:lnTo>
                  <a:lnTo>
                    <a:pt x="2278938" y="978928"/>
                  </a:lnTo>
                  <a:lnTo>
                    <a:pt x="2257564" y="985862"/>
                  </a:lnTo>
                  <a:lnTo>
                    <a:pt x="2239213" y="993889"/>
                  </a:lnTo>
                  <a:lnTo>
                    <a:pt x="2151837" y="939215"/>
                  </a:lnTo>
                  <a:lnTo>
                    <a:pt x="2149754" y="888606"/>
                  </a:lnTo>
                  <a:lnTo>
                    <a:pt x="2132431" y="843737"/>
                  </a:lnTo>
                  <a:lnTo>
                    <a:pt x="2102993" y="807758"/>
                  </a:lnTo>
                  <a:lnTo>
                    <a:pt x="2064626" y="783856"/>
                  </a:lnTo>
                  <a:lnTo>
                    <a:pt x="2020455" y="775182"/>
                  </a:lnTo>
                  <a:lnTo>
                    <a:pt x="1979612" y="780910"/>
                  </a:lnTo>
                  <a:lnTo>
                    <a:pt x="1917865" y="820547"/>
                  </a:lnTo>
                  <a:lnTo>
                    <a:pt x="1887474" y="883958"/>
                  </a:lnTo>
                  <a:lnTo>
                    <a:pt x="1885835" y="919403"/>
                  </a:lnTo>
                  <a:lnTo>
                    <a:pt x="1894179" y="954595"/>
                  </a:lnTo>
                  <a:lnTo>
                    <a:pt x="1913255" y="987450"/>
                  </a:lnTo>
                  <a:lnTo>
                    <a:pt x="1943760" y="1015898"/>
                  </a:lnTo>
                  <a:lnTo>
                    <a:pt x="1801685" y="1573999"/>
                  </a:lnTo>
                  <a:lnTo>
                    <a:pt x="1777149" y="1577733"/>
                  </a:lnTo>
                  <a:lnTo>
                    <a:pt x="1753704" y="1587588"/>
                  </a:lnTo>
                  <a:lnTo>
                    <a:pt x="1732330" y="1601571"/>
                  </a:lnTo>
                  <a:lnTo>
                    <a:pt x="1713992" y="1617675"/>
                  </a:lnTo>
                  <a:lnTo>
                    <a:pt x="1520964" y="1530007"/>
                  </a:lnTo>
                  <a:lnTo>
                    <a:pt x="1352829" y="1453642"/>
                  </a:lnTo>
                  <a:lnTo>
                    <a:pt x="1345349" y="1413738"/>
                  </a:lnTo>
                  <a:lnTo>
                    <a:pt x="1329550" y="1381506"/>
                  </a:lnTo>
                  <a:lnTo>
                    <a:pt x="1307134" y="1356855"/>
                  </a:lnTo>
                  <a:lnTo>
                    <a:pt x="1279817" y="1339723"/>
                  </a:lnTo>
                  <a:lnTo>
                    <a:pt x="1249311" y="1330032"/>
                  </a:lnTo>
                  <a:lnTo>
                    <a:pt x="1217320" y="1327708"/>
                  </a:lnTo>
                  <a:lnTo>
                    <a:pt x="1185570" y="1332674"/>
                  </a:lnTo>
                  <a:lnTo>
                    <a:pt x="1129576" y="1364195"/>
                  </a:lnTo>
                  <a:lnTo>
                    <a:pt x="1095032" y="1424000"/>
                  </a:lnTo>
                  <a:lnTo>
                    <a:pt x="1090066" y="1464322"/>
                  </a:lnTo>
                  <a:lnTo>
                    <a:pt x="1091958" y="1482496"/>
                  </a:lnTo>
                  <a:lnTo>
                    <a:pt x="1096937" y="1502664"/>
                  </a:lnTo>
                  <a:lnTo>
                    <a:pt x="1103985" y="1522831"/>
                  </a:lnTo>
                  <a:lnTo>
                    <a:pt x="1112062" y="1541005"/>
                  </a:lnTo>
                  <a:lnTo>
                    <a:pt x="788123" y="2027123"/>
                  </a:lnTo>
                  <a:lnTo>
                    <a:pt x="788123" y="746366"/>
                  </a:lnTo>
                  <a:lnTo>
                    <a:pt x="825182" y="762393"/>
                  </a:lnTo>
                  <a:lnTo>
                    <a:pt x="866292" y="778421"/>
                  </a:lnTo>
                  <a:lnTo>
                    <a:pt x="911263" y="793940"/>
                  </a:lnTo>
                  <a:lnTo>
                    <a:pt x="959891" y="808482"/>
                  </a:lnTo>
                  <a:lnTo>
                    <a:pt x="1011999" y="821524"/>
                  </a:lnTo>
                  <a:lnTo>
                    <a:pt x="1067371" y="832573"/>
                  </a:lnTo>
                  <a:lnTo>
                    <a:pt x="1125816" y="841133"/>
                  </a:lnTo>
                  <a:lnTo>
                    <a:pt x="1187157" y="846696"/>
                  </a:lnTo>
                  <a:lnTo>
                    <a:pt x="1251419" y="848791"/>
                  </a:lnTo>
                  <a:lnTo>
                    <a:pt x="1300060" y="847636"/>
                  </a:lnTo>
                  <a:lnTo>
                    <a:pt x="1349895" y="844029"/>
                  </a:lnTo>
                  <a:lnTo>
                    <a:pt x="1400810" y="837768"/>
                  </a:lnTo>
                  <a:lnTo>
                    <a:pt x="1452702" y="828662"/>
                  </a:lnTo>
                  <a:lnTo>
                    <a:pt x="1505445" y="816483"/>
                  </a:lnTo>
                  <a:lnTo>
                    <a:pt x="1558912" y="801039"/>
                  </a:lnTo>
                  <a:lnTo>
                    <a:pt x="1607159" y="760298"/>
                  </a:lnTo>
                  <a:lnTo>
                    <a:pt x="1616062" y="729932"/>
                  </a:lnTo>
                  <a:lnTo>
                    <a:pt x="1612506" y="697344"/>
                  </a:lnTo>
                  <a:lnTo>
                    <a:pt x="1596605" y="668693"/>
                  </a:lnTo>
                  <a:lnTo>
                    <a:pt x="1571828" y="649033"/>
                  </a:lnTo>
                  <a:lnTo>
                    <a:pt x="1541500" y="640118"/>
                  </a:lnTo>
                  <a:lnTo>
                    <a:pt x="1508963" y="643686"/>
                  </a:lnTo>
                  <a:lnTo>
                    <a:pt x="1455191" y="658888"/>
                  </a:lnTo>
                  <a:lnTo>
                    <a:pt x="1402435" y="670179"/>
                  </a:lnTo>
                  <a:lnTo>
                    <a:pt x="1350784" y="677862"/>
                  </a:lnTo>
                  <a:lnTo>
                    <a:pt x="1300340" y="682256"/>
                  </a:lnTo>
                  <a:lnTo>
                    <a:pt x="1251178" y="683666"/>
                  </a:lnTo>
                  <a:lnTo>
                    <a:pt x="1190421" y="681570"/>
                  </a:lnTo>
                  <a:lnTo>
                    <a:pt x="1132205" y="675640"/>
                  </a:lnTo>
                  <a:lnTo>
                    <a:pt x="1076871" y="666521"/>
                  </a:lnTo>
                  <a:lnTo>
                    <a:pt x="1024737" y="654850"/>
                  </a:lnTo>
                  <a:lnTo>
                    <a:pt x="976134" y="641248"/>
                  </a:lnTo>
                  <a:lnTo>
                    <a:pt x="931367" y="626338"/>
                  </a:lnTo>
                  <a:lnTo>
                    <a:pt x="890765" y="610768"/>
                  </a:lnTo>
                  <a:lnTo>
                    <a:pt x="830821" y="584009"/>
                  </a:lnTo>
                  <a:lnTo>
                    <a:pt x="779195" y="556755"/>
                  </a:lnTo>
                  <a:lnTo>
                    <a:pt x="755891" y="538949"/>
                  </a:lnTo>
                  <a:lnTo>
                    <a:pt x="741667" y="530466"/>
                  </a:lnTo>
                  <a:lnTo>
                    <a:pt x="725741" y="525081"/>
                  </a:lnTo>
                  <a:lnTo>
                    <a:pt x="708482" y="523201"/>
                  </a:lnTo>
                  <a:lnTo>
                    <a:pt x="597522" y="523201"/>
                  </a:lnTo>
                  <a:lnTo>
                    <a:pt x="597522" y="949896"/>
                  </a:lnTo>
                  <a:lnTo>
                    <a:pt x="597522" y="984478"/>
                  </a:lnTo>
                  <a:lnTo>
                    <a:pt x="592429" y="974394"/>
                  </a:lnTo>
                  <a:lnTo>
                    <a:pt x="568617" y="953579"/>
                  </a:lnTo>
                  <a:lnTo>
                    <a:pt x="537591" y="943165"/>
                  </a:lnTo>
                  <a:lnTo>
                    <a:pt x="463461" y="932764"/>
                  </a:lnTo>
                  <a:lnTo>
                    <a:pt x="398386" y="920965"/>
                  </a:lnTo>
                  <a:lnTo>
                    <a:pt x="342099" y="908164"/>
                  </a:lnTo>
                  <a:lnTo>
                    <a:pt x="294322" y="894702"/>
                  </a:lnTo>
                  <a:lnTo>
                    <a:pt x="254762" y="880960"/>
                  </a:lnTo>
                  <a:lnTo>
                    <a:pt x="199224" y="854087"/>
                  </a:lnTo>
                  <a:lnTo>
                    <a:pt x="167347" y="826071"/>
                  </a:lnTo>
                  <a:lnTo>
                    <a:pt x="164744" y="821461"/>
                  </a:lnTo>
                  <a:lnTo>
                    <a:pt x="165100" y="821131"/>
                  </a:lnTo>
                  <a:lnTo>
                    <a:pt x="164922" y="819111"/>
                  </a:lnTo>
                  <a:lnTo>
                    <a:pt x="188531" y="776922"/>
                  </a:lnTo>
                  <a:lnTo>
                    <a:pt x="230657" y="738759"/>
                  </a:lnTo>
                  <a:lnTo>
                    <a:pt x="230657" y="847940"/>
                  </a:lnTo>
                  <a:lnTo>
                    <a:pt x="255689" y="859116"/>
                  </a:lnTo>
                  <a:lnTo>
                    <a:pt x="334302" y="884897"/>
                  </a:lnTo>
                  <a:lnTo>
                    <a:pt x="390067" y="898245"/>
                  </a:lnTo>
                  <a:lnTo>
                    <a:pt x="458304" y="911059"/>
                  </a:lnTo>
                  <a:lnTo>
                    <a:pt x="540080" y="922693"/>
                  </a:lnTo>
                  <a:lnTo>
                    <a:pt x="559993" y="927176"/>
                  </a:lnTo>
                  <a:lnTo>
                    <a:pt x="578345" y="935342"/>
                  </a:lnTo>
                  <a:lnTo>
                    <a:pt x="594728" y="946937"/>
                  </a:lnTo>
                  <a:lnTo>
                    <a:pt x="597522" y="949896"/>
                  </a:lnTo>
                  <a:lnTo>
                    <a:pt x="597522" y="523201"/>
                  </a:lnTo>
                  <a:lnTo>
                    <a:pt x="310299" y="523201"/>
                  </a:lnTo>
                  <a:lnTo>
                    <a:pt x="301320" y="523709"/>
                  </a:lnTo>
                  <a:lnTo>
                    <a:pt x="292646" y="525208"/>
                  </a:lnTo>
                  <a:lnTo>
                    <a:pt x="284314" y="527621"/>
                  </a:lnTo>
                  <a:lnTo>
                    <a:pt x="276390" y="530872"/>
                  </a:lnTo>
                  <a:lnTo>
                    <a:pt x="264693" y="534238"/>
                  </a:lnTo>
                  <a:lnTo>
                    <a:pt x="227266" y="549021"/>
                  </a:lnTo>
                  <a:lnTo>
                    <a:pt x="187960" y="569328"/>
                  </a:lnTo>
                  <a:lnTo>
                    <a:pt x="147739" y="595020"/>
                  </a:lnTo>
                  <a:lnTo>
                    <a:pt x="107543" y="625970"/>
                  </a:lnTo>
                  <a:lnTo>
                    <a:pt x="69608" y="662457"/>
                  </a:lnTo>
                  <a:lnTo>
                    <a:pt x="36156" y="705510"/>
                  </a:lnTo>
                  <a:lnTo>
                    <a:pt x="10668" y="757237"/>
                  </a:lnTo>
                  <a:lnTo>
                    <a:pt x="0" y="819111"/>
                  </a:lnTo>
                  <a:lnTo>
                    <a:pt x="1612" y="843013"/>
                  </a:lnTo>
                  <a:lnTo>
                    <a:pt x="15163" y="890384"/>
                  </a:lnTo>
                  <a:lnTo>
                    <a:pt x="41427" y="933246"/>
                  </a:lnTo>
                  <a:lnTo>
                    <a:pt x="77787" y="969746"/>
                  </a:lnTo>
                  <a:lnTo>
                    <a:pt x="113766" y="995121"/>
                  </a:lnTo>
                  <a:lnTo>
                    <a:pt x="160362" y="1019975"/>
                  </a:lnTo>
                  <a:lnTo>
                    <a:pt x="197510" y="1035824"/>
                  </a:lnTo>
                  <a:lnTo>
                    <a:pt x="238747" y="1050429"/>
                  </a:lnTo>
                  <a:lnTo>
                    <a:pt x="284378" y="1063853"/>
                  </a:lnTo>
                  <a:lnTo>
                    <a:pt x="334733" y="1076159"/>
                  </a:lnTo>
                  <a:lnTo>
                    <a:pt x="390105" y="1087412"/>
                  </a:lnTo>
                  <a:lnTo>
                    <a:pt x="450799" y="1097673"/>
                  </a:lnTo>
                  <a:lnTo>
                    <a:pt x="520598" y="1107440"/>
                  </a:lnTo>
                  <a:lnTo>
                    <a:pt x="527443" y="1107643"/>
                  </a:lnTo>
                  <a:lnTo>
                    <a:pt x="556755" y="1102220"/>
                  </a:lnTo>
                  <a:lnTo>
                    <a:pt x="581698" y="1087145"/>
                  </a:lnTo>
                  <a:lnTo>
                    <a:pt x="597522" y="1067282"/>
                  </a:lnTo>
                  <a:lnTo>
                    <a:pt x="597522" y="1099947"/>
                  </a:lnTo>
                  <a:lnTo>
                    <a:pt x="595566" y="1102410"/>
                  </a:lnTo>
                  <a:lnTo>
                    <a:pt x="564375" y="1121410"/>
                  </a:lnTo>
                  <a:lnTo>
                    <a:pt x="527456" y="1128280"/>
                  </a:lnTo>
                  <a:lnTo>
                    <a:pt x="523240" y="1128280"/>
                  </a:lnTo>
                  <a:lnTo>
                    <a:pt x="458279" y="1119670"/>
                  </a:lnTo>
                  <a:lnTo>
                    <a:pt x="405739" y="1111173"/>
                  </a:lnTo>
                  <a:lnTo>
                    <a:pt x="356870" y="1101953"/>
                  </a:lnTo>
                  <a:lnTo>
                    <a:pt x="311505" y="1091958"/>
                  </a:lnTo>
                  <a:lnTo>
                    <a:pt x="269494" y="1081151"/>
                  </a:lnTo>
                  <a:lnTo>
                    <a:pt x="230644" y="1069479"/>
                  </a:lnTo>
                  <a:lnTo>
                    <a:pt x="230644" y="2320163"/>
                  </a:lnTo>
                  <a:lnTo>
                    <a:pt x="240665" y="2369845"/>
                  </a:lnTo>
                  <a:lnTo>
                    <a:pt x="267970" y="2410396"/>
                  </a:lnTo>
                  <a:lnTo>
                    <a:pt x="308470" y="2437727"/>
                  </a:lnTo>
                  <a:lnTo>
                    <a:pt x="358063" y="2447747"/>
                  </a:lnTo>
                  <a:lnTo>
                    <a:pt x="407657" y="2437727"/>
                  </a:lnTo>
                  <a:lnTo>
                    <a:pt x="448170" y="2410396"/>
                  </a:lnTo>
                  <a:lnTo>
                    <a:pt x="475488" y="2369845"/>
                  </a:lnTo>
                  <a:lnTo>
                    <a:pt x="485495" y="2320163"/>
                  </a:lnTo>
                  <a:lnTo>
                    <a:pt x="485495" y="1388541"/>
                  </a:lnTo>
                  <a:lnTo>
                    <a:pt x="533273" y="1388541"/>
                  </a:lnTo>
                  <a:lnTo>
                    <a:pt x="533273" y="2320163"/>
                  </a:lnTo>
                  <a:lnTo>
                    <a:pt x="543280" y="2369845"/>
                  </a:lnTo>
                  <a:lnTo>
                    <a:pt x="570598" y="2410396"/>
                  </a:lnTo>
                  <a:lnTo>
                    <a:pt x="611098" y="2437727"/>
                  </a:lnTo>
                  <a:lnTo>
                    <a:pt x="660692" y="2447747"/>
                  </a:lnTo>
                  <a:lnTo>
                    <a:pt x="710285" y="2437727"/>
                  </a:lnTo>
                  <a:lnTo>
                    <a:pt x="750798" y="2410396"/>
                  </a:lnTo>
                  <a:lnTo>
                    <a:pt x="778103" y="2369845"/>
                  </a:lnTo>
                  <a:lnTo>
                    <a:pt x="784148" y="2339822"/>
                  </a:lnTo>
                  <a:lnTo>
                    <a:pt x="2315908" y="2339822"/>
                  </a:lnTo>
                  <a:lnTo>
                    <a:pt x="2351798" y="2332774"/>
                  </a:lnTo>
                  <a:lnTo>
                    <a:pt x="2377440" y="2314194"/>
                  </a:lnTo>
                  <a:lnTo>
                    <a:pt x="2392819" y="2287917"/>
                  </a:lnTo>
                  <a:lnTo>
                    <a:pt x="2397950" y="2257806"/>
                  </a:lnTo>
                  <a:lnTo>
                    <a:pt x="2392819" y="2227681"/>
                  </a:lnTo>
                  <a:lnTo>
                    <a:pt x="2377440" y="2201418"/>
                  </a:lnTo>
                  <a:lnTo>
                    <a:pt x="2351798" y="2182838"/>
                  </a:lnTo>
                  <a:lnTo>
                    <a:pt x="2315908" y="2175789"/>
                  </a:lnTo>
                  <a:lnTo>
                    <a:pt x="788123" y="2175789"/>
                  </a:lnTo>
                  <a:lnTo>
                    <a:pt x="788123" y="2169020"/>
                  </a:lnTo>
                  <a:lnTo>
                    <a:pt x="856526" y="2066429"/>
                  </a:lnTo>
                  <a:lnTo>
                    <a:pt x="1177759" y="1584680"/>
                  </a:lnTo>
                  <a:lnTo>
                    <a:pt x="1220152" y="1593113"/>
                  </a:lnTo>
                  <a:lnTo>
                    <a:pt x="1262545" y="1586103"/>
                  </a:lnTo>
                  <a:lnTo>
                    <a:pt x="1265072" y="1584680"/>
                  </a:lnTo>
                  <a:lnTo>
                    <a:pt x="1300810" y="1564716"/>
                  </a:lnTo>
                  <a:lnTo>
                    <a:pt x="1330833" y="1530007"/>
                  </a:lnTo>
                  <a:lnTo>
                    <a:pt x="1681302" y="1694357"/>
                  </a:lnTo>
                  <a:lnTo>
                    <a:pt x="1682318" y="1739595"/>
                  </a:lnTo>
                  <a:lnTo>
                    <a:pt x="1697520" y="1781213"/>
                  </a:lnTo>
                  <a:lnTo>
                    <a:pt x="1725320" y="1815515"/>
                  </a:lnTo>
                  <a:lnTo>
                    <a:pt x="1764131" y="1838807"/>
                  </a:lnTo>
                  <a:lnTo>
                    <a:pt x="1812366" y="1847392"/>
                  </a:lnTo>
                  <a:lnTo>
                    <a:pt x="1852828" y="1841284"/>
                  </a:lnTo>
                  <a:lnTo>
                    <a:pt x="1886254" y="1824469"/>
                  </a:lnTo>
                  <a:lnTo>
                    <a:pt x="1912099" y="1799170"/>
                  </a:lnTo>
                  <a:lnTo>
                    <a:pt x="1929841" y="1767674"/>
                  </a:lnTo>
                  <a:lnTo>
                    <a:pt x="1938934" y="1732203"/>
                  </a:lnTo>
                  <a:lnTo>
                    <a:pt x="1938845" y="1695018"/>
                  </a:lnTo>
                  <a:lnTo>
                    <a:pt x="1929028" y="1658378"/>
                  </a:lnTo>
                  <a:lnTo>
                    <a:pt x="1908949" y="1624507"/>
                  </a:lnTo>
                  <a:lnTo>
                    <a:pt x="1901621" y="1617675"/>
                  </a:lnTo>
                  <a:lnTo>
                    <a:pt x="1878063" y="1595678"/>
                  </a:lnTo>
                  <a:lnTo>
                    <a:pt x="2020455" y="1037894"/>
                  </a:lnTo>
                  <a:lnTo>
                    <a:pt x="2044839" y="1035824"/>
                  </a:lnTo>
                  <a:lnTo>
                    <a:pt x="2068258" y="1029639"/>
                  </a:lnTo>
                  <a:lnTo>
                    <a:pt x="2089619" y="1019327"/>
                  </a:lnTo>
                  <a:lnTo>
                    <a:pt x="2107831" y="1004887"/>
                  </a:lnTo>
                  <a:lnTo>
                    <a:pt x="2195525" y="1070571"/>
                  </a:lnTo>
                  <a:lnTo>
                    <a:pt x="2192324" y="1117079"/>
                  </a:lnTo>
                  <a:lnTo>
                    <a:pt x="2207006" y="1161440"/>
                  </a:lnTo>
                  <a:lnTo>
                    <a:pt x="2236444" y="1198956"/>
                  </a:lnTo>
                  <a:lnTo>
                    <a:pt x="2277453" y="1224915"/>
                  </a:lnTo>
                  <a:lnTo>
                    <a:pt x="2326906" y="1234605"/>
                  </a:lnTo>
                  <a:lnTo>
                    <a:pt x="2367038" y="1229448"/>
                  </a:lnTo>
                  <a:lnTo>
                    <a:pt x="2425395" y="1193609"/>
                  </a:lnTo>
                  <a:lnTo>
                    <a:pt x="2454567" y="1135913"/>
                  </a:lnTo>
                  <a:lnTo>
                    <a:pt x="2457602" y="1108900"/>
                  </a:lnTo>
                  <a:lnTo>
                    <a:pt x="2457602" y="1097927"/>
                  </a:lnTo>
                  <a:close/>
                </a:path>
              </a:pathLst>
            </a:custGeom>
            <a:solidFill>
              <a:srgbClr val="5B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891820" y="4235273"/>
              <a:ext cx="4766310" cy="170815"/>
            </a:xfrm>
            <a:custGeom>
              <a:avLst/>
              <a:gdLst/>
              <a:ahLst/>
              <a:cxnLst/>
              <a:rect l="l" t="t" r="r" b="b"/>
              <a:pathLst>
                <a:path w="4766309" h="170814">
                  <a:moveTo>
                    <a:pt x="4680518" y="170506"/>
                  </a:moveTo>
                  <a:lnTo>
                    <a:pt x="4650758" y="165252"/>
                  </a:lnTo>
                  <a:lnTo>
                    <a:pt x="4625516" y="150715"/>
                  </a:lnTo>
                  <a:lnTo>
                    <a:pt x="4606727" y="128731"/>
                  </a:lnTo>
                  <a:lnTo>
                    <a:pt x="4596328" y="101138"/>
                  </a:lnTo>
                  <a:lnTo>
                    <a:pt x="0" y="101138"/>
                  </a:lnTo>
                  <a:lnTo>
                    <a:pt x="0" y="69367"/>
                  </a:lnTo>
                  <a:lnTo>
                    <a:pt x="4595798" y="69367"/>
                  </a:lnTo>
                  <a:lnTo>
                    <a:pt x="4606421" y="41997"/>
                  </a:lnTo>
                  <a:lnTo>
                    <a:pt x="4625185" y="19989"/>
                  </a:lnTo>
                  <a:lnTo>
                    <a:pt x="4650303" y="5328"/>
                  </a:lnTo>
                  <a:lnTo>
                    <a:pt x="4679988" y="0"/>
                  </a:lnTo>
                  <a:lnTo>
                    <a:pt x="4713495" y="6693"/>
                  </a:lnTo>
                  <a:lnTo>
                    <a:pt x="4740748" y="24953"/>
                  </a:lnTo>
                  <a:lnTo>
                    <a:pt x="4759065" y="52050"/>
                  </a:lnTo>
                  <a:lnTo>
                    <a:pt x="4765766" y="85253"/>
                  </a:lnTo>
                  <a:lnTo>
                    <a:pt x="4759073" y="118455"/>
                  </a:lnTo>
                  <a:lnTo>
                    <a:pt x="4740814" y="145552"/>
                  </a:lnTo>
                  <a:lnTo>
                    <a:pt x="4713719" y="163812"/>
                  </a:lnTo>
                  <a:lnTo>
                    <a:pt x="4680518" y="170506"/>
                  </a:lnTo>
                  <a:close/>
                </a:path>
              </a:pathLst>
            </a:custGeom>
            <a:solidFill>
              <a:srgbClr val="857C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39192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/>
              <a:t>A</a:t>
            </a:r>
            <a:r>
              <a:rPr sz="7500" spc="1335" dirty="0"/>
              <a:t>N</a:t>
            </a:r>
            <a:r>
              <a:rPr sz="7500" spc="1019" dirty="0"/>
              <a:t>A</a:t>
            </a:r>
            <a:r>
              <a:rPr sz="7500" spc="215" dirty="0"/>
              <a:t>L</a:t>
            </a:r>
            <a:r>
              <a:rPr sz="7500" spc="1075" dirty="0"/>
              <a:t>Y</a:t>
            </a:r>
            <a:r>
              <a:rPr sz="7500" spc="595" dirty="0"/>
              <a:t>S</a:t>
            </a:r>
            <a:r>
              <a:rPr sz="7500" spc="-655" dirty="0"/>
              <a:t>E</a:t>
            </a:r>
            <a:r>
              <a:rPr sz="7500" dirty="0"/>
              <a:t>	</a:t>
            </a:r>
            <a:r>
              <a:rPr sz="7500" spc="675" dirty="0"/>
              <a:t>D</a:t>
            </a:r>
            <a:r>
              <a:rPr sz="7500" spc="160" dirty="0"/>
              <a:t>U</a:t>
            </a:r>
            <a:r>
              <a:rPr sz="7500" dirty="0"/>
              <a:t>	</a:t>
            </a:r>
            <a:r>
              <a:rPr sz="7500" spc="1405" dirty="0"/>
              <a:t>M</a:t>
            </a:r>
            <a:r>
              <a:rPr sz="7500" spc="1019" dirty="0"/>
              <a:t>A</a:t>
            </a:r>
            <a:r>
              <a:rPr sz="7500" spc="509" dirty="0"/>
              <a:t>R</a:t>
            </a:r>
            <a:r>
              <a:rPr sz="7500" spc="790" dirty="0"/>
              <a:t>C</a:t>
            </a:r>
            <a:r>
              <a:rPr sz="7500" spc="855" dirty="0"/>
              <a:t>H</a:t>
            </a:r>
            <a:r>
              <a:rPr sz="7500" spc="-655" dirty="0"/>
              <a:t>É</a:t>
            </a:r>
            <a:endParaRPr sz="7500" dirty="0"/>
          </a:p>
        </p:txBody>
      </p:sp>
      <p:sp>
        <p:nvSpPr>
          <p:cNvPr id="9" name="object 9"/>
          <p:cNvSpPr txBox="1"/>
          <p:nvPr/>
        </p:nvSpPr>
        <p:spPr>
          <a:xfrm>
            <a:off x="1652462" y="3584572"/>
            <a:ext cx="5113655" cy="22739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5B5858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5B5858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5B5858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5B5858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5B5858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5B5858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5B5858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5B5858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5B5858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5B5858"/>
                </a:solidFill>
                <a:latin typeface="Arial"/>
                <a:cs typeface="Arial"/>
              </a:rPr>
              <a:t>Q</a:t>
            </a:r>
            <a:r>
              <a:rPr sz="3200" spc="-7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5B5858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15"/>
              </a:spcBef>
            </a:pPr>
            <a:r>
              <a:rPr sz="3400" spc="-260" dirty="0">
                <a:latin typeface="Arial"/>
                <a:cs typeface="Arial"/>
              </a:rPr>
              <a:t>Emplacement </a:t>
            </a:r>
            <a:r>
              <a:rPr sz="3400" spc="-229" dirty="0">
                <a:latin typeface="Arial"/>
                <a:cs typeface="Arial"/>
              </a:rPr>
              <a:t>avec</a:t>
            </a:r>
            <a:r>
              <a:rPr sz="3400" spc="90" dirty="0">
                <a:latin typeface="Arial"/>
                <a:cs typeface="Arial"/>
              </a:rPr>
              <a:t> </a:t>
            </a:r>
            <a:r>
              <a:rPr sz="3400" spc="-310" dirty="0">
                <a:latin typeface="Arial"/>
                <a:cs typeface="Arial"/>
              </a:rPr>
              <a:t>une</a:t>
            </a:r>
            <a:r>
              <a:rPr sz="3400" spc="-85" dirty="0">
                <a:latin typeface="Arial"/>
                <a:cs typeface="Arial"/>
              </a:rPr>
              <a:t> </a:t>
            </a:r>
            <a:r>
              <a:rPr sz="3400" spc="-280" dirty="0">
                <a:latin typeface="Arial"/>
                <a:cs typeface="Arial"/>
              </a:rPr>
              <a:t>zone </a:t>
            </a:r>
            <a:r>
              <a:rPr sz="3400" spc="-130" dirty="0">
                <a:latin typeface="Arial"/>
                <a:cs typeface="Arial"/>
              </a:rPr>
              <a:t>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210" dirty="0">
                <a:latin typeface="Arial"/>
                <a:cs typeface="Arial"/>
              </a:rPr>
              <a:t>chalandise</a:t>
            </a:r>
            <a:r>
              <a:rPr sz="3400" spc="25" dirty="0">
                <a:latin typeface="Arial"/>
                <a:cs typeface="Arial"/>
              </a:rPr>
              <a:t> </a:t>
            </a:r>
            <a:r>
              <a:rPr sz="3400" spc="-170" dirty="0">
                <a:latin typeface="Arial"/>
                <a:cs typeface="Arial"/>
              </a:rPr>
              <a:t>importante</a:t>
            </a:r>
            <a:endParaRPr sz="3400">
              <a:latin typeface="Arial"/>
              <a:cs typeface="Arial"/>
            </a:endParaRPr>
          </a:p>
          <a:p>
            <a:pPr marR="5080" algn="r">
              <a:lnSpc>
                <a:spcPts val="3800"/>
              </a:lnSpc>
            </a:pPr>
            <a:r>
              <a:rPr sz="3400" spc="-320" dirty="0">
                <a:latin typeface="Arial"/>
                <a:cs typeface="Arial"/>
              </a:rPr>
              <a:t>Lieu 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60" dirty="0">
                <a:latin typeface="Arial"/>
                <a:cs typeface="Arial"/>
              </a:rPr>
              <a:t>fort</a:t>
            </a:r>
            <a:r>
              <a:rPr sz="3400" spc="-400" dirty="0">
                <a:latin typeface="Arial"/>
                <a:cs typeface="Arial"/>
              </a:rPr>
              <a:t> </a:t>
            </a:r>
            <a:r>
              <a:rPr sz="3400" spc="-55" dirty="0">
                <a:latin typeface="Arial"/>
                <a:cs typeface="Arial"/>
              </a:rPr>
              <a:t>trafic</a:t>
            </a:r>
            <a:endParaRPr sz="3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35490" y="7454161"/>
            <a:ext cx="5130165" cy="17786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655" dirty="0">
                <a:solidFill>
                  <a:srgbClr val="5B5858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5B5858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5B5858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5B5858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5B5858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5B5858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5B5858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5B5858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5B5858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5B5858"/>
                </a:solidFill>
                <a:latin typeface="Arial"/>
                <a:cs typeface="Arial"/>
              </a:rPr>
              <a:t>V</a:t>
            </a:r>
            <a:r>
              <a:rPr sz="3200" spc="-470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5B5858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5B5858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-686435">
              <a:lnSpc>
                <a:spcPts val="3900"/>
              </a:lnSpc>
              <a:spcBef>
                <a:spcPts val="1315"/>
              </a:spcBef>
            </a:pPr>
            <a:r>
              <a:rPr sz="3400" spc="-225" dirty="0">
                <a:latin typeface="Arial"/>
                <a:cs typeface="Arial"/>
              </a:rPr>
              <a:t>Innovation </a:t>
            </a:r>
            <a:r>
              <a:rPr sz="3400" spc="-260" dirty="0">
                <a:latin typeface="Arial"/>
                <a:cs typeface="Arial"/>
              </a:rPr>
              <a:t>du </a:t>
            </a:r>
            <a:r>
              <a:rPr sz="3400" spc="-145" dirty="0">
                <a:latin typeface="Arial"/>
                <a:cs typeface="Arial"/>
              </a:rPr>
              <a:t>produit  </a:t>
            </a:r>
            <a:r>
              <a:rPr sz="3400" spc="-245" dirty="0">
                <a:latin typeface="Arial"/>
                <a:cs typeface="Arial"/>
              </a:rPr>
              <a:t>Service</a:t>
            </a:r>
            <a:r>
              <a:rPr sz="3400" spc="-125" dirty="0">
                <a:latin typeface="Arial"/>
                <a:cs typeface="Arial"/>
              </a:rPr>
              <a:t> </a:t>
            </a:r>
            <a:r>
              <a:rPr sz="3400" spc="-75" dirty="0">
                <a:latin typeface="Arial"/>
                <a:cs typeface="Arial"/>
              </a:rPr>
              <a:t>qualitatif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704244" y="7454161"/>
            <a:ext cx="3568065" cy="17786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5B5858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5B5858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5B5858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5B5858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5B5858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5B5858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5B5858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5B5858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5B5858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5B5858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 marR="1575435">
              <a:lnSpc>
                <a:spcPts val="3900"/>
              </a:lnSpc>
              <a:spcBef>
                <a:spcPts val="1315"/>
              </a:spcBef>
            </a:pPr>
            <a:r>
              <a:rPr sz="3400" spc="-520" dirty="0">
                <a:latin typeface="Arial"/>
                <a:cs typeface="Arial"/>
              </a:rPr>
              <a:t>S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395" dirty="0">
                <a:latin typeface="Arial"/>
                <a:cs typeface="Arial"/>
              </a:rPr>
              <a:t>v</a:t>
            </a:r>
            <a:r>
              <a:rPr sz="3400" spc="-215" dirty="0">
                <a:latin typeface="Arial"/>
                <a:cs typeface="Arial"/>
              </a:rPr>
              <a:t>o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125" dirty="0">
                <a:latin typeface="Arial"/>
                <a:cs typeface="Arial"/>
              </a:rPr>
              <a:t>-</a:t>
            </a:r>
            <a:r>
              <a:rPr sz="3400" spc="105" dirty="0">
                <a:latin typeface="Arial"/>
                <a:cs typeface="Arial"/>
              </a:rPr>
              <a:t>f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-175" dirty="0">
                <a:latin typeface="Arial"/>
                <a:cs typeface="Arial"/>
              </a:rPr>
              <a:t>e  </a:t>
            </a:r>
            <a:r>
              <a:rPr sz="3400" spc="-295" dirty="0">
                <a:latin typeface="Arial"/>
                <a:cs typeface="Arial"/>
              </a:rPr>
              <a:t>Brevets</a:t>
            </a:r>
            <a:endParaRPr sz="3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14641" y="2550140"/>
            <a:ext cx="6379210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5B5858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5B5858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5B5858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5B5858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5B5858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5B5858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5B5858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5B5858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5B5858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5B5858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5B5858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5B5858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5B5858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5B5858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5B5858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5B5858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5B5858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5B5858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5B5858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411336" y="3704021"/>
            <a:ext cx="8610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655" dirty="0">
                <a:solidFill>
                  <a:srgbClr val="5B5858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5B5858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5B5858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5B5858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704244" y="4319711"/>
            <a:ext cx="2711450" cy="15386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716280">
              <a:lnSpc>
                <a:spcPts val="3900"/>
              </a:lnSpc>
              <a:spcBef>
                <a:spcPts val="409"/>
              </a:spcBef>
            </a:pPr>
            <a:r>
              <a:rPr sz="3400" spc="-400" dirty="0">
                <a:latin typeface="Arial"/>
                <a:cs typeface="Arial"/>
              </a:rPr>
              <a:t>Bon </a:t>
            </a:r>
            <a:r>
              <a:rPr sz="3400" spc="-140" dirty="0">
                <a:latin typeface="Arial"/>
                <a:cs typeface="Arial"/>
              </a:rPr>
              <a:t>rapport  </a:t>
            </a:r>
            <a:r>
              <a:rPr sz="3400" spc="-155" dirty="0">
                <a:latin typeface="Arial"/>
                <a:cs typeface="Arial"/>
              </a:rPr>
              <a:t>q</a:t>
            </a:r>
            <a:r>
              <a:rPr sz="3400" spc="-335" dirty="0">
                <a:latin typeface="Arial"/>
                <a:cs typeface="Arial"/>
              </a:rPr>
              <a:t>u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70" dirty="0">
                <a:latin typeface="Arial"/>
                <a:cs typeface="Arial"/>
              </a:rPr>
              <a:t>l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70" dirty="0">
                <a:latin typeface="Arial"/>
                <a:cs typeface="Arial"/>
              </a:rPr>
              <a:t>t</a:t>
            </a:r>
            <a:r>
              <a:rPr sz="3400" spc="-215" dirty="0">
                <a:latin typeface="Arial"/>
                <a:cs typeface="Arial"/>
              </a:rPr>
              <a:t>é</a:t>
            </a:r>
            <a:r>
              <a:rPr sz="3400" spc="695" dirty="0">
                <a:latin typeface="Arial"/>
                <a:cs typeface="Arial"/>
              </a:rPr>
              <a:t>/</a:t>
            </a:r>
            <a:r>
              <a:rPr sz="3400" spc="-155" dirty="0">
                <a:latin typeface="Arial"/>
                <a:cs typeface="Arial"/>
              </a:rPr>
              <a:t>p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360" dirty="0">
                <a:latin typeface="Arial"/>
                <a:cs typeface="Arial"/>
              </a:rPr>
              <a:t>x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800"/>
              </a:lnSpc>
            </a:pPr>
            <a:r>
              <a:rPr sz="3400" spc="-305" dirty="0">
                <a:latin typeface="Arial"/>
                <a:cs typeface="Arial"/>
              </a:rPr>
              <a:t>Prix </a:t>
            </a:r>
            <a:r>
              <a:rPr sz="3400" spc="-245" dirty="0">
                <a:latin typeface="Arial"/>
                <a:cs typeface="Arial"/>
              </a:rPr>
              <a:t>bon</a:t>
            </a:r>
            <a:r>
              <a:rPr sz="3400" spc="85" dirty="0">
                <a:latin typeface="Arial"/>
                <a:cs typeface="Arial"/>
              </a:rPr>
              <a:t> </a:t>
            </a:r>
            <a:r>
              <a:rPr sz="3400" spc="-254" dirty="0">
                <a:latin typeface="Arial"/>
                <a:cs typeface="Arial"/>
              </a:rPr>
              <a:t>marché</a:t>
            </a:r>
            <a:endParaRPr sz="3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857C8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57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38430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/>
              <a:t>A</a:t>
            </a:r>
            <a:r>
              <a:rPr sz="7500" spc="1335" dirty="0"/>
              <a:t>N</a:t>
            </a:r>
            <a:r>
              <a:rPr sz="7500" spc="1019" dirty="0"/>
              <a:t>A</a:t>
            </a:r>
            <a:r>
              <a:rPr sz="7500" spc="215" dirty="0"/>
              <a:t>L</a:t>
            </a:r>
            <a:r>
              <a:rPr sz="7500" spc="1075" dirty="0"/>
              <a:t>Y</a:t>
            </a:r>
            <a:r>
              <a:rPr sz="7500" spc="595" dirty="0"/>
              <a:t>S</a:t>
            </a:r>
            <a:r>
              <a:rPr sz="7500" spc="-655" dirty="0"/>
              <a:t>E</a:t>
            </a:r>
            <a:r>
              <a:rPr sz="7500" dirty="0"/>
              <a:t>	</a:t>
            </a:r>
            <a:r>
              <a:rPr sz="7500" spc="675" dirty="0"/>
              <a:t>D</a:t>
            </a:r>
            <a:r>
              <a:rPr sz="7500" spc="160" dirty="0"/>
              <a:t>U</a:t>
            </a:r>
            <a:r>
              <a:rPr sz="7500" dirty="0"/>
              <a:t>	</a:t>
            </a:r>
            <a:r>
              <a:rPr sz="7500" spc="1405" dirty="0"/>
              <a:t>M</a:t>
            </a:r>
            <a:r>
              <a:rPr sz="7500" spc="1019" dirty="0"/>
              <a:t>A</a:t>
            </a:r>
            <a:r>
              <a:rPr sz="7500" spc="509" dirty="0"/>
              <a:t>R</a:t>
            </a:r>
            <a:r>
              <a:rPr sz="7500" spc="790" dirty="0"/>
              <a:t>C</a:t>
            </a:r>
            <a:r>
              <a:rPr sz="7500" spc="855" dirty="0"/>
              <a:t>H</a:t>
            </a:r>
            <a:r>
              <a:rPr sz="7500" spc="-655" dirty="0"/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5B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14641" y="2550140"/>
            <a:ext cx="1861959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600" dirty="0">
                <a:solidFill>
                  <a:srgbClr val="5B5858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5B5858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5B5858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9910" y="3753017"/>
            <a:ext cx="5375275" cy="5528310"/>
            <a:chOff x="6779910" y="3753017"/>
            <a:chExt cx="5375275" cy="5528310"/>
          </a:xfrm>
        </p:grpSpPr>
        <p:sp>
          <p:nvSpPr>
            <p:cNvPr id="12" name="object 12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79910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030791" y="91293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779910" y="86620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779910" y="91573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030791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072010" y="2648572"/>
            <a:ext cx="3375660" cy="28714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857C89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857C89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857C89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857C89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857C89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857C89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857C89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245" dirty="0">
                <a:latin typeface="Arial"/>
                <a:cs typeface="Arial"/>
              </a:rPr>
              <a:t>Coûts </a:t>
            </a:r>
            <a:r>
              <a:rPr sz="3400" spc="-200" dirty="0">
                <a:latin typeface="Arial"/>
                <a:cs typeface="Arial"/>
              </a:rPr>
              <a:t>fixes </a:t>
            </a:r>
            <a:r>
              <a:rPr sz="3400" spc="-270" dirty="0">
                <a:latin typeface="Arial"/>
                <a:cs typeface="Arial"/>
              </a:rPr>
              <a:t>bas  </a:t>
            </a:r>
            <a:r>
              <a:rPr sz="3400" spc="-395" dirty="0">
                <a:latin typeface="Arial"/>
                <a:cs typeface="Arial"/>
              </a:rPr>
              <a:t>Taux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145" dirty="0">
                <a:latin typeface="Arial"/>
                <a:cs typeface="Arial"/>
              </a:rPr>
              <a:t>satisfaction  </a:t>
            </a:r>
            <a:r>
              <a:rPr sz="3400" spc="-225" dirty="0">
                <a:latin typeface="Arial"/>
                <a:cs typeface="Arial"/>
              </a:rPr>
              <a:t>Innovation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800"/>
              </a:lnSpc>
            </a:pPr>
            <a:r>
              <a:rPr sz="3400" spc="-155" dirty="0">
                <a:latin typeface="Arial"/>
                <a:cs typeface="Arial"/>
              </a:rPr>
              <a:t>Savoir-faire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322891" y="6539033"/>
            <a:ext cx="3168650" cy="28714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5"/>
              </a:spcBef>
            </a:pPr>
            <a:r>
              <a:rPr sz="3650" spc="-540" dirty="0">
                <a:solidFill>
                  <a:srgbClr val="857C89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857C89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857C89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857C89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857C89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857C89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857C89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57C89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00" spc="-245" dirty="0">
                <a:latin typeface="Arial"/>
                <a:cs typeface="Arial"/>
              </a:rPr>
              <a:t>Changement </a:t>
            </a:r>
            <a:r>
              <a:rPr sz="3400" spc="-204" dirty="0">
                <a:latin typeface="Arial"/>
                <a:cs typeface="Arial"/>
              </a:rPr>
              <a:t>de  </a:t>
            </a:r>
            <a:r>
              <a:rPr sz="3400" spc="-254" dirty="0">
                <a:latin typeface="Arial"/>
                <a:cs typeface="Arial"/>
              </a:rPr>
              <a:t>consommation  </a:t>
            </a:r>
            <a:r>
              <a:rPr sz="3400" spc="-330" dirty="0">
                <a:latin typeface="Arial"/>
                <a:cs typeface="Arial"/>
              </a:rPr>
              <a:t>Nouveaux </a:t>
            </a:r>
            <a:r>
              <a:rPr sz="3400" spc="-200" dirty="0">
                <a:latin typeface="Arial"/>
                <a:cs typeface="Arial"/>
              </a:rPr>
              <a:t>entrants  </a:t>
            </a:r>
            <a:r>
              <a:rPr sz="3400" spc="-365" dirty="0">
                <a:latin typeface="Arial"/>
                <a:cs typeface="Arial"/>
              </a:rPr>
              <a:t>Taxe </a:t>
            </a:r>
            <a:r>
              <a:rPr sz="3400" spc="-295" dirty="0">
                <a:latin typeface="Arial"/>
                <a:cs typeface="Arial"/>
              </a:rPr>
              <a:t>en</a:t>
            </a:r>
            <a:r>
              <a:rPr sz="3400" spc="-420" dirty="0">
                <a:latin typeface="Arial"/>
                <a:cs typeface="Arial"/>
              </a:rPr>
              <a:t> </a:t>
            </a:r>
            <a:r>
              <a:rPr sz="3400" spc="-195" dirty="0">
                <a:latin typeface="Arial"/>
                <a:cs typeface="Arial"/>
              </a:rPr>
              <a:t>défaveur</a:t>
            </a:r>
            <a:endParaRPr sz="3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284507" y="6711443"/>
            <a:ext cx="3392804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315" dirty="0">
                <a:solidFill>
                  <a:srgbClr val="857C89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857C89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857C89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857C89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857C89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857C89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857C89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857C89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857C89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857C89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857C89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57C89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072010" y="7404227"/>
            <a:ext cx="4138295" cy="20339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09"/>
              </a:spcBef>
            </a:pPr>
            <a:r>
              <a:rPr sz="3400" spc="-220" dirty="0">
                <a:latin typeface="Arial"/>
                <a:cs typeface="Arial"/>
              </a:rPr>
              <a:t>Secteur </a:t>
            </a:r>
            <a:r>
              <a:rPr sz="3400" spc="-295" dirty="0">
                <a:latin typeface="Arial"/>
                <a:cs typeface="Arial"/>
              </a:rPr>
              <a:t>en </a:t>
            </a:r>
            <a:r>
              <a:rPr sz="3400" spc="-235" dirty="0">
                <a:latin typeface="Arial"/>
                <a:cs typeface="Arial"/>
              </a:rPr>
              <a:t>croissance  </a:t>
            </a:r>
            <a:r>
              <a:rPr sz="3400" spc="-295" dirty="0">
                <a:latin typeface="Arial"/>
                <a:cs typeface="Arial"/>
              </a:rPr>
              <a:t>Nouvelles </a:t>
            </a:r>
            <a:r>
              <a:rPr sz="3400" spc="-195" dirty="0">
                <a:latin typeface="Arial"/>
                <a:cs typeface="Arial"/>
              </a:rPr>
              <a:t>technologies  </a:t>
            </a:r>
            <a:r>
              <a:rPr sz="3400" spc="-240" dirty="0">
                <a:latin typeface="Arial"/>
                <a:cs typeface="Arial"/>
              </a:rPr>
              <a:t>Réglementations  </a:t>
            </a:r>
            <a:r>
              <a:rPr sz="3400" spc="-235" dirty="0">
                <a:latin typeface="Arial"/>
                <a:cs typeface="Arial"/>
              </a:rPr>
              <a:t>Soutien </a:t>
            </a:r>
            <a:r>
              <a:rPr sz="3400" spc="-295" dirty="0">
                <a:latin typeface="Arial"/>
                <a:cs typeface="Arial"/>
              </a:rPr>
              <a:t>des</a:t>
            </a:r>
            <a:r>
              <a:rPr sz="3400" spc="75" dirty="0">
                <a:latin typeface="Arial"/>
                <a:cs typeface="Arial"/>
              </a:rPr>
              <a:t> </a:t>
            </a:r>
            <a:r>
              <a:rPr sz="3400" spc="-220" dirty="0">
                <a:latin typeface="Arial"/>
                <a:cs typeface="Arial"/>
              </a:rPr>
              <a:t>associations</a:t>
            </a:r>
            <a:endParaRPr sz="34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322891" y="2648572"/>
            <a:ext cx="5064125" cy="28714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857C89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857C89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857C89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857C89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857C89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857C89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857C89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857C89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857C89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57C89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265" dirty="0">
                <a:latin typeface="Arial"/>
                <a:cs typeface="Arial"/>
              </a:rPr>
              <a:t>Dépendances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350" dirty="0">
                <a:latin typeface="Arial"/>
                <a:cs typeface="Arial"/>
              </a:rPr>
              <a:t>un </a:t>
            </a:r>
            <a:r>
              <a:rPr sz="3400" spc="-245" dirty="0">
                <a:latin typeface="Arial"/>
                <a:cs typeface="Arial"/>
              </a:rPr>
              <a:t>fournisseur  </a:t>
            </a:r>
            <a:r>
              <a:rPr sz="3400" spc="-204" dirty="0">
                <a:latin typeface="Arial"/>
                <a:cs typeface="Arial"/>
              </a:rPr>
              <a:t>Faible</a:t>
            </a:r>
            <a:r>
              <a:rPr sz="3400" spc="-80" dirty="0">
                <a:latin typeface="Arial"/>
                <a:cs typeface="Arial"/>
              </a:rPr>
              <a:t> </a:t>
            </a:r>
            <a:r>
              <a:rPr sz="3400" spc="-140" dirty="0">
                <a:latin typeface="Arial"/>
                <a:cs typeface="Arial"/>
              </a:rPr>
              <a:t>visibilité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710"/>
              </a:lnSpc>
            </a:pPr>
            <a:r>
              <a:rPr sz="3400" spc="-175" dirty="0">
                <a:latin typeface="Arial"/>
                <a:cs typeface="Arial"/>
              </a:rPr>
              <a:t>Notoriété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990"/>
              </a:lnSpc>
            </a:pPr>
            <a:r>
              <a:rPr sz="3400" spc="-130" dirty="0">
                <a:latin typeface="Arial"/>
                <a:cs typeface="Arial"/>
              </a:rPr>
              <a:t>Capacité</a:t>
            </a:r>
            <a:r>
              <a:rPr sz="3400" spc="-80" dirty="0">
                <a:latin typeface="Arial"/>
                <a:cs typeface="Arial"/>
              </a:rPr>
              <a:t> </a:t>
            </a:r>
            <a:r>
              <a:rPr sz="3400" spc="-155" dirty="0">
                <a:latin typeface="Arial"/>
                <a:cs typeface="Arial"/>
              </a:rPr>
              <a:t>financière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5B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857C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857C89"/>
                </a:solidFill>
              </a:rPr>
              <a:t>STRATEGIE	</a:t>
            </a:r>
            <a:r>
              <a:rPr sz="6400" spc="645" dirty="0">
                <a:solidFill>
                  <a:srgbClr val="857C89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4" y="2163975"/>
            <a:ext cx="169453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5B5858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5B5858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5B5858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5B5858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5B5858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5B5858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5B5858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5B5858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5B5858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5B5858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5B5858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5B5858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5B5858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5B5858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5B5858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5B5858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5B5858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5B5858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5B5858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5B5858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5B5858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5B5858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5B5858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5B5858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5B5858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5B5858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5B5858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5B5858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5B5858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5B5858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5B5858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5B5858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5B5858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5B5858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5B5858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5B5858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5B5858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5B5858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5B5858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5B5858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5B5858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5B5858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5B5858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5B5858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5B5858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5B5858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5B5858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5B5858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5B5858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5B5858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5B5858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5B5858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5B5858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5B5858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5B5858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5B5858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5B5858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5B5858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5B5858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5B5858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5B5858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5B5858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5B5858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5B5858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5B5858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5B5858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5B5858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5B5858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5B5858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5B5858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5B5858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5B5858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5B5858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5B5858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5B5858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5B5858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5B5858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5B5858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5B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5B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857C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857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857C89"/>
                </a:solidFill>
              </a:rPr>
              <a:t>STRATEGIE	</a:t>
            </a:r>
            <a:r>
              <a:rPr sz="6400" spc="645" dirty="0">
                <a:solidFill>
                  <a:srgbClr val="857C89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5B5858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5B5858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5B5858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5B5858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5B5858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4" y="2163975"/>
            <a:ext cx="169453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5B5858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5B5858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5B5858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5B5858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5B5858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5B5858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5B5858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5B5858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5B5858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5B5858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5B5858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5B5858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5B5858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5B5858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5B5858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5B5858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5B5858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5B5858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5B5858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5B5858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5B5858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5B5858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5B5858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5B5858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5B5858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5B5858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5B5858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5B5858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5B5858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5B5858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5B5858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5B5858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5B5858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5B5858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5B5858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5B5858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5B5858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5B5858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5B5858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5B5858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5B5858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5B5858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5B585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5B5858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5B5858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5B5858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5B5858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5B5858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5B5858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5B5858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endParaRPr sz="2750" dirty="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5B5858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5B5858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5B5858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5B5858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5B5858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5B5858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857C89"/>
                </a:solidFill>
              </a:rPr>
              <a:t>P</a:t>
            </a:r>
            <a:r>
              <a:rPr sz="6400" spc="180" dirty="0">
                <a:solidFill>
                  <a:srgbClr val="857C89"/>
                </a:solidFill>
              </a:rPr>
              <a:t>L</a:t>
            </a:r>
            <a:r>
              <a:rPr sz="6400" spc="869" dirty="0">
                <a:solidFill>
                  <a:srgbClr val="857C89"/>
                </a:solidFill>
              </a:rPr>
              <a:t>A</a:t>
            </a:r>
            <a:r>
              <a:rPr sz="6400" spc="660" dirty="0">
                <a:solidFill>
                  <a:srgbClr val="857C89"/>
                </a:solidFill>
              </a:rPr>
              <a:t>N</a:t>
            </a:r>
            <a:r>
              <a:rPr sz="6400" dirty="0">
                <a:solidFill>
                  <a:srgbClr val="857C89"/>
                </a:solidFill>
              </a:rPr>
              <a:t>	</a:t>
            </a:r>
            <a:r>
              <a:rPr sz="6400" spc="575" dirty="0">
                <a:solidFill>
                  <a:srgbClr val="857C89"/>
                </a:solidFill>
              </a:rPr>
              <a:t>D</a:t>
            </a:r>
            <a:r>
              <a:rPr sz="6400" spc="819" dirty="0">
                <a:solidFill>
                  <a:srgbClr val="857C89"/>
                </a:solidFill>
              </a:rPr>
              <a:t>'</a:t>
            </a:r>
            <a:r>
              <a:rPr sz="6400" spc="869" dirty="0">
                <a:solidFill>
                  <a:srgbClr val="857C89"/>
                </a:solidFill>
              </a:rPr>
              <a:t>A</a:t>
            </a:r>
            <a:r>
              <a:rPr sz="6400" spc="670" dirty="0">
                <a:solidFill>
                  <a:srgbClr val="857C89"/>
                </a:solidFill>
              </a:rPr>
              <a:t>C</a:t>
            </a:r>
            <a:r>
              <a:rPr sz="6400" spc="380" dirty="0">
                <a:solidFill>
                  <a:srgbClr val="857C89"/>
                </a:solidFill>
              </a:rPr>
              <a:t>T</a:t>
            </a:r>
            <a:r>
              <a:rPr sz="6400" spc="670" dirty="0">
                <a:solidFill>
                  <a:srgbClr val="857C89"/>
                </a:solidFill>
              </a:rPr>
              <a:t>I</a:t>
            </a:r>
            <a:r>
              <a:rPr sz="6400" spc="1105" dirty="0">
                <a:solidFill>
                  <a:srgbClr val="857C89"/>
                </a:solidFill>
              </a:rPr>
              <a:t>O</a:t>
            </a:r>
            <a:r>
              <a:rPr sz="6400" spc="660" dirty="0">
                <a:solidFill>
                  <a:srgbClr val="857C89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B5B6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857C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5B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8480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766675" y="3608887"/>
            <a:ext cx="2409825" cy="23964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25" dirty="0">
                <a:latin typeface="Arial"/>
                <a:cs typeface="Arial"/>
              </a:rPr>
              <a:t>du  </a:t>
            </a:r>
            <a:r>
              <a:rPr sz="2750" spc="-135" dirty="0">
                <a:latin typeface="Arial"/>
                <a:cs typeface="Arial"/>
              </a:rPr>
              <a:t>Click&amp;Collect</a:t>
            </a:r>
            <a:endParaRPr sz="27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01175" y="374903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401175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9649370" y="2749778"/>
            <a:ext cx="3022600" cy="23964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220979">
              <a:lnSpc>
                <a:spcPts val="3070"/>
              </a:lnSpc>
              <a:spcBef>
                <a:spcPts val="385"/>
              </a:spcBef>
            </a:pP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50" dirty="0">
                <a:latin typeface="Arial"/>
                <a:cs typeface="Arial"/>
              </a:rPr>
              <a:t>Recherche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20" dirty="0">
                <a:latin typeface="Arial"/>
                <a:cs typeface="Arial"/>
              </a:rPr>
              <a:t>local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5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0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3683673" y="3608887"/>
            <a:ext cx="3170555" cy="27870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180" dirty="0">
                <a:latin typeface="Arial"/>
                <a:cs typeface="Arial"/>
              </a:rPr>
              <a:t>Inauguration </a:t>
            </a:r>
            <a:r>
              <a:rPr sz="2750" spc="-225" dirty="0">
                <a:latin typeface="Arial"/>
                <a:cs typeface="Arial"/>
              </a:rPr>
              <a:t>du second  </a:t>
            </a:r>
            <a:r>
              <a:rPr sz="2750" spc="-120" dirty="0">
                <a:latin typeface="Arial"/>
                <a:cs typeface="Arial"/>
              </a:rPr>
              <a:t>local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80"/>
              </a:lnSpc>
            </a:pPr>
            <a:r>
              <a:rPr sz="2750" spc="-265" dirty="0">
                <a:latin typeface="Arial"/>
                <a:cs typeface="Arial"/>
              </a:rPr>
              <a:t>Embauche</a:t>
            </a:r>
            <a:endParaRPr sz="2750">
              <a:latin typeface="Arial"/>
              <a:cs typeface="Arial"/>
            </a:endParaRPr>
          </a:p>
          <a:p>
            <a:pPr marL="12700" marR="986790">
              <a:lnSpc>
                <a:spcPts val="3080"/>
              </a:lnSpc>
              <a:spcBef>
                <a:spcPts val="17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114" dirty="0">
                <a:latin typeface="Arial"/>
                <a:cs typeface="Arial"/>
              </a:rPr>
              <a:t> </a:t>
            </a:r>
            <a:r>
              <a:rPr sz="2750" spc="-135" dirty="0">
                <a:latin typeface="Arial"/>
                <a:cs typeface="Arial"/>
              </a:rPr>
              <a:t>produit</a:t>
            </a:r>
            <a:endParaRPr sz="275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3435477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435477" y="577972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857C89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857C89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857C89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857C89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857C89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857C89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857C89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857C89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857C89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857C89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857C89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857C89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857C89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857C89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857C89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5B5858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5B5858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857C89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5B5858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5B5858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857C89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5B5858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5B5858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857C89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5B5858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5B5858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5B5858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857C89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5B5858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5B5858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5B5858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857C89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5B5858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5B5858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857C89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5B5858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5B5858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5B5858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857C89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5B5858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5B5858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857C89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5B5858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5B5858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5B5858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z="3600" spc="730" dirty="0"/>
              <a:t>N</a:t>
            </a:r>
            <a:r>
              <a:rPr sz="3600" spc="715" dirty="0"/>
              <a:t>O</a:t>
            </a:r>
            <a:r>
              <a:rPr sz="3600" spc="405" dirty="0"/>
              <a:t>M</a:t>
            </a:r>
            <a:r>
              <a:rPr sz="3600" dirty="0"/>
              <a:t>	</a:t>
            </a:r>
            <a:r>
              <a:rPr sz="3600" spc="415" dirty="0"/>
              <a:t>D</a:t>
            </a:r>
            <a:r>
              <a:rPr sz="3600" spc="-315" dirty="0"/>
              <a:t>E</a:t>
            </a:r>
            <a:r>
              <a:rPr sz="3600" dirty="0"/>
              <a:t>	</a:t>
            </a:r>
            <a:r>
              <a:rPr sz="3600" spc="195" dirty="0"/>
              <a:t>L</a:t>
            </a:r>
            <a:r>
              <a:rPr sz="3600" spc="550" dirty="0"/>
              <a:t>'</a:t>
            </a:r>
            <a:r>
              <a:rPr sz="3600" spc="45" dirty="0"/>
              <a:t>E</a:t>
            </a:r>
            <a:r>
              <a:rPr sz="3600" spc="730" dirty="0"/>
              <a:t>N</a:t>
            </a:r>
            <a:r>
              <a:rPr sz="3600" spc="305" dirty="0"/>
              <a:t>T</a:t>
            </a:r>
            <a:r>
              <a:rPr sz="3600" spc="335" dirty="0"/>
              <a:t>R</a:t>
            </a:r>
            <a:r>
              <a:rPr sz="3600" spc="45" dirty="0"/>
              <a:t>E</a:t>
            </a:r>
            <a:r>
              <a:rPr sz="3600" spc="355" dirty="0"/>
              <a:t>P</a:t>
            </a:r>
            <a:r>
              <a:rPr sz="3600" spc="335" dirty="0"/>
              <a:t>R</a:t>
            </a:r>
            <a:r>
              <a:rPr sz="3600" spc="465" dirty="0"/>
              <a:t>I</a:t>
            </a:r>
            <a:r>
              <a:rPr sz="3600" spc="375" dirty="0"/>
              <a:t>S</a:t>
            </a:r>
            <a:r>
              <a:rPr sz="3600" spc="-315" dirty="0"/>
              <a:t>E</a:t>
            </a:r>
            <a:endParaRPr sz="3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57C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425544" y="5143499"/>
              <a:ext cx="885824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4297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227329" y="1857610"/>
            <a:ext cx="4978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96770" algn="l"/>
              </a:tabLst>
            </a:pPr>
            <a:r>
              <a:rPr sz="3600" spc="200" dirty="0">
                <a:solidFill>
                  <a:srgbClr val="5B5858"/>
                </a:solidFill>
              </a:rPr>
              <a:t>F</a:t>
            </a:r>
            <a:r>
              <a:rPr sz="3600" spc="715" dirty="0">
                <a:solidFill>
                  <a:srgbClr val="5B5858"/>
                </a:solidFill>
              </a:rPr>
              <a:t>O</a:t>
            </a:r>
            <a:r>
              <a:rPr sz="3600" spc="335" dirty="0">
                <a:solidFill>
                  <a:srgbClr val="5B5858"/>
                </a:solidFill>
              </a:rPr>
              <a:t>R</a:t>
            </a:r>
            <a:r>
              <a:rPr sz="3600" spc="765" dirty="0">
                <a:solidFill>
                  <a:srgbClr val="5B5858"/>
                </a:solidFill>
              </a:rPr>
              <a:t>M</a:t>
            </a:r>
            <a:r>
              <a:rPr sz="3600" spc="-315" dirty="0">
                <a:solidFill>
                  <a:srgbClr val="5B5858"/>
                </a:solidFill>
              </a:rPr>
              <a:t>E</a:t>
            </a:r>
            <a:r>
              <a:rPr sz="3600" dirty="0">
                <a:solidFill>
                  <a:srgbClr val="5B5858"/>
                </a:solidFill>
              </a:rPr>
              <a:t>	</a:t>
            </a:r>
            <a:r>
              <a:rPr sz="3600" spc="45" dirty="0">
                <a:solidFill>
                  <a:srgbClr val="5B5858"/>
                </a:solidFill>
              </a:rPr>
              <a:t>J</a:t>
            </a:r>
            <a:r>
              <a:rPr sz="3600" spc="434" dirty="0">
                <a:solidFill>
                  <a:srgbClr val="5B5858"/>
                </a:solidFill>
              </a:rPr>
              <a:t>U</a:t>
            </a:r>
            <a:r>
              <a:rPr sz="3600" spc="335" dirty="0">
                <a:solidFill>
                  <a:srgbClr val="5B5858"/>
                </a:solidFill>
              </a:rPr>
              <a:t>R</a:t>
            </a:r>
            <a:r>
              <a:rPr sz="3600" spc="465" dirty="0">
                <a:solidFill>
                  <a:srgbClr val="5B5858"/>
                </a:solidFill>
              </a:rPr>
              <a:t>I</a:t>
            </a:r>
            <a:r>
              <a:rPr sz="3600" spc="415" dirty="0">
                <a:solidFill>
                  <a:srgbClr val="5B5858"/>
                </a:solidFill>
              </a:rPr>
              <a:t>D</a:t>
            </a:r>
            <a:r>
              <a:rPr sz="3600" spc="465" dirty="0">
                <a:solidFill>
                  <a:srgbClr val="5B5858"/>
                </a:solidFill>
              </a:rPr>
              <a:t>I</a:t>
            </a:r>
            <a:r>
              <a:rPr sz="3600" spc="680" dirty="0">
                <a:solidFill>
                  <a:srgbClr val="5B5858"/>
                </a:solidFill>
              </a:rPr>
              <a:t>Q</a:t>
            </a:r>
            <a:r>
              <a:rPr sz="3600" spc="434" dirty="0">
                <a:solidFill>
                  <a:srgbClr val="5B5858"/>
                </a:solidFill>
              </a:rPr>
              <a:t>U</a:t>
            </a:r>
            <a:r>
              <a:rPr sz="3600" spc="-315" dirty="0">
                <a:solidFill>
                  <a:srgbClr val="5B5858"/>
                </a:solidFill>
              </a:rPr>
              <a:t>E</a:t>
            </a:r>
            <a:endParaRPr sz="3600"/>
          </a:p>
        </p:txBody>
      </p:sp>
      <p:sp>
        <p:nvSpPr>
          <p:cNvPr id="7" name="object 7"/>
          <p:cNvSpPr txBox="1"/>
          <p:nvPr/>
        </p:nvSpPr>
        <p:spPr>
          <a:xfrm>
            <a:off x="12268200" y="8763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5B5858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5B5858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5B5858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5B5858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/>
              <a:t>DOSSIER	</a:t>
            </a:r>
            <a:r>
              <a:rPr sz="6400" spc="580" dirty="0"/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857C89"/>
                </a:solidFill>
              </a:rPr>
              <a:t>COMPTE	</a:t>
            </a:r>
            <a:r>
              <a:rPr sz="6400" spc="5" dirty="0">
                <a:solidFill>
                  <a:srgbClr val="857C89"/>
                </a:solidFill>
              </a:rPr>
              <a:t>DE	</a:t>
            </a:r>
            <a:r>
              <a:rPr sz="6400" spc="350" dirty="0">
                <a:solidFill>
                  <a:srgbClr val="857C89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857C89"/>
                </a:solidFill>
              </a:rPr>
              <a:t>BILAN	</a:t>
            </a:r>
            <a:r>
              <a:rPr sz="6400" spc="575" dirty="0">
                <a:solidFill>
                  <a:srgbClr val="857C89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857C89"/>
                </a:solidFill>
              </a:rPr>
              <a:t>BUDGET	</a:t>
            </a:r>
            <a:r>
              <a:rPr sz="6400" spc="5" dirty="0">
                <a:solidFill>
                  <a:srgbClr val="857C89"/>
                </a:solidFill>
              </a:rPr>
              <a:t>DE	</a:t>
            </a:r>
            <a:r>
              <a:rPr sz="6400" spc="325" dirty="0">
                <a:solidFill>
                  <a:srgbClr val="857C89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857C89"/>
                </a:solidFill>
              </a:rPr>
              <a:t>BESOIN	</a:t>
            </a:r>
            <a:r>
              <a:rPr sz="6400" spc="290" dirty="0">
                <a:solidFill>
                  <a:srgbClr val="857C89"/>
                </a:solidFill>
              </a:rPr>
              <a:t>EN	</a:t>
            </a:r>
            <a:r>
              <a:rPr sz="6400" spc="635" dirty="0">
                <a:solidFill>
                  <a:srgbClr val="857C89"/>
                </a:solidFill>
              </a:rPr>
              <a:t>FOND	</a:t>
            </a:r>
            <a:r>
              <a:rPr sz="6400" spc="5" dirty="0">
                <a:solidFill>
                  <a:srgbClr val="857C89"/>
                </a:solidFill>
              </a:rPr>
              <a:t>DE	</a:t>
            </a:r>
            <a:r>
              <a:rPr sz="6400" spc="490" dirty="0">
                <a:solidFill>
                  <a:srgbClr val="857C89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857C89"/>
                </a:solidFill>
              </a:rPr>
              <a:t>SEUIL	</a:t>
            </a:r>
            <a:r>
              <a:rPr sz="6400" spc="5" dirty="0">
                <a:solidFill>
                  <a:srgbClr val="857C89"/>
                </a:solidFill>
              </a:rPr>
              <a:t>DE	</a:t>
            </a:r>
            <a:r>
              <a:rPr sz="6400" spc="380" dirty="0">
                <a:solidFill>
                  <a:srgbClr val="857C89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857C89"/>
                </a:solidFill>
              </a:rPr>
              <a:t>PLAN	</a:t>
            </a:r>
            <a:r>
              <a:rPr sz="6400" spc="5" dirty="0">
                <a:solidFill>
                  <a:srgbClr val="857C89"/>
                </a:solidFill>
              </a:rPr>
              <a:t>DE	</a:t>
            </a:r>
            <a:r>
              <a:rPr sz="6400" spc="615" dirty="0">
                <a:solidFill>
                  <a:srgbClr val="857C89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16" y="0"/>
              <a:ext cx="7686702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857C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/>
              <a:t>C</a:t>
            </a:r>
            <a:r>
              <a:rPr sz="7500" spc="1300" dirty="0"/>
              <a:t>O</a:t>
            </a:r>
            <a:r>
              <a:rPr sz="7500" spc="1335" dirty="0"/>
              <a:t>N</a:t>
            </a:r>
            <a:r>
              <a:rPr sz="7500" spc="445" dirty="0"/>
              <a:t>T</a:t>
            </a:r>
            <a:r>
              <a:rPr sz="7500" spc="1019" dirty="0"/>
              <a:t>A</a:t>
            </a:r>
            <a:r>
              <a:rPr sz="7500" spc="790" dirty="0"/>
              <a:t>C</a:t>
            </a:r>
            <a:r>
              <a:rPr sz="7500" spc="-114" dirty="0"/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1035</Words>
  <Application>Microsoft Macintosh PowerPoint</Application>
  <PresentationFormat>Personnalisé</PresentationFormat>
  <Paragraphs>182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Nom de  l'entreprise</vt:lpstr>
      <vt:lpstr>POINTS CLÉS</vt:lpstr>
      <vt:lpstr>Présentation PowerPoint</vt:lpstr>
      <vt:lpstr>L'ÉQUIPE</vt:lpstr>
      <vt:lpstr>DESCRIPTION DU SERVICE</vt:lpstr>
      <vt:lpstr>Près de la moitié des  entreprises créées sont des micro-entreprises.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de  l'entreprise</dc:title>
  <cp:lastModifiedBy>Olivier</cp:lastModifiedBy>
  <cp:revision>2</cp:revision>
  <dcterms:created xsi:type="dcterms:W3CDTF">2021-02-11T14:19:55Z</dcterms:created>
  <dcterms:modified xsi:type="dcterms:W3CDTF">2021-02-12T08:36:32Z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2021-02-11T00:00:00Z</vt:filetime>
  </property>
</Properties>
</file>