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59A3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F59A3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59A3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59A3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7200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F59A3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47695"/>
            <a:ext cx="8542020" cy="2575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F59A3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Relationship Id="rId3" Type="http://schemas.openxmlformats.org/officeDocument/2006/relationships/image" Target="../media/image3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jp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9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2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7200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943452" y="9413986"/>
            <a:ext cx="3410348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95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8287999" cy="9172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30277" y="1932619"/>
            <a:ext cx="9627870" cy="4921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591945" algn="l"/>
              </a:tabLst>
            </a:pPr>
            <a:r>
              <a:rPr sz="4100" b="0" spc="28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229" dirty="0">
                <a:solidFill>
                  <a:srgbClr val="FFFFFF"/>
                </a:solidFill>
                <a:latin typeface="Trebuchet MS"/>
                <a:cs typeface="Trebuchet MS"/>
              </a:rPr>
              <a:t>S	</a:t>
            </a:r>
            <a:r>
              <a:rPr sz="4100" b="0" spc="-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É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4100">
              <a:latin typeface="Trebuchet MS"/>
              <a:cs typeface="Trebuchet MS"/>
            </a:endParaRPr>
          </a:p>
          <a:p>
            <a:pPr marL="12700" marR="5080" algn="ctr">
              <a:lnSpc>
                <a:spcPts val="15530"/>
              </a:lnSpc>
              <a:spcBef>
                <a:spcPts val="245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7200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72001B"/>
                </a:solidFill>
              </a:rPr>
              <a:t>P</a:t>
            </a:r>
            <a:r>
              <a:rPr sz="3800" spc="745" dirty="0">
                <a:solidFill>
                  <a:srgbClr val="72001B"/>
                </a:solidFill>
              </a:rPr>
              <a:t>O</a:t>
            </a:r>
            <a:r>
              <a:rPr sz="3800" spc="484" dirty="0">
                <a:solidFill>
                  <a:srgbClr val="72001B"/>
                </a:solidFill>
              </a:rPr>
              <a:t>I</a:t>
            </a:r>
            <a:r>
              <a:rPr sz="3800" spc="760" dirty="0">
                <a:solidFill>
                  <a:srgbClr val="72001B"/>
                </a:solidFill>
              </a:rPr>
              <a:t>N</a:t>
            </a:r>
            <a:r>
              <a:rPr sz="3800" spc="310" dirty="0">
                <a:solidFill>
                  <a:srgbClr val="72001B"/>
                </a:solidFill>
              </a:rPr>
              <a:t>T</a:t>
            </a:r>
            <a:r>
              <a:rPr sz="3800" spc="10" dirty="0">
                <a:solidFill>
                  <a:srgbClr val="72001B"/>
                </a:solidFill>
              </a:rPr>
              <a:t>S</a:t>
            </a:r>
            <a:r>
              <a:rPr sz="3800" dirty="0">
                <a:solidFill>
                  <a:srgbClr val="72001B"/>
                </a:solidFill>
              </a:rPr>
              <a:t>	</a:t>
            </a:r>
            <a:r>
              <a:rPr sz="3800" spc="484" dirty="0">
                <a:solidFill>
                  <a:srgbClr val="72001B"/>
                </a:solidFill>
              </a:rPr>
              <a:t>C</a:t>
            </a:r>
            <a:r>
              <a:rPr sz="3800" spc="195" dirty="0">
                <a:solidFill>
                  <a:srgbClr val="72001B"/>
                </a:solidFill>
              </a:rPr>
              <a:t>L</a:t>
            </a:r>
            <a:r>
              <a:rPr sz="3800" spc="40" dirty="0">
                <a:solidFill>
                  <a:srgbClr val="72001B"/>
                </a:solidFill>
              </a:rPr>
              <a:t>É</a:t>
            </a:r>
            <a:r>
              <a:rPr sz="3800" spc="10" dirty="0">
                <a:solidFill>
                  <a:srgbClr val="72001B"/>
                </a:solidFill>
              </a:rPr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909"/>
            <a:ext cx="4767580" cy="7359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95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  <a:spcBef>
                <a:spcPts val="5"/>
              </a:spcBef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063940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 rot="20040000">
            <a:off x="4085552" y="5123725"/>
            <a:ext cx="8978582" cy="1701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865"/>
              </a:lnSpc>
            </a:pPr>
            <a:r>
              <a:rPr sz="20100" b="1" spc="862" baseline="-2487" dirty="0">
                <a:solidFill>
                  <a:srgbClr val="FF1616"/>
                </a:solidFill>
                <a:latin typeface="Arial"/>
                <a:cs typeface="Arial"/>
              </a:rPr>
              <a:t>E</a:t>
            </a:r>
            <a:r>
              <a:rPr sz="20100" b="1" spc="862" baseline="-2072" dirty="0">
                <a:solidFill>
                  <a:srgbClr val="FF1616"/>
                </a:solidFill>
                <a:latin typeface="Arial"/>
                <a:cs typeface="Arial"/>
              </a:rPr>
              <a:t>X</a:t>
            </a:r>
            <a:r>
              <a:rPr sz="20100" b="1" spc="862" baseline="-1451" dirty="0">
                <a:solidFill>
                  <a:srgbClr val="FF1616"/>
                </a:solidFill>
                <a:latin typeface="Arial"/>
                <a:cs typeface="Arial"/>
              </a:rPr>
              <a:t>E</a:t>
            </a:r>
            <a:r>
              <a:rPr sz="20100" b="1" spc="862" baseline="-1036" dirty="0">
                <a:solidFill>
                  <a:srgbClr val="FF1616"/>
                </a:solidFill>
                <a:latin typeface="Arial"/>
                <a:cs typeface="Arial"/>
              </a:rPr>
              <a:t>M</a:t>
            </a:r>
            <a:r>
              <a:rPr sz="13400" b="1" spc="575" dirty="0">
                <a:solidFill>
                  <a:srgbClr val="FF1616"/>
                </a:solidFill>
                <a:latin typeface="Arial"/>
                <a:cs typeface="Arial"/>
              </a:rPr>
              <a:t>PLE</a:t>
            </a:r>
            <a:endParaRPr sz="13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72001B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72001B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72001B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72001B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72001B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72001B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72001B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72001B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72001B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72001B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 marL="798830" marR="3149600">
              <a:lnSpc>
                <a:spcPct val="115900"/>
              </a:lnSpc>
              <a:spcBef>
                <a:spcPts val="4190"/>
              </a:spcBef>
              <a:tabLst>
                <a:tab pos="2169795" algn="l"/>
                <a:tab pos="3302635" algn="l"/>
                <a:tab pos="5020945" algn="l"/>
                <a:tab pos="5885180" algn="l"/>
              </a:tabLst>
            </a:pPr>
            <a:r>
              <a:rPr sz="3600" b="1" spc="575" dirty="0">
                <a:solidFill>
                  <a:srgbClr val="F59A3A"/>
                </a:solidFill>
                <a:latin typeface="Arial"/>
                <a:cs typeface="Arial"/>
              </a:rPr>
              <a:t>A</a:t>
            </a:r>
            <a:r>
              <a:rPr sz="3600" b="1" spc="430" dirty="0">
                <a:solidFill>
                  <a:srgbClr val="F59A3A"/>
                </a:solidFill>
                <a:latin typeface="Arial"/>
                <a:cs typeface="Arial"/>
              </a:rPr>
              <a:t>U</a:t>
            </a:r>
            <a:r>
              <a:rPr sz="3600" b="1" spc="470" dirty="0">
                <a:solidFill>
                  <a:srgbClr val="F59A3A"/>
                </a:solidFill>
                <a:latin typeface="Arial"/>
                <a:cs typeface="Arial"/>
              </a:rPr>
              <a:t>X</a:t>
            </a:r>
            <a:r>
              <a:rPr sz="3600" b="1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600" b="1" spc="370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r>
              <a:rPr sz="3600" b="1" spc="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600" b="1" spc="330" dirty="0">
                <a:solidFill>
                  <a:srgbClr val="F59A3A"/>
                </a:solidFill>
                <a:latin typeface="Arial"/>
                <a:cs typeface="Arial"/>
              </a:rPr>
              <a:t>R</a:t>
            </a:r>
            <a:r>
              <a:rPr sz="3600" b="1" spc="775" dirty="0">
                <a:solidFill>
                  <a:srgbClr val="F59A3A"/>
                </a:solidFill>
                <a:latin typeface="Arial"/>
                <a:cs typeface="Arial"/>
              </a:rPr>
              <a:t>V</a:t>
            </a:r>
            <a:r>
              <a:rPr sz="3600" b="1" spc="459" dirty="0">
                <a:solidFill>
                  <a:srgbClr val="F59A3A"/>
                </a:solidFill>
                <a:latin typeface="Arial"/>
                <a:cs typeface="Arial"/>
              </a:rPr>
              <a:t>I</a:t>
            </a:r>
            <a:r>
              <a:rPr sz="3600" b="1" spc="465" dirty="0">
                <a:solidFill>
                  <a:srgbClr val="F59A3A"/>
                </a:solidFill>
                <a:latin typeface="Arial"/>
                <a:cs typeface="Arial"/>
              </a:rPr>
              <a:t>C</a:t>
            </a:r>
            <a:r>
              <a:rPr sz="3600" b="1" spc="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600" b="1" spc="15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r>
              <a:rPr sz="3600" b="1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F59A3A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600" b="1" spc="775" dirty="0">
                <a:solidFill>
                  <a:srgbClr val="F59A3A"/>
                </a:solidFill>
                <a:latin typeface="Arial"/>
                <a:cs typeface="Arial"/>
              </a:rPr>
              <a:t>V</a:t>
            </a:r>
            <a:r>
              <a:rPr sz="3600" b="1" spc="710" dirty="0">
                <a:solidFill>
                  <a:srgbClr val="F59A3A"/>
                </a:solidFill>
                <a:latin typeface="Arial"/>
                <a:cs typeface="Arial"/>
              </a:rPr>
              <a:t>O</a:t>
            </a:r>
            <a:r>
              <a:rPr sz="3600" b="1" spc="10" dirty="0">
                <a:solidFill>
                  <a:srgbClr val="F59A3A"/>
                </a:solidFill>
                <a:latin typeface="Arial"/>
                <a:cs typeface="Arial"/>
              </a:rPr>
              <a:t>S  </a:t>
            </a:r>
            <a:r>
              <a:rPr sz="3600" b="1" spc="280" dirty="0">
                <a:solidFill>
                  <a:srgbClr val="F59A3A"/>
                </a:solidFill>
                <a:latin typeface="Arial"/>
                <a:cs typeface="Arial"/>
              </a:rPr>
              <a:t>SOIRÉES	</a:t>
            </a:r>
            <a:r>
              <a:rPr sz="3600" b="1" spc="55" dirty="0">
                <a:solidFill>
                  <a:srgbClr val="F59A3A"/>
                </a:solidFill>
                <a:latin typeface="Arial"/>
                <a:cs typeface="Arial"/>
              </a:rPr>
              <a:t>!</a:t>
            </a:r>
            <a:endParaRPr sz="3600">
              <a:latin typeface="Arial"/>
              <a:cs typeface="Arial"/>
            </a:endParaRPr>
          </a:p>
          <a:p>
            <a:pPr marL="793750" marR="1039494">
              <a:lnSpc>
                <a:spcPct val="108700"/>
              </a:lnSpc>
              <a:spcBef>
                <a:spcPts val="2265"/>
              </a:spcBef>
            </a:pPr>
            <a:r>
              <a:rPr sz="3450" spc="-190" dirty="0">
                <a:latin typeface="Arial"/>
                <a:cs typeface="Arial"/>
              </a:rPr>
              <a:t>Création </a:t>
            </a:r>
            <a:r>
              <a:rPr sz="3450" spc="-265" dirty="0">
                <a:latin typeface="Arial"/>
                <a:cs typeface="Arial"/>
              </a:rPr>
              <a:t>d'un </a:t>
            </a:r>
            <a:r>
              <a:rPr sz="3450" spc="-195" dirty="0">
                <a:latin typeface="Arial"/>
                <a:cs typeface="Arial"/>
              </a:rPr>
              <a:t>bar </a:t>
            </a:r>
            <a:r>
              <a:rPr sz="3450" spc="-215" dirty="0">
                <a:latin typeface="Arial"/>
                <a:cs typeface="Arial"/>
              </a:rPr>
              <a:t>spécialisé </a:t>
            </a:r>
            <a:r>
              <a:rPr sz="3450" spc="-310" dirty="0">
                <a:latin typeface="Arial"/>
                <a:cs typeface="Arial"/>
              </a:rPr>
              <a:t>dans </a:t>
            </a:r>
            <a:r>
              <a:rPr sz="3450" spc="-285" dirty="0">
                <a:latin typeface="Arial"/>
                <a:cs typeface="Arial"/>
              </a:rPr>
              <a:t>les </a:t>
            </a:r>
            <a:r>
              <a:rPr sz="3450" spc="-190" dirty="0">
                <a:latin typeface="Arial"/>
                <a:cs typeface="Arial"/>
              </a:rPr>
              <a:t>cocktails </a:t>
            </a:r>
            <a:r>
              <a:rPr sz="3450" spc="-285" dirty="0">
                <a:latin typeface="Arial"/>
                <a:cs typeface="Arial"/>
              </a:rPr>
              <a:t>les  plus </a:t>
            </a:r>
            <a:r>
              <a:rPr sz="3450" spc="-210" dirty="0">
                <a:latin typeface="Arial"/>
                <a:cs typeface="Arial"/>
              </a:rPr>
              <a:t>originaux. </a:t>
            </a:r>
            <a:r>
              <a:rPr sz="3450" spc="-400" dirty="0">
                <a:latin typeface="Arial"/>
                <a:cs typeface="Arial"/>
              </a:rPr>
              <a:t>Basé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300" dirty="0">
                <a:latin typeface="Arial"/>
                <a:cs typeface="Arial"/>
              </a:rPr>
              <a:t>Bordeaux, </a:t>
            </a:r>
            <a:r>
              <a:rPr sz="3450" spc="-375" dirty="0">
                <a:latin typeface="Arial"/>
                <a:cs typeface="Arial"/>
              </a:rPr>
              <a:t>nous </a:t>
            </a:r>
            <a:r>
              <a:rPr sz="3450" spc="-345" dirty="0">
                <a:latin typeface="Arial"/>
                <a:cs typeface="Arial"/>
              </a:rPr>
              <a:t>serons </a:t>
            </a:r>
            <a:r>
              <a:rPr sz="3450" spc="-145" dirty="0">
                <a:latin typeface="Arial"/>
                <a:cs typeface="Arial"/>
              </a:rPr>
              <a:t>là  </a:t>
            </a:r>
            <a:r>
              <a:rPr sz="3450" spc="-250" dirty="0">
                <a:latin typeface="Arial"/>
                <a:cs typeface="Arial"/>
              </a:rPr>
              <a:t>pour </a:t>
            </a:r>
            <a:r>
              <a:rPr sz="3450" spc="-385" dirty="0">
                <a:latin typeface="Arial"/>
                <a:cs typeface="Arial"/>
              </a:rPr>
              <a:t>vous </a:t>
            </a:r>
            <a:r>
              <a:rPr sz="3450" spc="-270" dirty="0">
                <a:latin typeface="Arial"/>
                <a:cs typeface="Arial"/>
              </a:rPr>
              <a:t>servir </a:t>
            </a:r>
            <a:r>
              <a:rPr sz="3450" spc="-254" dirty="0">
                <a:latin typeface="Arial"/>
                <a:cs typeface="Arial"/>
              </a:rPr>
              <a:t>lors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395" dirty="0">
                <a:latin typeface="Arial"/>
                <a:cs typeface="Arial"/>
              </a:rPr>
              <a:t>vos </a:t>
            </a:r>
            <a:r>
              <a:rPr sz="3450" spc="-285" dirty="0">
                <a:latin typeface="Arial"/>
                <a:cs typeface="Arial"/>
              </a:rPr>
              <a:t>soirées </a:t>
            </a:r>
            <a:r>
              <a:rPr sz="3450" spc="-114" dirty="0">
                <a:latin typeface="Arial"/>
                <a:cs typeface="Arial"/>
              </a:rPr>
              <a:t>et</a:t>
            </a:r>
            <a:r>
              <a:rPr sz="3450" spc="195" dirty="0">
                <a:latin typeface="Arial"/>
                <a:cs typeface="Arial"/>
              </a:rPr>
              <a:t> </a:t>
            </a:r>
            <a:r>
              <a:rPr sz="3450" spc="-300" dirty="0">
                <a:latin typeface="Arial"/>
                <a:cs typeface="Arial"/>
              </a:rPr>
              <a:t>événements.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68585" y="3563435"/>
            <a:ext cx="8775700" cy="5014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2966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525" dirty="0">
                <a:solidFill>
                  <a:srgbClr val="F59A3A"/>
                </a:solidFill>
                <a:latin typeface="Arial"/>
                <a:cs typeface="Arial"/>
              </a:rPr>
              <a:t>COMBINAISON	</a:t>
            </a:r>
            <a:r>
              <a:rPr sz="3600" b="1" spc="45" dirty="0">
                <a:solidFill>
                  <a:srgbClr val="F59A3A"/>
                </a:solidFill>
                <a:latin typeface="Arial"/>
                <a:cs typeface="Arial"/>
              </a:rPr>
              <a:t>DE	</a:t>
            </a:r>
            <a:r>
              <a:rPr sz="3600" b="1" spc="459" dirty="0">
                <a:solidFill>
                  <a:srgbClr val="F59A3A"/>
                </a:solidFill>
                <a:latin typeface="Arial"/>
                <a:cs typeface="Arial"/>
              </a:rPr>
              <a:t>PASSION  </a:t>
            </a:r>
            <a:r>
              <a:rPr sz="3600" b="1" spc="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600" b="1" spc="-55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r>
              <a:rPr sz="3600" b="1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F59A3A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600" b="1" spc="350" dirty="0">
                <a:solidFill>
                  <a:srgbClr val="F59A3A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F59A3A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F59A3A"/>
                </a:solidFill>
                <a:latin typeface="Arial"/>
                <a:cs typeface="Arial"/>
              </a:rPr>
              <a:t>O</a:t>
            </a:r>
            <a:r>
              <a:rPr sz="3600" b="1" spc="195" dirty="0">
                <a:solidFill>
                  <a:srgbClr val="F59A3A"/>
                </a:solidFill>
                <a:latin typeface="Arial"/>
                <a:cs typeface="Arial"/>
              </a:rPr>
              <a:t>F</a:t>
            </a:r>
            <a:r>
              <a:rPr sz="3600" b="1" spc="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600" b="1" spc="370" dirty="0">
                <a:solidFill>
                  <a:srgbClr val="F59A3A"/>
                </a:solidFill>
                <a:latin typeface="Arial"/>
                <a:cs typeface="Arial"/>
              </a:rPr>
              <a:t>SS</a:t>
            </a:r>
            <a:r>
              <a:rPr sz="3600" b="1" spc="459" dirty="0">
                <a:solidFill>
                  <a:srgbClr val="F59A3A"/>
                </a:solidFill>
                <a:latin typeface="Arial"/>
                <a:cs typeface="Arial"/>
              </a:rPr>
              <a:t>I</a:t>
            </a:r>
            <a:r>
              <a:rPr sz="3600" b="1" spc="710" dirty="0">
                <a:solidFill>
                  <a:srgbClr val="F59A3A"/>
                </a:solidFill>
                <a:latin typeface="Arial"/>
                <a:cs typeface="Arial"/>
              </a:rPr>
              <a:t>O</a:t>
            </a:r>
            <a:r>
              <a:rPr sz="3600" b="1" spc="725" dirty="0">
                <a:solidFill>
                  <a:srgbClr val="F59A3A"/>
                </a:solidFill>
                <a:latin typeface="Arial"/>
                <a:cs typeface="Arial"/>
              </a:rPr>
              <a:t>NN</a:t>
            </a:r>
            <a:r>
              <a:rPr sz="3600" b="1" spc="575" dirty="0">
                <a:solidFill>
                  <a:srgbClr val="F59A3A"/>
                </a:solidFill>
                <a:latin typeface="Arial"/>
                <a:cs typeface="Arial"/>
              </a:rPr>
              <a:t>A</a:t>
            </a:r>
            <a:r>
              <a:rPr sz="3600" b="1" spc="190" dirty="0">
                <a:solidFill>
                  <a:srgbClr val="F59A3A"/>
                </a:solidFill>
                <a:latin typeface="Arial"/>
                <a:cs typeface="Arial"/>
              </a:rPr>
              <a:t>L</a:t>
            </a:r>
            <a:r>
              <a:rPr sz="3600" b="1" spc="459" dirty="0">
                <a:solidFill>
                  <a:srgbClr val="F59A3A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r>
              <a:rPr sz="3600" b="1" spc="760" dirty="0">
                <a:solidFill>
                  <a:srgbClr val="F59A3A"/>
                </a:solidFill>
                <a:latin typeface="Arial"/>
                <a:cs typeface="Arial"/>
              </a:rPr>
              <a:t>M</a:t>
            </a:r>
            <a:r>
              <a:rPr sz="3600" b="1" spc="-315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165" dirty="0">
                <a:solidFill>
                  <a:srgbClr val="231F20"/>
                </a:solidFill>
                <a:latin typeface="Arial"/>
                <a:cs typeface="Arial"/>
              </a:rPr>
              <a:t>Secteur/métier actuelle </a:t>
            </a:r>
            <a:r>
              <a:rPr sz="3450" spc="-160" dirty="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sz="3450" spc="-495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50" spc="-36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50" spc="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50" spc="-75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sz="3450" spc="-1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360" dirty="0">
                <a:solidFill>
                  <a:srgbClr val="231F20"/>
                </a:solidFill>
                <a:latin typeface="Arial"/>
                <a:cs typeface="Arial"/>
              </a:rPr>
              <a:t>Barman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</a:t>
            </a:r>
            <a:r>
              <a:rPr sz="3450" spc="-4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106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sz="3450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165" dirty="0">
                <a:solidFill>
                  <a:srgbClr val="231F20"/>
                </a:solidFill>
                <a:latin typeface="Arial"/>
                <a:cs typeface="Arial"/>
              </a:rPr>
              <a:t>Comptabilité</a:t>
            </a:r>
            <a:endParaRPr sz="34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6839746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1806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>
                <a:solidFill>
                  <a:srgbClr val="72001B"/>
                </a:solidFill>
              </a:rPr>
              <a:t>L</a:t>
            </a:r>
            <a:r>
              <a:rPr sz="6400" spc="819" dirty="0">
                <a:solidFill>
                  <a:srgbClr val="72001B"/>
                </a:solidFill>
              </a:rPr>
              <a:t>'</a:t>
            </a:r>
            <a:r>
              <a:rPr sz="6400" spc="-85" dirty="0">
                <a:solidFill>
                  <a:srgbClr val="72001B"/>
                </a:solidFill>
              </a:rPr>
              <a:t>É</a:t>
            </a:r>
            <a:r>
              <a:rPr sz="6400" spc="1045" dirty="0">
                <a:solidFill>
                  <a:srgbClr val="72001B"/>
                </a:solidFill>
              </a:rPr>
              <a:t>Q</a:t>
            </a:r>
            <a:r>
              <a:rPr sz="6400" spc="610" dirty="0">
                <a:solidFill>
                  <a:srgbClr val="72001B"/>
                </a:solidFill>
              </a:rPr>
              <a:t>U</a:t>
            </a:r>
            <a:r>
              <a:rPr sz="6400" spc="670" dirty="0">
                <a:solidFill>
                  <a:srgbClr val="72001B"/>
                </a:solidFill>
              </a:rPr>
              <a:t>I</a:t>
            </a:r>
            <a:r>
              <a:rPr sz="6400" spc="465" dirty="0">
                <a:solidFill>
                  <a:srgbClr val="72001B"/>
                </a:solidFill>
              </a:rPr>
              <a:t>P</a:t>
            </a:r>
            <a:r>
              <a:rPr sz="6400" spc="-560" dirty="0">
                <a:solidFill>
                  <a:srgbClr val="72001B"/>
                </a:solidFill>
              </a:rPr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2587989"/>
            <a:ext cx="17259300" cy="7696200"/>
          </a:xfrm>
          <a:custGeom>
            <a:avLst/>
            <a:gdLst/>
            <a:ahLst/>
            <a:cxnLst/>
            <a:rect l="l" t="t" r="r" b="b"/>
            <a:pathLst>
              <a:path w="17259300" h="7696200">
                <a:moveTo>
                  <a:pt x="0" y="0"/>
                </a:moveTo>
                <a:lnTo>
                  <a:pt x="17259300" y="0"/>
                </a:lnTo>
                <a:lnTo>
                  <a:pt x="17259300" y="7696199"/>
                </a:lnTo>
                <a:lnTo>
                  <a:pt x="0" y="7696199"/>
                </a:lnTo>
                <a:lnTo>
                  <a:pt x="0" y="0"/>
                </a:lnTo>
                <a:close/>
              </a:path>
            </a:pathLst>
          </a:custGeom>
          <a:solidFill>
            <a:srgbClr val="72001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882432" y="3846465"/>
            <a:ext cx="11979275" cy="5292725"/>
            <a:chOff x="3882432" y="3846465"/>
            <a:chExt cx="11979275" cy="5292725"/>
          </a:xfrm>
        </p:grpSpPr>
        <p:sp>
          <p:nvSpPr>
            <p:cNvPr id="5" name="object 5"/>
            <p:cNvSpPr/>
            <p:nvPr/>
          </p:nvSpPr>
          <p:spPr>
            <a:xfrm>
              <a:off x="3882428" y="3846473"/>
              <a:ext cx="1940560" cy="1990725"/>
            </a:xfrm>
            <a:custGeom>
              <a:avLst/>
              <a:gdLst/>
              <a:ahLst/>
              <a:cxnLst/>
              <a:rect l="l" t="t" r="r" b="b"/>
              <a:pathLst>
                <a:path w="1940560" h="1990725">
                  <a:moveTo>
                    <a:pt x="1940369" y="344004"/>
                  </a:moveTo>
                  <a:lnTo>
                    <a:pt x="1742173" y="80530"/>
                  </a:lnTo>
                  <a:lnTo>
                    <a:pt x="1686217" y="9766"/>
                  </a:lnTo>
                  <a:lnTo>
                    <a:pt x="1673364" y="0"/>
                  </a:lnTo>
                  <a:lnTo>
                    <a:pt x="1665719" y="825"/>
                  </a:lnTo>
                  <a:lnTo>
                    <a:pt x="1658124" y="1905"/>
                  </a:lnTo>
                  <a:lnTo>
                    <a:pt x="1651355" y="7264"/>
                  </a:lnTo>
                  <a:lnTo>
                    <a:pt x="1647405" y="15252"/>
                  </a:lnTo>
                  <a:lnTo>
                    <a:pt x="1460804" y="397002"/>
                  </a:lnTo>
                  <a:lnTo>
                    <a:pt x="1426044" y="397002"/>
                  </a:lnTo>
                  <a:lnTo>
                    <a:pt x="1426044" y="468147"/>
                  </a:lnTo>
                  <a:lnTo>
                    <a:pt x="1274064" y="779106"/>
                  </a:lnTo>
                  <a:lnTo>
                    <a:pt x="626097" y="779106"/>
                  </a:lnTo>
                  <a:lnTo>
                    <a:pt x="407085" y="468147"/>
                  </a:lnTo>
                  <a:lnTo>
                    <a:pt x="461098" y="468147"/>
                  </a:lnTo>
                  <a:lnTo>
                    <a:pt x="526643" y="468147"/>
                  </a:lnTo>
                  <a:lnTo>
                    <a:pt x="1426044" y="468147"/>
                  </a:lnTo>
                  <a:lnTo>
                    <a:pt x="1426044" y="397002"/>
                  </a:lnTo>
                  <a:lnTo>
                    <a:pt x="535787" y="397002"/>
                  </a:lnTo>
                  <a:lnTo>
                    <a:pt x="534250" y="381076"/>
                  </a:lnTo>
                  <a:lnTo>
                    <a:pt x="518566" y="304190"/>
                  </a:lnTo>
                  <a:lnTo>
                    <a:pt x="500583" y="266788"/>
                  </a:lnTo>
                  <a:lnTo>
                    <a:pt x="472414" y="226009"/>
                  </a:lnTo>
                  <a:lnTo>
                    <a:pt x="472414" y="381076"/>
                  </a:lnTo>
                  <a:lnTo>
                    <a:pt x="386854" y="381076"/>
                  </a:lnTo>
                  <a:lnTo>
                    <a:pt x="386854" y="565924"/>
                  </a:lnTo>
                  <a:lnTo>
                    <a:pt x="364058" y="579996"/>
                  </a:lnTo>
                  <a:lnTo>
                    <a:pt x="339420" y="591032"/>
                  </a:lnTo>
                  <a:lnTo>
                    <a:pt x="313182" y="598817"/>
                  </a:lnTo>
                  <a:lnTo>
                    <a:pt x="285623" y="603084"/>
                  </a:lnTo>
                  <a:lnTo>
                    <a:pt x="285623" y="441464"/>
                  </a:lnTo>
                  <a:lnTo>
                    <a:pt x="331457" y="487260"/>
                  </a:lnTo>
                  <a:lnTo>
                    <a:pt x="386854" y="565924"/>
                  </a:lnTo>
                  <a:lnTo>
                    <a:pt x="386854" y="381076"/>
                  </a:lnTo>
                  <a:lnTo>
                    <a:pt x="310692" y="381076"/>
                  </a:lnTo>
                  <a:lnTo>
                    <a:pt x="335775" y="356006"/>
                  </a:lnTo>
                  <a:lnTo>
                    <a:pt x="425069" y="266788"/>
                  </a:lnTo>
                  <a:lnTo>
                    <a:pt x="443115" y="291807"/>
                  </a:lnTo>
                  <a:lnTo>
                    <a:pt x="457276" y="319455"/>
                  </a:lnTo>
                  <a:lnTo>
                    <a:pt x="467182" y="349338"/>
                  </a:lnTo>
                  <a:lnTo>
                    <a:pt x="472414" y="381076"/>
                  </a:lnTo>
                  <a:lnTo>
                    <a:pt x="472414" y="226009"/>
                  </a:lnTo>
                  <a:lnTo>
                    <a:pt x="472186" y="225679"/>
                  </a:lnTo>
                  <a:lnTo>
                    <a:pt x="440753" y="194462"/>
                  </a:lnTo>
                  <a:lnTo>
                    <a:pt x="439940" y="193649"/>
                  </a:lnTo>
                  <a:lnTo>
                    <a:pt x="402628" y="167449"/>
                  </a:lnTo>
                  <a:lnTo>
                    <a:pt x="400011" y="166217"/>
                  </a:lnTo>
                  <a:lnTo>
                    <a:pt x="400011" y="241757"/>
                  </a:lnTo>
                  <a:lnTo>
                    <a:pt x="285623" y="356006"/>
                  </a:lnTo>
                  <a:lnTo>
                    <a:pt x="285623" y="194462"/>
                  </a:lnTo>
                  <a:lnTo>
                    <a:pt x="317373" y="199694"/>
                  </a:lnTo>
                  <a:lnTo>
                    <a:pt x="347281" y="209588"/>
                  </a:lnTo>
                  <a:lnTo>
                    <a:pt x="374954" y="223735"/>
                  </a:lnTo>
                  <a:lnTo>
                    <a:pt x="400011" y="241757"/>
                  </a:lnTo>
                  <a:lnTo>
                    <a:pt x="400011" y="166217"/>
                  </a:lnTo>
                  <a:lnTo>
                    <a:pt x="361022" y="147802"/>
                  </a:lnTo>
                  <a:lnTo>
                    <a:pt x="315874" y="135470"/>
                  </a:lnTo>
                  <a:lnTo>
                    <a:pt x="267919" y="131191"/>
                  </a:lnTo>
                  <a:lnTo>
                    <a:pt x="250151" y="132791"/>
                  </a:lnTo>
                  <a:lnTo>
                    <a:pt x="250151" y="194462"/>
                  </a:lnTo>
                  <a:lnTo>
                    <a:pt x="250151" y="356006"/>
                  </a:lnTo>
                  <a:lnTo>
                    <a:pt x="250151" y="441464"/>
                  </a:lnTo>
                  <a:lnTo>
                    <a:pt x="250151" y="603084"/>
                  </a:lnTo>
                  <a:lnTo>
                    <a:pt x="218414" y="597827"/>
                  </a:lnTo>
                  <a:lnTo>
                    <a:pt x="188506" y="587933"/>
                  </a:lnTo>
                  <a:lnTo>
                    <a:pt x="160820" y="573773"/>
                  </a:lnTo>
                  <a:lnTo>
                    <a:pt x="135775" y="555726"/>
                  </a:lnTo>
                  <a:lnTo>
                    <a:pt x="160794" y="530733"/>
                  </a:lnTo>
                  <a:lnTo>
                    <a:pt x="250151" y="441464"/>
                  </a:lnTo>
                  <a:lnTo>
                    <a:pt x="250151" y="356006"/>
                  </a:lnTo>
                  <a:lnTo>
                    <a:pt x="225145" y="331025"/>
                  </a:lnTo>
                  <a:lnTo>
                    <a:pt x="225145" y="381076"/>
                  </a:lnTo>
                  <a:lnTo>
                    <a:pt x="225145" y="416483"/>
                  </a:lnTo>
                  <a:lnTo>
                    <a:pt x="110756" y="530733"/>
                  </a:lnTo>
                  <a:lnTo>
                    <a:pt x="92684" y="505688"/>
                  </a:lnTo>
                  <a:lnTo>
                    <a:pt x="78511" y="478040"/>
                  </a:lnTo>
                  <a:lnTo>
                    <a:pt x="68605" y="448170"/>
                  </a:lnTo>
                  <a:lnTo>
                    <a:pt x="63347" y="416483"/>
                  </a:lnTo>
                  <a:lnTo>
                    <a:pt x="225145" y="416483"/>
                  </a:lnTo>
                  <a:lnTo>
                    <a:pt x="225145" y="381076"/>
                  </a:lnTo>
                  <a:lnTo>
                    <a:pt x="63347" y="381076"/>
                  </a:lnTo>
                  <a:lnTo>
                    <a:pt x="68605" y="349338"/>
                  </a:lnTo>
                  <a:lnTo>
                    <a:pt x="78511" y="319455"/>
                  </a:lnTo>
                  <a:lnTo>
                    <a:pt x="92684" y="291807"/>
                  </a:lnTo>
                  <a:lnTo>
                    <a:pt x="110756" y="266788"/>
                  </a:lnTo>
                  <a:lnTo>
                    <a:pt x="225145" y="381076"/>
                  </a:lnTo>
                  <a:lnTo>
                    <a:pt x="225145" y="331025"/>
                  </a:lnTo>
                  <a:lnTo>
                    <a:pt x="160845" y="266788"/>
                  </a:lnTo>
                  <a:lnTo>
                    <a:pt x="135775" y="241757"/>
                  </a:lnTo>
                  <a:lnTo>
                    <a:pt x="160820" y="223735"/>
                  </a:lnTo>
                  <a:lnTo>
                    <a:pt x="188506" y="209588"/>
                  </a:lnTo>
                  <a:lnTo>
                    <a:pt x="218414" y="199694"/>
                  </a:lnTo>
                  <a:lnTo>
                    <a:pt x="250151" y="194462"/>
                  </a:lnTo>
                  <a:lnTo>
                    <a:pt x="250151" y="132791"/>
                  </a:lnTo>
                  <a:lnTo>
                    <a:pt x="174434" y="147929"/>
                  </a:lnTo>
                  <a:lnTo>
                    <a:pt x="132689" y="167728"/>
                  </a:lnTo>
                  <a:lnTo>
                    <a:pt x="95300" y="194119"/>
                  </a:lnTo>
                  <a:lnTo>
                    <a:pt x="63004" y="226377"/>
                  </a:lnTo>
                  <a:lnTo>
                    <a:pt x="36576" y="263715"/>
                  </a:lnTo>
                  <a:lnTo>
                    <a:pt x="16764" y="305396"/>
                  </a:lnTo>
                  <a:lnTo>
                    <a:pt x="4318" y="350659"/>
                  </a:lnTo>
                  <a:lnTo>
                    <a:pt x="0" y="398741"/>
                  </a:lnTo>
                  <a:lnTo>
                    <a:pt x="4318" y="446849"/>
                  </a:lnTo>
                  <a:lnTo>
                    <a:pt x="16764" y="492125"/>
                  </a:lnTo>
                  <a:lnTo>
                    <a:pt x="36576" y="533819"/>
                  </a:lnTo>
                  <a:lnTo>
                    <a:pt x="63004" y="571169"/>
                  </a:lnTo>
                  <a:lnTo>
                    <a:pt x="95300" y="603415"/>
                  </a:lnTo>
                  <a:lnTo>
                    <a:pt x="132689" y="629818"/>
                  </a:lnTo>
                  <a:lnTo>
                    <a:pt x="174434" y="649617"/>
                  </a:lnTo>
                  <a:lnTo>
                    <a:pt x="219760" y="662051"/>
                  </a:lnTo>
                  <a:lnTo>
                    <a:pt x="267919" y="666369"/>
                  </a:lnTo>
                  <a:lnTo>
                    <a:pt x="310362" y="663028"/>
                  </a:lnTo>
                  <a:lnTo>
                    <a:pt x="350685" y="653364"/>
                  </a:lnTo>
                  <a:lnTo>
                    <a:pt x="388366" y="637870"/>
                  </a:lnTo>
                  <a:lnTo>
                    <a:pt x="422897" y="617067"/>
                  </a:lnTo>
                  <a:lnTo>
                    <a:pt x="992784" y="1426133"/>
                  </a:lnTo>
                  <a:lnTo>
                    <a:pt x="992784" y="1871002"/>
                  </a:lnTo>
                  <a:lnTo>
                    <a:pt x="993127" y="1871345"/>
                  </a:lnTo>
                  <a:lnTo>
                    <a:pt x="778344" y="1971217"/>
                  </a:lnTo>
                  <a:lnTo>
                    <a:pt x="774954" y="1976589"/>
                  </a:lnTo>
                  <a:lnTo>
                    <a:pt x="774915" y="1982863"/>
                  </a:lnTo>
                  <a:lnTo>
                    <a:pt x="777748" y="1988083"/>
                  </a:lnTo>
                  <a:lnTo>
                    <a:pt x="782955" y="1990255"/>
                  </a:lnTo>
                  <a:lnTo>
                    <a:pt x="1256474" y="1990255"/>
                  </a:lnTo>
                  <a:lnTo>
                    <a:pt x="1261694" y="1988083"/>
                  </a:lnTo>
                  <a:lnTo>
                    <a:pt x="1264526" y="1982863"/>
                  </a:lnTo>
                  <a:lnTo>
                    <a:pt x="1264488" y="1976589"/>
                  </a:lnTo>
                  <a:lnTo>
                    <a:pt x="1261097" y="1971217"/>
                  </a:lnTo>
                  <a:lnTo>
                    <a:pt x="1046302" y="1871345"/>
                  </a:lnTo>
                  <a:lnTo>
                    <a:pt x="1046302" y="1426133"/>
                  </a:lnTo>
                  <a:lnTo>
                    <a:pt x="1502067" y="779106"/>
                  </a:lnTo>
                  <a:lnTo>
                    <a:pt x="1721104" y="468147"/>
                  </a:lnTo>
                  <a:lnTo>
                    <a:pt x="1771205" y="397002"/>
                  </a:lnTo>
                  <a:lnTo>
                    <a:pt x="1632013" y="397002"/>
                  </a:lnTo>
                  <a:lnTo>
                    <a:pt x="1632013" y="468147"/>
                  </a:lnTo>
                  <a:lnTo>
                    <a:pt x="1412976" y="779106"/>
                  </a:lnTo>
                  <a:lnTo>
                    <a:pt x="1331823" y="779106"/>
                  </a:lnTo>
                  <a:lnTo>
                    <a:pt x="1483741" y="468147"/>
                  </a:lnTo>
                  <a:lnTo>
                    <a:pt x="1632013" y="468147"/>
                  </a:lnTo>
                  <a:lnTo>
                    <a:pt x="1632013" y="397002"/>
                  </a:lnTo>
                  <a:lnTo>
                    <a:pt x="1518500" y="397002"/>
                  </a:lnTo>
                  <a:lnTo>
                    <a:pt x="1673174" y="80530"/>
                  </a:lnTo>
                  <a:lnTo>
                    <a:pt x="1897989" y="364959"/>
                  </a:lnTo>
                  <a:lnTo>
                    <a:pt x="1906054" y="371754"/>
                  </a:lnTo>
                  <a:lnTo>
                    <a:pt x="1915312" y="374180"/>
                  </a:lnTo>
                  <a:lnTo>
                    <a:pt x="1924646" y="372110"/>
                  </a:lnTo>
                  <a:lnTo>
                    <a:pt x="1932927" y="365429"/>
                  </a:lnTo>
                  <a:lnTo>
                    <a:pt x="1938451" y="355460"/>
                  </a:lnTo>
                  <a:lnTo>
                    <a:pt x="1940369" y="3440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776298" y="4315929"/>
              <a:ext cx="460002" cy="2532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278128" y="3908259"/>
              <a:ext cx="1008380" cy="673735"/>
            </a:xfrm>
            <a:custGeom>
              <a:avLst/>
              <a:gdLst/>
              <a:ahLst/>
              <a:cxnLst/>
              <a:rect l="l" t="t" r="r" b="b"/>
              <a:pathLst>
                <a:path w="1008380" h="673735">
                  <a:moveTo>
                    <a:pt x="130086" y="631723"/>
                  </a:moveTo>
                  <a:lnTo>
                    <a:pt x="128790" y="506018"/>
                  </a:lnTo>
                  <a:lnTo>
                    <a:pt x="124320" y="454075"/>
                  </a:lnTo>
                  <a:lnTo>
                    <a:pt x="105156" y="400634"/>
                  </a:lnTo>
                  <a:lnTo>
                    <a:pt x="100101" y="387197"/>
                  </a:lnTo>
                  <a:lnTo>
                    <a:pt x="90004" y="341820"/>
                  </a:lnTo>
                  <a:lnTo>
                    <a:pt x="86956" y="295706"/>
                  </a:lnTo>
                  <a:lnTo>
                    <a:pt x="86283" y="281063"/>
                  </a:lnTo>
                  <a:lnTo>
                    <a:pt x="86880" y="278663"/>
                  </a:lnTo>
                  <a:lnTo>
                    <a:pt x="87604" y="277418"/>
                  </a:lnTo>
                  <a:lnTo>
                    <a:pt x="87706" y="266788"/>
                  </a:lnTo>
                  <a:lnTo>
                    <a:pt x="85852" y="260400"/>
                  </a:lnTo>
                  <a:lnTo>
                    <a:pt x="85483" y="255638"/>
                  </a:lnTo>
                  <a:lnTo>
                    <a:pt x="86067" y="253822"/>
                  </a:lnTo>
                  <a:lnTo>
                    <a:pt x="81800" y="252895"/>
                  </a:lnTo>
                  <a:lnTo>
                    <a:pt x="75704" y="252260"/>
                  </a:lnTo>
                  <a:lnTo>
                    <a:pt x="66001" y="251904"/>
                  </a:lnTo>
                  <a:lnTo>
                    <a:pt x="55892" y="251942"/>
                  </a:lnTo>
                  <a:lnTo>
                    <a:pt x="48539" y="252514"/>
                  </a:lnTo>
                  <a:lnTo>
                    <a:pt x="41973" y="253707"/>
                  </a:lnTo>
                  <a:lnTo>
                    <a:pt x="42926" y="256997"/>
                  </a:lnTo>
                  <a:lnTo>
                    <a:pt x="42926" y="259029"/>
                  </a:lnTo>
                  <a:lnTo>
                    <a:pt x="42075" y="263372"/>
                  </a:lnTo>
                  <a:lnTo>
                    <a:pt x="40678" y="267157"/>
                  </a:lnTo>
                  <a:lnTo>
                    <a:pt x="40411" y="277418"/>
                  </a:lnTo>
                  <a:lnTo>
                    <a:pt x="41363" y="278663"/>
                  </a:lnTo>
                  <a:lnTo>
                    <a:pt x="43027" y="279882"/>
                  </a:lnTo>
                  <a:lnTo>
                    <a:pt x="42240" y="284886"/>
                  </a:lnTo>
                  <a:lnTo>
                    <a:pt x="37706" y="351243"/>
                  </a:lnTo>
                  <a:lnTo>
                    <a:pt x="26568" y="395655"/>
                  </a:lnTo>
                  <a:lnTo>
                    <a:pt x="9321" y="434886"/>
                  </a:lnTo>
                  <a:lnTo>
                    <a:pt x="2413" y="455028"/>
                  </a:lnTo>
                  <a:lnTo>
                    <a:pt x="368" y="474764"/>
                  </a:lnTo>
                  <a:lnTo>
                    <a:pt x="1130" y="503301"/>
                  </a:lnTo>
                  <a:lnTo>
                    <a:pt x="1905" y="542226"/>
                  </a:lnTo>
                  <a:lnTo>
                    <a:pt x="1816" y="584276"/>
                  </a:lnTo>
                  <a:lnTo>
                    <a:pt x="1384" y="617943"/>
                  </a:lnTo>
                  <a:lnTo>
                    <a:pt x="1130" y="631723"/>
                  </a:lnTo>
                  <a:lnTo>
                    <a:pt x="0" y="650697"/>
                  </a:lnTo>
                  <a:lnTo>
                    <a:pt x="685" y="660882"/>
                  </a:lnTo>
                  <a:lnTo>
                    <a:pt x="46786" y="673176"/>
                  </a:lnTo>
                  <a:lnTo>
                    <a:pt x="64858" y="673531"/>
                  </a:lnTo>
                  <a:lnTo>
                    <a:pt x="84201" y="673112"/>
                  </a:lnTo>
                  <a:lnTo>
                    <a:pt x="123774" y="664984"/>
                  </a:lnTo>
                  <a:lnTo>
                    <a:pt x="129959" y="647941"/>
                  </a:lnTo>
                  <a:lnTo>
                    <a:pt x="130086" y="631723"/>
                  </a:lnTo>
                  <a:close/>
                </a:path>
                <a:path w="1008380" h="673735">
                  <a:moveTo>
                    <a:pt x="267512" y="631723"/>
                  </a:moveTo>
                  <a:lnTo>
                    <a:pt x="266217" y="506018"/>
                  </a:lnTo>
                  <a:lnTo>
                    <a:pt x="261747" y="454075"/>
                  </a:lnTo>
                  <a:lnTo>
                    <a:pt x="242582" y="400634"/>
                  </a:lnTo>
                  <a:lnTo>
                    <a:pt x="237528" y="387197"/>
                  </a:lnTo>
                  <a:lnTo>
                    <a:pt x="227431" y="341820"/>
                  </a:lnTo>
                  <a:lnTo>
                    <a:pt x="224358" y="295706"/>
                  </a:lnTo>
                  <a:lnTo>
                    <a:pt x="223685" y="281063"/>
                  </a:lnTo>
                  <a:lnTo>
                    <a:pt x="224294" y="278663"/>
                  </a:lnTo>
                  <a:lnTo>
                    <a:pt x="225031" y="277418"/>
                  </a:lnTo>
                  <a:lnTo>
                    <a:pt x="225132" y="266788"/>
                  </a:lnTo>
                  <a:lnTo>
                    <a:pt x="223278" y="260400"/>
                  </a:lnTo>
                  <a:lnTo>
                    <a:pt x="222910" y="255638"/>
                  </a:lnTo>
                  <a:lnTo>
                    <a:pt x="223494" y="253822"/>
                  </a:lnTo>
                  <a:lnTo>
                    <a:pt x="219214" y="252895"/>
                  </a:lnTo>
                  <a:lnTo>
                    <a:pt x="213118" y="252260"/>
                  </a:lnTo>
                  <a:lnTo>
                    <a:pt x="203428" y="251904"/>
                  </a:lnTo>
                  <a:lnTo>
                    <a:pt x="193319" y="251942"/>
                  </a:lnTo>
                  <a:lnTo>
                    <a:pt x="185966" y="252514"/>
                  </a:lnTo>
                  <a:lnTo>
                    <a:pt x="179374" y="253707"/>
                  </a:lnTo>
                  <a:lnTo>
                    <a:pt x="180327" y="256997"/>
                  </a:lnTo>
                  <a:lnTo>
                    <a:pt x="180327" y="259029"/>
                  </a:lnTo>
                  <a:lnTo>
                    <a:pt x="179501" y="263372"/>
                  </a:lnTo>
                  <a:lnTo>
                    <a:pt x="178066" y="267157"/>
                  </a:lnTo>
                  <a:lnTo>
                    <a:pt x="177838" y="277418"/>
                  </a:lnTo>
                  <a:lnTo>
                    <a:pt x="178790" y="278663"/>
                  </a:lnTo>
                  <a:lnTo>
                    <a:pt x="180428" y="279882"/>
                  </a:lnTo>
                  <a:lnTo>
                    <a:pt x="179666" y="284886"/>
                  </a:lnTo>
                  <a:lnTo>
                    <a:pt x="175133" y="351243"/>
                  </a:lnTo>
                  <a:lnTo>
                    <a:pt x="163995" y="395655"/>
                  </a:lnTo>
                  <a:lnTo>
                    <a:pt x="146748" y="434886"/>
                  </a:lnTo>
                  <a:lnTo>
                    <a:pt x="139839" y="455028"/>
                  </a:lnTo>
                  <a:lnTo>
                    <a:pt x="137795" y="474764"/>
                  </a:lnTo>
                  <a:lnTo>
                    <a:pt x="138557" y="503301"/>
                  </a:lnTo>
                  <a:lnTo>
                    <a:pt x="139319" y="542226"/>
                  </a:lnTo>
                  <a:lnTo>
                    <a:pt x="139242" y="584276"/>
                  </a:lnTo>
                  <a:lnTo>
                    <a:pt x="138811" y="617943"/>
                  </a:lnTo>
                  <a:lnTo>
                    <a:pt x="138557" y="631723"/>
                  </a:lnTo>
                  <a:lnTo>
                    <a:pt x="137439" y="650697"/>
                  </a:lnTo>
                  <a:lnTo>
                    <a:pt x="138112" y="660882"/>
                  </a:lnTo>
                  <a:lnTo>
                    <a:pt x="184213" y="673176"/>
                  </a:lnTo>
                  <a:lnTo>
                    <a:pt x="202298" y="673531"/>
                  </a:lnTo>
                  <a:lnTo>
                    <a:pt x="221615" y="673112"/>
                  </a:lnTo>
                  <a:lnTo>
                    <a:pt x="261188" y="664984"/>
                  </a:lnTo>
                  <a:lnTo>
                    <a:pt x="267385" y="647941"/>
                  </a:lnTo>
                  <a:lnTo>
                    <a:pt x="267512" y="631723"/>
                  </a:lnTo>
                  <a:close/>
                </a:path>
                <a:path w="1008380" h="673735">
                  <a:moveTo>
                    <a:pt x="1008253" y="159207"/>
                  </a:moveTo>
                  <a:lnTo>
                    <a:pt x="1000137" y="108889"/>
                  </a:lnTo>
                  <a:lnTo>
                    <a:pt x="977531" y="65189"/>
                  </a:lnTo>
                  <a:lnTo>
                    <a:pt x="943063" y="30734"/>
                  </a:lnTo>
                  <a:lnTo>
                    <a:pt x="899350" y="8128"/>
                  </a:lnTo>
                  <a:lnTo>
                    <a:pt x="849007" y="0"/>
                  </a:lnTo>
                  <a:lnTo>
                    <a:pt x="798677" y="8128"/>
                  </a:lnTo>
                  <a:lnTo>
                    <a:pt x="754951" y="30734"/>
                  </a:lnTo>
                  <a:lnTo>
                    <a:pt x="720471" y="65189"/>
                  </a:lnTo>
                  <a:lnTo>
                    <a:pt x="697865" y="108889"/>
                  </a:lnTo>
                  <a:lnTo>
                    <a:pt x="689749" y="159207"/>
                  </a:lnTo>
                  <a:lnTo>
                    <a:pt x="697865" y="209511"/>
                  </a:lnTo>
                  <a:lnTo>
                    <a:pt x="720471" y="253212"/>
                  </a:lnTo>
                  <a:lnTo>
                    <a:pt x="754951" y="287680"/>
                  </a:lnTo>
                  <a:lnTo>
                    <a:pt x="798677" y="310286"/>
                  </a:lnTo>
                  <a:lnTo>
                    <a:pt x="849007" y="318401"/>
                  </a:lnTo>
                  <a:lnTo>
                    <a:pt x="899350" y="310286"/>
                  </a:lnTo>
                  <a:lnTo>
                    <a:pt x="943063" y="287680"/>
                  </a:lnTo>
                  <a:lnTo>
                    <a:pt x="977531" y="253212"/>
                  </a:lnTo>
                  <a:lnTo>
                    <a:pt x="1000137" y="209511"/>
                  </a:lnTo>
                  <a:lnTo>
                    <a:pt x="1008253" y="15920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67880" y="3908262"/>
              <a:ext cx="318770" cy="318770"/>
            </a:xfrm>
            <a:custGeom>
              <a:avLst/>
              <a:gdLst/>
              <a:ahLst/>
              <a:cxnLst/>
              <a:rect l="l" t="t" r="r" b="b"/>
              <a:pathLst>
                <a:path w="318769" h="318770">
                  <a:moveTo>
                    <a:pt x="318502" y="159200"/>
                  </a:moveTo>
                  <a:lnTo>
                    <a:pt x="310385" y="209509"/>
                  </a:lnTo>
                  <a:lnTo>
                    <a:pt x="287783" y="253210"/>
                  </a:lnTo>
                  <a:lnTo>
                    <a:pt x="253315" y="287676"/>
                  </a:lnTo>
                  <a:lnTo>
                    <a:pt x="209602" y="310281"/>
                  </a:lnTo>
                  <a:lnTo>
                    <a:pt x="159264" y="318400"/>
                  </a:lnTo>
                  <a:lnTo>
                    <a:pt x="108927" y="310281"/>
                  </a:lnTo>
                  <a:lnTo>
                    <a:pt x="65207" y="287676"/>
                  </a:lnTo>
                  <a:lnTo>
                    <a:pt x="30730" y="253210"/>
                  </a:lnTo>
                  <a:lnTo>
                    <a:pt x="8120" y="209509"/>
                  </a:lnTo>
                  <a:lnTo>
                    <a:pt x="0" y="159200"/>
                  </a:lnTo>
                  <a:lnTo>
                    <a:pt x="8120" y="108890"/>
                  </a:lnTo>
                  <a:lnTo>
                    <a:pt x="30730" y="65190"/>
                  </a:lnTo>
                  <a:lnTo>
                    <a:pt x="65207" y="30724"/>
                  </a:lnTo>
                  <a:lnTo>
                    <a:pt x="108927" y="8118"/>
                  </a:lnTo>
                  <a:lnTo>
                    <a:pt x="159264" y="0"/>
                  </a:lnTo>
                  <a:lnTo>
                    <a:pt x="209602" y="8118"/>
                  </a:lnTo>
                  <a:lnTo>
                    <a:pt x="253315" y="30724"/>
                  </a:lnTo>
                  <a:lnTo>
                    <a:pt x="287783" y="65190"/>
                  </a:lnTo>
                  <a:lnTo>
                    <a:pt x="310385" y="108890"/>
                  </a:lnTo>
                  <a:lnTo>
                    <a:pt x="318502" y="159200"/>
                  </a:lnTo>
                  <a:close/>
                </a:path>
              </a:pathLst>
            </a:custGeom>
            <a:ln w="135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956486" y="3908259"/>
              <a:ext cx="339725" cy="697230"/>
            </a:xfrm>
            <a:custGeom>
              <a:avLst/>
              <a:gdLst/>
              <a:ahLst/>
              <a:cxnLst/>
              <a:rect l="l" t="t" r="r" b="b"/>
              <a:pathLst>
                <a:path w="339725" h="697229">
                  <a:moveTo>
                    <a:pt x="329895" y="159207"/>
                  </a:moveTo>
                  <a:lnTo>
                    <a:pt x="321779" y="108889"/>
                  </a:lnTo>
                  <a:lnTo>
                    <a:pt x="299173" y="65189"/>
                  </a:lnTo>
                  <a:lnTo>
                    <a:pt x="264706" y="30734"/>
                  </a:lnTo>
                  <a:lnTo>
                    <a:pt x="220992" y="8128"/>
                  </a:lnTo>
                  <a:lnTo>
                    <a:pt x="170649" y="0"/>
                  </a:lnTo>
                  <a:lnTo>
                    <a:pt x="120319" y="8128"/>
                  </a:lnTo>
                  <a:lnTo>
                    <a:pt x="76593" y="30734"/>
                  </a:lnTo>
                  <a:lnTo>
                    <a:pt x="42113" y="65189"/>
                  </a:lnTo>
                  <a:lnTo>
                    <a:pt x="19507" y="108889"/>
                  </a:lnTo>
                  <a:lnTo>
                    <a:pt x="11391" y="159207"/>
                  </a:lnTo>
                  <a:lnTo>
                    <a:pt x="19507" y="209511"/>
                  </a:lnTo>
                  <a:lnTo>
                    <a:pt x="42113" y="253212"/>
                  </a:lnTo>
                  <a:lnTo>
                    <a:pt x="76593" y="287680"/>
                  </a:lnTo>
                  <a:lnTo>
                    <a:pt x="120319" y="310286"/>
                  </a:lnTo>
                  <a:lnTo>
                    <a:pt x="170649" y="318401"/>
                  </a:lnTo>
                  <a:lnTo>
                    <a:pt x="220992" y="310286"/>
                  </a:lnTo>
                  <a:lnTo>
                    <a:pt x="264706" y="287680"/>
                  </a:lnTo>
                  <a:lnTo>
                    <a:pt x="299173" y="253212"/>
                  </a:lnTo>
                  <a:lnTo>
                    <a:pt x="321779" y="209511"/>
                  </a:lnTo>
                  <a:lnTo>
                    <a:pt x="329895" y="159207"/>
                  </a:lnTo>
                  <a:close/>
                </a:path>
                <a:path w="339725" h="697229">
                  <a:moveTo>
                    <a:pt x="339318" y="490143"/>
                  </a:moveTo>
                  <a:lnTo>
                    <a:pt x="330390" y="446595"/>
                  </a:lnTo>
                  <a:lnTo>
                    <a:pt x="306044" y="411048"/>
                  </a:lnTo>
                  <a:lnTo>
                    <a:pt x="269938" y="387070"/>
                  </a:lnTo>
                  <a:lnTo>
                    <a:pt x="225704" y="378282"/>
                  </a:lnTo>
                  <a:lnTo>
                    <a:pt x="113614" y="378282"/>
                  </a:lnTo>
                  <a:lnTo>
                    <a:pt x="69380" y="387070"/>
                  </a:lnTo>
                  <a:lnTo>
                    <a:pt x="33274" y="411048"/>
                  </a:lnTo>
                  <a:lnTo>
                    <a:pt x="8928" y="446595"/>
                  </a:lnTo>
                  <a:lnTo>
                    <a:pt x="0" y="490143"/>
                  </a:lnTo>
                  <a:lnTo>
                    <a:pt x="0" y="696810"/>
                  </a:lnTo>
                  <a:lnTo>
                    <a:pt x="339318" y="696810"/>
                  </a:lnTo>
                  <a:lnTo>
                    <a:pt x="339318" y="4901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183311" y="4284221"/>
              <a:ext cx="279750" cy="32084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789296" y="4284221"/>
              <a:ext cx="279750" cy="32084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46952" y="4286452"/>
              <a:ext cx="9714865" cy="4852670"/>
            </a:xfrm>
            <a:custGeom>
              <a:avLst/>
              <a:gdLst/>
              <a:ahLst/>
              <a:cxnLst/>
              <a:rect l="l" t="t" r="r" b="b"/>
              <a:pathLst>
                <a:path w="9714865" h="4852670">
                  <a:moveTo>
                    <a:pt x="1923910" y="4750384"/>
                  </a:moveTo>
                  <a:lnTo>
                    <a:pt x="1904187" y="4698174"/>
                  </a:lnTo>
                  <a:lnTo>
                    <a:pt x="1858683" y="4665688"/>
                  </a:lnTo>
                  <a:lnTo>
                    <a:pt x="1834032" y="4660798"/>
                  </a:lnTo>
                  <a:lnTo>
                    <a:pt x="1731518" y="4660798"/>
                  </a:lnTo>
                  <a:lnTo>
                    <a:pt x="1731518" y="3770985"/>
                  </a:lnTo>
                  <a:lnTo>
                    <a:pt x="1775358" y="3736606"/>
                  </a:lnTo>
                  <a:lnTo>
                    <a:pt x="1807362" y="3691039"/>
                  </a:lnTo>
                  <a:lnTo>
                    <a:pt x="1823580" y="3645090"/>
                  </a:lnTo>
                  <a:lnTo>
                    <a:pt x="1827225" y="3589578"/>
                  </a:lnTo>
                  <a:lnTo>
                    <a:pt x="1817166" y="3541915"/>
                  </a:lnTo>
                  <a:lnTo>
                    <a:pt x="1791398" y="3492563"/>
                  </a:lnTo>
                  <a:lnTo>
                    <a:pt x="1757997" y="3457016"/>
                  </a:lnTo>
                  <a:lnTo>
                    <a:pt x="1710283" y="3428161"/>
                  </a:lnTo>
                  <a:lnTo>
                    <a:pt x="1663230" y="3415042"/>
                  </a:lnTo>
                  <a:lnTo>
                    <a:pt x="1607413" y="3415042"/>
                  </a:lnTo>
                  <a:lnTo>
                    <a:pt x="1560360" y="3428161"/>
                  </a:lnTo>
                  <a:lnTo>
                    <a:pt x="1512646" y="3457016"/>
                  </a:lnTo>
                  <a:lnTo>
                    <a:pt x="1479245" y="3492563"/>
                  </a:lnTo>
                  <a:lnTo>
                    <a:pt x="1453476" y="3541915"/>
                  </a:lnTo>
                  <a:lnTo>
                    <a:pt x="1443418" y="3589578"/>
                  </a:lnTo>
                  <a:lnTo>
                    <a:pt x="1447063" y="3645090"/>
                  </a:lnTo>
                  <a:lnTo>
                    <a:pt x="1463281" y="3691039"/>
                  </a:lnTo>
                  <a:lnTo>
                    <a:pt x="1495285" y="3736606"/>
                  </a:lnTo>
                  <a:lnTo>
                    <a:pt x="1533067" y="3767505"/>
                  </a:lnTo>
                  <a:lnTo>
                    <a:pt x="1539125" y="3770985"/>
                  </a:lnTo>
                  <a:lnTo>
                    <a:pt x="1534782" y="3868267"/>
                  </a:lnTo>
                  <a:lnTo>
                    <a:pt x="1518221" y="3951274"/>
                  </a:lnTo>
                  <a:lnTo>
                    <a:pt x="1489608" y="4030980"/>
                  </a:lnTo>
                  <a:lnTo>
                    <a:pt x="1449578" y="4105618"/>
                  </a:lnTo>
                  <a:lnTo>
                    <a:pt x="1398993" y="4173626"/>
                  </a:lnTo>
                  <a:lnTo>
                    <a:pt x="1338961" y="4233469"/>
                  </a:lnTo>
                  <a:lnTo>
                    <a:pt x="1270736" y="4283888"/>
                  </a:lnTo>
                  <a:lnTo>
                    <a:pt x="1195857" y="4323791"/>
                  </a:lnTo>
                  <a:lnTo>
                    <a:pt x="1115898" y="4352302"/>
                  </a:lnTo>
                  <a:lnTo>
                    <a:pt x="1032611" y="4368812"/>
                  </a:lnTo>
                  <a:lnTo>
                    <a:pt x="947788" y="4372978"/>
                  </a:lnTo>
                  <a:lnTo>
                    <a:pt x="863282" y="4364672"/>
                  </a:lnTo>
                  <a:lnTo>
                    <a:pt x="780897" y="4344111"/>
                  </a:lnTo>
                  <a:lnTo>
                    <a:pt x="702462" y="4311726"/>
                  </a:lnTo>
                  <a:lnTo>
                    <a:pt x="629615" y="4268203"/>
                  </a:lnTo>
                  <a:lnTo>
                    <a:pt x="563981" y="4214507"/>
                  </a:lnTo>
                  <a:lnTo>
                    <a:pt x="506945" y="4151782"/>
                  </a:lnTo>
                  <a:lnTo>
                    <a:pt x="459765" y="4081411"/>
                  </a:lnTo>
                  <a:lnTo>
                    <a:pt x="423456" y="4004894"/>
                  </a:lnTo>
                  <a:lnTo>
                    <a:pt x="398805" y="3923893"/>
                  </a:lnTo>
                  <a:lnTo>
                    <a:pt x="386346" y="3840162"/>
                  </a:lnTo>
                  <a:lnTo>
                    <a:pt x="384784" y="3770985"/>
                  </a:lnTo>
                  <a:lnTo>
                    <a:pt x="428625" y="3736606"/>
                  </a:lnTo>
                  <a:lnTo>
                    <a:pt x="460629" y="3691039"/>
                  </a:lnTo>
                  <a:lnTo>
                    <a:pt x="476846" y="3645090"/>
                  </a:lnTo>
                  <a:lnTo>
                    <a:pt x="480491" y="3589578"/>
                  </a:lnTo>
                  <a:lnTo>
                    <a:pt x="470433" y="3541915"/>
                  </a:lnTo>
                  <a:lnTo>
                    <a:pt x="444665" y="3492563"/>
                  </a:lnTo>
                  <a:lnTo>
                    <a:pt x="411264" y="3457016"/>
                  </a:lnTo>
                  <a:lnTo>
                    <a:pt x="363550" y="3428161"/>
                  </a:lnTo>
                  <a:lnTo>
                    <a:pt x="316496" y="3415042"/>
                  </a:lnTo>
                  <a:lnTo>
                    <a:pt x="260680" y="3415042"/>
                  </a:lnTo>
                  <a:lnTo>
                    <a:pt x="213626" y="3428161"/>
                  </a:lnTo>
                  <a:lnTo>
                    <a:pt x="165912" y="3457016"/>
                  </a:lnTo>
                  <a:lnTo>
                    <a:pt x="132511" y="3492563"/>
                  </a:lnTo>
                  <a:lnTo>
                    <a:pt x="106743" y="3541915"/>
                  </a:lnTo>
                  <a:lnTo>
                    <a:pt x="96685" y="3589578"/>
                  </a:lnTo>
                  <a:lnTo>
                    <a:pt x="100342" y="3645090"/>
                  </a:lnTo>
                  <a:lnTo>
                    <a:pt x="116547" y="3691039"/>
                  </a:lnTo>
                  <a:lnTo>
                    <a:pt x="148564" y="3736606"/>
                  </a:lnTo>
                  <a:lnTo>
                    <a:pt x="186334" y="3767505"/>
                  </a:lnTo>
                  <a:lnTo>
                    <a:pt x="192392" y="3770985"/>
                  </a:lnTo>
                  <a:lnTo>
                    <a:pt x="192392" y="4660798"/>
                  </a:lnTo>
                  <a:lnTo>
                    <a:pt x="83629" y="4661420"/>
                  </a:lnTo>
                  <a:lnTo>
                    <a:pt x="32651" y="4684433"/>
                  </a:lnTo>
                  <a:lnTo>
                    <a:pt x="3086" y="4731804"/>
                  </a:lnTo>
                  <a:lnTo>
                    <a:pt x="0" y="4762982"/>
                  </a:lnTo>
                  <a:lnTo>
                    <a:pt x="4914" y="4787557"/>
                  </a:lnTo>
                  <a:lnTo>
                    <a:pt x="19723" y="4815192"/>
                  </a:lnTo>
                  <a:lnTo>
                    <a:pt x="37503" y="4832921"/>
                  </a:lnTo>
                  <a:lnTo>
                    <a:pt x="65227" y="4847679"/>
                  </a:lnTo>
                  <a:lnTo>
                    <a:pt x="89877" y="4852568"/>
                  </a:lnTo>
                  <a:lnTo>
                    <a:pt x="493547" y="4851959"/>
                  </a:lnTo>
                  <a:lnTo>
                    <a:pt x="544537" y="4828933"/>
                  </a:lnTo>
                  <a:lnTo>
                    <a:pt x="574090" y="4781575"/>
                  </a:lnTo>
                  <a:lnTo>
                    <a:pt x="577176" y="4750384"/>
                  </a:lnTo>
                  <a:lnTo>
                    <a:pt x="572274" y="4725809"/>
                  </a:lnTo>
                  <a:lnTo>
                    <a:pt x="557453" y="4698174"/>
                  </a:lnTo>
                  <a:lnTo>
                    <a:pt x="539673" y="4680458"/>
                  </a:lnTo>
                  <a:lnTo>
                    <a:pt x="511962" y="4665688"/>
                  </a:lnTo>
                  <a:lnTo>
                    <a:pt x="487299" y="4660798"/>
                  </a:lnTo>
                  <a:lnTo>
                    <a:pt x="384784" y="4660798"/>
                  </a:lnTo>
                  <a:lnTo>
                    <a:pt x="384784" y="4303153"/>
                  </a:lnTo>
                  <a:lnTo>
                    <a:pt x="496658" y="4406760"/>
                  </a:lnTo>
                  <a:lnTo>
                    <a:pt x="626859" y="4486313"/>
                  </a:lnTo>
                  <a:lnTo>
                    <a:pt x="770242" y="4538675"/>
                  </a:lnTo>
                  <a:lnTo>
                    <a:pt x="921194" y="4561776"/>
                  </a:lnTo>
                  <a:lnTo>
                    <a:pt x="1073721" y="4554728"/>
                  </a:lnTo>
                  <a:lnTo>
                    <a:pt x="1221879" y="4517783"/>
                  </a:lnTo>
                  <a:lnTo>
                    <a:pt x="1359789" y="4452404"/>
                  </a:lnTo>
                  <a:lnTo>
                    <a:pt x="1482026" y="4361180"/>
                  </a:lnTo>
                  <a:lnTo>
                    <a:pt x="1539125" y="4303153"/>
                  </a:lnTo>
                  <a:lnTo>
                    <a:pt x="1539125" y="4660798"/>
                  </a:lnTo>
                  <a:lnTo>
                    <a:pt x="1430362" y="4661420"/>
                  </a:lnTo>
                  <a:lnTo>
                    <a:pt x="1379372" y="4684433"/>
                  </a:lnTo>
                  <a:lnTo>
                    <a:pt x="1349819" y="4731804"/>
                  </a:lnTo>
                  <a:lnTo>
                    <a:pt x="1346733" y="4762982"/>
                  </a:lnTo>
                  <a:lnTo>
                    <a:pt x="1351648" y="4787557"/>
                  </a:lnTo>
                  <a:lnTo>
                    <a:pt x="1366456" y="4815192"/>
                  </a:lnTo>
                  <a:lnTo>
                    <a:pt x="1384236" y="4832921"/>
                  </a:lnTo>
                  <a:lnTo>
                    <a:pt x="1411960" y="4847679"/>
                  </a:lnTo>
                  <a:lnTo>
                    <a:pt x="1436611" y="4852568"/>
                  </a:lnTo>
                  <a:lnTo>
                    <a:pt x="1840280" y="4851959"/>
                  </a:lnTo>
                  <a:lnTo>
                    <a:pt x="1870354" y="4842865"/>
                  </a:lnTo>
                  <a:lnTo>
                    <a:pt x="1891271" y="4828933"/>
                  </a:lnTo>
                  <a:lnTo>
                    <a:pt x="1911197" y="4804727"/>
                  </a:lnTo>
                  <a:lnTo>
                    <a:pt x="1920824" y="4781575"/>
                  </a:lnTo>
                  <a:lnTo>
                    <a:pt x="1923910" y="4750384"/>
                  </a:lnTo>
                  <a:close/>
                </a:path>
                <a:path w="9714865" h="4852670">
                  <a:moveTo>
                    <a:pt x="3999776" y="144970"/>
                  </a:moveTo>
                  <a:lnTo>
                    <a:pt x="3978300" y="100876"/>
                  </a:lnTo>
                  <a:lnTo>
                    <a:pt x="3943019" y="88531"/>
                  </a:lnTo>
                  <a:lnTo>
                    <a:pt x="3872204" y="88531"/>
                  </a:lnTo>
                  <a:lnTo>
                    <a:pt x="3872204" y="202031"/>
                  </a:lnTo>
                  <a:lnTo>
                    <a:pt x="3847427" y="315544"/>
                  </a:lnTo>
                  <a:lnTo>
                    <a:pt x="3206610" y="315544"/>
                  </a:lnTo>
                  <a:lnTo>
                    <a:pt x="3206610" y="429044"/>
                  </a:lnTo>
                  <a:lnTo>
                    <a:pt x="3822204" y="429044"/>
                  </a:lnTo>
                  <a:lnTo>
                    <a:pt x="3722624" y="877747"/>
                  </a:lnTo>
                  <a:lnTo>
                    <a:pt x="3709365" y="921448"/>
                  </a:lnTo>
                  <a:lnTo>
                    <a:pt x="3697401" y="946416"/>
                  </a:lnTo>
                  <a:lnTo>
                    <a:pt x="3697401" y="1125601"/>
                  </a:lnTo>
                  <a:lnTo>
                    <a:pt x="3667302" y="1337094"/>
                  </a:lnTo>
                  <a:lnTo>
                    <a:pt x="3199092" y="1337094"/>
                  </a:lnTo>
                  <a:lnTo>
                    <a:pt x="3168561" y="1125601"/>
                  </a:lnTo>
                  <a:lnTo>
                    <a:pt x="3206254" y="1154112"/>
                  </a:lnTo>
                  <a:lnTo>
                    <a:pt x="3246996" y="1178204"/>
                  </a:lnTo>
                  <a:lnTo>
                    <a:pt x="3290417" y="1197546"/>
                  </a:lnTo>
                  <a:lnTo>
                    <a:pt x="3336163" y="1211783"/>
                  </a:lnTo>
                  <a:lnTo>
                    <a:pt x="3383877" y="1220584"/>
                  </a:lnTo>
                  <a:lnTo>
                    <a:pt x="3433203" y="1223594"/>
                  </a:lnTo>
                  <a:lnTo>
                    <a:pt x="3482517" y="1220584"/>
                  </a:lnTo>
                  <a:lnTo>
                    <a:pt x="3530219" y="1211783"/>
                  </a:lnTo>
                  <a:lnTo>
                    <a:pt x="3575926" y="1197546"/>
                  </a:lnTo>
                  <a:lnTo>
                    <a:pt x="3619271" y="1178204"/>
                  </a:lnTo>
                  <a:lnTo>
                    <a:pt x="3659886" y="1154112"/>
                  </a:lnTo>
                  <a:lnTo>
                    <a:pt x="3697401" y="1125601"/>
                  </a:lnTo>
                  <a:lnTo>
                    <a:pt x="3697401" y="946416"/>
                  </a:lnTo>
                  <a:lnTo>
                    <a:pt x="3690035" y="961783"/>
                  </a:lnTo>
                  <a:lnTo>
                    <a:pt x="3665194" y="998283"/>
                  </a:lnTo>
                  <a:lnTo>
                    <a:pt x="3635451" y="1030465"/>
                  </a:lnTo>
                  <a:lnTo>
                    <a:pt x="3601351" y="1057859"/>
                  </a:lnTo>
                  <a:lnTo>
                    <a:pt x="3563505" y="1079995"/>
                  </a:lnTo>
                  <a:lnTo>
                    <a:pt x="3522484" y="1096391"/>
                  </a:lnTo>
                  <a:lnTo>
                    <a:pt x="3478847" y="1106589"/>
                  </a:lnTo>
                  <a:lnTo>
                    <a:pt x="3433203" y="1110081"/>
                  </a:lnTo>
                  <a:lnTo>
                    <a:pt x="3387547" y="1106589"/>
                  </a:lnTo>
                  <a:lnTo>
                    <a:pt x="3343922" y="1096391"/>
                  </a:lnTo>
                  <a:lnTo>
                    <a:pt x="3302889" y="1079995"/>
                  </a:lnTo>
                  <a:lnTo>
                    <a:pt x="3265043" y="1057859"/>
                  </a:lnTo>
                  <a:lnTo>
                    <a:pt x="3230956" y="1030465"/>
                  </a:lnTo>
                  <a:lnTo>
                    <a:pt x="3201200" y="998283"/>
                  </a:lnTo>
                  <a:lnTo>
                    <a:pt x="3176371" y="961783"/>
                  </a:lnTo>
                  <a:lnTo>
                    <a:pt x="3157029" y="921448"/>
                  </a:lnTo>
                  <a:lnTo>
                    <a:pt x="3143770" y="877747"/>
                  </a:lnTo>
                  <a:lnTo>
                    <a:pt x="3115449" y="750062"/>
                  </a:lnTo>
                  <a:lnTo>
                    <a:pt x="3114560" y="745617"/>
                  </a:lnTo>
                  <a:lnTo>
                    <a:pt x="2994190" y="202031"/>
                  </a:lnTo>
                  <a:lnTo>
                    <a:pt x="3872204" y="202031"/>
                  </a:lnTo>
                  <a:lnTo>
                    <a:pt x="3872204" y="88531"/>
                  </a:lnTo>
                  <a:lnTo>
                    <a:pt x="2923387" y="88531"/>
                  </a:lnTo>
                  <a:lnTo>
                    <a:pt x="2910675" y="89979"/>
                  </a:lnTo>
                  <a:lnTo>
                    <a:pt x="2872359" y="120535"/>
                  </a:lnTo>
                  <a:lnTo>
                    <a:pt x="2866618" y="144970"/>
                  </a:lnTo>
                  <a:lnTo>
                    <a:pt x="2868066" y="157695"/>
                  </a:lnTo>
                  <a:lnTo>
                    <a:pt x="3003486" y="767346"/>
                  </a:lnTo>
                  <a:lnTo>
                    <a:pt x="3094202" y="1401826"/>
                  </a:lnTo>
                  <a:lnTo>
                    <a:pt x="3100425" y="1421231"/>
                  </a:lnTo>
                  <a:lnTo>
                    <a:pt x="3112795" y="1436687"/>
                  </a:lnTo>
                  <a:lnTo>
                    <a:pt x="3129800" y="1446911"/>
                  </a:lnTo>
                  <a:lnTo>
                    <a:pt x="3149968" y="1450606"/>
                  </a:lnTo>
                  <a:lnTo>
                    <a:pt x="3716426" y="1450606"/>
                  </a:lnTo>
                  <a:lnTo>
                    <a:pt x="3753662" y="1436687"/>
                  </a:lnTo>
                  <a:lnTo>
                    <a:pt x="3772636" y="1401826"/>
                  </a:lnTo>
                  <a:lnTo>
                    <a:pt x="3781869" y="1337094"/>
                  </a:lnTo>
                  <a:lnTo>
                    <a:pt x="3812057" y="1125601"/>
                  </a:lnTo>
                  <a:lnTo>
                    <a:pt x="3814267" y="1110081"/>
                  </a:lnTo>
                  <a:lnTo>
                    <a:pt x="3863365" y="766013"/>
                  </a:lnTo>
                  <a:lnTo>
                    <a:pt x="3988498" y="202031"/>
                  </a:lnTo>
                  <a:lnTo>
                    <a:pt x="3998341" y="157695"/>
                  </a:lnTo>
                  <a:lnTo>
                    <a:pt x="3999776" y="144970"/>
                  </a:lnTo>
                  <a:close/>
                </a:path>
                <a:path w="9714865" h="4852670">
                  <a:moveTo>
                    <a:pt x="6307912" y="4320908"/>
                  </a:moveTo>
                  <a:lnTo>
                    <a:pt x="6107442" y="4270527"/>
                  </a:lnTo>
                  <a:lnTo>
                    <a:pt x="6061824" y="4264050"/>
                  </a:lnTo>
                  <a:lnTo>
                    <a:pt x="6022022" y="4265142"/>
                  </a:lnTo>
                  <a:lnTo>
                    <a:pt x="5960592" y="4289984"/>
                  </a:lnTo>
                  <a:lnTo>
                    <a:pt x="5923483" y="4349661"/>
                  </a:lnTo>
                  <a:lnTo>
                    <a:pt x="5918124" y="4383849"/>
                  </a:lnTo>
                  <a:lnTo>
                    <a:pt x="5918124" y="4384916"/>
                  </a:lnTo>
                  <a:lnTo>
                    <a:pt x="5918022" y="4386046"/>
                  </a:lnTo>
                  <a:lnTo>
                    <a:pt x="5917819" y="4387113"/>
                  </a:lnTo>
                  <a:lnTo>
                    <a:pt x="5917565" y="4389247"/>
                  </a:lnTo>
                  <a:lnTo>
                    <a:pt x="5917247" y="4395178"/>
                  </a:lnTo>
                  <a:lnTo>
                    <a:pt x="5917527" y="4404245"/>
                  </a:lnTo>
                  <a:lnTo>
                    <a:pt x="5919051" y="4415828"/>
                  </a:lnTo>
                  <a:lnTo>
                    <a:pt x="6307912" y="4320908"/>
                  </a:lnTo>
                  <a:close/>
                </a:path>
                <a:path w="9714865" h="4852670">
                  <a:moveTo>
                    <a:pt x="6661721" y="3393503"/>
                  </a:moveTo>
                  <a:lnTo>
                    <a:pt x="6656832" y="3341840"/>
                  </a:lnTo>
                  <a:lnTo>
                    <a:pt x="6643725" y="3305391"/>
                  </a:lnTo>
                  <a:lnTo>
                    <a:pt x="6616700" y="3266300"/>
                  </a:lnTo>
                  <a:lnTo>
                    <a:pt x="6579489" y="3236417"/>
                  </a:lnTo>
                  <a:lnTo>
                    <a:pt x="6534747" y="3217329"/>
                  </a:lnTo>
                  <a:lnTo>
                    <a:pt x="6485102" y="3210623"/>
                  </a:lnTo>
                  <a:lnTo>
                    <a:pt x="6262535" y="3210623"/>
                  </a:lnTo>
                  <a:lnTo>
                    <a:pt x="6216256" y="3216656"/>
                  </a:lnTo>
                  <a:lnTo>
                    <a:pt x="6173965" y="3233813"/>
                  </a:lnTo>
                  <a:lnTo>
                    <a:pt x="6137592" y="3260674"/>
                  </a:lnTo>
                  <a:lnTo>
                    <a:pt x="6109055" y="3295802"/>
                  </a:lnTo>
                  <a:lnTo>
                    <a:pt x="6090297" y="3337763"/>
                  </a:lnTo>
                  <a:lnTo>
                    <a:pt x="6080531" y="3380092"/>
                  </a:lnTo>
                  <a:lnTo>
                    <a:pt x="6078613" y="3392347"/>
                  </a:lnTo>
                  <a:lnTo>
                    <a:pt x="6111164" y="3409734"/>
                  </a:lnTo>
                  <a:lnTo>
                    <a:pt x="6115482" y="3396107"/>
                  </a:lnTo>
                  <a:lnTo>
                    <a:pt x="6124079" y="3385108"/>
                  </a:lnTo>
                  <a:lnTo>
                    <a:pt x="6135967" y="3377768"/>
                  </a:lnTo>
                  <a:lnTo>
                    <a:pt x="6150203" y="3375101"/>
                  </a:lnTo>
                  <a:lnTo>
                    <a:pt x="6314986" y="3375101"/>
                  </a:lnTo>
                  <a:lnTo>
                    <a:pt x="6351664" y="3399866"/>
                  </a:lnTo>
                  <a:lnTo>
                    <a:pt x="6354508" y="3415195"/>
                  </a:lnTo>
                  <a:lnTo>
                    <a:pt x="6354470" y="3418992"/>
                  </a:lnTo>
                  <a:lnTo>
                    <a:pt x="6354445" y="3423323"/>
                  </a:lnTo>
                  <a:lnTo>
                    <a:pt x="6354445" y="3427895"/>
                  </a:lnTo>
                  <a:lnTo>
                    <a:pt x="6361531" y="3431146"/>
                  </a:lnTo>
                  <a:lnTo>
                    <a:pt x="6370612" y="3433368"/>
                  </a:lnTo>
                  <a:lnTo>
                    <a:pt x="6380975" y="3433051"/>
                  </a:lnTo>
                  <a:lnTo>
                    <a:pt x="6391859" y="3428733"/>
                  </a:lnTo>
                  <a:lnTo>
                    <a:pt x="6391859" y="3423843"/>
                  </a:lnTo>
                  <a:lnTo>
                    <a:pt x="6391834" y="3419208"/>
                  </a:lnTo>
                  <a:lnTo>
                    <a:pt x="6391783" y="3415169"/>
                  </a:lnTo>
                  <a:lnTo>
                    <a:pt x="6392469" y="3407321"/>
                  </a:lnTo>
                  <a:lnTo>
                    <a:pt x="6423482" y="3375863"/>
                  </a:lnTo>
                  <a:lnTo>
                    <a:pt x="6431331" y="3375101"/>
                  </a:lnTo>
                  <a:lnTo>
                    <a:pt x="6596100" y="3375101"/>
                  </a:lnTo>
                  <a:lnTo>
                    <a:pt x="6609905" y="3377603"/>
                  </a:lnTo>
                  <a:lnTo>
                    <a:pt x="6621577" y="3384499"/>
                  </a:lnTo>
                  <a:lnTo>
                    <a:pt x="6630225" y="3394862"/>
                  </a:lnTo>
                  <a:lnTo>
                    <a:pt x="6634937" y="3407803"/>
                  </a:lnTo>
                  <a:lnTo>
                    <a:pt x="6661721" y="3393503"/>
                  </a:lnTo>
                  <a:close/>
                </a:path>
                <a:path w="9714865" h="4852670">
                  <a:moveTo>
                    <a:pt x="6662356" y="3502977"/>
                  </a:moveTo>
                  <a:lnTo>
                    <a:pt x="6661937" y="3430663"/>
                  </a:lnTo>
                  <a:lnTo>
                    <a:pt x="6635636" y="3444697"/>
                  </a:lnTo>
                  <a:lnTo>
                    <a:pt x="6635636" y="3451060"/>
                  </a:lnTo>
                  <a:lnTo>
                    <a:pt x="6630378" y="3480651"/>
                  </a:lnTo>
                  <a:lnTo>
                    <a:pt x="6593433" y="3524542"/>
                  </a:lnTo>
                  <a:lnTo>
                    <a:pt x="6485661" y="3548354"/>
                  </a:lnTo>
                  <a:lnTo>
                    <a:pt x="6480861" y="3548773"/>
                  </a:lnTo>
                  <a:lnTo>
                    <a:pt x="6476085" y="3548773"/>
                  </a:lnTo>
                  <a:lnTo>
                    <a:pt x="6433147" y="3537000"/>
                  </a:lnTo>
                  <a:lnTo>
                    <a:pt x="6399327" y="3499434"/>
                  </a:lnTo>
                  <a:lnTo>
                    <a:pt x="6391554" y="3464471"/>
                  </a:lnTo>
                  <a:lnTo>
                    <a:pt x="6386220" y="3465855"/>
                  </a:lnTo>
                  <a:lnTo>
                    <a:pt x="6380937" y="3466681"/>
                  </a:lnTo>
                  <a:lnTo>
                    <a:pt x="6368326" y="3466681"/>
                  </a:lnTo>
                  <a:lnTo>
                    <a:pt x="6361341" y="3465182"/>
                  </a:lnTo>
                  <a:lnTo>
                    <a:pt x="6354813" y="3463213"/>
                  </a:lnTo>
                  <a:lnTo>
                    <a:pt x="6352921" y="3481578"/>
                  </a:lnTo>
                  <a:lnTo>
                    <a:pt x="6325502" y="3528085"/>
                  </a:lnTo>
                  <a:lnTo>
                    <a:pt x="6285179" y="3547440"/>
                  </a:lnTo>
                  <a:lnTo>
                    <a:pt x="6270231" y="3548773"/>
                  </a:lnTo>
                  <a:lnTo>
                    <a:pt x="6265456" y="3548773"/>
                  </a:lnTo>
                  <a:lnTo>
                    <a:pt x="6181102" y="3534727"/>
                  </a:lnTo>
                  <a:lnTo>
                    <a:pt x="6130582" y="3505822"/>
                  </a:lnTo>
                  <a:lnTo>
                    <a:pt x="6110668" y="3451060"/>
                  </a:lnTo>
                  <a:lnTo>
                    <a:pt x="6110668" y="3446386"/>
                  </a:lnTo>
                  <a:lnTo>
                    <a:pt x="6109894" y="3446119"/>
                  </a:lnTo>
                  <a:lnTo>
                    <a:pt x="6109119" y="3445903"/>
                  </a:lnTo>
                  <a:lnTo>
                    <a:pt x="6108370" y="3445522"/>
                  </a:lnTo>
                  <a:lnTo>
                    <a:pt x="6075286" y="3427844"/>
                  </a:lnTo>
                  <a:lnTo>
                    <a:pt x="6075235" y="3429368"/>
                  </a:lnTo>
                  <a:lnTo>
                    <a:pt x="6073953" y="3502888"/>
                  </a:lnTo>
                  <a:lnTo>
                    <a:pt x="6077547" y="3556660"/>
                  </a:lnTo>
                  <a:lnTo>
                    <a:pt x="6088177" y="3609416"/>
                  </a:lnTo>
                  <a:lnTo>
                    <a:pt x="6105563" y="3660343"/>
                  </a:lnTo>
                  <a:lnTo>
                    <a:pt x="6129426" y="3708628"/>
                  </a:lnTo>
                  <a:lnTo>
                    <a:pt x="6159512" y="3753472"/>
                  </a:lnTo>
                  <a:lnTo>
                    <a:pt x="6193548" y="3790251"/>
                  </a:lnTo>
                  <a:lnTo>
                    <a:pt x="6231902" y="3818610"/>
                  </a:lnTo>
                  <a:lnTo>
                    <a:pt x="6274613" y="3839603"/>
                  </a:lnTo>
                  <a:lnTo>
                    <a:pt x="6320485" y="3852646"/>
                  </a:lnTo>
                  <a:lnTo>
                    <a:pt x="6368301" y="3857117"/>
                  </a:lnTo>
                  <a:lnTo>
                    <a:pt x="6415900" y="3852824"/>
                  </a:lnTo>
                  <a:lnTo>
                    <a:pt x="6461201" y="3840251"/>
                  </a:lnTo>
                  <a:lnTo>
                    <a:pt x="6503289" y="3819855"/>
                  </a:lnTo>
                  <a:lnTo>
                    <a:pt x="6541236" y="3792055"/>
                  </a:lnTo>
                  <a:lnTo>
                    <a:pt x="6574117" y="3757320"/>
                  </a:lnTo>
                  <a:lnTo>
                    <a:pt x="6605143" y="3712006"/>
                  </a:lnTo>
                  <a:lnTo>
                    <a:pt x="6629755" y="3663111"/>
                  </a:lnTo>
                  <a:lnTo>
                    <a:pt x="6647688" y="3611448"/>
                  </a:lnTo>
                  <a:lnTo>
                    <a:pt x="6658648" y="3557803"/>
                  </a:lnTo>
                  <a:lnTo>
                    <a:pt x="6662356" y="3502977"/>
                  </a:lnTo>
                  <a:close/>
                </a:path>
                <a:path w="9714865" h="4852670">
                  <a:moveTo>
                    <a:pt x="6722821" y="3287357"/>
                  </a:moveTo>
                  <a:lnTo>
                    <a:pt x="6721627" y="3246310"/>
                  </a:lnTo>
                  <a:lnTo>
                    <a:pt x="6720459" y="3230448"/>
                  </a:lnTo>
                  <a:lnTo>
                    <a:pt x="6720408" y="3229826"/>
                  </a:lnTo>
                  <a:lnTo>
                    <a:pt x="6720370" y="3229178"/>
                  </a:lnTo>
                  <a:lnTo>
                    <a:pt x="6720370" y="3228543"/>
                  </a:lnTo>
                  <a:lnTo>
                    <a:pt x="6712813" y="3160001"/>
                  </a:lnTo>
                  <a:lnTo>
                    <a:pt x="6691795" y="3106724"/>
                  </a:lnTo>
                  <a:lnTo>
                    <a:pt x="6662509" y="3066948"/>
                  </a:lnTo>
                  <a:lnTo>
                    <a:pt x="6630124" y="3038906"/>
                  </a:lnTo>
                  <a:lnTo>
                    <a:pt x="6576733" y="3011030"/>
                  </a:lnTo>
                  <a:lnTo>
                    <a:pt x="6497612" y="2989999"/>
                  </a:lnTo>
                  <a:lnTo>
                    <a:pt x="6435306" y="2978975"/>
                  </a:lnTo>
                  <a:lnTo>
                    <a:pt x="6378892" y="2973832"/>
                  </a:lnTo>
                  <a:lnTo>
                    <a:pt x="6328181" y="2973781"/>
                  </a:lnTo>
                  <a:lnTo>
                    <a:pt x="6282931" y="2978035"/>
                  </a:lnTo>
                  <a:lnTo>
                    <a:pt x="6242913" y="2985833"/>
                  </a:lnTo>
                  <a:lnTo>
                    <a:pt x="6177673" y="3008858"/>
                  </a:lnTo>
                  <a:lnTo>
                    <a:pt x="6109500" y="3053499"/>
                  </a:lnTo>
                  <a:lnTo>
                    <a:pt x="6075096" y="3090418"/>
                  </a:lnTo>
                  <a:lnTo>
                    <a:pt x="6049823" y="3131947"/>
                  </a:lnTo>
                  <a:lnTo>
                    <a:pt x="6034697" y="3176740"/>
                  </a:lnTo>
                  <a:lnTo>
                    <a:pt x="6028982" y="3227794"/>
                  </a:lnTo>
                  <a:lnTo>
                    <a:pt x="6027090" y="3285198"/>
                  </a:lnTo>
                  <a:lnTo>
                    <a:pt x="6030341" y="3359099"/>
                  </a:lnTo>
                  <a:lnTo>
                    <a:pt x="6042114" y="3445954"/>
                  </a:lnTo>
                  <a:lnTo>
                    <a:pt x="6042393" y="3429889"/>
                  </a:lnTo>
                  <a:lnTo>
                    <a:pt x="6042736" y="3420859"/>
                  </a:lnTo>
                  <a:lnTo>
                    <a:pt x="6049569" y="3366757"/>
                  </a:lnTo>
                  <a:lnTo>
                    <a:pt x="6058814" y="3328454"/>
                  </a:lnTo>
                  <a:lnTo>
                    <a:pt x="6076467" y="3286480"/>
                  </a:lnTo>
                  <a:lnTo>
                    <a:pt x="6102401" y="3249942"/>
                  </a:lnTo>
                  <a:lnTo>
                    <a:pt x="6135294" y="3219831"/>
                  </a:lnTo>
                  <a:lnTo>
                    <a:pt x="6173825" y="3197098"/>
                  </a:lnTo>
                  <a:lnTo>
                    <a:pt x="6216688" y="3182747"/>
                  </a:lnTo>
                  <a:lnTo>
                    <a:pt x="6262535" y="3177743"/>
                  </a:lnTo>
                  <a:lnTo>
                    <a:pt x="6485102" y="3177743"/>
                  </a:lnTo>
                  <a:lnTo>
                    <a:pt x="6532448" y="3182924"/>
                  </a:lnTo>
                  <a:lnTo>
                    <a:pt x="6576542" y="3197796"/>
                  </a:lnTo>
                  <a:lnTo>
                    <a:pt x="6615760" y="3221393"/>
                  </a:lnTo>
                  <a:lnTo>
                    <a:pt x="6648526" y="3252762"/>
                  </a:lnTo>
                  <a:lnTo>
                    <a:pt x="6673228" y="3290938"/>
                  </a:lnTo>
                  <a:lnTo>
                    <a:pt x="6688785" y="3334220"/>
                  </a:lnTo>
                  <a:lnTo>
                    <a:pt x="6694462" y="3379952"/>
                  </a:lnTo>
                  <a:lnTo>
                    <a:pt x="6695122" y="3493655"/>
                  </a:lnTo>
                  <a:lnTo>
                    <a:pt x="6712712" y="3417824"/>
                  </a:lnTo>
                  <a:lnTo>
                    <a:pt x="6720903" y="3346793"/>
                  </a:lnTo>
                  <a:lnTo>
                    <a:pt x="6722821" y="3287357"/>
                  </a:lnTo>
                  <a:close/>
                </a:path>
                <a:path w="9714865" h="4852670">
                  <a:moveTo>
                    <a:pt x="6849237" y="4441571"/>
                  </a:moveTo>
                  <a:lnTo>
                    <a:pt x="6845224" y="4392015"/>
                  </a:lnTo>
                  <a:lnTo>
                    <a:pt x="6844081" y="4389983"/>
                  </a:lnTo>
                  <a:lnTo>
                    <a:pt x="6843268" y="4387735"/>
                  </a:lnTo>
                  <a:lnTo>
                    <a:pt x="6843077" y="4385018"/>
                  </a:lnTo>
                  <a:lnTo>
                    <a:pt x="6843179" y="4384840"/>
                  </a:lnTo>
                  <a:lnTo>
                    <a:pt x="6843179" y="4384611"/>
                  </a:lnTo>
                  <a:lnTo>
                    <a:pt x="6822338" y="4339221"/>
                  </a:lnTo>
                  <a:lnTo>
                    <a:pt x="6790106" y="4303407"/>
                  </a:lnTo>
                  <a:lnTo>
                    <a:pt x="6749212" y="4278909"/>
                  </a:lnTo>
                  <a:lnTo>
                    <a:pt x="6702374" y="4267416"/>
                  </a:lnTo>
                  <a:lnTo>
                    <a:pt x="6652311" y="4270667"/>
                  </a:lnTo>
                  <a:lnTo>
                    <a:pt x="5914225" y="4450842"/>
                  </a:lnTo>
                  <a:lnTo>
                    <a:pt x="5908472" y="4452264"/>
                  </a:lnTo>
                  <a:lnTo>
                    <a:pt x="5902871" y="4450207"/>
                  </a:lnTo>
                  <a:lnTo>
                    <a:pt x="5898947" y="4446308"/>
                  </a:lnTo>
                  <a:lnTo>
                    <a:pt x="5894959" y="4444377"/>
                  </a:lnTo>
                  <a:lnTo>
                    <a:pt x="5891669" y="4441025"/>
                  </a:lnTo>
                  <a:lnTo>
                    <a:pt x="5884405" y="4400245"/>
                  </a:lnTo>
                  <a:lnTo>
                    <a:pt x="5796254" y="4398911"/>
                  </a:lnTo>
                  <a:lnTo>
                    <a:pt x="5723229" y="4406900"/>
                  </a:lnTo>
                  <a:lnTo>
                    <a:pt x="5664428" y="4421187"/>
                  </a:lnTo>
                  <a:lnTo>
                    <a:pt x="5619000" y="4438789"/>
                  </a:lnTo>
                  <a:lnTo>
                    <a:pt x="5564683" y="4471860"/>
                  </a:lnTo>
                  <a:lnTo>
                    <a:pt x="5554053" y="4481309"/>
                  </a:lnTo>
                  <a:lnTo>
                    <a:pt x="5580608" y="4613313"/>
                  </a:lnTo>
                  <a:lnTo>
                    <a:pt x="5594223" y="4660150"/>
                  </a:lnTo>
                  <a:lnTo>
                    <a:pt x="5615254" y="4703661"/>
                  </a:lnTo>
                  <a:lnTo>
                    <a:pt x="5643118" y="4742967"/>
                  </a:lnTo>
                  <a:lnTo>
                    <a:pt x="5677166" y="4777219"/>
                  </a:lnTo>
                  <a:lnTo>
                    <a:pt x="5716816" y="4805565"/>
                  </a:lnTo>
                  <a:lnTo>
                    <a:pt x="5760669" y="4826813"/>
                  </a:lnTo>
                  <a:lnTo>
                    <a:pt x="5807024" y="4840313"/>
                  </a:lnTo>
                  <a:lnTo>
                    <a:pt x="5854827" y="4845926"/>
                  </a:lnTo>
                  <a:lnTo>
                    <a:pt x="5903036" y="4843551"/>
                  </a:lnTo>
                  <a:lnTo>
                    <a:pt x="5950585" y="4833036"/>
                  </a:lnTo>
                  <a:lnTo>
                    <a:pt x="6735394" y="4585195"/>
                  </a:lnTo>
                  <a:lnTo>
                    <a:pt x="6780085" y="4563300"/>
                  </a:lnTo>
                  <a:lnTo>
                    <a:pt x="6815036" y="4530128"/>
                  </a:lnTo>
                  <a:lnTo>
                    <a:pt x="6838632" y="4488586"/>
                  </a:lnTo>
                  <a:lnTo>
                    <a:pt x="6849237" y="4441571"/>
                  </a:lnTo>
                  <a:close/>
                </a:path>
                <a:path w="9714865" h="4852670">
                  <a:moveTo>
                    <a:pt x="7201205" y="4476788"/>
                  </a:moveTo>
                  <a:lnTo>
                    <a:pt x="7159384" y="4450118"/>
                  </a:lnTo>
                  <a:lnTo>
                    <a:pt x="7124243" y="4433989"/>
                  </a:lnTo>
                  <a:lnTo>
                    <a:pt x="7079132" y="4418787"/>
                  </a:lnTo>
                  <a:lnTo>
                    <a:pt x="7023659" y="4406570"/>
                  </a:lnTo>
                  <a:lnTo>
                    <a:pt x="6957441" y="4399432"/>
                  </a:lnTo>
                  <a:lnTo>
                    <a:pt x="6880136" y="4399445"/>
                  </a:lnTo>
                  <a:lnTo>
                    <a:pt x="6881774" y="4446448"/>
                  </a:lnTo>
                  <a:lnTo>
                    <a:pt x="6872478" y="4491444"/>
                  </a:lnTo>
                  <a:lnTo>
                    <a:pt x="6853199" y="4532693"/>
                  </a:lnTo>
                  <a:lnTo>
                    <a:pt x="6824904" y="4568456"/>
                  </a:lnTo>
                  <a:lnTo>
                    <a:pt x="6788582" y="4596993"/>
                  </a:lnTo>
                  <a:lnTo>
                    <a:pt x="6745198" y="4616577"/>
                  </a:lnTo>
                  <a:lnTo>
                    <a:pt x="6435979" y="4714227"/>
                  </a:lnTo>
                  <a:lnTo>
                    <a:pt x="6804647" y="4834369"/>
                  </a:lnTo>
                  <a:lnTo>
                    <a:pt x="6852031" y="4844694"/>
                  </a:lnTo>
                  <a:lnTo>
                    <a:pt x="6900088" y="4846929"/>
                  </a:lnTo>
                  <a:lnTo>
                    <a:pt x="6947751" y="4841202"/>
                  </a:lnTo>
                  <a:lnTo>
                    <a:pt x="6993979" y="4827625"/>
                  </a:lnTo>
                  <a:lnTo>
                    <a:pt x="7037705" y="4806340"/>
                  </a:lnTo>
                  <a:lnTo>
                    <a:pt x="7077240" y="4777994"/>
                  </a:lnTo>
                  <a:lnTo>
                    <a:pt x="7111200" y="4743767"/>
                  </a:lnTo>
                  <a:lnTo>
                    <a:pt x="7138975" y="4704499"/>
                  </a:lnTo>
                  <a:lnTo>
                    <a:pt x="7159955" y="4661052"/>
                  </a:lnTo>
                  <a:lnTo>
                    <a:pt x="7173544" y="4614303"/>
                  </a:lnTo>
                  <a:lnTo>
                    <a:pt x="7201205" y="4476788"/>
                  </a:lnTo>
                  <a:close/>
                </a:path>
                <a:path w="9714865" h="4852670">
                  <a:moveTo>
                    <a:pt x="7215225" y="4383100"/>
                  </a:moveTo>
                  <a:lnTo>
                    <a:pt x="7211631" y="4331589"/>
                  </a:lnTo>
                  <a:lnTo>
                    <a:pt x="7199058" y="4281805"/>
                  </a:lnTo>
                  <a:lnTo>
                    <a:pt x="7177786" y="4234853"/>
                  </a:lnTo>
                  <a:lnTo>
                    <a:pt x="7148068" y="4191825"/>
                  </a:lnTo>
                  <a:lnTo>
                    <a:pt x="7111136" y="4154589"/>
                  </a:lnTo>
                  <a:lnTo>
                    <a:pt x="7069061" y="4125049"/>
                  </a:lnTo>
                  <a:lnTo>
                    <a:pt x="7022859" y="4103586"/>
                  </a:lnTo>
                  <a:lnTo>
                    <a:pt x="6973544" y="4090606"/>
                  </a:lnTo>
                  <a:lnTo>
                    <a:pt x="6922135" y="4086491"/>
                  </a:lnTo>
                  <a:lnTo>
                    <a:pt x="6914489" y="4086758"/>
                  </a:lnTo>
                  <a:lnTo>
                    <a:pt x="6908076" y="4081183"/>
                  </a:lnTo>
                  <a:lnTo>
                    <a:pt x="6906260" y="4073868"/>
                  </a:lnTo>
                  <a:lnTo>
                    <a:pt x="6906107" y="4073702"/>
                  </a:lnTo>
                  <a:lnTo>
                    <a:pt x="6905879" y="4073652"/>
                  </a:lnTo>
                  <a:lnTo>
                    <a:pt x="6905726" y="4073474"/>
                  </a:lnTo>
                  <a:lnTo>
                    <a:pt x="6867817" y="4039247"/>
                  </a:lnTo>
                  <a:lnTo>
                    <a:pt x="6824700" y="4012781"/>
                  </a:lnTo>
                  <a:lnTo>
                    <a:pt x="6777482" y="3994645"/>
                  </a:lnTo>
                  <a:lnTo>
                    <a:pt x="6727241" y="3985374"/>
                  </a:lnTo>
                  <a:lnTo>
                    <a:pt x="6703847" y="3984421"/>
                  </a:lnTo>
                  <a:lnTo>
                    <a:pt x="6692163" y="3984726"/>
                  </a:lnTo>
                  <a:lnTo>
                    <a:pt x="6680517" y="3985437"/>
                  </a:lnTo>
                  <a:lnTo>
                    <a:pt x="6658102" y="4020731"/>
                  </a:lnTo>
                  <a:lnTo>
                    <a:pt x="6629819" y="4052532"/>
                  </a:lnTo>
                  <a:lnTo>
                    <a:pt x="6596316" y="4080484"/>
                  </a:lnTo>
                  <a:lnTo>
                    <a:pt x="6558267" y="4104208"/>
                  </a:lnTo>
                  <a:lnTo>
                    <a:pt x="6516319" y="4123309"/>
                  </a:lnTo>
                  <a:lnTo>
                    <a:pt x="6471158" y="4137431"/>
                  </a:lnTo>
                  <a:lnTo>
                    <a:pt x="6423419" y="4146169"/>
                  </a:lnTo>
                  <a:lnTo>
                    <a:pt x="6373787" y="4149179"/>
                  </a:lnTo>
                  <a:lnTo>
                    <a:pt x="6318072" y="4145496"/>
                  </a:lnTo>
                  <a:lnTo>
                    <a:pt x="6265075" y="4134789"/>
                  </a:lnTo>
                  <a:lnTo>
                    <a:pt x="6215659" y="4117505"/>
                  </a:lnTo>
                  <a:lnTo>
                    <a:pt x="6170663" y="4094111"/>
                  </a:lnTo>
                  <a:lnTo>
                    <a:pt x="6130925" y="4065092"/>
                  </a:lnTo>
                  <a:lnTo>
                    <a:pt x="6097282" y="4030891"/>
                  </a:lnTo>
                  <a:lnTo>
                    <a:pt x="6070574" y="3992003"/>
                  </a:lnTo>
                  <a:lnTo>
                    <a:pt x="6060884" y="3991648"/>
                  </a:lnTo>
                  <a:lnTo>
                    <a:pt x="5981522" y="4001757"/>
                  </a:lnTo>
                  <a:lnTo>
                    <a:pt x="5934291" y="4019893"/>
                  </a:lnTo>
                  <a:lnTo>
                    <a:pt x="5891174" y="4046347"/>
                  </a:lnTo>
                  <a:lnTo>
                    <a:pt x="5853277" y="4080573"/>
                  </a:lnTo>
                  <a:lnTo>
                    <a:pt x="5850039" y="4084091"/>
                  </a:lnTo>
                  <a:lnTo>
                    <a:pt x="5845632" y="4085869"/>
                  </a:lnTo>
                  <a:lnTo>
                    <a:pt x="5840260" y="4085869"/>
                  </a:lnTo>
                  <a:lnTo>
                    <a:pt x="5839345" y="4085526"/>
                  </a:lnTo>
                  <a:lnTo>
                    <a:pt x="5838406" y="4085348"/>
                  </a:lnTo>
                  <a:lnTo>
                    <a:pt x="5836475" y="4086123"/>
                  </a:lnTo>
                  <a:lnTo>
                    <a:pt x="5834380" y="4086542"/>
                  </a:lnTo>
                  <a:lnTo>
                    <a:pt x="5832208" y="4086491"/>
                  </a:lnTo>
                  <a:lnTo>
                    <a:pt x="5780798" y="4090606"/>
                  </a:lnTo>
                  <a:lnTo>
                    <a:pt x="5731484" y="4103598"/>
                  </a:lnTo>
                  <a:lnTo>
                    <a:pt x="5685294" y="4125049"/>
                  </a:lnTo>
                  <a:lnTo>
                    <a:pt x="5643232" y="4154589"/>
                  </a:lnTo>
                  <a:lnTo>
                    <a:pt x="5606300" y="4191812"/>
                  </a:lnTo>
                  <a:lnTo>
                    <a:pt x="5576582" y="4234840"/>
                  </a:lnTo>
                  <a:lnTo>
                    <a:pt x="5555297" y="4281805"/>
                  </a:lnTo>
                  <a:lnTo>
                    <a:pt x="5542724" y="4331589"/>
                  </a:lnTo>
                  <a:lnTo>
                    <a:pt x="5539130" y="4383113"/>
                  </a:lnTo>
                  <a:lnTo>
                    <a:pt x="5544794" y="4435284"/>
                  </a:lnTo>
                  <a:lnTo>
                    <a:pt x="5546547" y="4444035"/>
                  </a:lnTo>
                  <a:lnTo>
                    <a:pt x="5567286" y="4429214"/>
                  </a:lnTo>
                  <a:lnTo>
                    <a:pt x="5596356" y="4412678"/>
                  </a:lnTo>
                  <a:lnTo>
                    <a:pt x="5634317" y="4396244"/>
                  </a:lnTo>
                  <a:lnTo>
                    <a:pt x="5681738" y="4381690"/>
                  </a:lnTo>
                  <a:lnTo>
                    <a:pt x="5739193" y="4370844"/>
                  </a:lnTo>
                  <a:lnTo>
                    <a:pt x="5807253" y="4365472"/>
                  </a:lnTo>
                  <a:lnTo>
                    <a:pt x="5886475" y="4367403"/>
                  </a:lnTo>
                  <a:lnTo>
                    <a:pt x="5890539" y="4345559"/>
                  </a:lnTo>
                  <a:lnTo>
                    <a:pt x="5915139" y="4290936"/>
                  </a:lnTo>
                  <a:lnTo>
                    <a:pt x="5973445" y="4244289"/>
                  </a:lnTo>
                  <a:lnTo>
                    <a:pt x="6014059" y="4233075"/>
                  </a:lnTo>
                  <a:lnTo>
                    <a:pt x="6061240" y="4231132"/>
                  </a:lnTo>
                  <a:lnTo>
                    <a:pt x="6114834" y="4238498"/>
                  </a:lnTo>
                  <a:lnTo>
                    <a:pt x="6373673" y="4303534"/>
                  </a:lnTo>
                  <a:lnTo>
                    <a:pt x="6374371" y="4304106"/>
                  </a:lnTo>
                  <a:lnTo>
                    <a:pt x="6375209" y="4304474"/>
                  </a:lnTo>
                  <a:lnTo>
                    <a:pt x="6644907" y="4238637"/>
                  </a:lnTo>
                  <a:lnTo>
                    <a:pt x="6693929" y="4234027"/>
                  </a:lnTo>
                  <a:lnTo>
                    <a:pt x="6740792" y="4241266"/>
                  </a:lnTo>
                  <a:lnTo>
                    <a:pt x="6783781" y="4259275"/>
                  </a:lnTo>
                  <a:lnTo>
                    <a:pt x="6821144" y="4286936"/>
                  </a:lnTo>
                  <a:lnTo>
                    <a:pt x="6851167" y="4323194"/>
                  </a:lnTo>
                  <a:lnTo>
                    <a:pt x="6872110" y="4366920"/>
                  </a:lnTo>
                  <a:lnTo>
                    <a:pt x="6946938" y="4365904"/>
                  </a:lnTo>
                  <a:lnTo>
                    <a:pt x="7012330" y="4371340"/>
                  </a:lnTo>
                  <a:lnTo>
                    <a:pt x="7068579" y="4381678"/>
                  </a:lnTo>
                  <a:lnTo>
                    <a:pt x="7116013" y="4395368"/>
                  </a:lnTo>
                  <a:lnTo>
                    <a:pt x="7154913" y="4410862"/>
                  </a:lnTo>
                  <a:lnTo>
                    <a:pt x="7208406" y="4440999"/>
                  </a:lnTo>
                  <a:lnTo>
                    <a:pt x="7209549" y="4435246"/>
                  </a:lnTo>
                  <a:lnTo>
                    <a:pt x="7215225" y="4383100"/>
                  </a:lnTo>
                  <a:close/>
                </a:path>
                <a:path w="9714865" h="4852670">
                  <a:moveTo>
                    <a:pt x="9037599" y="7467"/>
                  </a:moveTo>
                  <a:lnTo>
                    <a:pt x="9030132" y="0"/>
                  </a:lnTo>
                  <a:lnTo>
                    <a:pt x="8930208" y="0"/>
                  </a:lnTo>
                  <a:lnTo>
                    <a:pt x="8922753" y="7467"/>
                  </a:lnTo>
                  <a:lnTo>
                    <a:pt x="8922753" y="16649"/>
                  </a:lnTo>
                  <a:lnTo>
                    <a:pt x="8924671" y="40538"/>
                  </a:lnTo>
                  <a:lnTo>
                    <a:pt x="8928278" y="55613"/>
                  </a:lnTo>
                  <a:lnTo>
                    <a:pt x="8936253" y="68249"/>
                  </a:lnTo>
                  <a:lnTo>
                    <a:pt x="8951277" y="84836"/>
                  </a:lnTo>
                  <a:lnTo>
                    <a:pt x="8934475" y="318617"/>
                  </a:lnTo>
                  <a:lnTo>
                    <a:pt x="9025865" y="318617"/>
                  </a:lnTo>
                  <a:lnTo>
                    <a:pt x="9008986" y="83642"/>
                  </a:lnTo>
                  <a:lnTo>
                    <a:pt x="9026360" y="59105"/>
                  </a:lnTo>
                  <a:lnTo>
                    <a:pt x="9034767" y="37642"/>
                  </a:lnTo>
                  <a:lnTo>
                    <a:pt x="9037434" y="22428"/>
                  </a:lnTo>
                  <a:lnTo>
                    <a:pt x="9037599" y="16649"/>
                  </a:lnTo>
                  <a:lnTo>
                    <a:pt x="9037599" y="7467"/>
                  </a:lnTo>
                  <a:close/>
                </a:path>
                <a:path w="9714865" h="4852670">
                  <a:moveTo>
                    <a:pt x="9714674" y="365734"/>
                  </a:moveTo>
                  <a:lnTo>
                    <a:pt x="7411948" y="365734"/>
                  </a:lnTo>
                  <a:lnTo>
                    <a:pt x="7411948" y="1444129"/>
                  </a:lnTo>
                  <a:lnTo>
                    <a:pt x="9714674" y="1444129"/>
                  </a:lnTo>
                  <a:lnTo>
                    <a:pt x="9714674" y="365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571240" y="7694418"/>
              <a:ext cx="178529" cy="10785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290446" y="7694418"/>
              <a:ext cx="178553" cy="10784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252873" y="8081200"/>
              <a:ext cx="544195" cy="321945"/>
            </a:xfrm>
            <a:custGeom>
              <a:avLst/>
              <a:gdLst/>
              <a:ahLst/>
              <a:cxnLst/>
              <a:rect l="l" t="t" r="r" b="b"/>
              <a:pathLst>
                <a:path w="544195" h="321945">
                  <a:moveTo>
                    <a:pt x="267884" y="321535"/>
                  </a:moveTo>
                  <a:lnTo>
                    <a:pt x="212127" y="317389"/>
                  </a:lnTo>
                  <a:lnTo>
                    <a:pt x="159186" y="305394"/>
                  </a:lnTo>
                  <a:lnTo>
                    <a:pt x="110282" y="286219"/>
                  </a:lnTo>
                  <a:lnTo>
                    <a:pt x="66635" y="260532"/>
                  </a:lnTo>
                  <a:lnTo>
                    <a:pt x="29467" y="229000"/>
                  </a:lnTo>
                  <a:lnTo>
                    <a:pt x="0" y="192291"/>
                  </a:lnTo>
                  <a:lnTo>
                    <a:pt x="1770" y="190038"/>
                  </a:lnTo>
                  <a:lnTo>
                    <a:pt x="3172" y="187474"/>
                  </a:lnTo>
                  <a:lnTo>
                    <a:pt x="3871" y="181825"/>
                  </a:lnTo>
                  <a:lnTo>
                    <a:pt x="3441" y="179375"/>
                  </a:lnTo>
                  <a:lnTo>
                    <a:pt x="2651" y="177074"/>
                  </a:lnTo>
                  <a:lnTo>
                    <a:pt x="21986" y="121639"/>
                  </a:lnTo>
                  <a:lnTo>
                    <a:pt x="36486" y="75010"/>
                  </a:lnTo>
                  <a:lnTo>
                    <a:pt x="46808" y="37249"/>
                  </a:lnTo>
                  <a:lnTo>
                    <a:pt x="53607" y="8422"/>
                  </a:lnTo>
                  <a:lnTo>
                    <a:pt x="88906" y="38520"/>
                  </a:lnTo>
                  <a:lnTo>
                    <a:pt x="128303" y="62685"/>
                  </a:lnTo>
                  <a:lnTo>
                    <a:pt x="170928" y="80485"/>
                  </a:lnTo>
                  <a:lnTo>
                    <a:pt x="215913" y="91484"/>
                  </a:lnTo>
                  <a:lnTo>
                    <a:pt x="262388" y="95246"/>
                  </a:lnTo>
                  <a:lnTo>
                    <a:pt x="311575" y="91172"/>
                  </a:lnTo>
                  <a:lnTo>
                    <a:pt x="358654" y="79213"/>
                  </a:lnTo>
                  <a:lnTo>
                    <a:pt x="402831" y="59766"/>
                  </a:lnTo>
                  <a:lnTo>
                    <a:pt x="443307" y="33229"/>
                  </a:lnTo>
                  <a:lnTo>
                    <a:pt x="479289" y="0"/>
                  </a:lnTo>
                  <a:lnTo>
                    <a:pt x="489077" y="26790"/>
                  </a:lnTo>
                  <a:lnTo>
                    <a:pt x="503023" y="64803"/>
                  </a:lnTo>
                  <a:lnTo>
                    <a:pt x="521224" y="114217"/>
                  </a:lnTo>
                  <a:lnTo>
                    <a:pt x="543779" y="175211"/>
                  </a:lnTo>
                  <a:lnTo>
                    <a:pt x="543779" y="175906"/>
                  </a:lnTo>
                  <a:lnTo>
                    <a:pt x="543534" y="176565"/>
                  </a:lnTo>
                  <a:lnTo>
                    <a:pt x="543677" y="177703"/>
                  </a:lnTo>
                  <a:lnTo>
                    <a:pt x="543923" y="178033"/>
                  </a:lnTo>
                  <a:lnTo>
                    <a:pt x="544006" y="178440"/>
                  </a:lnTo>
                  <a:lnTo>
                    <a:pt x="520388" y="213486"/>
                  </a:lnTo>
                  <a:lnTo>
                    <a:pt x="490041" y="244475"/>
                  </a:lnTo>
                  <a:lnTo>
                    <a:pt x="453837" y="270919"/>
                  </a:lnTo>
                  <a:lnTo>
                    <a:pt x="412648" y="292334"/>
                  </a:lnTo>
                  <a:lnTo>
                    <a:pt x="367346" y="308233"/>
                  </a:lnTo>
                  <a:lnTo>
                    <a:pt x="318800" y="318129"/>
                  </a:lnTo>
                  <a:lnTo>
                    <a:pt x="267884" y="3215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330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>
                <a:solidFill>
                  <a:srgbClr val="72001B"/>
                </a:solidFill>
              </a:rPr>
              <a:t>D</a:t>
            </a:r>
            <a:r>
              <a:rPr sz="6400" spc="-85" dirty="0">
                <a:solidFill>
                  <a:srgbClr val="72001B"/>
                </a:solidFill>
              </a:rPr>
              <a:t>E</a:t>
            </a:r>
            <a:r>
              <a:rPr sz="6400" spc="505" dirty="0">
                <a:solidFill>
                  <a:srgbClr val="72001B"/>
                </a:solidFill>
              </a:rPr>
              <a:t>S</a:t>
            </a:r>
            <a:r>
              <a:rPr sz="6400" spc="670" dirty="0">
                <a:solidFill>
                  <a:srgbClr val="72001B"/>
                </a:solidFill>
              </a:rPr>
              <a:t>C</a:t>
            </a:r>
            <a:r>
              <a:rPr sz="6400" spc="434" dirty="0">
                <a:solidFill>
                  <a:srgbClr val="72001B"/>
                </a:solidFill>
              </a:rPr>
              <a:t>R</a:t>
            </a:r>
            <a:r>
              <a:rPr sz="6400" spc="670" dirty="0">
                <a:solidFill>
                  <a:srgbClr val="72001B"/>
                </a:solidFill>
              </a:rPr>
              <a:t>I</a:t>
            </a:r>
            <a:r>
              <a:rPr sz="6400" spc="465" dirty="0">
                <a:solidFill>
                  <a:srgbClr val="72001B"/>
                </a:solidFill>
              </a:rPr>
              <a:t>P</a:t>
            </a:r>
            <a:r>
              <a:rPr sz="6400" spc="380" dirty="0">
                <a:solidFill>
                  <a:srgbClr val="72001B"/>
                </a:solidFill>
              </a:rPr>
              <a:t>T</a:t>
            </a:r>
            <a:r>
              <a:rPr sz="6400" spc="670" dirty="0">
                <a:solidFill>
                  <a:srgbClr val="72001B"/>
                </a:solidFill>
              </a:rPr>
              <a:t>I</a:t>
            </a:r>
            <a:r>
              <a:rPr sz="6400" spc="1105" dirty="0">
                <a:solidFill>
                  <a:srgbClr val="72001B"/>
                </a:solidFill>
              </a:rPr>
              <a:t>O</a:t>
            </a:r>
            <a:r>
              <a:rPr sz="6400" spc="660" dirty="0">
                <a:solidFill>
                  <a:srgbClr val="72001B"/>
                </a:solidFill>
              </a:rPr>
              <a:t>N</a:t>
            </a:r>
            <a:r>
              <a:rPr sz="6400" dirty="0">
                <a:solidFill>
                  <a:srgbClr val="72001B"/>
                </a:solidFill>
              </a:rPr>
              <a:t>	</a:t>
            </a:r>
            <a:r>
              <a:rPr sz="6400" spc="575" dirty="0">
                <a:solidFill>
                  <a:srgbClr val="72001B"/>
                </a:solidFill>
              </a:rPr>
              <a:t>D</a:t>
            </a:r>
            <a:r>
              <a:rPr sz="6400" spc="135" dirty="0">
                <a:solidFill>
                  <a:srgbClr val="72001B"/>
                </a:solidFill>
              </a:rPr>
              <a:t>U</a:t>
            </a:r>
            <a:r>
              <a:rPr sz="6400" dirty="0">
                <a:solidFill>
                  <a:srgbClr val="72001B"/>
                </a:solidFill>
              </a:rPr>
              <a:t>	</a:t>
            </a:r>
            <a:r>
              <a:rPr sz="6400" spc="505" dirty="0">
                <a:solidFill>
                  <a:srgbClr val="72001B"/>
                </a:solidFill>
              </a:rPr>
              <a:t>S</a:t>
            </a:r>
            <a:r>
              <a:rPr sz="6400" spc="-85" dirty="0">
                <a:solidFill>
                  <a:srgbClr val="72001B"/>
                </a:solidFill>
              </a:rPr>
              <a:t>E</a:t>
            </a:r>
            <a:r>
              <a:rPr sz="6400" spc="434" dirty="0">
                <a:solidFill>
                  <a:srgbClr val="72001B"/>
                </a:solidFill>
              </a:rPr>
              <a:t>R</a:t>
            </a:r>
            <a:r>
              <a:rPr sz="6400" spc="1220" dirty="0">
                <a:solidFill>
                  <a:srgbClr val="72001B"/>
                </a:solidFill>
              </a:rPr>
              <a:t>V</a:t>
            </a:r>
            <a:r>
              <a:rPr sz="6400" spc="670" dirty="0">
                <a:solidFill>
                  <a:srgbClr val="72001B"/>
                </a:solidFill>
              </a:rPr>
              <a:t>IC</a:t>
            </a:r>
            <a:r>
              <a:rPr sz="6400" spc="-560" dirty="0">
                <a:solidFill>
                  <a:srgbClr val="72001B"/>
                </a:solidFill>
              </a:rPr>
              <a:t>E</a:t>
            </a:r>
            <a:endParaRPr sz="6400" dirty="0"/>
          </a:p>
        </p:txBody>
      </p:sp>
      <p:sp>
        <p:nvSpPr>
          <p:cNvPr id="17" name="object 17"/>
          <p:cNvSpPr txBox="1"/>
          <p:nvPr/>
        </p:nvSpPr>
        <p:spPr>
          <a:xfrm>
            <a:off x="5048301" y="2649879"/>
            <a:ext cx="9471025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spc="-285" dirty="0">
                <a:solidFill>
                  <a:srgbClr val="FFFFFF"/>
                </a:solidFill>
                <a:latin typeface="Trebuchet MS"/>
                <a:cs typeface="Trebuchet MS"/>
              </a:rPr>
              <a:t>Bar </a:t>
            </a:r>
            <a:r>
              <a:rPr sz="5650" spc="-130" dirty="0">
                <a:solidFill>
                  <a:srgbClr val="FFFFFF"/>
                </a:solidFill>
                <a:latin typeface="Trebuchet MS"/>
                <a:cs typeface="Trebuchet MS"/>
              </a:rPr>
              <a:t>spécialisé </a:t>
            </a:r>
            <a:r>
              <a:rPr sz="5650" spc="-90" dirty="0">
                <a:solidFill>
                  <a:srgbClr val="FFFFFF"/>
                </a:solidFill>
                <a:latin typeface="Trebuchet MS"/>
                <a:cs typeface="Trebuchet MS"/>
              </a:rPr>
              <a:t>dans </a:t>
            </a:r>
            <a:r>
              <a:rPr sz="5650" spc="-160" dirty="0">
                <a:solidFill>
                  <a:srgbClr val="FFFFFF"/>
                </a:solidFill>
                <a:latin typeface="Trebuchet MS"/>
                <a:cs typeface="Trebuchet MS"/>
              </a:rPr>
              <a:t>les</a:t>
            </a:r>
            <a:r>
              <a:rPr sz="5650" spc="-1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650" spc="-180" dirty="0">
                <a:solidFill>
                  <a:srgbClr val="FFFFFF"/>
                </a:solidFill>
                <a:latin typeface="Trebuchet MS"/>
                <a:cs typeface="Trebuchet MS"/>
              </a:rPr>
              <a:t>cocktails</a:t>
            </a:r>
            <a:endParaRPr sz="565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36114" y="5831280"/>
            <a:ext cx="198428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95" dirty="0">
                <a:solidFill>
                  <a:srgbClr val="FFFFFF"/>
                </a:solidFill>
                <a:latin typeface="Arial"/>
                <a:cs typeface="Arial"/>
              </a:rPr>
              <a:t>Shooters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49002" y="5831280"/>
            <a:ext cx="141160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175" dirty="0">
                <a:solidFill>
                  <a:srgbClr val="FFFFFF"/>
                </a:solidFill>
                <a:latin typeface="Arial"/>
                <a:cs typeface="Arial"/>
              </a:rPr>
              <a:t>Cocktail</a:t>
            </a:r>
            <a:endParaRPr sz="34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553168" y="5831280"/>
            <a:ext cx="231902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75" dirty="0">
                <a:solidFill>
                  <a:srgbClr val="FFFFFF"/>
                </a:solidFill>
                <a:latin typeface="Arial"/>
                <a:cs typeface="Arial"/>
              </a:rPr>
              <a:t>Show</a:t>
            </a:r>
            <a:r>
              <a:rPr sz="345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85" dirty="0">
                <a:solidFill>
                  <a:srgbClr val="FFFFFF"/>
                </a:solidFill>
                <a:latin typeface="Arial"/>
                <a:cs typeface="Arial"/>
              </a:rPr>
              <a:t>barman</a:t>
            </a:r>
            <a:endParaRPr sz="34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62693" y="9168444"/>
            <a:ext cx="368935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60" dirty="0">
                <a:solidFill>
                  <a:srgbClr val="FFFFFF"/>
                </a:solidFill>
                <a:latin typeface="Arial"/>
                <a:cs typeface="Arial"/>
              </a:rPr>
              <a:t>Evénements</a:t>
            </a:r>
            <a:r>
              <a:rPr sz="3450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29" dirty="0">
                <a:solidFill>
                  <a:srgbClr val="FFFFFF"/>
                </a:solidFill>
                <a:latin typeface="Arial"/>
                <a:cs typeface="Arial"/>
              </a:rPr>
              <a:t>privatisés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817380" y="9168444"/>
            <a:ext cx="1898619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25" dirty="0">
                <a:solidFill>
                  <a:srgbClr val="FFFFFF"/>
                </a:solidFill>
                <a:latin typeface="Arial"/>
                <a:cs typeface="Arial"/>
              </a:rPr>
              <a:t>Sécurité</a:t>
            </a:r>
            <a:endParaRPr sz="34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486922" y="8673928"/>
            <a:ext cx="5785485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564130" algn="l"/>
                <a:tab pos="3260725" algn="l"/>
              </a:tabLst>
            </a:pP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B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O I 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 S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	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	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5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50" spc="-5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5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919" dirty="0">
                <a:solidFill>
                  <a:srgbClr val="FFFFFF"/>
                </a:solidFill>
                <a:latin typeface="Arial"/>
                <a:cs typeface="Arial"/>
              </a:rPr>
              <a:t>K 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50" spc="-7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50" spc="-5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50" spc="-5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50" spc="-5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60859" y="3903995"/>
            <a:ext cx="12911455" cy="440880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2929255" algn="r">
              <a:lnSpc>
                <a:spcPts val="8630"/>
              </a:lnSpc>
              <a:spcBef>
                <a:spcPts val="395"/>
              </a:spcBef>
            </a:pPr>
            <a:r>
              <a:rPr sz="7200" b="1" spc="325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75" dirty="0">
                <a:solidFill>
                  <a:srgbClr val="FFFFFF"/>
                </a:solidFill>
                <a:latin typeface="Arial"/>
                <a:cs typeface="Arial"/>
              </a:rPr>
              <a:t>consommation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00" dirty="0">
                <a:solidFill>
                  <a:srgbClr val="FFFFFF"/>
                </a:solidFill>
                <a:latin typeface="Arial"/>
                <a:cs typeface="Arial"/>
              </a:rPr>
              <a:t>cocktails </a:t>
            </a:r>
            <a:r>
              <a:rPr sz="7200" b="1" spc="385" dirty="0">
                <a:solidFill>
                  <a:srgbClr val="FFFFFF"/>
                </a:solidFill>
                <a:latin typeface="Arial"/>
                <a:cs typeface="Arial"/>
              </a:rPr>
              <a:t>dans </a:t>
            </a:r>
            <a:r>
              <a:rPr sz="7200" b="1" spc="50" dirty="0">
                <a:solidFill>
                  <a:srgbClr val="FFFFFF"/>
                </a:solidFill>
                <a:latin typeface="Arial"/>
                <a:cs typeface="Arial"/>
              </a:rPr>
              <a:t>les</a:t>
            </a:r>
            <a:r>
              <a:rPr sz="7200" b="1" spc="-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90" dirty="0">
                <a:solidFill>
                  <a:srgbClr val="FFFFFF"/>
                </a:solidFill>
                <a:latin typeface="Arial"/>
                <a:cs typeface="Arial"/>
              </a:rPr>
              <a:t>bars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25" dirty="0">
                <a:solidFill>
                  <a:srgbClr val="FFFFFF"/>
                </a:solidFill>
                <a:latin typeface="Arial"/>
                <a:cs typeface="Arial"/>
              </a:rPr>
              <a:t>et </a:t>
            </a:r>
            <a:r>
              <a:rPr sz="7200" b="1" spc="3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45" dirty="0">
                <a:solidFill>
                  <a:srgbClr val="FFFFFF"/>
                </a:solidFill>
                <a:latin typeface="Arial"/>
                <a:cs typeface="Arial"/>
              </a:rPr>
              <a:t>autres </a:t>
            </a:r>
            <a:r>
              <a:rPr sz="7200" b="1" spc="300" dirty="0">
                <a:solidFill>
                  <a:srgbClr val="FFFFFF"/>
                </a:solidFill>
                <a:latin typeface="Arial"/>
                <a:cs typeface="Arial"/>
              </a:rPr>
              <a:t>établissements</a:t>
            </a:r>
            <a:r>
              <a:rPr sz="7200" b="1" spc="-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00" dirty="0">
                <a:solidFill>
                  <a:srgbClr val="FFFFFF"/>
                </a:solidFill>
                <a:latin typeface="Arial"/>
                <a:cs typeface="Arial"/>
              </a:rPr>
              <a:t>s'est</a:t>
            </a:r>
            <a:endParaRPr sz="7200">
              <a:latin typeface="Arial"/>
              <a:cs typeface="Arial"/>
            </a:endParaRPr>
          </a:p>
          <a:p>
            <a:pPr marR="5080" algn="r">
              <a:lnSpc>
                <a:spcPts val="8330"/>
              </a:lnSpc>
            </a:pPr>
            <a:r>
              <a:rPr sz="7200" b="1" spc="5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7200" b="1" spc="40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r>
              <a:rPr sz="7200" b="1" spc="76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7200" b="1" spc="43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7200" b="1" spc="-40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7200" b="1" spc="8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7200" b="1" spc="9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7200" b="1" spc="51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7200" b="1" spc="24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7200" b="1" spc="-39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7200" b="1" spc="40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r>
              <a:rPr sz="7200" b="1" spc="33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7200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5100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339396" y="5902578"/>
              <a:ext cx="1190625" cy="1190625"/>
            </a:xfrm>
            <a:custGeom>
              <a:avLst/>
              <a:gdLst/>
              <a:ahLst/>
              <a:cxnLst/>
              <a:rect l="l" t="t" r="r" b="b"/>
              <a:pathLst>
                <a:path w="1190625" h="1190625">
                  <a:moveTo>
                    <a:pt x="326466" y="883373"/>
                  </a:moveTo>
                  <a:lnTo>
                    <a:pt x="322097" y="857935"/>
                  </a:lnTo>
                  <a:lnTo>
                    <a:pt x="310032" y="836155"/>
                  </a:lnTo>
                  <a:lnTo>
                    <a:pt x="291769" y="819454"/>
                  </a:lnTo>
                  <a:lnTo>
                    <a:pt x="268846" y="809256"/>
                  </a:lnTo>
                  <a:lnTo>
                    <a:pt x="268846" y="768146"/>
                  </a:lnTo>
                  <a:lnTo>
                    <a:pt x="230441" y="768146"/>
                  </a:lnTo>
                  <a:lnTo>
                    <a:pt x="230441" y="809256"/>
                  </a:lnTo>
                  <a:lnTo>
                    <a:pt x="207518" y="819454"/>
                  </a:lnTo>
                  <a:lnTo>
                    <a:pt x="189255" y="836155"/>
                  </a:lnTo>
                  <a:lnTo>
                    <a:pt x="177190" y="857935"/>
                  </a:lnTo>
                  <a:lnTo>
                    <a:pt x="172834" y="883373"/>
                  </a:lnTo>
                  <a:lnTo>
                    <a:pt x="178879" y="913244"/>
                  </a:lnTo>
                  <a:lnTo>
                    <a:pt x="195351" y="937666"/>
                  </a:lnTo>
                  <a:lnTo>
                    <a:pt x="219760" y="954138"/>
                  </a:lnTo>
                  <a:lnTo>
                    <a:pt x="264566" y="963206"/>
                  </a:lnTo>
                  <a:lnTo>
                    <a:pt x="276783" y="971448"/>
                  </a:lnTo>
                  <a:lnTo>
                    <a:pt x="285026" y="983665"/>
                  </a:lnTo>
                  <a:lnTo>
                    <a:pt x="288048" y="998588"/>
                  </a:lnTo>
                  <a:lnTo>
                    <a:pt x="285026" y="1013510"/>
                  </a:lnTo>
                  <a:lnTo>
                    <a:pt x="276783" y="1025728"/>
                  </a:lnTo>
                  <a:lnTo>
                    <a:pt x="264566" y="1033970"/>
                  </a:lnTo>
                  <a:lnTo>
                    <a:pt x="249643" y="1036993"/>
                  </a:lnTo>
                  <a:lnTo>
                    <a:pt x="234721" y="1033970"/>
                  </a:lnTo>
                  <a:lnTo>
                    <a:pt x="222504" y="1025728"/>
                  </a:lnTo>
                  <a:lnTo>
                    <a:pt x="214261" y="1013510"/>
                  </a:lnTo>
                  <a:lnTo>
                    <a:pt x="211239" y="998588"/>
                  </a:lnTo>
                  <a:lnTo>
                    <a:pt x="172834" y="998588"/>
                  </a:lnTo>
                  <a:lnTo>
                    <a:pt x="177190" y="1024026"/>
                  </a:lnTo>
                  <a:lnTo>
                    <a:pt x="189255" y="1045806"/>
                  </a:lnTo>
                  <a:lnTo>
                    <a:pt x="207518" y="1062507"/>
                  </a:lnTo>
                  <a:lnTo>
                    <a:pt x="230441" y="1072705"/>
                  </a:lnTo>
                  <a:lnTo>
                    <a:pt x="230441" y="1113815"/>
                  </a:lnTo>
                  <a:lnTo>
                    <a:pt x="268846" y="1113815"/>
                  </a:lnTo>
                  <a:lnTo>
                    <a:pt x="268846" y="1072705"/>
                  </a:lnTo>
                  <a:lnTo>
                    <a:pt x="291769" y="1062507"/>
                  </a:lnTo>
                  <a:lnTo>
                    <a:pt x="310032" y="1045806"/>
                  </a:lnTo>
                  <a:lnTo>
                    <a:pt x="322097" y="1024026"/>
                  </a:lnTo>
                  <a:lnTo>
                    <a:pt x="326466" y="998588"/>
                  </a:lnTo>
                  <a:lnTo>
                    <a:pt x="320421" y="968705"/>
                  </a:lnTo>
                  <a:lnTo>
                    <a:pt x="303949" y="944283"/>
                  </a:lnTo>
                  <a:lnTo>
                    <a:pt x="279527" y="927811"/>
                  </a:lnTo>
                  <a:lnTo>
                    <a:pt x="234721" y="918743"/>
                  </a:lnTo>
                  <a:lnTo>
                    <a:pt x="222504" y="910501"/>
                  </a:lnTo>
                  <a:lnTo>
                    <a:pt x="214261" y="898296"/>
                  </a:lnTo>
                  <a:lnTo>
                    <a:pt x="211239" y="883373"/>
                  </a:lnTo>
                  <a:lnTo>
                    <a:pt x="214261" y="868438"/>
                  </a:lnTo>
                  <a:lnTo>
                    <a:pt x="222504" y="856234"/>
                  </a:lnTo>
                  <a:lnTo>
                    <a:pt x="234721" y="847991"/>
                  </a:lnTo>
                  <a:lnTo>
                    <a:pt x="249643" y="844956"/>
                  </a:lnTo>
                  <a:lnTo>
                    <a:pt x="264566" y="847991"/>
                  </a:lnTo>
                  <a:lnTo>
                    <a:pt x="276783" y="856234"/>
                  </a:lnTo>
                  <a:lnTo>
                    <a:pt x="285026" y="868438"/>
                  </a:lnTo>
                  <a:lnTo>
                    <a:pt x="288048" y="883373"/>
                  </a:lnTo>
                  <a:lnTo>
                    <a:pt x="326466" y="883373"/>
                  </a:lnTo>
                  <a:close/>
                </a:path>
                <a:path w="1190625" h="1190625">
                  <a:moveTo>
                    <a:pt x="1190625" y="0"/>
                  </a:moveTo>
                  <a:lnTo>
                    <a:pt x="806551" y="0"/>
                  </a:lnTo>
                  <a:lnTo>
                    <a:pt x="806551" y="115227"/>
                  </a:lnTo>
                  <a:lnTo>
                    <a:pt x="993635" y="115227"/>
                  </a:lnTo>
                  <a:lnTo>
                    <a:pt x="671906" y="434111"/>
                  </a:lnTo>
                  <a:lnTo>
                    <a:pt x="612698" y="377469"/>
                  </a:lnTo>
                  <a:lnTo>
                    <a:pt x="557733" y="324891"/>
                  </a:lnTo>
                  <a:lnTo>
                    <a:pt x="234645" y="619544"/>
                  </a:lnTo>
                  <a:lnTo>
                    <a:pt x="260527" y="647903"/>
                  </a:lnTo>
                  <a:lnTo>
                    <a:pt x="557123" y="377469"/>
                  </a:lnTo>
                  <a:lnTo>
                    <a:pt x="672350" y="487667"/>
                  </a:lnTo>
                  <a:lnTo>
                    <a:pt x="726401" y="434111"/>
                  </a:lnTo>
                  <a:lnTo>
                    <a:pt x="1086954" y="76809"/>
                  </a:lnTo>
                  <a:lnTo>
                    <a:pt x="844956" y="76809"/>
                  </a:lnTo>
                  <a:lnTo>
                    <a:pt x="844956" y="38404"/>
                  </a:lnTo>
                  <a:lnTo>
                    <a:pt x="1152220" y="38404"/>
                  </a:lnTo>
                  <a:lnTo>
                    <a:pt x="1152220" y="345668"/>
                  </a:lnTo>
                  <a:lnTo>
                    <a:pt x="1113802" y="345668"/>
                  </a:lnTo>
                  <a:lnTo>
                    <a:pt x="1113802" y="195262"/>
                  </a:lnTo>
                  <a:lnTo>
                    <a:pt x="1113802" y="101714"/>
                  </a:lnTo>
                  <a:lnTo>
                    <a:pt x="998588" y="218351"/>
                  </a:lnTo>
                  <a:lnTo>
                    <a:pt x="998588" y="272973"/>
                  </a:lnTo>
                  <a:lnTo>
                    <a:pt x="998588" y="1152220"/>
                  </a:lnTo>
                  <a:lnTo>
                    <a:pt x="921778" y="1152220"/>
                  </a:lnTo>
                  <a:lnTo>
                    <a:pt x="921778" y="389623"/>
                  </a:lnTo>
                  <a:lnTo>
                    <a:pt x="921778" y="350761"/>
                  </a:lnTo>
                  <a:lnTo>
                    <a:pt x="998588" y="272973"/>
                  </a:lnTo>
                  <a:lnTo>
                    <a:pt x="998588" y="218351"/>
                  </a:lnTo>
                  <a:lnTo>
                    <a:pt x="883361" y="334987"/>
                  </a:lnTo>
                  <a:lnTo>
                    <a:pt x="883361" y="389623"/>
                  </a:lnTo>
                  <a:lnTo>
                    <a:pt x="883361" y="1152220"/>
                  </a:lnTo>
                  <a:lnTo>
                    <a:pt x="806551" y="1152220"/>
                  </a:lnTo>
                  <a:lnTo>
                    <a:pt x="806551" y="506272"/>
                  </a:lnTo>
                  <a:lnTo>
                    <a:pt x="806551" y="467410"/>
                  </a:lnTo>
                  <a:lnTo>
                    <a:pt x="883361" y="389623"/>
                  </a:lnTo>
                  <a:lnTo>
                    <a:pt x="883361" y="334987"/>
                  </a:lnTo>
                  <a:lnTo>
                    <a:pt x="768146" y="451612"/>
                  </a:lnTo>
                  <a:lnTo>
                    <a:pt x="768146" y="506272"/>
                  </a:lnTo>
                  <a:lnTo>
                    <a:pt x="768146" y="1152220"/>
                  </a:lnTo>
                  <a:lnTo>
                    <a:pt x="691324" y="1152220"/>
                  </a:lnTo>
                  <a:lnTo>
                    <a:pt x="691400" y="583907"/>
                  </a:lnTo>
                  <a:lnTo>
                    <a:pt x="726249" y="548652"/>
                  </a:lnTo>
                  <a:lnTo>
                    <a:pt x="768146" y="506272"/>
                  </a:lnTo>
                  <a:lnTo>
                    <a:pt x="768146" y="451612"/>
                  </a:lnTo>
                  <a:lnTo>
                    <a:pt x="672274" y="548652"/>
                  </a:lnTo>
                  <a:lnTo>
                    <a:pt x="652919" y="528675"/>
                  </a:lnTo>
                  <a:lnTo>
                    <a:pt x="652919" y="583907"/>
                  </a:lnTo>
                  <a:lnTo>
                    <a:pt x="652919" y="1152220"/>
                  </a:lnTo>
                  <a:lnTo>
                    <a:pt x="576110" y="1152220"/>
                  </a:lnTo>
                  <a:lnTo>
                    <a:pt x="576110" y="504621"/>
                  </a:lnTo>
                  <a:lnTo>
                    <a:pt x="652919" y="583907"/>
                  </a:lnTo>
                  <a:lnTo>
                    <a:pt x="652919" y="528675"/>
                  </a:lnTo>
                  <a:lnTo>
                    <a:pt x="629615" y="504621"/>
                  </a:lnTo>
                  <a:lnTo>
                    <a:pt x="622490" y="497268"/>
                  </a:lnTo>
                  <a:lnTo>
                    <a:pt x="556006" y="428637"/>
                  </a:lnTo>
                  <a:lnTo>
                    <a:pt x="537705" y="445325"/>
                  </a:lnTo>
                  <a:lnTo>
                    <a:pt x="537705" y="497268"/>
                  </a:lnTo>
                  <a:lnTo>
                    <a:pt x="537705" y="1152220"/>
                  </a:lnTo>
                  <a:lnTo>
                    <a:pt x="382117" y="1152220"/>
                  </a:lnTo>
                  <a:lnTo>
                    <a:pt x="421271" y="1121829"/>
                  </a:lnTo>
                  <a:lnTo>
                    <a:pt x="453694" y="1084402"/>
                  </a:lnTo>
                  <a:lnTo>
                    <a:pt x="478269" y="1041044"/>
                  </a:lnTo>
                  <a:lnTo>
                    <a:pt x="493852" y="992873"/>
                  </a:lnTo>
                  <a:lnTo>
                    <a:pt x="499287" y="940981"/>
                  </a:lnTo>
                  <a:lnTo>
                    <a:pt x="494652" y="892949"/>
                  </a:lnTo>
                  <a:lnTo>
                    <a:pt x="481304" y="848017"/>
                  </a:lnTo>
                  <a:lnTo>
                    <a:pt x="460883" y="808469"/>
                  </a:lnTo>
                  <a:lnTo>
                    <a:pt x="460883" y="940981"/>
                  </a:lnTo>
                  <a:lnTo>
                    <a:pt x="455295" y="989355"/>
                  </a:lnTo>
                  <a:lnTo>
                    <a:pt x="439381" y="1033805"/>
                  </a:lnTo>
                  <a:lnTo>
                    <a:pt x="414426" y="1073023"/>
                  </a:lnTo>
                  <a:lnTo>
                    <a:pt x="381698" y="1105763"/>
                  </a:lnTo>
                  <a:lnTo>
                    <a:pt x="342468" y="1130719"/>
                  </a:lnTo>
                  <a:lnTo>
                    <a:pt x="298030" y="1146632"/>
                  </a:lnTo>
                  <a:lnTo>
                    <a:pt x="249643" y="1152220"/>
                  </a:lnTo>
                  <a:lnTo>
                    <a:pt x="201256" y="1146632"/>
                  </a:lnTo>
                  <a:lnTo>
                    <a:pt x="156819" y="1130719"/>
                  </a:lnTo>
                  <a:lnTo>
                    <a:pt x="117602" y="1105763"/>
                  </a:lnTo>
                  <a:lnTo>
                    <a:pt x="84861" y="1073023"/>
                  </a:lnTo>
                  <a:lnTo>
                    <a:pt x="59905" y="1033805"/>
                  </a:lnTo>
                  <a:lnTo>
                    <a:pt x="43992" y="989355"/>
                  </a:lnTo>
                  <a:lnTo>
                    <a:pt x="38404" y="940981"/>
                  </a:lnTo>
                  <a:lnTo>
                    <a:pt x="43992" y="892594"/>
                  </a:lnTo>
                  <a:lnTo>
                    <a:pt x="59905" y="848156"/>
                  </a:lnTo>
                  <a:lnTo>
                    <a:pt x="84861" y="808926"/>
                  </a:lnTo>
                  <a:lnTo>
                    <a:pt x="117602" y="776198"/>
                  </a:lnTo>
                  <a:lnTo>
                    <a:pt x="156819" y="751243"/>
                  </a:lnTo>
                  <a:lnTo>
                    <a:pt x="201256" y="735330"/>
                  </a:lnTo>
                  <a:lnTo>
                    <a:pt x="249643" y="729742"/>
                  </a:lnTo>
                  <a:lnTo>
                    <a:pt x="298030" y="735330"/>
                  </a:lnTo>
                  <a:lnTo>
                    <a:pt x="342468" y="751243"/>
                  </a:lnTo>
                  <a:lnTo>
                    <a:pt x="381698" y="776198"/>
                  </a:lnTo>
                  <a:lnTo>
                    <a:pt x="414426" y="808926"/>
                  </a:lnTo>
                  <a:lnTo>
                    <a:pt x="439381" y="848156"/>
                  </a:lnTo>
                  <a:lnTo>
                    <a:pt x="455295" y="892594"/>
                  </a:lnTo>
                  <a:lnTo>
                    <a:pt x="460883" y="940981"/>
                  </a:lnTo>
                  <a:lnTo>
                    <a:pt x="460883" y="808469"/>
                  </a:lnTo>
                  <a:lnTo>
                    <a:pt x="460159" y="807059"/>
                  </a:lnTo>
                  <a:lnTo>
                    <a:pt x="432066" y="770928"/>
                  </a:lnTo>
                  <a:lnTo>
                    <a:pt x="397941" y="740524"/>
                  </a:lnTo>
                  <a:lnTo>
                    <a:pt x="380149" y="729742"/>
                  </a:lnTo>
                  <a:lnTo>
                    <a:pt x="358635" y="716699"/>
                  </a:lnTo>
                  <a:lnTo>
                    <a:pt x="315061" y="700328"/>
                  </a:lnTo>
                  <a:lnTo>
                    <a:pt x="323938" y="692226"/>
                  </a:lnTo>
                  <a:lnTo>
                    <a:pt x="537705" y="497268"/>
                  </a:lnTo>
                  <a:lnTo>
                    <a:pt x="537705" y="445325"/>
                  </a:lnTo>
                  <a:lnTo>
                    <a:pt x="266903" y="692226"/>
                  </a:lnTo>
                  <a:lnTo>
                    <a:pt x="261200" y="691857"/>
                  </a:lnTo>
                  <a:lnTo>
                    <a:pt x="255498" y="691337"/>
                  </a:lnTo>
                  <a:lnTo>
                    <a:pt x="249643" y="691337"/>
                  </a:lnTo>
                  <a:lnTo>
                    <a:pt x="204825" y="695363"/>
                  </a:lnTo>
                  <a:lnTo>
                    <a:pt x="162623" y="706970"/>
                  </a:lnTo>
                  <a:lnTo>
                    <a:pt x="123748" y="725462"/>
                  </a:lnTo>
                  <a:lnTo>
                    <a:pt x="88900" y="750125"/>
                  </a:lnTo>
                  <a:lnTo>
                    <a:pt x="58788" y="780224"/>
                  </a:lnTo>
                  <a:lnTo>
                    <a:pt x="34137" y="815073"/>
                  </a:lnTo>
                  <a:lnTo>
                    <a:pt x="15646" y="853960"/>
                  </a:lnTo>
                  <a:lnTo>
                    <a:pt x="4025" y="896162"/>
                  </a:lnTo>
                  <a:lnTo>
                    <a:pt x="0" y="940981"/>
                  </a:lnTo>
                  <a:lnTo>
                    <a:pt x="4025" y="985799"/>
                  </a:lnTo>
                  <a:lnTo>
                    <a:pt x="15646" y="1028001"/>
                  </a:lnTo>
                  <a:lnTo>
                    <a:pt x="34137" y="1066876"/>
                  </a:lnTo>
                  <a:lnTo>
                    <a:pt x="58788" y="1101725"/>
                  </a:lnTo>
                  <a:lnTo>
                    <a:pt x="88900" y="1131836"/>
                  </a:lnTo>
                  <a:lnTo>
                    <a:pt x="123748" y="1156487"/>
                  </a:lnTo>
                  <a:lnTo>
                    <a:pt x="162623" y="1174978"/>
                  </a:lnTo>
                  <a:lnTo>
                    <a:pt x="204825" y="1186599"/>
                  </a:lnTo>
                  <a:lnTo>
                    <a:pt x="249643" y="1190625"/>
                  </a:lnTo>
                  <a:lnTo>
                    <a:pt x="1152220" y="1190625"/>
                  </a:lnTo>
                  <a:lnTo>
                    <a:pt x="1152220" y="1152220"/>
                  </a:lnTo>
                  <a:lnTo>
                    <a:pt x="1152220" y="422478"/>
                  </a:lnTo>
                  <a:lnTo>
                    <a:pt x="1113802" y="422478"/>
                  </a:lnTo>
                  <a:lnTo>
                    <a:pt x="1113802" y="1152220"/>
                  </a:lnTo>
                  <a:lnTo>
                    <a:pt x="1036993" y="1152220"/>
                  </a:lnTo>
                  <a:lnTo>
                    <a:pt x="1036993" y="272973"/>
                  </a:lnTo>
                  <a:lnTo>
                    <a:pt x="1036993" y="234124"/>
                  </a:lnTo>
                  <a:lnTo>
                    <a:pt x="1075397" y="195262"/>
                  </a:lnTo>
                  <a:lnTo>
                    <a:pt x="1075397" y="384073"/>
                  </a:lnTo>
                  <a:lnTo>
                    <a:pt x="1190625" y="384073"/>
                  </a:lnTo>
                  <a:lnTo>
                    <a:pt x="1190625" y="345668"/>
                  </a:lnTo>
                  <a:lnTo>
                    <a:pt x="1190625" y="38404"/>
                  </a:lnTo>
                  <a:lnTo>
                    <a:pt x="1190625" y="0"/>
                  </a:lnTo>
                  <a:close/>
                </a:path>
              </a:pathLst>
            </a:custGeom>
            <a:solidFill>
              <a:srgbClr val="F59A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14641" y="7757002"/>
            <a:ext cx="9544685" cy="16179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455" dirty="0">
                <a:latin typeface="Arial"/>
                <a:cs typeface="Arial"/>
              </a:rPr>
              <a:t>La </a:t>
            </a:r>
            <a:r>
              <a:rPr sz="3450" spc="-310" dirty="0">
                <a:latin typeface="Arial"/>
                <a:cs typeface="Arial"/>
              </a:rPr>
              <a:t>consommation </a:t>
            </a:r>
            <a:r>
              <a:rPr sz="3450" spc="-405" dirty="0">
                <a:latin typeface="Arial"/>
                <a:cs typeface="Arial"/>
              </a:rPr>
              <a:t>se </a:t>
            </a:r>
            <a:r>
              <a:rPr sz="3450" spc="-50" dirty="0">
                <a:latin typeface="Arial"/>
                <a:cs typeface="Arial"/>
              </a:rPr>
              <a:t>fait </a:t>
            </a:r>
            <a:r>
              <a:rPr sz="3450" spc="-345" dirty="0">
                <a:latin typeface="Arial"/>
                <a:cs typeface="Arial"/>
              </a:rPr>
              <a:t>aussi </a:t>
            </a:r>
            <a:r>
              <a:rPr sz="3450" spc="-245" dirty="0">
                <a:latin typeface="Arial"/>
                <a:cs typeface="Arial"/>
              </a:rPr>
              <a:t>bien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225" dirty="0">
                <a:latin typeface="Arial"/>
                <a:cs typeface="Arial"/>
              </a:rPr>
              <a:t>domicile </a:t>
            </a:r>
            <a:r>
              <a:rPr sz="3450" spc="-305" dirty="0">
                <a:latin typeface="Arial"/>
                <a:cs typeface="Arial"/>
              </a:rPr>
              <a:t>(70 </a:t>
            </a:r>
            <a:r>
              <a:rPr sz="3450" spc="-875" dirty="0">
                <a:latin typeface="Arial"/>
                <a:cs typeface="Arial"/>
              </a:rPr>
              <a:t>% </a:t>
            </a:r>
            <a:r>
              <a:rPr sz="3450" spc="-340" dirty="0">
                <a:latin typeface="Arial"/>
                <a:cs typeface="Arial"/>
              </a:rPr>
              <a:t>des  </a:t>
            </a:r>
            <a:r>
              <a:rPr sz="3450" spc="-345" dirty="0">
                <a:latin typeface="Arial"/>
                <a:cs typeface="Arial"/>
              </a:rPr>
              <a:t>sondés) </a:t>
            </a:r>
            <a:r>
              <a:rPr sz="3450" spc="-295" dirty="0">
                <a:latin typeface="Arial"/>
                <a:cs typeface="Arial"/>
              </a:rPr>
              <a:t>que </a:t>
            </a:r>
            <a:r>
              <a:rPr sz="3450" spc="-335" dirty="0">
                <a:latin typeface="Arial"/>
                <a:cs typeface="Arial"/>
              </a:rPr>
              <a:t>dans </a:t>
            </a:r>
            <a:r>
              <a:rPr sz="3450" spc="-305" dirty="0">
                <a:latin typeface="Arial"/>
                <a:cs typeface="Arial"/>
              </a:rPr>
              <a:t>les </a:t>
            </a:r>
            <a:r>
              <a:rPr sz="3450" spc="-280" dirty="0">
                <a:latin typeface="Arial"/>
                <a:cs typeface="Arial"/>
              </a:rPr>
              <a:t>établissements </a:t>
            </a:r>
            <a:r>
              <a:rPr sz="3450" spc="-305" dirty="0">
                <a:latin typeface="Arial"/>
                <a:cs typeface="Arial"/>
              </a:rPr>
              <a:t>du </a:t>
            </a:r>
            <a:r>
              <a:rPr sz="3450" spc="-155" dirty="0">
                <a:latin typeface="Arial"/>
                <a:cs typeface="Arial"/>
              </a:rPr>
              <a:t>circuit </a:t>
            </a:r>
            <a:r>
              <a:rPr sz="3450" spc="-170" dirty="0">
                <a:latin typeface="Arial"/>
                <a:cs typeface="Arial"/>
              </a:rPr>
              <a:t>café, </a:t>
            </a:r>
            <a:r>
              <a:rPr sz="3450" spc="-215" dirty="0">
                <a:latin typeface="Arial"/>
                <a:cs typeface="Arial"/>
              </a:rPr>
              <a:t>hôtel,  </a:t>
            </a:r>
            <a:r>
              <a:rPr sz="3450" spc="-265" dirty="0">
                <a:latin typeface="Arial"/>
                <a:cs typeface="Arial"/>
              </a:rPr>
              <a:t>restaurants </a:t>
            </a:r>
            <a:r>
              <a:rPr sz="3450" spc="-270" dirty="0">
                <a:latin typeface="Arial"/>
                <a:cs typeface="Arial"/>
              </a:rPr>
              <a:t>(80 </a:t>
            </a:r>
            <a:r>
              <a:rPr sz="3450" spc="-875" dirty="0">
                <a:latin typeface="Arial"/>
                <a:cs typeface="Arial"/>
              </a:rPr>
              <a:t>% </a:t>
            </a:r>
            <a:r>
              <a:rPr sz="3450" spc="-340" dirty="0">
                <a:latin typeface="Arial"/>
                <a:cs typeface="Arial"/>
              </a:rPr>
              <a:t>des</a:t>
            </a:r>
            <a:r>
              <a:rPr sz="3450" spc="50" dirty="0">
                <a:latin typeface="Arial"/>
                <a:cs typeface="Arial"/>
              </a:rPr>
              <a:t> </a:t>
            </a:r>
            <a:r>
              <a:rPr sz="3450" spc="-320" dirty="0">
                <a:latin typeface="Arial"/>
                <a:cs typeface="Arial"/>
              </a:rPr>
              <a:t>sondés).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2295662" y="7904009"/>
            <a:ext cx="1401093" cy="139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2339388" y="3701143"/>
            <a:ext cx="1362075" cy="1362075"/>
            <a:chOff x="12339388" y="3701143"/>
            <a:chExt cx="1362075" cy="1362075"/>
          </a:xfrm>
        </p:grpSpPr>
        <p:sp>
          <p:nvSpPr>
            <p:cNvPr id="12" name="object 12"/>
            <p:cNvSpPr/>
            <p:nvPr/>
          </p:nvSpPr>
          <p:spPr>
            <a:xfrm>
              <a:off x="12339384" y="3701147"/>
              <a:ext cx="1362075" cy="1362075"/>
            </a:xfrm>
            <a:custGeom>
              <a:avLst/>
              <a:gdLst/>
              <a:ahLst/>
              <a:cxnLst/>
              <a:rect l="l" t="t" r="r" b="b"/>
              <a:pathLst>
                <a:path w="1362075" h="1362075">
                  <a:moveTo>
                    <a:pt x="272415" y="1225867"/>
                  </a:moveTo>
                  <a:lnTo>
                    <a:pt x="90805" y="1225867"/>
                  </a:lnTo>
                  <a:lnTo>
                    <a:pt x="90805" y="1271270"/>
                  </a:lnTo>
                  <a:lnTo>
                    <a:pt x="272415" y="1271270"/>
                  </a:lnTo>
                  <a:lnTo>
                    <a:pt x="272415" y="1225867"/>
                  </a:lnTo>
                  <a:close/>
                </a:path>
                <a:path w="1362075" h="1362075">
                  <a:moveTo>
                    <a:pt x="794639" y="1044270"/>
                  </a:moveTo>
                  <a:lnTo>
                    <a:pt x="788962" y="1002233"/>
                  </a:lnTo>
                  <a:lnTo>
                    <a:pt x="787044" y="997724"/>
                  </a:lnTo>
                  <a:lnTo>
                    <a:pt x="763130" y="997724"/>
                  </a:lnTo>
                  <a:lnTo>
                    <a:pt x="787044" y="997712"/>
                  </a:lnTo>
                  <a:lnTo>
                    <a:pt x="785634" y="994435"/>
                  </a:lnTo>
                  <a:lnTo>
                    <a:pt x="771944" y="962494"/>
                  </a:lnTo>
                  <a:lnTo>
                    <a:pt x="770559" y="960170"/>
                  </a:lnTo>
                  <a:lnTo>
                    <a:pt x="769912" y="957580"/>
                  </a:lnTo>
                  <a:lnTo>
                    <a:pt x="753846" y="917409"/>
                  </a:lnTo>
                  <a:lnTo>
                    <a:pt x="749223" y="911352"/>
                  </a:lnTo>
                  <a:lnTo>
                    <a:pt x="749223" y="1044257"/>
                  </a:lnTo>
                  <a:lnTo>
                    <a:pt x="746721" y="1067930"/>
                  </a:lnTo>
                  <a:lnTo>
                    <a:pt x="739216" y="1090790"/>
                  </a:lnTo>
                  <a:lnTo>
                    <a:pt x="721855" y="1083614"/>
                  </a:lnTo>
                  <a:lnTo>
                    <a:pt x="721855" y="1132751"/>
                  </a:lnTo>
                  <a:lnTo>
                    <a:pt x="710984" y="1154226"/>
                  </a:lnTo>
                  <a:lnTo>
                    <a:pt x="696010" y="1172743"/>
                  </a:lnTo>
                  <a:lnTo>
                    <a:pt x="677506" y="1187704"/>
                  </a:lnTo>
                  <a:lnTo>
                    <a:pt x="656018" y="1198562"/>
                  </a:lnTo>
                  <a:lnTo>
                    <a:pt x="624255" y="1121879"/>
                  </a:lnTo>
                  <a:lnTo>
                    <a:pt x="617359" y="1105192"/>
                  </a:lnTo>
                  <a:lnTo>
                    <a:pt x="620801" y="1100759"/>
                  </a:lnTo>
                  <a:lnTo>
                    <a:pt x="624027" y="1097534"/>
                  </a:lnTo>
                  <a:lnTo>
                    <a:pt x="628459" y="1094079"/>
                  </a:lnTo>
                  <a:lnTo>
                    <a:pt x="721855" y="1132751"/>
                  </a:lnTo>
                  <a:lnTo>
                    <a:pt x="721855" y="1083614"/>
                  </a:lnTo>
                  <a:lnTo>
                    <a:pt x="708990" y="1078280"/>
                  </a:lnTo>
                  <a:lnTo>
                    <a:pt x="645845" y="1052118"/>
                  </a:lnTo>
                  <a:lnTo>
                    <a:pt x="645160" y="1046543"/>
                  </a:lnTo>
                  <a:lnTo>
                    <a:pt x="645160" y="1041971"/>
                  </a:lnTo>
                  <a:lnTo>
                    <a:pt x="645845" y="1036396"/>
                  </a:lnTo>
                  <a:lnTo>
                    <a:pt x="708990" y="1010246"/>
                  </a:lnTo>
                  <a:lnTo>
                    <a:pt x="739203" y="997724"/>
                  </a:lnTo>
                  <a:lnTo>
                    <a:pt x="746734" y="1020584"/>
                  </a:lnTo>
                  <a:lnTo>
                    <a:pt x="749223" y="1044257"/>
                  </a:lnTo>
                  <a:lnTo>
                    <a:pt x="749223" y="911352"/>
                  </a:lnTo>
                  <a:lnTo>
                    <a:pt x="732955" y="889990"/>
                  </a:lnTo>
                  <a:lnTo>
                    <a:pt x="728129" y="883666"/>
                  </a:lnTo>
                  <a:lnTo>
                    <a:pt x="721804" y="878852"/>
                  </a:lnTo>
                  <a:lnTo>
                    <a:pt x="721804" y="955776"/>
                  </a:lnTo>
                  <a:lnTo>
                    <a:pt x="636841" y="990981"/>
                  </a:lnTo>
                  <a:lnTo>
                    <a:pt x="628459" y="994435"/>
                  </a:lnTo>
                  <a:lnTo>
                    <a:pt x="614070" y="994435"/>
                  </a:lnTo>
                  <a:lnTo>
                    <a:pt x="614070" y="1215961"/>
                  </a:lnTo>
                  <a:lnTo>
                    <a:pt x="591235" y="1223454"/>
                  </a:lnTo>
                  <a:lnTo>
                    <a:pt x="567524" y="1225956"/>
                  </a:lnTo>
                  <a:lnTo>
                    <a:pt x="543864" y="1223454"/>
                  </a:lnTo>
                  <a:lnTo>
                    <a:pt x="520992" y="1215948"/>
                  </a:lnTo>
                  <a:lnTo>
                    <a:pt x="528193" y="1198575"/>
                  </a:lnTo>
                  <a:lnTo>
                    <a:pt x="559676" y="1122578"/>
                  </a:lnTo>
                  <a:lnTo>
                    <a:pt x="565251" y="1121879"/>
                  </a:lnTo>
                  <a:lnTo>
                    <a:pt x="569810" y="1121879"/>
                  </a:lnTo>
                  <a:lnTo>
                    <a:pt x="575386" y="1122578"/>
                  </a:lnTo>
                  <a:lnTo>
                    <a:pt x="614070" y="1215961"/>
                  </a:lnTo>
                  <a:lnTo>
                    <a:pt x="614070" y="994435"/>
                  </a:lnTo>
                  <a:lnTo>
                    <a:pt x="601560" y="994435"/>
                  </a:lnTo>
                  <a:lnTo>
                    <a:pt x="601560" y="1030135"/>
                  </a:lnTo>
                  <a:lnTo>
                    <a:pt x="600392" y="1034681"/>
                  </a:lnTo>
                  <a:lnTo>
                    <a:pt x="599757" y="1039406"/>
                  </a:lnTo>
                  <a:lnTo>
                    <a:pt x="599757" y="1049096"/>
                  </a:lnTo>
                  <a:lnTo>
                    <a:pt x="600392" y="1053807"/>
                  </a:lnTo>
                  <a:lnTo>
                    <a:pt x="601548" y="1058354"/>
                  </a:lnTo>
                  <a:lnTo>
                    <a:pt x="597522" y="1060742"/>
                  </a:lnTo>
                  <a:lnTo>
                    <a:pt x="593737" y="1063625"/>
                  </a:lnTo>
                  <a:lnTo>
                    <a:pt x="586892" y="1070457"/>
                  </a:lnTo>
                  <a:lnTo>
                    <a:pt x="584009" y="1074254"/>
                  </a:lnTo>
                  <a:lnTo>
                    <a:pt x="581621" y="1078280"/>
                  </a:lnTo>
                  <a:lnTo>
                    <a:pt x="577088" y="1077125"/>
                  </a:lnTo>
                  <a:lnTo>
                    <a:pt x="572363" y="1076477"/>
                  </a:lnTo>
                  <a:lnTo>
                    <a:pt x="562698" y="1076477"/>
                  </a:lnTo>
                  <a:lnTo>
                    <a:pt x="557974" y="1077125"/>
                  </a:lnTo>
                  <a:lnTo>
                    <a:pt x="553440" y="1078280"/>
                  </a:lnTo>
                  <a:lnTo>
                    <a:pt x="551040" y="1074254"/>
                  </a:lnTo>
                  <a:lnTo>
                    <a:pt x="548170" y="1070457"/>
                  </a:lnTo>
                  <a:lnTo>
                    <a:pt x="541324" y="1063625"/>
                  </a:lnTo>
                  <a:lnTo>
                    <a:pt x="537540" y="1060742"/>
                  </a:lnTo>
                  <a:lnTo>
                    <a:pt x="533514" y="1058354"/>
                  </a:lnTo>
                  <a:lnTo>
                    <a:pt x="534670" y="1053807"/>
                  </a:lnTo>
                  <a:lnTo>
                    <a:pt x="535305" y="1049096"/>
                  </a:lnTo>
                  <a:lnTo>
                    <a:pt x="535305" y="1039406"/>
                  </a:lnTo>
                  <a:lnTo>
                    <a:pt x="534670" y="1034681"/>
                  </a:lnTo>
                  <a:lnTo>
                    <a:pt x="533501" y="1030135"/>
                  </a:lnTo>
                  <a:lnTo>
                    <a:pt x="537527" y="1027760"/>
                  </a:lnTo>
                  <a:lnTo>
                    <a:pt x="541324" y="1024890"/>
                  </a:lnTo>
                  <a:lnTo>
                    <a:pt x="548170" y="1018057"/>
                  </a:lnTo>
                  <a:lnTo>
                    <a:pt x="551040" y="1014260"/>
                  </a:lnTo>
                  <a:lnTo>
                    <a:pt x="553440" y="1010246"/>
                  </a:lnTo>
                  <a:lnTo>
                    <a:pt x="557974" y="1011389"/>
                  </a:lnTo>
                  <a:lnTo>
                    <a:pt x="562698" y="1012037"/>
                  </a:lnTo>
                  <a:lnTo>
                    <a:pt x="572363" y="1012037"/>
                  </a:lnTo>
                  <a:lnTo>
                    <a:pt x="577088" y="1011389"/>
                  </a:lnTo>
                  <a:lnTo>
                    <a:pt x="581621" y="1010246"/>
                  </a:lnTo>
                  <a:lnTo>
                    <a:pt x="584009" y="1014260"/>
                  </a:lnTo>
                  <a:lnTo>
                    <a:pt x="586892" y="1018057"/>
                  </a:lnTo>
                  <a:lnTo>
                    <a:pt x="593737" y="1024890"/>
                  </a:lnTo>
                  <a:lnTo>
                    <a:pt x="597535" y="1027747"/>
                  </a:lnTo>
                  <a:lnTo>
                    <a:pt x="601560" y="1030135"/>
                  </a:lnTo>
                  <a:lnTo>
                    <a:pt x="601560" y="994435"/>
                  </a:lnTo>
                  <a:lnTo>
                    <a:pt x="517702" y="994435"/>
                  </a:lnTo>
                  <a:lnTo>
                    <a:pt x="517702" y="1105192"/>
                  </a:lnTo>
                  <a:lnTo>
                    <a:pt x="479044" y="1198575"/>
                  </a:lnTo>
                  <a:lnTo>
                    <a:pt x="457555" y="1187704"/>
                  </a:lnTo>
                  <a:lnTo>
                    <a:pt x="439051" y="1172743"/>
                  </a:lnTo>
                  <a:lnTo>
                    <a:pt x="424091" y="1154239"/>
                  </a:lnTo>
                  <a:lnTo>
                    <a:pt x="413219" y="1132751"/>
                  </a:lnTo>
                  <a:lnTo>
                    <a:pt x="506603" y="1094079"/>
                  </a:lnTo>
                  <a:lnTo>
                    <a:pt x="511035" y="1097534"/>
                  </a:lnTo>
                  <a:lnTo>
                    <a:pt x="514261" y="1100759"/>
                  </a:lnTo>
                  <a:lnTo>
                    <a:pt x="517702" y="1105192"/>
                  </a:lnTo>
                  <a:lnTo>
                    <a:pt x="517702" y="994435"/>
                  </a:lnTo>
                  <a:lnTo>
                    <a:pt x="506603" y="994422"/>
                  </a:lnTo>
                  <a:lnTo>
                    <a:pt x="498259" y="990993"/>
                  </a:lnTo>
                  <a:lnTo>
                    <a:pt x="489902" y="987539"/>
                  </a:lnTo>
                  <a:lnTo>
                    <a:pt x="489902" y="1041971"/>
                  </a:lnTo>
                  <a:lnTo>
                    <a:pt x="489902" y="1046543"/>
                  </a:lnTo>
                  <a:lnTo>
                    <a:pt x="489216" y="1052118"/>
                  </a:lnTo>
                  <a:lnTo>
                    <a:pt x="395833" y="1090803"/>
                  </a:lnTo>
                  <a:lnTo>
                    <a:pt x="388327" y="1067930"/>
                  </a:lnTo>
                  <a:lnTo>
                    <a:pt x="385826" y="1044270"/>
                  </a:lnTo>
                  <a:lnTo>
                    <a:pt x="388340" y="1020597"/>
                  </a:lnTo>
                  <a:lnTo>
                    <a:pt x="395846" y="997724"/>
                  </a:lnTo>
                  <a:lnTo>
                    <a:pt x="489216" y="1036396"/>
                  </a:lnTo>
                  <a:lnTo>
                    <a:pt x="489902" y="1041971"/>
                  </a:lnTo>
                  <a:lnTo>
                    <a:pt x="489902" y="987539"/>
                  </a:lnTo>
                  <a:lnTo>
                    <a:pt x="413207" y="955763"/>
                  </a:lnTo>
                  <a:lnTo>
                    <a:pt x="424065" y="934313"/>
                  </a:lnTo>
                  <a:lnTo>
                    <a:pt x="439013" y="915809"/>
                  </a:lnTo>
                  <a:lnTo>
                    <a:pt x="457555" y="900811"/>
                  </a:lnTo>
                  <a:lnTo>
                    <a:pt x="479044" y="889952"/>
                  </a:lnTo>
                  <a:lnTo>
                    <a:pt x="517702" y="983322"/>
                  </a:lnTo>
                  <a:lnTo>
                    <a:pt x="514261" y="987767"/>
                  </a:lnTo>
                  <a:lnTo>
                    <a:pt x="511035" y="990981"/>
                  </a:lnTo>
                  <a:lnTo>
                    <a:pt x="506603" y="994422"/>
                  </a:lnTo>
                  <a:lnTo>
                    <a:pt x="628446" y="994422"/>
                  </a:lnTo>
                  <a:lnTo>
                    <a:pt x="624027" y="990993"/>
                  </a:lnTo>
                  <a:lnTo>
                    <a:pt x="620801" y="987767"/>
                  </a:lnTo>
                  <a:lnTo>
                    <a:pt x="617359" y="983322"/>
                  </a:lnTo>
                  <a:lnTo>
                    <a:pt x="624268" y="966635"/>
                  </a:lnTo>
                  <a:lnTo>
                    <a:pt x="656005" y="889990"/>
                  </a:lnTo>
                  <a:lnTo>
                    <a:pt x="677494" y="900849"/>
                  </a:lnTo>
                  <a:lnTo>
                    <a:pt x="695985" y="915809"/>
                  </a:lnTo>
                  <a:lnTo>
                    <a:pt x="710920" y="934275"/>
                  </a:lnTo>
                  <a:lnTo>
                    <a:pt x="721804" y="955776"/>
                  </a:lnTo>
                  <a:lnTo>
                    <a:pt x="721804" y="878852"/>
                  </a:lnTo>
                  <a:lnTo>
                    <a:pt x="700417" y="862545"/>
                  </a:lnTo>
                  <a:lnTo>
                    <a:pt x="694385" y="857948"/>
                  </a:lnTo>
                  <a:lnTo>
                    <a:pt x="654240" y="841883"/>
                  </a:lnTo>
                  <a:lnTo>
                    <a:pt x="651624" y="841235"/>
                  </a:lnTo>
                  <a:lnTo>
                    <a:pt x="649338" y="839863"/>
                  </a:lnTo>
                  <a:lnTo>
                    <a:pt x="614083" y="824763"/>
                  </a:lnTo>
                  <a:lnTo>
                    <a:pt x="614083" y="872553"/>
                  </a:lnTo>
                  <a:lnTo>
                    <a:pt x="575386" y="965949"/>
                  </a:lnTo>
                  <a:lnTo>
                    <a:pt x="569810" y="966635"/>
                  </a:lnTo>
                  <a:lnTo>
                    <a:pt x="565251" y="966635"/>
                  </a:lnTo>
                  <a:lnTo>
                    <a:pt x="559676" y="965949"/>
                  </a:lnTo>
                  <a:lnTo>
                    <a:pt x="528193" y="889952"/>
                  </a:lnTo>
                  <a:lnTo>
                    <a:pt x="520992" y="872553"/>
                  </a:lnTo>
                  <a:lnTo>
                    <a:pt x="543864" y="865047"/>
                  </a:lnTo>
                  <a:lnTo>
                    <a:pt x="567537" y="862545"/>
                  </a:lnTo>
                  <a:lnTo>
                    <a:pt x="591210" y="865047"/>
                  </a:lnTo>
                  <a:lnTo>
                    <a:pt x="614083" y="872553"/>
                  </a:lnTo>
                  <a:lnTo>
                    <a:pt x="614083" y="824763"/>
                  </a:lnTo>
                  <a:lnTo>
                    <a:pt x="609574" y="822820"/>
                  </a:lnTo>
                  <a:lnTo>
                    <a:pt x="567524" y="817143"/>
                  </a:lnTo>
                  <a:lnTo>
                    <a:pt x="525475" y="822820"/>
                  </a:lnTo>
                  <a:lnTo>
                    <a:pt x="485762" y="839838"/>
                  </a:lnTo>
                  <a:lnTo>
                    <a:pt x="483438" y="841235"/>
                  </a:lnTo>
                  <a:lnTo>
                    <a:pt x="480847" y="841883"/>
                  </a:lnTo>
                  <a:lnTo>
                    <a:pt x="440677" y="857948"/>
                  </a:lnTo>
                  <a:lnTo>
                    <a:pt x="406933" y="883653"/>
                  </a:lnTo>
                  <a:lnTo>
                    <a:pt x="381228" y="917384"/>
                  </a:lnTo>
                  <a:lnTo>
                    <a:pt x="365163" y="957529"/>
                  </a:lnTo>
                  <a:lnTo>
                    <a:pt x="364502" y="960158"/>
                  </a:lnTo>
                  <a:lnTo>
                    <a:pt x="363131" y="962444"/>
                  </a:lnTo>
                  <a:lnTo>
                    <a:pt x="346100" y="1002207"/>
                  </a:lnTo>
                  <a:lnTo>
                    <a:pt x="340410" y="1044257"/>
                  </a:lnTo>
                  <a:lnTo>
                    <a:pt x="346087" y="1086294"/>
                  </a:lnTo>
                  <a:lnTo>
                    <a:pt x="363105" y="1126032"/>
                  </a:lnTo>
                  <a:lnTo>
                    <a:pt x="364502" y="1128344"/>
                  </a:lnTo>
                  <a:lnTo>
                    <a:pt x="365150" y="1130935"/>
                  </a:lnTo>
                  <a:lnTo>
                    <a:pt x="381215" y="1171105"/>
                  </a:lnTo>
                  <a:lnTo>
                    <a:pt x="406933" y="1204849"/>
                  </a:lnTo>
                  <a:lnTo>
                    <a:pt x="440677" y="1230566"/>
                  </a:lnTo>
                  <a:lnTo>
                    <a:pt x="480822" y="1246632"/>
                  </a:lnTo>
                  <a:lnTo>
                    <a:pt x="483425" y="1247279"/>
                  </a:lnTo>
                  <a:lnTo>
                    <a:pt x="485724" y="1248664"/>
                  </a:lnTo>
                  <a:lnTo>
                    <a:pt x="505167" y="1258595"/>
                  </a:lnTo>
                  <a:lnTo>
                    <a:pt x="525475" y="1265694"/>
                  </a:lnTo>
                  <a:lnTo>
                    <a:pt x="546354" y="1269949"/>
                  </a:lnTo>
                  <a:lnTo>
                    <a:pt x="567524" y="1271371"/>
                  </a:lnTo>
                  <a:lnTo>
                    <a:pt x="588657" y="1269949"/>
                  </a:lnTo>
                  <a:lnTo>
                    <a:pt x="609536" y="1265694"/>
                  </a:lnTo>
                  <a:lnTo>
                    <a:pt x="629843" y="1258608"/>
                  </a:lnTo>
                  <a:lnTo>
                    <a:pt x="649300" y="1248676"/>
                  </a:lnTo>
                  <a:lnTo>
                    <a:pt x="651624" y="1247279"/>
                  </a:lnTo>
                  <a:lnTo>
                    <a:pt x="654215" y="1246644"/>
                  </a:lnTo>
                  <a:lnTo>
                    <a:pt x="694385" y="1230566"/>
                  </a:lnTo>
                  <a:lnTo>
                    <a:pt x="700443" y="1225956"/>
                  </a:lnTo>
                  <a:lnTo>
                    <a:pt x="728129" y="1204861"/>
                  </a:lnTo>
                  <a:lnTo>
                    <a:pt x="732917" y="1198562"/>
                  </a:lnTo>
                  <a:lnTo>
                    <a:pt x="753833" y="1171117"/>
                  </a:lnTo>
                  <a:lnTo>
                    <a:pt x="769899" y="1130985"/>
                  </a:lnTo>
                  <a:lnTo>
                    <a:pt x="770559" y="1128356"/>
                  </a:lnTo>
                  <a:lnTo>
                    <a:pt x="771931" y="1126070"/>
                  </a:lnTo>
                  <a:lnTo>
                    <a:pt x="785634" y="1094079"/>
                  </a:lnTo>
                  <a:lnTo>
                    <a:pt x="787044" y="1090803"/>
                  </a:lnTo>
                  <a:lnTo>
                    <a:pt x="788962" y="1086307"/>
                  </a:lnTo>
                  <a:lnTo>
                    <a:pt x="794639" y="1044270"/>
                  </a:lnTo>
                  <a:close/>
                </a:path>
                <a:path w="1362075" h="1362075">
                  <a:moveTo>
                    <a:pt x="817245" y="22707"/>
                  </a:moveTo>
                  <a:lnTo>
                    <a:pt x="815454" y="13868"/>
                  </a:lnTo>
                  <a:lnTo>
                    <a:pt x="810590" y="6654"/>
                  </a:lnTo>
                  <a:lnTo>
                    <a:pt x="803376" y="1790"/>
                  </a:lnTo>
                  <a:lnTo>
                    <a:pt x="794537" y="0"/>
                  </a:lnTo>
                  <a:lnTo>
                    <a:pt x="22694" y="0"/>
                  </a:lnTo>
                  <a:lnTo>
                    <a:pt x="13868" y="1790"/>
                  </a:lnTo>
                  <a:lnTo>
                    <a:pt x="6642" y="6654"/>
                  </a:lnTo>
                  <a:lnTo>
                    <a:pt x="1778" y="13868"/>
                  </a:lnTo>
                  <a:lnTo>
                    <a:pt x="0" y="22707"/>
                  </a:lnTo>
                  <a:lnTo>
                    <a:pt x="0" y="1339380"/>
                  </a:lnTo>
                  <a:lnTo>
                    <a:pt x="1778" y="1348206"/>
                  </a:lnTo>
                  <a:lnTo>
                    <a:pt x="6642" y="1355432"/>
                  </a:lnTo>
                  <a:lnTo>
                    <a:pt x="13868" y="1360297"/>
                  </a:lnTo>
                  <a:lnTo>
                    <a:pt x="22694" y="1362075"/>
                  </a:lnTo>
                  <a:lnTo>
                    <a:pt x="340512" y="1362075"/>
                  </a:lnTo>
                  <a:lnTo>
                    <a:pt x="340512" y="1316672"/>
                  </a:lnTo>
                  <a:lnTo>
                    <a:pt x="45402" y="1316672"/>
                  </a:lnTo>
                  <a:lnTo>
                    <a:pt x="45402" y="45402"/>
                  </a:lnTo>
                  <a:lnTo>
                    <a:pt x="771842" y="45402"/>
                  </a:lnTo>
                  <a:lnTo>
                    <a:pt x="771842" y="172212"/>
                  </a:lnTo>
                  <a:lnTo>
                    <a:pt x="676338" y="267716"/>
                  </a:lnTo>
                  <a:lnTo>
                    <a:pt x="636943" y="298958"/>
                  </a:lnTo>
                  <a:lnTo>
                    <a:pt x="592886" y="319773"/>
                  </a:lnTo>
                  <a:lnTo>
                    <a:pt x="546023" y="330187"/>
                  </a:lnTo>
                  <a:lnTo>
                    <a:pt x="498233" y="330187"/>
                  </a:lnTo>
                  <a:lnTo>
                    <a:pt x="451370" y="319773"/>
                  </a:lnTo>
                  <a:lnTo>
                    <a:pt x="407314" y="298958"/>
                  </a:lnTo>
                  <a:lnTo>
                    <a:pt x="367919" y="267716"/>
                  </a:lnTo>
                  <a:lnTo>
                    <a:pt x="327507" y="234569"/>
                  </a:lnTo>
                  <a:lnTo>
                    <a:pt x="282346" y="210451"/>
                  </a:lnTo>
                  <a:lnTo>
                    <a:pt x="233832" y="195643"/>
                  </a:lnTo>
                  <a:lnTo>
                    <a:pt x="183375" y="190436"/>
                  </a:lnTo>
                  <a:lnTo>
                    <a:pt x="132372" y="195097"/>
                  </a:lnTo>
                  <a:lnTo>
                    <a:pt x="82257" y="209918"/>
                  </a:lnTo>
                  <a:lnTo>
                    <a:pt x="99352" y="251993"/>
                  </a:lnTo>
                  <a:lnTo>
                    <a:pt x="149263" y="238277"/>
                  </a:lnTo>
                  <a:lnTo>
                    <a:pt x="199872" y="236601"/>
                  </a:lnTo>
                  <a:lnTo>
                    <a:pt x="249186" y="246583"/>
                  </a:lnTo>
                  <a:lnTo>
                    <a:pt x="295173" y="267779"/>
                  </a:lnTo>
                  <a:lnTo>
                    <a:pt x="335813" y="299821"/>
                  </a:lnTo>
                  <a:lnTo>
                    <a:pt x="377113" y="333527"/>
                  </a:lnTo>
                  <a:lnTo>
                    <a:pt x="422935" y="357606"/>
                  </a:lnTo>
                  <a:lnTo>
                    <a:pt x="471779" y="372046"/>
                  </a:lnTo>
                  <a:lnTo>
                    <a:pt x="522122" y="376872"/>
                  </a:lnTo>
                  <a:lnTo>
                    <a:pt x="572477" y="372046"/>
                  </a:lnTo>
                  <a:lnTo>
                    <a:pt x="621322" y="357606"/>
                  </a:lnTo>
                  <a:lnTo>
                    <a:pt x="667143" y="333527"/>
                  </a:lnTo>
                  <a:lnTo>
                    <a:pt x="708431" y="299821"/>
                  </a:lnTo>
                  <a:lnTo>
                    <a:pt x="771842" y="236410"/>
                  </a:lnTo>
                  <a:lnTo>
                    <a:pt x="771842" y="454025"/>
                  </a:lnTo>
                  <a:lnTo>
                    <a:pt x="817245" y="454025"/>
                  </a:lnTo>
                  <a:lnTo>
                    <a:pt x="817245" y="22707"/>
                  </a:lnTo>
                  <a:close/>
                </a:path>
                <a:path w="1362075" h="1362075">
                  <a:moveTo>
                    <a:pt x="953452" y="1157770"/>
                  </a:moveTo>
                  <a:lnTo>
                    <a:pt x="908050" y="1157770"/>
                  </a:lnTo>
                  <a:lnTo>
                    <a:pt x="908050" y="1203172"/>
                  </a:lnTo>
                  <a:lnTo>
                    <a:pt x="953452" y="1203172"/>
                  </a:lnTo>
                  <a:lnTo>
                    <a:pt x="953452" y="1157770"/>
                  </a:lnTo>
                  <a:close/>
                </a:path>
                <a:path w="1362075" h="1362075">
                  <a:moveTo>
                    <a:pt x="1044257" y="1112367"/>
                  </a:moveTo>
                  <a:lnTo>
                    <a:pt x="998855" y="1112367"/>
                  </a:lnTo>
                  <a:lnTo>
                    <a:pt x="998855" y="1157770"/>
                  </a:lnTo>
                  <a:lnTo>
                    <a:pt x="1044257" y="1157770"/>
                  </a:lnTo>
                  <a:lnTo>
                    <a:pt x="1044257" y="1112367"/>
                  </a:lnTo>
                  <a:close/>
                </a:path>
                <a:path w="1362075" h="1362075">
                  <a:moveTo>
                    <a:pt x="1089660" y="1203172"/>
                  </a:moveTo>
                  <a:lnTo>
                    <a:pt x="1044257" y="1203172"/>
                  </a:lnTo>
                  <a:lnTo>
                    <a:pt x="1044257" y="1248575"/>
                  </a:lnTo>
                  <a:lnTo>
                    <a:pt x="1089660" y="1248575"/>
                  </a:lnTo>
                  <a:lnTo>
                    <a:pt x="1089660" y="1203172"/>
                  </a:lnTo>
                  <a:close/>
                </a:path>
                <a:path w="1362075" h="1362075">
                  <a:moveTo>
                    <a:pt x="1135062" y="1021562"/>
                  </a:moveTo>
                  <a:lnTo>
                    <a:pt x="1089660" y="1021562"/>
                  </a:lnTo>
                  <a:lnTo>
                    <a:pt x="1089660" y="1066965"/>
                  </a:lnTo>
                  <a:lnTo>
                    <a:pt x="1135062" y="1066965"/>
                  </a:lnTo>
                  <a:lnTo>
                    <a:pt x="1135062" y="1021562"/>
                  </a:lnTo>
                  <a:close/>
                </a:path>
                <a:path w="1362075" h="1362075">
                  <a:moveTo>
                    <a:pt x="1164945" y="838784"/>
                  </a:moveTo>
                  <a:lnTo>
                    <a:pt x="1150581" y="795705"/>
                  </a:lnTo>
                  <a:lnTo>
                    <a:pt x="1112037" y="808558"/>
                  </a:lnTo>
                  <a:lnTo>
                    <a:pt x="1094371" y="816432"/>
                  </a:lnTo>
                  <a:lnTo>
                    <a:pt x="1078814" y="827430"/>
                  </a:lnTo>
                  <a:lnTo>
                    <a:pt x="1065720" y="841273"/>
                  </a:lnTo>
                  <a:lnTo>
                    <a:pt x="1055420" y="857656"/>
                  </a:lnTo>
                  <a:lnTo>
                    <a:pt x="1049070" y="870369"/>
                  </a:lnTo>
                  <a:lnTo>
                    <a:pt x="1046810" y="873747"/>
                  </a:lnTo>
                  <a:lnTo>
                    <a:pt x="1044257" y="876820"/>
                  </a:lnTo>
                  <a:lnTo>
                    <a:pt x="1044257" y="771448"/>
                  </a:lnTo>
                  <a:lnTo>
                    <a:pt x="1044257" y="746633"/>
                  </a:lnTo>
                  <a:lnTo>
                    <a:pt x="1044257" y="681037"/>
                  </a:lnTo>
                  <a:lnTo>
                    <a:pt x="998855" y="681037"/>
                  </a:lnTo>
                  <a:lnTo>
                    <a:pt x="998855" y="746633"/>
                  </a:lnTo>
                  <a:lnTo>
                    <a:pt x="974178" y="726440"/>
                  </a:lnTo>
                  <a:lnTo>
                    <a:pt x="971651" y="724382"/>
                  </a:lnTo>
                  <a:lnTo>
                    <a:pt x="962596" y="679081"/>
                  </a:lnTo>
                  <a:lnTo>
                    <a:pt x="944905" y="590677"/>
                  </a:lnTo>
                  <a:lnTo>
                    <a:pt x="930630" y="554113"/>
                  </a:lnTo>
                  <a:lnTo>
                    <a:pt x="922566" y="544830"/>
                  </a:lnTo>
                  <a:lnTo>
                    <a:pt x="916279" y="537603"/>
                  </a:lnTo>
                  <a:lnTo>
                    <a:pt x="916279" y="679081"/>
                  </a:lnTo>
                  <a:lnTo>
                    <a:pt x="786218" y="572668"/>
                  </a:lnTo>
                  <a:lnTo>
                    <a:pt x="757466" y="607796"/>
                  </a:lnTo>
                  <a:lnTo>
                    <a:pt x="902474" y="726440"/>
                  </a:lnTo>
                  <a:lnTo>
                    <a:pt x="800887" y="726440"/>
                  </a:lnTo>
                  <a:lnTo>
                    <a:pt x="757732" y="710971"/>
                  </a:lnTo>
                  <a:lnTo>
                    <a:pt x="734098" y="671690"/>
                  </a:lnTo>
                  <a:lnTo>
                    <a:pt x="708723" y="544830"/>
                  </a:lnTo>
                  <a:lnTo>
                    <a:pt x="833602" y="544830"/>
                  </a:lnTo>
                  <a:lnTo>
                    <a:pt x="876744" y="560311"/>
                  </a:lnTo>
                  <a:lnTo>
                    <a:pt x="900391" y="599579"/>
                  </a:lnTo>
                  <a:lnTo>
                    <a:pt x="916279" y="679081"/>
                  </a:lnTo>
                  <a:lnTo>
                    <a:pt x="916279" y="537603"/>
                  </a:lnTo>
                  <a:lnTo>
                    <a:pt x="905510" y="525221"/>
                  </a:lnTo>
                  <a:lnTo>
                    <a:pt x="872261" y="506247"/>
                  </a:lnTo>
                  <a:lnTo>
                    <a:pt x="833602" y="499427"/>
                  </a:lnTo>
                  <a:lnTo>
                    <a:pt x="674243" y="499427"/>
                  </a:lnTo>
                  <a:lnTo>
                    <a:pt x="667791" y="502475"/>
                  </a:lnTo>
                  <a:lnTo>
                    <a:pt x="659168" y="512991"/>
                  </a:lnTo>
                  <a:lnTo>
                    <a:pt x="657440" y="519912"/>
                  </a:lnTo>
                  <a:lnTo>
                    <a:pt x="689584" y="680593"/>
                  </a:lnTo>
                  <a:lnTo>
                    <a:pt x="703846" y="717156"/>
                  </a:lnTo>
                  <a:lnTo>
                    <a:pt x="728967" y="746048"/>
                  </a:lnTo>
                  <a:lnTo>
                    <a:pt x="762228" y="765022"/>
                  </a:lnTo>
                  <a:lnTo>
                    <a:pt x="800887" y="771842"/>
                  </a:lnTo>
                  <a:lnTo>
                    <a:pt x="954811" y="771842"/>
                  </a:lnTo>
                  <a:lnTo>
                    <a:pt x="956157" y="771690"/>
                  </a:lnTo>
                  <a:lnTo>
                    <a:pt x="957491" y="771448"/>
                  </a:lnTo>
                  <a:lnTo>
                    <a:pt x="998855" y="805294"/>
                  </a:lnTo>
                  <a:lnTo>
                    <a:pt x="998855" y="895388"/>
                  </a:lnTo>
                  <a:lnTo>
                    <a:pt x="996315" y="895121"/>
                  </a:lnTo>
                  <a:lnTo>
                    <a:pt x="993775" y="894740"/>
                  </a:lnTo>
                  <a:lnTo>
                    <a:pt x="991222" y="894092"/>
                  </a:lnTo>
                  <a:lnTo>
                    <a:pt x="970991" y="891247"/>
                  </a:lnTo>
                  <a:lnTo>
                    <a:pt x="950785" y="892632"/>
                  </a:lnTo>
                  <a:lnTo>
                    <a:pt x="931278" y="898118"/>
                  </a:lnTo>
                  <a:lnTo>
                    <a:pt x="913180" y="907618"/>
                  </a:lnTo>
                  <a:lnTo>
                    <a:pt x="895451" y="919441"/>
                  </a:lnTo>
                  <a:lnTo>
                    <a:pt x="920635" y="957211"/>
                  </a:lnTo>
                  <a:lnTo>
                    <a:pt x="938364" y="945400"/>
                  </a:lnTo>
                  <a:lnTo>
                    <a:pt x="948067" y="940308"/>
                  </a:lnTo>
                  <a:lnTo>
                    <a:pt x="958532" y="937361"/>
                  </a:lnTo>
                  <a:lnTo>
                    <a:pt x="969365" y="936612"/>
                  </a:lnTo>
                  <a:lnTo>
                    <a:pt x="980224" y="938149"/>
                  </a:lnTo>
                  <a:lnTo>
                    <a:pt x="1013637" y="940689"/>
                  </a:lnTo>
                  <a:lnTo>
                    <a:pt x="1071727" y="913968"/>
                  </a:lnTo>
                  <a:lnTo>
                    <a:pt x="1096035" y="877963"/>
                  </a:lnTo>
                  <a:lnTo>
                    <a:pt x="1096759" y="876820"/>
                  </a:lnTo>
                  <a:lnTo>
                    <a:pt x="1101547" y="869188"/>
                  </a:lnTo>
                  <a:lnTo>
                    <a:pt x="1108583" y="861758"/>
                  </a:lnTo>
                  <a:lnTo>
                    <a:pt x="1116914" y="855853"/>
                  </a:lnTo>
                  <a:lnTo>
                    <a:pt x="1126388" y="851636"/>
                  </a:lnTo>
                  <a:lnTo>
                    <a:pt x="1164945" y="838784"/>
                  </a:lnTo>
                  <a:close/>
                </a:path>
                <a:path w="1362075" h="1362075">
                  <a:moveTo>
                    <a:pt x="1180465" y="930757"/>
                  </a:moveTo>
                  <a:lnTo>
                    <a:pt x="1135062" y="930757"/>
                  </a:lnTo>
                  <a:lnTo>
                    <a:pt x="1135062" y="976160"/>
                  </a:lnTo>
                  <a:lnTo>
                    <a:pt x="1180465" y="976160"/>
                  </a:lnTo>
                  <a:lnTo>
                    <a:pt x="1180465" y="930757"/>
                  </a:lnTo>
                  <a:close/>
                </a:path>
                <a:path w="1362075" h="1362075">
                  <a:moveTo>
                    <a:pt x="1225867" y="1135062"/>
                  </a:moveTo>
                  <a:lnTo>
                    <a:pt x="1180465" y="1135062"/>
                  </a:lnTo>
                  <a:lnTo>
                    <a:pt x="1180465" y="1180465"/>
                  </a:lnTo>
                  <a:lnTo>
                    <a:pt x="1225867" y="1180465"/>
                  </a:lnTo>
                  <a:lnTo>
                    <a:pt x="1225867" y="1135062"/>
                  </a:lnTo>
                  <a:close/>
                </a:path>
                <a:path w="1362075" h="1362075">
                  <a:moveTo>
                    <a:pt x="1271270" y="1044257"/>
                  </a:moveTo>
                  <a:lnTo>
                    <a:pt x="1225867" y="1044257"/>
                  </a:lnTo>
                  <a:lnTo>
                    <a:pt x="1225867" y="1089660"/>
                  </a:lnTo>
                  <a:lnTo>
                    <a:pt x="1271270" y="1089660"/>
                  </a:lnTo>
                  <a:lnTo>
                    <a:pt x="1271270" y="1044257"/>
                  </a:lnTo>
                  <a:close/>
                </a:path>
                <a:path w="1362075" h="1362075">
                  <a:moveTo>
                    <a:pt x="1362075" y="1044257"/>
                  </a:moveTo>
                  <a:lnTo>
                    <a:pt x="1358823" y="998867"/>
                  </a:lnTo>
                  <a:lnTo>
                    <a:pt x="1349209" y="954735"/>
                  </a:lnTo>
                  <a:lnTo>
                    <a:pt x="1333500" y="912520"/>
                  </a:lnTo>
                  <a:lnTo>
                    <a:pt x="1311922" y="872871"/>
                  </a:lnTo>
                  <a:lnTo>
                    <a:pt x="1284719" y="836447"/>
                  </a:lnTo>
                  <a:lnTo>
                    <a:pt x="1244396" y="797369"/>
                  </a:lnTo>
                  <a:lnTo>
                    <a:pt x="1198232" y="766203"/>
                  </a:lnTo>
                  <a:lnTo>
                    <a:pt x="1147419" y="743585"/>
                  </a:lnTo>
                  <a:lnTo>
                    <a:pt x="1093114" y="730173"/>
                  </a:lnTo>
                  <a:lnTo>
                    <a:pt x="1086192" y="775042"/>
                  </a:lnTo>
                  <a:lnTo>
                    <a:pt x="1132713" y="786549"/>
                  </a:lnTo>
                  <a:lnTo>
                    <a:pt x="1176248" y="805929"/>
                  </a:lnTo>
                  <a:lnTo>
                    <a:pt x="1215809" y="832650"/>
                  </a:lnTo>
                  <a:lnTo>
                    <a:pt x="1250391" y="866140"/>
                  </a:lnTo>
                  <a:lnTo>
                    <a:pt x="1278775" y="905624"/>
                  </a:lnTo>
                  <a:lnTo>
                    <a:pt x="1299552" y="949198"/>
                  </a:lnTo>
                  <a:lnTo>
                    <a:pt x="1312329" y="995768"/>
                  </a:lnTo>
                  <a:lnTo>
                    <a:pt x="1316672" y="1044257"/>
                  </a:lnTo>
                  <a:lnTo>
                    <a:pt x="1312278" y="1093165"/>
                  </a:lnTo>
                  <a:lnTo>
                    <a:pt x="1299603" y="1139215"/>
                  </a:lnTo>
                  <a:lnTo>
                    <a:pt x="1279423" y="1181646"/>
                  </a:lnTo>
                  <a:lnTo>
                    <a:pt x="1252524" y="1219669"/>
                  </a:lnTo>
                  <a:lnTo>
                    <a:pt x="1219669" y="1252524"/>
                  </a:lnTo>
                  <a:lnTo>
                    <a:pt x="1181646" y="1279423"/>
                  </a:lnTo>
                  <a:lnTo>
                    <a:pt x="1139215" y="1299603"/>
                  </a:lnTo>
                  <a:lnTo>
                    <a:pt x="1093165" y="1312278"/>
                  </a:lnTo>
                  <a:lnTo>
                    <a:pt x="1044257" y="1316672"/>
                  </a:lnTo>
                  <a:lnTo>
                    <a:pt x="996099" y="1312341"/>
                  </a:lnTo>
                  <a:lnTo>
                    <a:pt x="949934" y="1299705"/>
                  </a:lnTo>
                  <a:lnTo>
                    <a:pt x="906805" y="1279309"/>
                  </a:lnTo>
                  <a:lnTo>
                    <a:pt x="871524" y="1254328"/>
                  </a:lnTo>
                  <a:lnTo>
                    <a:pt x="867778" y="1251686"/>
                  </a:lnTo>
                  <a:lnTo>
                    <a:pt x="833932" y="1217383"/>
                  </a:lnTo>
                  <a:lnTo>
                    <a:pt x="855675" y="1178280"/>
                  </a:lnTo>
                  <a:lnTo>
                    <a:pt x="871829" y="1136065"/>
                  </a:lnTo>
                  <a:lnTo>
                    <a:pt x="881888" y="1091222"/>
                  </a:lnTo>
                  <a:lnTo>
                    <a:pt x="885342" y="1044257"/>
                  </a:lnTo>
                  <a:lnTo>
                    <a:pt x="881900" y="997356"/>
                  </a:lnTo>
                  <a:lnTo>
                    <a:pt x="871867" y="952576"/>
                  </a:lnTo>
                  <a:lnTo>
                    <a:pt x="855764" y="910399"/>
                  </a:lnTo>
                  <a:lnTo>
                    <a:pt x="839939" y="881900"/>
                  </a:lnTo>
                  <a:lnTo>
                    <a:pt x="839939" y="1044257"/>
                  </a:lnTo>
                  <a:lnTo>
                    <a:pt x="835545" y="1093165"/>
                  </a:lnTo>
                  <a:lnTo>
                    <a:pt x="822871" y="1139215"/>
                  </a:lnTo>
                  <a:lnTo>
                    <a:pt x="802703" y="1181646"/>
                  </a:lnTo>
                  <a:lnTo>
                    <a:pt x="775792" y="1219669"/>
                  </a:lnTo>
                  <a:lnTo>
                    <a:pt x="742950" y="1252524"/>
                  </a:lnTo>
                  <a:lnTo>
                    <a:pt x="704913" y="1279423"/>
                  </a:lnTo>
                  <a:lnTo>
                    <a:pt x="662482" y="1299603"/>
                  </a:lnTo>
                  <a:lnTo>
                    <a:pt x="616432" y="1312278"/>
                  </a:lnTo>
                  <a:lnTo>
                    <a:pt x="567524" y="1316672"/>
                  </a:lnTo>
                  <a:lnTo>
                    <a:pt x="518629" y="1312278"/>
                  </a:lnTo>
                  <a:lnTo>
                    <a:pt x="472579" y="1299603"/>
                  </a:lnTo>
                  <a:lnTo>
                    <a:pt x="430149" y="1279423"/>
                  </a:lnTo>
                  <a:lnTo>
                    <a:pt x="392112" y="1252524"/>
                  </a:lnTo>
                  <a:lnTo>
                    <a:pt x="359257" y="1219669"/>
                  </a:lnTo>
                  <a:lnTo>
                    <a:pt x="332359" y="1181646"/>
                  </a:lnTo>
                  <a:lnTo>
                    <a:pt x="312191" y="1139215"/>
                  </a:lnTo>
                  <a:lnTo>
                    <a:pt x="299516" y="1093165"/>
                  </a:lnTo>
                  <a:lnTo>
                    <a:pt x="295109" y="1044257"/>
                  </a:lnTo>
                  <a:lnTo>
                    <a:pt x="299516" y="995349"/>
                  </a:lnTo>
                  <a:lnTo>
                    <a:pt x="312191" y="949299"/>
                  </a:lnTo>
                  <a:lnTo>
                    <a:pt x="332359" y="906868"/>
                  </a:lnTo>
                  <a:lnTo>
                    <a:pt x="359257" y="868845"/>
                  </a:lnTo>
                  <a:lnTo>
                    <a:pt x="392112" y="835990"/>
                  </a:lnTo>
                  <a:lnTo>
                    <a:pt x="430149" y="809091"/>
                  </a:lnTo>
                  <a:lnTo>
                    <a:pt x="472579" y="788911"/>
                  </a:lnTo>
                  <a:lnTo>
                    <a:pt x="518629" y="776236"/>
                  </a:lnTo>
                  <a:lnTo>
                    <a:pt x="567524" y="771842"/>
                  </a:lnTo>
                  <a:lnTo>
                    <a:pt x="616432" y="776236"/>
                  </a:lnTo>
                  <a:lnTo>
                    <a:pt x="662482" y="788911"/>
                  </a:lnTo>
                  <a:lnTo>
                    <a:pt x="704913" y="809091"/>
                  </a:lnTo>
                  <a:lnTo>
                    <a:pt x="742950" y="835990"/>
                  </a:lnTo>
                  <a:lnTo>
                    <a:pt x="775792" y="868845"/>
                  </a:lnTo>
                  <a:lnTo>
                    <a:pt x="802703" y="906868"/>
                  </a:lnTo>
                  <a:lnTo>
                    <a:pt x="822871" y="949299"/>
                  </a:lnTo>
                  <a:lnTo>
                    <a:pt x="835545" y="995349"/>
                  </a:lnTo>
                  <a:lnTo>
                    <a:pt x="839939" y="1044257"/>
                  </a:lnTo>
                  <a:lnTo>
                    <a:pt x="839939" y="881900"/>
                  </a:lnTo>
                  <a:lnTo>
                    <a:pt x="807300" y="835863"/>
                  </a:lnTo>
                  <a:lnTo>
                    <a:pt x="775931" y="804494"/>
                  </a:lnTo>
                  <a:lnTo>
                    <a:pt x="740460" y="777709"/>
                  </a:lnTo>
                  <a:lnTo>
                    <a:pt x="701395" y="756031"/>
                  </a:lnTo>
                  <a:lnTo>
                    <a:pt x="659218" y="739914"/>
                  </a:lnTo>
                  <a:lnTo>
                    <a:pt x="614438" y="729894"/>
                  </a:lnTo>
                  <a:lnTo>
                    <a:pt x="567524" y="726440"/>
                  </a:lnTo>
                  <a:lnTo>
                    <a:pt x="520623" y="729894"/>
                  </a:lnTo>
                  <a:lnTo>
                    <a:pt x="475843" y="739914"/>
                  </a:lnTo>
                  <a:lnTo>
                    <a:pt x="433666" y="756031"/>
                  </a:lnTo>
                  <a:lnTo>
                    <a:pt x="394601" y="777709"/>
                  </a:lnTo>
                  <a:lnTo>
                    <a:pt x="359130" y="804494"/>
                  </a:lnTo>
                  <a:lnTo>
                    <a:pt x="327761" y="835863"/>
                  </a:lnTo>
                  <a:lnTo>
                    <a:pt x="300990" y="871321"/>
                  </a:lnTo>
                  <a:lnTo>
                    <a:pt x="279298" y="910399"/>
                  </a:lnTo>
                  <a:lnTo>
                    <a:pt x="263194" y="952576"/>
                  </a:lnTo>
                  <a:lnTo>
                    <a:pt x="253161" y="997356"/>
                  </a:lnTo>
                  <a:lnTo>
                    <a:pt x="249707" y="1044257"/>
                  </a:lnTo>
                  <a:lnTo>
                    <a:pt x="253161" y="1091158"/>
                  </a:lnTo>
                  <a:lnTo>
                    <a:pt x="263194" y="1135951"/>
                  </a:lnTo>
                  <a:lnTo>
                    <a:pt x="279298" y="1178128"/>
                  </a:lnTo>
                  <a:lnTo>
                    <a:pt x="300990" y="1217193"/>
                  </a:lnTo>
                  <a:lnTo>
                    <a:pt x="327761" y="1252664"/>
                  </a:lnTo>
                  <a:lnTo>
                    <a:pt x="359130" y="1284033"/>
                  </a:lnTo>
                  <a:lnTo>
                    <a:pt x="394601" y="1310805"/>
                  </a:lnTo>
                  <a:lnTo>
                    <a:pt x="433666" y="1332496"/>
                  </a:lnTo>
                  <a:lnTo>
                    <a:pt x="475843" y="1348600"/>
                  </a:lnTo>
                  <a:lnTo>
                    <a:pt x="520623" y="1358620"/>
                  </a:lnTo>
                  <a:lnTo>
                    <a:pt x="567524" y="1362075"/>
                  </a:lnTo>
                  <a:lnTo>
                    <a:pt x="623112" y="1357210"/>
                  </a:lnTo>
                  <a:lnTo>
                    <a:pt x="675551" y="1343164"/>
                  </a:lnTo>
                  <a:lnTo>
                    <a:pt x="724039" y="1320774"/>
                  </a:lnTo>
                  <a:lnTo>
                    <a:pt x="767740" y="1290891"/>
                  </a:lnTo>
                  <a:lnTo>
                    <a:pt x="805802" y="1254328"/>
                  </a:lnTo>
                  <a:lnTo>
                    <a:pt x="844880" y="1291628"/>
                  </a:lnTo>
                  <a:lnTo>
                    <a:pt x="889368" y="1321600"/>
                  </a:lnTo>
                  <a:lnTo>
                    <a:pt x="938161" y="1343710"/>
                  </a:lnTo>
                  <a:lnTo>
                    <a:pt x="990155" y="1357388"/>
                  </a:lnTo>
                  <a:lnTo>
                    <a:pt x="1044257" y="1362075"/>
                  </a:lnTo>
                  <a:lnTo>
                    <a:pt x="1091158" y="1358620"/>
                  </a:lnTo>
                  <a:lnTo>
                    <a:pt x="1135951" y="1348600"/>
                  </a:lnTo>
                  <a:lnTo>
                    <a:pt x="1178115" y="1332496"/>
                  </a:lnTo>
                  <a:lnTo>
                    <a:pt x="1206614" y="1316672"/>
                  </a:lnTo>
                  <a:lnTo>
                    <a:pt x="1217193" y="1310805"/>
                  </a:lnTo>
                  <a:lnTo>
                    <a:pt x="1252651" y="1284033"/>
                  </a:lnTo>
                  <a:lnTo>
                    <a:pt x="1284020" y="1252664"/>
                  </a:lnTo>
                  <a:lnTo>
                    <a:pt x="1310805" y="1217193"/>
                  </a:lnTo>
                  <a:lnTo>
                    <a:pt x="1332496" y="1178128"/>
                  </a:lnTo>
                  <a:lnTo>
                    <a:pt x="1348600" y="1135951"/>
                  </a:lnTo>
                  <a:lnTo>
                    <a:pt x="1358607" y="1091222"/>
                  </a:lnTo>
                  <a:lnTo>
                    <a:pt x="1362075" y="1044257"/>
                  </a:lnTo>
                  <a:close/>
                </a:path>
              </a:pathLst>
            </a:custGeom>
            <a:solidFill>
              <a:srgbClr val="F59A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452894" y="4018960"/>
              <a:ext cx="136207" cy="13620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679907" y="4155168"/>
              <a:ext cx="136207" cy="13620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543700" y="4314077"/>
              <a:ext cx="136207" cy="13620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414641" y="2547695"/>
            <a:ext cx="9478010" cy="47174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F59A3A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F59A3A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F59A3A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F59A3A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F59A3A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F59A3A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F59A3A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F59A3A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F59A3A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F59A3A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F59A3A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F59A3A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F59A3A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F59A3A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ct val="101400"/>
              </a:lnSpc>
              <a:spcBef>
                <a:spcPts val="3275"/>
              </a:spcBef>
            </a:pPr>
            <a:r>
              <a:rPr sz="3450" spc="-455" dirty="0">
                <a:latin typeface="Arial"/>
                <a:cs typeface="Arial"/>
              </a:rPr>
              <a:t>La </a:t>
            </a:r>
            <a:r>
              <a:rPr sz="3450" spc="-240" dirty="0">
                <a:latin typeface="Arial"/>
                <a:cs typeface="Arial"/>
              </a:rPr>
              <a:t>tendance </a:t>
            </a:r>
            <a:r>
              <a:rPr sz="3450" spc="-260" dirty="0">
                <a:latin typeface="Arial"/>
                <a:cs typeface="Arial"/>
              </a:rPr>
              <a:t>healthy </a:t>
            </a:r>
            <a:r>
              <a:rPr sz="3450" spc="-160" dirty="0">
                <a:latin typeface="Arial"/>
                <a:cs typeface="Arial"/>
              </a:rPr>
              <a:t>: </a:t>
            </a:r>
            <a:r>
              <a:rPr sz="3450" spc="-350" dirty="0">
                <a:latin typeface="Arial"/>
                <a:cs typeface="Arial"/>
              </a:rPr>
              <a:t>boissons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70" dirty="0">
                <a:latin typeface="Arial"/>
                <a:cs typeface="Arial"/>
              </a:rPr>
              <a:t>moins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370" dirty="0">
                <a:latin typeface="Arial"/>
                <a:cs typeface="Arial"/>
              </a:rPr>
              <a:t>moins </a:t>
            </a:r>
            <a:r>
              <a:rPr sz="3450" spc="-340" dirty="0">
                <a:latin typeface="Arial"/>
                <a:cs typeface="Arial"/>
              </a:rPr>
              <a:t>sucrées  </a:t>
            </a:r>
            <a:r>
              <a:rPr sz="3450" spc="-310" dirty="0">
                <a:latin typeface="Arial"/>
                <a:cs typeface="Arial"/>
              </a:rPr>
              <a:t>(amertume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165" dirty="0">
                <a:latin typeface="Arial"/>
                <a:cs typeface="Arial"/>
              </a:rPr>
              <a:t>acidité),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70" dirty="0">
                <a:latin typeface="Arial"/>
                <a:cs typeface="Arial"/>
              </a:rPr>
              <a:t>moins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370" dirty="0">
                <a:latin typeface="Arial"/>
                <a:cs typeface="Arial"/>
              </a:rPr>
              <a:t>moins </a:t>
            </a:r>
            <a:r>
              <a:rPr sz="3450" spc="-185" dirty="0">
                <a:latin typeface="Arial"/>
                <a:cs typeface="Arial"/>
              </a:rPr>
              <a:t>d'alcool </a:t>
            </a:r>
            <a:r>
              <a:rPr sz="3450" spc="-170" dirty="0">
                <a:latin typeface="Arial"/>
                <a:cs typeface="Arial"/>
              </a:rPr>
              <a:t>(low-  </a:t>
            </a:r>
            <a:r>
              <a:rPr sz="3450" spc="-220" dirty="0">
                <a:latin typeface="Arial"/>
                <a:cs typeface="Arial"/>
              </a:rPr>
              <a:t>alcohol</a:t>
            </a:r>
            <a:r>
              <a:rPr sz="3450" spc="-155" dirty="0">
                <a:latin typeface="Arial"/>
                <a:cs typeface="Arial"/>
              </a:rPr>
              <a:t> </a:t>
            </a:r>
            <a:r>
              <a:rPr sz="3450" spc="-285" dirty="0">
                <a:latin typeface="Arial"/>
                <a:cs typeface="Arial"/>
              </a:rPr>
              <a:t>drinks).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500">
              <a:latin typeface="Arial"/>
              <a:cs typeface="Arial"/>
            </a:endParaRPr>
          </a:p>
          <a:p>
            <a:pPr marL="12700" marR="213360">
              <a:lnSpc>
                <a:spcPct val="101400"/>
              </a:lnSpc>
            </a:pPr>
            <a:r>
              <a:rPr sz="3450" spc="-500" dirty="0">
                <a:latin typeface="Arial"/>
                <a:cs typeface="Arial"/>
              </a:rPr>
              <a:t>Les </a:t>
            </a:r>
            <a:r>
              <a:rPr sz="3450" spc="-375" dirty="0">
                <a:latin typeface="Arial"/>
                <a:cs typeface="Arial"/>
              </a:rPr>
              <a:t>modes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10" dirty="0">
                <a:latin typeface="Arial"/>
                <a:cs typeface="Arial"/>
              </a:rPr>
              <a:t>consommation </a:t>
            </a:r>
            <a:r>
              <a:rPr sz="3450" spc="-250" dirty="0">
                <a:latin typeface="Arial"/>
                <a:cs typeface="Arial"/>
              </a:rPr>
              <a:t>changent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360" dirty="0">
                <a:latin typeface="Arial"/>
                <a:cs typeface="Arial"/>
              </a:rPr>
              <a:t>une </a:t>
            </a:r>
            <a:r>
              <a:rPr sz="3450" spc="-390" dirty="0">
                <a:latin typeface="Arial"/>
                <a:cs typeface="Arial"/>
              </a:rPr>
              <a:t>hausse </a:t>
            </a:r>
            <a:r>
              <a:rPr sz="3450" spc="-250" dirty="0">
                <a:latin typeface="Arial"/>
                <a:cs typeface="Arial"/>
              </a:rPr>
              <a:t>de  </a:t>
            </a:r>
            <a:r>
              <a:rPr sz="3450" spc="-285" dirty="0">
                <a:latin typeface="Arial"/>
                <a:cs typeface="Arial"/>
              </a:rPr>
              <a:t>0,8 </a:t>
            </a:r>
            <a:r>
              <a:rPr sz="3450" spc="-875" dirty="0">
                <a:latin typeface="Arial"/>
                <a:cs typeface="Arial"/>
              </a:rPr>
              <a:t>% </a:t>
            </a:r>
            <a:r>
              <a:rPr sz="3450" spc="-405" dirty="0">
                <a:latin typeface="Arial"/>
                <a:cs typeface="Arial"/>
              </a:rPr>
              <a:t>se </a:t>
            </a:r>
            <a:r>
              <a:rPr sz="3450" spc="-50" dirty="0">
                <a:latin typeface="Arial"/>
                <a:cs typeface="Arial"/>
              </a:rPr>
              <a:t>fait </a:t>
            </a:r>
            <a:r>
              <a:rPr sz="3450" spc="-290" dirty="0">
                <a:latin typeface="Arial"/>
                <a:cs typeface="Arial"/>
              </a:rPr>
              <a:t>remarquer </a:t>
            </a:r>
            <a:r>
              <a:rPr sz="3450" spc="-254" dirty="0">
                <a:latin typeface="Arial"/>
                <a:cs typeface="Arial"/>
              </a:rPr>
              <a:t>également </a:t>
            </a:r>
            <a:r>
              <a:rPr sz="3450" spc="-380" dirty="0">
                <a:latin typeface="Arial"/>
                <a:cs typeface="Arial"/>
              </a:rPr>
              <a:t>sur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200" dirty="0">
                <a:latin typeface="Arial"/>
                <a:cs typeface="Arial"/>
              </a:rPr>
              <a:t>fréquentation  </a:t>
            </a:r>
            <a:r>
              <a:rPr sz="3450" spc="-340" dirty="0">
                <a:latin typeface="Arial"/>
                <a:cs typeface="Arial"/>
              </a:rPr>
              <a:t>des </a:t>
            </a:r>
            <a:r>
              <a:rPr sz="3450" spc="-250" dirty="0">
                <a:latin typeface="Arial"/>
                <a:cs typeface="Arial"/>
              </a:rPr>
              <a:t>lieux </a:t>
            </a:r>
            <a:r>
              <a:rPr sz="3450" spc="-380" dirty="0">
                <a:latin typeface="Arial"/>
                <a:cs typeface="Arial"/>
              </a:rPr>
              <a:t>sur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160" dirty="0">
                <a:latin typeface="Arial"/>
                <a:cs typeface="Arial"/>
              </a:rPr>
              <a:t>territoire </a:t>
            </a:r>
            <a:r>
              <a:rPr sz="3450" spc="-220" dirty="0">
                <a:latin typeface="Arial"/>
                <a:cs typeface="Arial"/>
              </a:rPr>
              <a:t>français</a:t>
            </a:r>
            <a:endParaRPr sz="34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7200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3576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5" name="object 5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14641" y="6728302"/>
            <a:ext cx="9599930" cy="21513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210" dirty="0">
                <a:latin typeface="Arial"/>
                <a:cs typeface="Arial"/>
              </a:rPr>
              <a:t>82 </a:t>
            </a:r>
            <a:r>
              <a:rPr sz="3450" spc="-875" dirty="0">
                <a:latin typeface="Arial"/>
                <a:cs typeface="Arial"/>
              </a:rPr>
              <a:t>% </a:t>
            </a:r>
            <a:r>
              <a:rPr sz="3450" spc="-340" dirty="0">
                <a:latin typeface="Arial"/>
                <a:cs typeface="Arial"/>
              </a:rPr>
              <a:t>des </a:t>
            </a:r>
            <a:r>
              <a:rPr sz="3450" spc="-220" dirty="0">
                <a:latin typeface="Arial"/>
                <a:cs typeface="Arial"/>
              </a:rPr>
              <a:t>français </a:t>
            </a:r>
            <a:r>
              <a:rPr sz="3450" spc="-204" dirty="0">
                <a:latin typeface="Arial"/>
                <a:cs typeface="Arial"/>
              </a:rPr>
              <a:t>déclarent </a:t>
            </a:r>
            <a:r>
              <a:rPr sz="3450" spc="-365" dirty="0">
                <a:latin typeface="Arial"/>
                <a:cs typeface="Arial"/>
              </a:rPr>
              <a:t>consommer </a:t>
            </a:r>
            <a:r>
              <a:rPr sz="3450" spc="-310" dirty="0">
                <a:latin typeface="Arial"/>
                <a:cs typeface="Arial"/>
              </a:rPr>
              <a:t>plus </a:t>
            </a:r>
            <a:r>
              <a:rPr sz="3450" spc="-335" dirty="0">
                <a:latin typeface="Arial"/>
                <a:cs typeface="Arial"/>
              </a:rPr>
              <a:t>ou </a:t>
            </a:r>
            <a:r>
              <a:rPr sz="3450" spc="-370" dirty="0">
                <a:latin typeface="Arial"/>
                <a:cs typeface="Arial"/>
              </a:rPr>
              <a:t>moins  </a:t>
            </a:r>
            <a:r>
              <a:rPr sz="3450" spc="-254" dirty="0">
                <a:latin typeface="Arial"/>
                <a:cs typeface="Arial"/>
              </a:rPr>
              <a:t>régulièrement </a:t>
            </a:r>
            <a:r>
              <a:rPr sz="3450" spc="-340" dirty="0">
                <a:latin typeface="Arial"/>
                <a:cs typeface="Arial"/>
              </a:rPr>
              <a:t>des </a:t>
            </a:r>
            <a:r>
              <a:rPr sz="3450" spc="-210" dirty="0">
                <a:latin typeface="Arial"/>
                <a:cs typeface="Arial"/>
              </a:rPr>
              <a:t>cocktails. </a:t>
            </a:r>
            <a:r>
              <a:rPr sz="3450" spc="-490" dirty="0">
                <a:latin typeface="Arial"/>
                <a:cs typeface="Arial"/>
              </a:rPr>
              <a:t>Le </a:t>
            </a:r>
            <a:r>
              <a:rPr sz="3450" spc="-180" dirty="0">
                <a:latin typeface="Arial"/>
                <a:cs typeface="Arial"/>
              </a:rPr>
              <a:t>cocktail </a:t>
            </a:r>
            <a:r>
              <a:rPr sz="3450" spc="-240" dirty="0">
                <a:latin typeface="Arial"/>
                <a:cs typeface="Arial"/>
              </a:rPr>
              <a:t>séduit </a:t>
            </a:r>
            <a:r>
              <a:rPr sz="3450" spc="-305" dirty="0">
                <a:latin typeface="Arial"/>
                <a:cs typeface="Arial"/>
              </a:rPr>
              <a:t>plusieurs  </a:t>
            </a:r>
            <a:r>
              <a:rPr sz="3450" spc="-254" dirty="0">
                <a:latin typeface="Arial"/>
                <a:cs typeface="Arial"/>
              </a:rPr>
              <a:t>générations </a:t>
            </a:r>
            <a:r>
              <a:rPr sz="3450" spc="-350" dirty="0">
                <a:latin typeface="Arial"/>
                <a:cs typeface="Arial"/>
              </a:rPr>
              <a:t>mais </a:t>
            </a:r>
            <a:r>
              <a:rPr sz="3450" spc="-225" dirty="0">
                <a:latin typeface="Arial"/>
                <a:cs typeface="Arial"/>
              </a:rPr>
              <a:t>ce </a:t>
            </a:r>
            <a:r>
              <a:rPr sz="3450" spc="-290" dirty="0">
                <a:latin typeface="Arial"/>
                <a:cs typeface="Arial"/>
              </a:rPr>
              <a:t>sont </a:t>
            </a:r>
            <a:r>
              <a:rPr sz="3450" spc="-250" dirty="0">
                <a:latin typeface="Arial"/>
                <a:cs typeface="Arial"/>
              </a:rPr>
              <a:t>surtout </a:t>
            </a:r>
            <a:r>
              <a:rPr sz="3450" spc="-305" dirty="0">
                <a:latin typeface="Arial"/>
                <a:cs typeface="Arial"/>
              </a:rPr>
              <a:t>les </a:t>
            </a:r>
            <a:r>
              <a:rPr sz="3450" spc="-95" dirty="0">
                <a:latin typeface="Arial"/>
                <a:cs typeface="Arial"/>
              </a:rPr>
              <a:t>25-44 </a:t>
            </a:r>
            <a:r>
              <a:rPr sz="3450" spc="-375" dirty="0">
                <a:latin typeface="Arial"/>
                <a:cs typeface="Arial"/>
              </a:rPr>
              <a:t>ans </a:t>
            </a:r>
            <a:r>
              <a:rPr sz="3450" spc="-229" dirty="0">
                <a:latin typeface="Arial"/>
                <a:cs typeface="Arial"/>
              </a:rPr>
              <a:t>qui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290" dirty="0">
                <a:latin typeface="Arial"/>
                <a:cs typeface="Arial"/>
              </a:rPr>
              <a:t>sont  </a:t>
            </a:r>
            <a:r>
              <a:rPr sz="3450" spc="-235" dirty="0">
                <a:latin typeface="Arial"/>
                <a:cs typeface="Arial"/>
              </a:rPr>
              <a:t>adeptes.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782653" y="3847734"/>
            <a:ext cx="1696085" cy="4682490"/>
            <a:chOff x="11782653" y="3847734"/>
            <a:chExt cx="1696085" cy="4682490"/>
          </a:xfrm>
        </p:grpSpPr>
        <p:sp>
          <p:nvSpPr>
            <p:cNvPr id="8" name="object 8"/>
            <p:cNvSpPr/>
            <p:nvPr/>
          </p:nvSpPr>
          <p:spPr>
            <a:xfrm>
              <a:off x="12562672" y="7228526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2641" y="7161313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78408" y="72506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876886" y="7161313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072644" y="72506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476720" y="811572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0443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384973" y="83383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777148" y="82670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857012" y="3847743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28"/>
                  </a:lnTo>
                  <a:lnTo>
                    <a:pt x="452170" y="902131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71"/>
                  </a:lnTo>
                  <a:lnTo>
                    <a:pt x="227076" y="1056830"/>
                  </a:lnTo>
                  <a:lnTo>
                    <a:pt x="218427" y="1014107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40"/>
                  </a:lnTo>
                  <a:lnTo>
                    <a:pt x="440131" y="1011948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79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27"/>
                  </a:lnTo>
                  <a:lnTo>
                    <a:pt x="489445" y="1058291"/>
                  </a:lnTo>
                  <a:lnTo>
                    <a:pt x="495579" y="1014107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16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86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86"/>
                  </a:lnTo>
                  <a:lnTo>
                    <a:pt x="152361" y="1286243"/>
                  </a:lnTo>
                  <a:lnTo>
                    <a:pt x="117805" y="1313916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35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72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27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27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391"/>
                  </a:lnTo>
                  <a:lnTo>
                    <a:pt x="619963" y="755929"/>
                  </a:lnTo>
                  <a:lnTo>
                    <a:pt x="639622" y="711517"/>
                  </a:lnTo>
                  <a:lnTo>
                    <a:pt x="917092" y="1110272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69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6992"/>
                  </a:lnTo>
                  <a:lnTo>
                    <a:pt x="1121702" y="124447"/>
                  </a:lnTo>
                  <a:lnTo>
                    <a:pt x="1144676" y="89420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73"/>
                  </a:lnTo>
                  <a:lnTo>
                    <a:pt x="1300492" y="86144"/>
                  </a:lnTo>
                  <a:lnTo>
                    <a:pt x="1325206" y="120700"/>
                  </a:lnTo>
                  <a:lnTo>
                    <a:pt x="1335112" y="163525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31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16"/>
                  </a:lnTo>
                  <a:lnTo>
                    <a:pt x="1180007" y="327393"/>
                  </a:lnTo>
                  <a:lnTo>
                    <a:pt x="1224216" y="333336"/>
                  </a:lnTo>
                  <a:lnTo>
                    <a:pt x="1268425" y="327393"/>
                  </a:lnTo>
                  <a:lnTo>
                    <a:pt x="1308163" y="310616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64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42"/>
                  </a:lnTo>
                  <a:lnTo>
                    <a:pt x="1418450" y="469099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42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64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44"/>
                  </a:lnTo>
                  <a:lnTo>
                    <a:pt x="983234" y="630859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40"/>
                  </a:lnTo>
                  <a:lnTo>
                    <a:pt x="1164653" y="518744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40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99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44"/>
                  </a:lnTo>
                  <a:lnTo>
                    <a:pt x="1302626" y="475640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59"/>
                  </a:lnTo>
                  <a:lnTo>
                    <a:pt x="1481480" y="675144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F59A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>
              <a:lnSpc>
                <a:spcPct val="100000"/>
              </a:lnSpc>
            </a:pPr>
            <a:endParaRPr sz="3700"/>
          </a:p>
          <a:p>
            <a:pPr marL="12700" marR="5080">
              <a:lnSpc>
                <a:spcPct val="101400"/>
              </a:lnSpc>
              <a:spcBef>
                <a:spcPts val="3020"/>
              </a:spcBef>
            </a:pPr>
            <a:r>
              <a:rPr sz="3450" spc="-505" dirty="0">
                <a:solidFill>
                  <a:srgbClr val="000000"/>
                </a:solidFill>
              </a:rPr>
              <a:t>Un </a:t>
            </a:r>
            <a:r>
              <a:rPr sz="3450" spc="-270" dirty="0">
                <a:solidFill>
                  <a:srgbClr val="000000"/>
                </a:solidFill>
              </a:rPr>
              <a:t>professionnel </a:t>
            </a:r>
            <a:r>
              <a:rPr sz="3450" spc="-380" dirty="0">
                <a:solidFill>
                  <a:srgbClr val="000000"/>
                </a:solidFill>
              </a:rPr>
              <a:t>sur </a:t>
            </a:r>
            <a:r>
              <a:rPr sz="3450" spc="-320" dirty="0">
                <a:solidFill>
                  <a:srgbClr val="000000"/>
                </a:solidFill>
              </a:rPr>
              <a:t>deux </a:t>
            </a:r>
            <a:r>
              <a:rPr sz="3450" spc="-285" dirty="0">
                <a:solidFill>
                  <a:srgbClr val="000000"/>
                </a:solidFill>
              </a:rPr>
              <a:t>propose </a:t>
            </a:r>
            <a:r>
              <a:rPr sz="3450" spc="-229" dirty="0">
                <a:solidFill>
                  <a:srgbClr val="000000"/>
                </a:solidFill>
              </a:rPr>
              <a:t>actuellement </a:t>
            </a:r>
            <a:r>
              <a:rPr sz="3450" spc="-340" dirty="0">
                <a:solidFill>
                  <a:srgbClr val="000000"/>
                </a:solidFill>
              </a:rPr>
              <a:t>des  </a:t>
            </a:r>
            <a:r>
              <a:rPr sz="3450" spc="-220" dirty="0">
                <a:solidFill>
                  <a:srgbClr val="000000"/>
                </a:solidFill>
              </a:rPr>
              <a:t>cocktails </a:t>
            </a:r>
            <a:r>
              <a:rPr sz="3450" spc="-210" dirty="0">
                <a:solidFill>
                  <a:srgbClr val="000000"/>
                </a:solidFill>
              </a:rPr>
              <a:t>à </a:t>
            </a:r>
            <a:r>
              <a:rPr sz="3450" spc="-160" dirty="0">
                <a:solidFill>
                  <a:srgbClr val="000000"/>
                </a:solidFill>
              </a:rPr>
              <a:t>la </a:t>
            </a:r>
            <a:r>
              <a:rPr sz="3450" spc="-170" dirty="0">
                <a:solidFill>
                  <a:srgbClr val="000000"/>
                </a:solidFill>
              </a:rPr>
              <a:t>carte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395" dirty="0">
                <a:solidFill>
                  <a:srgbClr val="000000"/>
                </a:solidFill>
              </a:rPr>
              <a:t>son</a:t>
            </a:r>
            <a:r>
              <a:rPr sz="3450" spc="105" dirty="0">
                <a:solidFill>
                  <a:srgbClr val="000000"/>
                </a:solidFill>
              </a:rPr>
              <a:t> </a:t>
            </a:r>
            <a:r>
              <a:rPr sz="3450" spc="-254" dirty="0">
                <a:solidFill>
                  <a:srgbClr val="000000"/>
                </a:solidFill>
              </a:rPr>
              <a:t>établissement.</a:t>
            </a:r>
            <a:endParaRPr sz="3450"/>
          </a:p>
        </p:txBody>
      </p:sp>
      <p:sp>
        <p:nvSpPr>
          <p:cNvPr id="19" name="object 19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7200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235284"/>
              <a:ext cx="8696960" cy="2843530"/>
            </a:xfrm>
            <a:custGeom>
              <a:avLst/>
              <a:gdLst/>
              <a:ahLst/>
              <a:cxnLst/>
              <a:rect l="l" t="t" r="r" b="b"/>
              <a:pathLst>
                <a:path w="8696960" h="2843529">
                  <a:moveTo>
                    <a:pt x="741286" y="620026"/>
                  </a:moveTo>
                  <a:lnTo>
                    <a:pt x="735355" y="574865"/>
                  </a:lnTo>
                  <a:lnTo>
                    <a:pt x="720737" y="531736"/>
                  </a:lnTo>
                  <a:lnTo>
                    <a:pt x="697992" y="492302"/>
                  </a:lnTo>
                  <a:lnTo>
                    <a:pt x="668007" y="458063"/>
                  </a:lnTo>
                  <a:lnTo>
                    <a:pt x="631913" y="430339"/>
                  </a:lnTo>
                  <a:lnTo>
                    <a:pt x="591121" y="410197"/>
                  </a:lnTo>
                  <a:lnTo>
                    <a:pt x="547192" y="398399"/>
                  </a:lnTo>
                  <a:lnTo>
                    <a:pt x="516991" y="395427"/>
                  </a:lnTo>
                  <a:lnTo>
                    <a:pt x="501802" y="395427"/>
                  </a:lnTo>
                  <a:lnTo>
                    <a:pt x="456717" y="401370"/>
                  </a:lnTo>
                  <a:lnTo>
                    <a:pt x="413639" y="416013"/>
                  </a:lnTo>
                  <a:lnTo>
                    <a:pt x="374256" y="438785"/>
                  </a:lnTo>
                  <a:lnTo>
                    <a:pt x="340055" y="468807"/>
                  </a:lnTo>
                  <a:lnTo>
                    <a:pt x="312369" y="504952"/>
                  </a:lnTo>
                  <a:lnTo>
                    <a:pt x="292252" y="545795"/>
                  </a:lnTo>
                  <a:lnTo>
                    <a:pt x="280479" y="589788"/>
                  </a:lnTo>
                  <a:lnTo>
                    <a:pt x="277507" y="620026"/>
                  </a:lnTo>
                  <a:lnTo>
                    <a:pt x="277507" y="635228"/>
                  </a:lnTo>
                  <a:lnTo>
                    <a:pt x="283451" y="680389"/>
                  </a:lnTo>
                  <a:lnTo>
                    <a:pt x="298069" y="723519"/>
                  </a:lnTo>
                  <a:lnTo>
                    <a:pt x="320814" y="762952"/>
                  </a:lnTo>
                  <a:lnTo>
                    <a:pt x="350799" y="797191"/>
                  </a:lnTo>
                  <a:lnTo>
                    <a:pt x="386880" y="824928"/>
                  </a:lnTo>
                  <a:lnTo>
                    <a:pt x="427672" y="845070"/>
                  </a:lnTo>
                  <a:lnTo>
                    <a:pt x="471614" y="856856"/>
                  </a:lnTo>
                  <a:lnTo>
                    <a:pt x="501802" y="859828"/>
                  </a:lnTo>
                  <a:lnTo>
                    <a:pt x="516991" y="859828"/>
                  </a:lnTo>
                  <a:lnTo>
                    <a:pt x="562089" y="853884"/>
                  </a:lnTo>
                  <a:lnTo>
                    <a:pt x="605155" y="839241"/>
                  </a:lnTo>
                  <a:lnTo>
                    <a:pt x="644550" y="816470"/>
                  </a:lnTo>
                  <a:lnTo>
                    <a:pt x="678738" y="786447"/>
                  </a:lnTo>
                  <a:lnTo>
                    <a:pt x="706424" y="750303"/>
                  </a:lnTo>
                  <a:lnTo>
                    <a:pt x="726541" y="709460"/>
                  </a:lnTo>
                  <a:lnTo>
                    <a:pt x="738314" y="665467"/>
                  </a:lnTo>
                  <a:lnTo>
                    <a:pt x="741286" y="635228"/>
                  </a:lnTo>
                  <a:lnTo>
                    <a:pt x="741286" y="620026"/>
                  </a:lnTo>
                  <a:close/>
                </a:path>
                <a:path w="8696960" h="2843529">
                  <a:moveTo>
                    <a:pt x="2457602" y="1493354"/>
                  </a:moveTo>
                  <a:lnTo>
                    <a:pt x="2443632" y="1435671"/>
                  </a:lnTo>
                  <a:lnTo>
                    <a:pt x="2415540" y="1400314"/>
                  </a:lnTo>
                  <a:lnTo>
                    <a:pt x="2367038" y="1372806"/>
                  </a:lnTo>
                  <a:lnTo>
                    <a:pt x="2326906" y="1367637"/>
                  </a:lnTo>
                  <a:lnTo>
                    <a:pt x="2302383" y="1369479"/>
                  </a:lnTo>
                  <a:lnTo>
                    <a:pt x="2278938" y="1374355"/>
                  </a:lnTo>
                  <a:lnTo>
                    <a:pt x="2257564" y="1381290"/>
                  </a:lnTo>
                  <a:lnTo>
                    <a:pt x="2239213" y="1389316"/>
                  </a:lnTo>
                  <a:lnTo>
                    <a:pt x="2151837" y="1334643"/>
                  </a:lnTo>
                  <a:lnTo>
                    <a:pt x="2149754" y="1284033"/>
                  </a:lnTo>
                  <a:lnTo>
                    <a:pt x="2132431" y="1239164"/>
                  </a:lnTo>
                  <a:lnTo>
                    <a:pt x="2102993" y="1203185"/>
                  </a:lnTo>
                  <a:lnTo>
                    <a:pt x="2064626" y="1179283"/>
                  </a:lnTo>
                  <a:lnTo>
                    <a:pt x="2020455" y="1170609"/>
                  </a:lnTo>
                  <a:lnTo>
                    <a:pt x="1979612" y="1176337"/>
                  </a:lnTo>
                  <a:lnTo>
                    <a:pt x="1917865" y="1215974"/>
                  </a:lnTo>
                  <a:lnTo>
                    <a:pt x="1887474" y="1279385"/>
                  </a:lnTo>
                  <a:lnTo>
                    <a:pt x="1885835" y="1314831"/>
                  </a:lnTo>
                  <a:lnTo>
                    <a:pt x="1894179" y="1350022"/>
                  </a:lnTo>
                  <a:lnTo>
                    <a:pt x="1913255" y="1382877"/>
                  </a:lnTo>
                  <a:lnTo>
                    <a:pt x="1943760" y="1411325"/>
                  </a:lnTo>
                  <a:lnTo>
                    <a:pt x="1801685" y="1969427"/>
                  </a:lnTo>
                  <a:lnTo>
                    <a:pt x="1777149" y="1973160"/>
                  </a:lnTo>
                  <a:lnTo>
                    <a:pt x="1753704" y="1983016"/>
                  </a:lnTo>
                  <a:lnTo>
                    <a:pt x="1732330" y="1996998"/>
                  </a:lnTo>
                  <a:lnTo>
                    <a:pt x="1713992" y="2013102"/>
                  </a:lnTo>
                  <a:lnTo>
                    <a:pt x="1520964" y="1925434"/>
                  </a:lnTo>
                  <a:lnTo>
                    <a:pt x="1352829" y="1849069"/>
                  </a:lnTo>
                  <a:lnTo>
                    <a:pt x="1345349" y="1809165"/>
                  </a:lnTo>
                  <a:lnTo>
                    <a:pt x="1329550" y="1776933"/>
                  </a:lnTo>
                  <a:lnTo>
                    <a:pt x="1307134" y="1752282"/>
                  </a:lnTo>
                  <a:lnTo>
                    <a:pt x="1279817" y="1735150"/>
                  </a:lnTo>
                  <a:lnTo>
                    <a:pt x="1249311" y="1725460"/>
                  </a:lnTo>
                  <a:lnTo>
                    <a:pt x="1217320" y="1723136"/>
                  </a:lnTo>
                  <a:lnTo>
                    <a:pt x="1185570" y="1728101"/>
                  </a:lnTo>
                  <a:lnTo>
                    <a:pt x="1129576" y="1759623"/>
                  </a:lnTo>
                  <a:lnTo>
                    <a:pt x="1095032" y="1819427"/>
                  </a:lnTo>
                  <a:lnTo>
                    <a:pt x="1090066" y="1859749"/>
                  </a:lnTo>
                  <a:lnTo>
                    <a:pt x="1091958" y="1877923"/>
                  </a:lnTo>
                  <a:lnTo>
                    <a:pt x="1096937" y="1898091"/>
                  </a:lnTo>
                  <a:lnTo>
                    <a:pt x="1103985" y="1918258"/>
                  </a:lnTo>
                  <a:lnTo>
                    <a:pt x="1112062" y="1936432"/>
                  </a:lnTo>
                  <a:lnTo>
                    <a:pt x="788123" y="2422550"/>
                  </a:lnTo>
                  <a:lnTo>
                    <a:pt x="788123" y="1141793"/>
                  </a:lnTo>
                  <a:lnTo>
                    <a:pt x="825182" y="1157820"/>
                  </a:lnTo>
                  <a:lnTo>
                    <a:pt x="866292" y="1173848"/>
                  </a:lnTo>
                  <a:lnTo>
                    <a:pt x="911263" y="1189367"/>
                  </a:lnTo>
                  <a:lnTo>
                    <a:pt x="959891" y="1203909"/>
                  </a:lnTo>
                  <a:lnTo>
                    <a:pt x="1011999" y="1216952"/>
                  </a:lnTo>
                  <a:lnTo>
                    <a:pt x="1067371" y="1228001"/>
                  </a:lnTo>
                  <a:lnTo>
                    <a:pt x="1125816" y="1236560"/>
                  </a:lnTo>
                  <a:lnTo>
                    <a:pt x="1187157" y="1242123"/>
                  </a:lnTo>
                  <a:lnTo>
                    <a:pt x="1251419" y="1244219"/>
                  </a:lnTo>
                  <a:lnTo>
                    <a:pt x="1300060" y="1243063"/>
                  </a:lnTo>
                  <a:lnTo>
                    <a:pt x="1349895" y="1239456"/>
                  </a:lnTo>
                  <a:lnTo>
                    <a:pt x="1400810" y="1233195"/>
                  </a:lnTo>
                  <a:lnTo>
                    <a:pt x="1452702" y="1224089"/>
                  </a:lnTo>
                  <a:lnTo>
                    <a:pt x="1505445" y="1211910"/>
                  </a:lnTo>
                  <a:lnTo>
                    <a:pt x="1558912" y="1196467"/>
                  </a:lnTo>
                  <a:lnTo>
                    <a:pt x="1607159" y="1155725"/>
                  </a:lnTo>
                  <a:lnTo>
                    <a:pt x="1616062" y="1125359"/>
                  </a:lnTo>
                  <a:lnTo>
                    <a:pt x="1612506" y="1092771"/>
                  </a:lnTo>
                  <a:lnTo>
                    <a:pt x="1596605" y="1064120"/>
                  </a:lnTo>
                  <a:lnTo>
                    <a:pt x="1571828" y="1044460"/>
                  </a:lnTo>
                  <a:lnTo>
                    <a:pt x="1541500" y="1035545"/>
                  </a:lnTo>
                  <a:lnTo>
                    <a:pt x="1508963" y="1039114"/>
                  </a:lnTo>
                  <a:lnTo>
                    <a:pt x="1455191" y="1054315"/>
                  </a:lnTo>
                  <a:lnTo>
                    <a:pt x="1402435" y="1065606"/>
                  </a:lnTo>
                  <a:lnTo>
                    <a:pt x="1350784" y="1073289"/>
                  </a:lnTo>
                  <a:lnTo>
                    <a:pt x="1300340" y="1077683"/>
                  </a:lnTo>
                  <a:lnTo>
                    <a:pt x="1251178" y="1079093"/>
                  </a:lnTo>
                  <a:lnTo>
                    <a:pt x="1190421" y="1076998"/>
                  </a:lnTo>
                  <a:lnTo>
                    <a:pt x="1132205" y="1071067"/>
                  </a:lnTo>
                  <a:lnTo>
                    <a:pt x="1076871" y="1061948"/>
                  </a:lnTo>
                  <a:lnTo>
                    <a:pt x="1024737" y="1050277"/>
                  </a:lnTo>
                  <a:lnTo>
                    <a:pt x="976134" y="1036675"/>
                  </a:lnTo>
                  <a:lnTo>
                    <a:pt x="931367" y="1021765"/>
                  </a:lnTo>
                  <a:lnTo>
                    <a:pt x="890765" y="1006195"/>
                  </a:lnTo>
                  <a:lnTo>
                    <a:pt x="830821" y="979436"/>
                  </a:lnTo>
                  <a:lnTo>
                    <a:pt x="779195" y="952182"/>
                  </a:lnTo>
                  <a:lnTo>
                    <a:pt x="755891" y="934377"/>
                  </a:lnTo>
                  <a:lnTo>
                    <a:pt x="741667" y="925893"/>
                  </a:lnTo>
                  <a:lnTo>
                    <a:pt x="725741" y="920508"/>
                  </a:lnTo>
                  <a:lnTo>
                    <a:pt x="708482" y="918629"/>
                  </a:lnTo>
                  <a:lnTo>
                    <a:pt x="597522" y="918629"/>
                  </a:lnTo>
                  <a:lnTo>
                    <a:pt x="597522" y="1345323"/>
                  </a:lnTo>
                  <a:lnTo>
                    <a:pt x="597522" y="1379905"/>
                  </a:lnTo>
                  <a:lnTo>
                    <a:pt x="592429" y="1369822"/>
                  </a:lnTo>
                  <a:lnTo>
                    <a:pt x="568617" y="1349006"/>
                  </a:lnTo>
                  <a:lnTo>
                    <a:pt x="537591" y="1338592"/>
                  </a:lnTo>
                  <a:lnTo>
                    <a:pt x="463461" y="1328191"/>
                  </a:lnTo>
                  <a:lnTo>
                    <a:pt x="398386" y="1316393"/>
                  </a:lnTo>
                  <a:lnTo>
                    <a:pt x="342099" y="1303591"/>
                  </a:lnTo>
                  <a:lnTo>
                    <a:pt x="294322" y="1290129"/>
                  </a:lnTo>
                  <a:lnTo>
                    <a:pt x="254762" y="1276388"/>
                  </a:lnTo>
                  <a:lnTo>
                    <a:pt x="199224" y="1249514"/>
                  </a:lnTo>
                  <a:lnTo>
                    <a:pt x="167347" y="1221498"/>
                  </a:lnTo>
                  <a:lnTo>
                    <a:pt x="164744" y="1216888"/>
                  </a:lnTo>
                  <a:lnTo>
                    <a:pt x="165100" y="1216558"/>
                  </a:lnTo>
                  <a:lnTo>
                    <a:pt x="164922" y="1214539"/>
                  </a:lnTo>
                  <a:lnTo>
                    <a:pt x="188531" y="1172349"/>
                  </a:lnTo>
                  <a:lnTo>
                    <a:pt x="230657" y="1134186"/>
                  </a:lnTo>
                  <a:lnTo>
                    <a:pt x="230657" y="1243368"/>
                  </a:lnTo>
                  <a:lnTo>
                    <a:pt x="255689" y="1254544"/>
                  </a:lnTo>
                  <a:lnTo>
                    <a:pt x="334302" y="1280325"/>
                  </a:lnTo>
                  <a:lnTo>
                    <a:pt x="390067" y="1293672"/>
                  </a:lnTo>
                  <a:lnTo>
                    <a:pt x="458304" y="1306487"/>
                  </a:lnTo>
                  <a:lnTo>
                    <a:pt x="540080" y="1318120"/>
                  </a:lnTo>
                  <a:lnTo>
                    <a:pt x="559993" y="1322603"/>
                  </a:lnTo>
                  <a:lnTo>
                    <a:pt x="578345" y="1330769"/>
                  </a:lnTo>
                  <a:lnTo>
                    <a:pt x="594728" y="1342364"/>
                  </a:lnTo>
                  <a:lnTo>
                    <a:pt x="597522" y="1345323"/>
                  </a:lnTo>
                  <a:lnTo>
                    <a:pt x="597522" y="918629"/>
                  </a:lnTo>
                  <a:lnTo>
                    <a:pt x="310299" y="918629"/>
                  </a:lnTo>
                  <a:lnTo>
                    <a:pt x="301320" y="919137"/>
                  </a:lnTo>
                  <a:lnTo>
                    <a:pt x="292646" y="920635"/>
                  </a:lnTo>
                  <a:lnTo>
                    <a:pt x="284314" y="923048"/>
                  </a:lnTo>
                  <a:lnTo>
                    <a:pt x="276390" y="926299"/>
                  </a:lnTo>
                  <a:lnTo>
                    <a:pt x="264693" y="929665"/>
                  </a:lnTo>
                  <a:lnTo>
                    <a:pt x="227266" y="944448"/>
                  </a:lnTo>
                  <a:lnTo>
                    <a:pt x="187960" y="964755"/>
                  </a:lnTo>
                  <a:lnTo>
                    <a:pt x="147739" y="990447"/>
                  </a:lnTo>
                  <a:lnTo>
                    <a:pt x="107543" y="1021397"/>
                  </a:lnTo>
                  <a:lnTo>
                    <a:pt x="69608" y="1057884"/>
                  </a:lnTo>
                  <a:lnTo>
                    <a:pt x="36156" y="1100937"/>
                  </a:lnTo>
                  <a:lnTo>
                    <a:pt x="10668" y="1152664"/>
                  </a:lnTo>
                  <a:lnTo>
                    <a:pt x="0" y="1214539"/>
                  </a:lnTo>
                  <a:lnTo>
                    <a:pt x="1612" y="1238440"/>
                  </a:lnTo>
                  <a:lnTo>
                    <a:pt x="15163" y="1285811"/>
                  </a:lnTo>
                  <a:lnTo>
                    <a:pt x="41427" y="1328674"/>
                  </a:lnTo>
                  <a:lnTo>
                    <a:pt x="77787" y="1365173"/>
                  </a:lnTo>
                  <a:lnTo>
                    <a:pt x="113766" y="1390548"/>
                  </a:lnTo>
                  <a:lnTo>
                    <a:pt x="160362" y="1415402"/>
                  </a:lnTo>
                  <a:lnTo>
                    <a:pt x="197510" y="1431251"/>
                  </a:lnTo>
                  <a:lnTo>
                    <a:pt x="238747" y="1445856"/>
                  </a:lnTo>
                  <a:lnTo>
                    <a:pt x="284378" y="1459280"/>
                  </a:lnTo>
                  <a:lnTo>
                    <a:pt x="334733" y="1471587"/>
                  </a:lnTo>
                  <a:lnTo>
                    <a:pt x="390105" y="1482839"/>
                  </a:lnTo>
                  <a:lnTo>
                    <a:pt x="450799" y="1493100"/>
                  </a:lnTo>
                  <a:lnTo>
                    <a:pt x="520598" y="1502867"/>
                  </a:lnTo>
                  <a:lnTo>
                    <a:pt x="527443" y="1503070"/>
                  </a:lnTo>
                  <a:lnTo>
                    <a:pt x="556755" y="1497647"/>
                  </a:lnTo>
                  <a:lnTo>
                    <a:pt x="581698" y="1482572"/>
                  </a:lnTo>
                  <a:lnTo>
                    <a:pt x="597522" y="1462709"/>
                  </a:lnTo>
                  <a:lnTo>
                    <a:pt x="597522" y="1495374"/>
                  </a:lnTo>
                  <a:lnTo>
                    <a:pt x="595566" y="1497838"/>
                  </a:lnTo>
                  <a:lnTo>
                    <a:pt x="564375" y="1516837"/>
                  </a:lnTo>
                  <a:lnTo>
                    <a:pt x="527456" y="1523707"/>
                  </a:lnTo>
                  <a:lnTo>
                    <a:pt x="523240" y="1523707"/>
                  </a:lnTo>
                  <a:lnTo>
                    <a:pt x="458279" y="1515097"/>
                  </a:lnTo>
                  <a:lnTo>
                    <a:pt x="405739" y="1506601"/>
                  </a:lnTo>
                  <a:lnTo>
                    <a:pt x="356870" y="1497380"/>
                  </a:lnTo>
                  <a:lnTo>
                    <a:pt x="311505" y="1487385"/>
                  </a:lnTo>
                  <a:lnTo>
                    <a:pt x="269494" y="1476578"/>
                  </a:lnTo>
                  <a:lnTo>
                    <a:pt x="230644" y="1464906"/>
                  </a:lnTo>
                  <a:lnTo>
                    <a:pt x="230644" y="2715590"/>
                  </a:lnTo>
                  <a:lnTo>
                    <a:pt x="240665" y="2765272"/>
                  </a:lnTo>
                  <a:lnTo>
                    <a:pt x="267970" y="2805823"/>
                  </a:lnTo>
                  <a:lnTo>
                    <a:pt x="308470" y="2833154"/>
                  </a:lnTo>
                  <a:lnTo>
                    <a:pt x="358063" y="2843174"/>
                  </a:lnTo>
                  <a:lnTo>
                    <a:pt x="407657" y="2833154"/>
                  </a:lnTo>
                  <a:lnTo>
                    <a:pt x="448170" y="2805823"/>
                  </a:lnTo>
                  <a:lnTo>
                    <a:pt x="475488" y="2765272"/>
                  </a:lnTo>
                  <a:lnTo>
                    <a:pt x="485495" y="2715590"/>
                  </a:lnTo>
                  <a:lnTo>
                    <a:pt x="485495" y="1783969"/>
                  </a:lnTo>
                  <a:lnTo>
                    <a:pt x="533273" y="1783969"/>
                  </a:lnTo>
                  <a:lnTo>
                    <a:pt x="533273" y="2715590"/>
                  </a:lnTo>
                  <a:lnTo>
                    <a:pt x="543280" y="2765272"/>
                  </a:lnTo>
                  <a:lnTo>
                    <a:pt x="570598" y="2805823"/>
                  </a:lnTo>
                  <a:lnTo>
                    <a:pt x="611098" y="2833154"/>
                  </a:lnTo>
                  <a:lnTo>
                    <a:pt x="660692" y="2843174"/>
                  </a:lnTo>
                  <a:lnTo>
                    <a:pt x="710285" y="2833154"/>
                  </a:lnTo>
                  <a:lnTo>
                    <a:pt x="750798" y="2805823"/>
                  </a:lnTo>
                  <a:lnTo>
                    <a:pt x="778103" y="2765272"/>
                  </a:lnTo>
                  <a:lnTo>
                    <a:pt x="784148" y="2735249"/>
                  </a:lnTo>
                  <a:lnTo>
                    <a:pt x="2315908" y="2735249"/>
                  </a:lnTo>
                  <a:lnTo>
                    <a:pt x="2351798" y="2728201"/>
                  </a:lnTo>
                  <a:lnTo>
                    <a:pt x="2377440" y="2709621"/>
                  </a:lnTo>
                  <a:lnTo>
                    <a:pt x="2392819" y="2683345"/>
                  </a:lnTo>
                  <a:lnTo>
                    <a:pt x="2397950" y="2653233"/>
                  </a:lnTo>
                  <a:lnTo>
                    <a:pt x="2392819" y="2623108"/>
                  </a:lnTo>
                  <a:lnTo>
                    <a:pt x="2377440" y="2596845"/>
                  </a:lnTo>
                  <a:lnTo>
                    <a:pt x="2351798" y="2578265"/>
                  </a:lnTo>
                  <a:lnTo>
                    <a:pt x="2315908" y="2571216"/>
                  </a:lnTo>
                  <a:lnTo>
                    <a:pt x="788123" y="2571216"/>
                  </a:lnTo>
                  <a:lnTo>
                    <a:pt x="788123" y="2564447"/>
                  </a:lnTo>
                  <a:lnTo>
                    <a:pt x="856526" y="2461857"/>
                  </a:lnTo>
                  <a:lnTo>
                    <a:pt x="1177759" y="1980107"/>
                  </a:lnTo>
                  <a:lnTo>
                    <a:pt x="1220152" y="1988540"/>
                  </a:lnTo>
                  <a:lnTo>
                    <a:pt x="1262545" y="1981530"/>
                  </a:lnTo>
                  <a:lnTo>
                    <a:pt x="1265072" y="1980107"/>
                  </a:lnTo>
                  <a:lnTo>
                    <a:pt x="1300810" y="1960143"/>
                  </a:lnTo>
                  <a:lnTo>
                    <a:pt x="1330833" y="1925434"/>
                  </a:lnTo>
                  <a:lnTo>
                    <a:pt x="1681302" y="2089785"/>
                  </a:lnTo>
                  <a:lnTo>
                    <a:pt x="1682318" y="2135022"/>
                  </a:lnTo>
                  <a:lnTo>
                    <a:pt x="1697520" y="2176640"/>
                  </a:lnTo>
                  <a:lnTo>
                    <a:pt x="1725320" y="2210943"/>
                  </a:lnTo>
                  <a:lnTo>
                    <a:pt x="1764131" y="2234234"/>
                  </a:lnTo>
                  <a:lnTo>
                    <a:pt x="1812366" y="2242820"/>
                  </a:lnTo>
                  <a:lnTo>
                    <a:pt x="1852828" y="2236711"/>
                  </a:lnTo>
                  <a:lnTo>
                    <a:pt x="1886254" y="2219896"/>
                  </a:lnTo>
                  <a:lnTo>
                    <a:pt x="1912099" y="2194598"/>
                  </a:lnTo>
                  <a:lnTo>
                    <a:pt x="1929841" y="2163102"/>
                  </a:lnTo>
                  <a:lnTo>
                    <a:pt x="1938934" y="2127631"/>
                  </a:lnTo>
                  <a:lnTo>
                    <a:pt x="1938845" y="2090445"/>
                  </a:lnTo>
                  <a:lnTo>
                    <a:pt x="1929028" y="2053805"/>
                  </a:lnTo>
                  <a:lnTo>
                    <a:pt x="1908949" y="2019935"/>
                  </a:lnTo>
                  <a:lnTo>
                    <a:pt x="1901621" y="2013102"/>
                  </a:lnTo>
                  <a:lnTo>
                    <a:pt x="1878063" y="1991106"/>
                  </a:lnTo>
                  <a:lnTo>
                    <a:pt x="2020455" y="1433322"/>
                  </a:lnTo>
                  <a:lnTo>
                    <a:pt x="2044839" y="1431251"/>
                  </a:lnTo>
                  <a:lnTo>
                    <a:pt x="2068258" y="1425067"/>
                  </a:lnTo>
                  <a:lnTo>
                    <a:pt x="2089619" y="1414754"/>
                  </a:lnTo>
                  <a:lnTo>
                    <a:pt x="2107831" y="1400314"/>
                  </a:lnTo>
                  <a:lnTo>
                    <a:pt x="2195525" y="1465999"/>
                  </a:lnTo>
                  <a:lnTo>
                    <a:pt x="2192324" y="1512506"/>
                  </a:lnTo>
                  <a:lnTo>
                    <a:pt x="2207006" y="1556867"/>
                  </a:lnTo>
                  <a:lnTo>
                    <a:pt x="2236444" y="1594383"/>
                  </a:lnTo>
                  <a:lnTo>
                    <a:pt x="2277453" y="1620342"/>
                  </a:lnTo>
                  <a:lnTo>
                    <a:pt x="2326906" y="1630032"/>
                  </a:lnTo>
                  <a:lnTo>
                    <a:pt x="2367038" y="1624876"/>
                  </a:lnTo>
                  <a:lnTo>
                    <a:pt x="2425395" y="1589036"/>
                  </a:lnTo>
                  <a:lnTo>
                    <a:pt x="2454567" y="1531340"/>
                  </a:lnTo>
                  <a:lnTo>
                    <a:pt x="2457602" y="1504327"/>
                  </a:lnTo>
                  <a:lnTo>
                    <a:pt x="2457602" y="1493354"/>
                  </a:lnTo>
                  <a:close/>
                </a:path>
                <a:path w="8696960" h="2843529">
                  <a:moveTo>
                    <a:pt x="8696350" y="85242"/>
                  </a:moveTo>
                  <a:lnTo>
                    <a:pt x="8689645" y="52044"/>
                  </a:lnTo>
                  <a:lnTo>
                    <a:pt x="8671331" y="24942"/>
                  </a:lnTo>
                  <a:lnTo>
                    <a:pt x="8644077" y="6692"/>
                  </a:lnTo>
                  <a:lnTo>
                    <a:pt x="8610575" y="0"/>
                  </a:lnTo>
                  <a:lnTo>
                    <a:pt x="8580882" y="5321"/>
                  </a:lnTo>
                  <a:lnTo>
                    <a:pt x="8555761" y="19989"/>
                  </a:lnTo>
                  <a:lnTo>
                    <a:pt x="8537003" y="41998"/>
                  </a:lnTo>
                  <a:lnTo>
                    <a:pt x="8526374" y="69367"/>
                  </a:lnTo>
                  <a:lnTo>
                    <a:pt x="3930586" y="69367"/>
                  </a:lnTo>
                  <a:lnTo>
                    <a:pt x="3930586" y="101130"/>
                  </a:lnTo>
                  <a:lnTo>
                    <a:pt x="8526907" y="101130"/>
                  </a:lnTo>
                  <a:lnTo>
                    <a:pt x="8537308" y="128727"/>
                  </a:lnTo>
                  <a:lnTo>
                    <a:pt x="8556092" y="150710"/>
                  </a:lnTo>
                  <a:lnTo>
                    <a:pt x="8581339" y="165252"/>
                  </a:lnTo>
                  <a:lnTo>
                    <a:pt x="8611095" y="170497"/>
                  </a:lnTo>
                  <a:lnTo>
                    <a:pt x="8644293" y="163804"/>
                  </a:lnTo>
                  <a:lnTo>
                    <a:pt x="8671395" y="145542"/>
                  </a:lnTo>
                  <a:lnTo>
                    <a:pt x="8689657" y="118452"/>
                  </a:lnTo>
                  <a:lnTo>
                    <a:pt x="8696350" y="85242"/>
                  </a:lnTo>
                  <a:close/>
                </a:path>
              </a:pathLst>
            </a:custGeom>
            <a:solidFill>
              <a:srgbClr val="F59A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34620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8" name="object 8"/>
          <p:cNvSpPr txBox="1"/>
          <p:nvPr/>
        </p:nvSpPr>
        <p:spPr>
          <a:xfrm>
            <a:off x="1652462" y="3584970"/>
            <a:ext cx="5113655" cy="22739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F59A3A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F59A3A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F59A3A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F59A3A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F59A3A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F59A3A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F59A3A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F59A3A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F59A3A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F59A3A"/>
                </a:solidFill>
                <a:latin typeface="Arial"/>
                <a:cs typeface="Arial"/>
              </a:rPr>
              <a:t>Q</a:t>
            </a:r>
            <a:r>
              <a:rPr sz="3200" spc="-740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F59A3A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 algn="r">
              <a:lnSpc>
                <a:spcPts val="3900"/>
              </a:lnSpc>
              <a:spcBef>
                <a:spcPts val="1320"/>
              </a:spcBef>
            </a:pPr>
            <a:r>
              <a:rPr sz="3450" spc="-285" dirty="0">
                <a:latin typeface="Arial"/>
                <a:cs typeface="Arial"/>
              </a:rPr>
              <a:t>Emplacement </a:t>
            </a:r>
            <a:r>
              <a:rPr sz="3450" spc="-254" dirty="0">
                <a:latin typeface="Arial"/>
                <a:cs typeface="Arial"/>
              </a:rPr>
              <a:t>avec</a:t>
            </a:r>
            <a:r>
              <a:rPr sz="3450" spc="60" dirty="0">
                <a:latin typeface="Arial"/>
                <a:cs typeface="Arial"/>
              </a:rPr>
              <a:t> </a:t>
            </a:r>
            <a:r>
              <a:rPr sz="3450" spc="-340" dirty="0">
                <a:latin typeface="Arial"/>
                <a:cs typeface="Arial"/>
              </a:rPr>
              <a:t>une</a:t>
            </a:r>
            <a:r>
              <a:rPr sz="3450" spc="-114" dirty="0">
                <a:latin typeface="Arial"/>
                <a:cs typeface="Arial"/>
              </a:rPr>
              <a:t> </a:t>
            </a:r>
            <a:r>
              <a:rPr sz="3450" spc="-305" dirty="0">
                <a:latin typeface="Arial"/>
                <a:cs typeface="Arial"/>
              </a:rPr>
              <a:t>zone 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29" dirty="0">
                <a:latin typeface="Arial"/>
                <a:cs typeface="Arial"/>
              </a:rPr>
              <a:t>chalandise</a:t>
            </a:r>
            <a:r>
              <a:rPr sz="3450" spc="5" dirty="0">
                <a:latin typeface="Arial"/>
                <a:cs typeface="Arial"/>
              </a:rPr>
              <a:t> </a:t>
            </a:r>
            <a:r>
              <a:rPr sz="3450" spc="-195" dirty="0">
                <a:latin typeface="Arial"/>
                <a:cs typeface="Arial"/>
              </a:rPr>
              <a:t>importante</a:t>
            </a:r>
            <a:endParaRPr sz="3450">
              <a:latin typeface="Arial"/>
              <a:cs typeface="Arial"/>
            </a:endParaRPr>
          </a:p>
          <a:p>
            <a:pPr marR="5080" algn="r">
              <a:lnSpc>
                <a:spcPts val="3810"/>
              </a:lnSpc>
            </a:pPr>
            <a:r>
              <a:rPr sz="3450" spc="-340" dirty="0">
                <a:latin typeface="Arial"/>
                <a:cs typeface="Arial"/>
              </a:rPr>
              <a:t>Lieu 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80" dirty="0">
                <a:latin typeface="Arial"/>
                <a:cs typeface="Arial"/>
              </a:rPr>
              <a:t>fort</a:t>
            </a:r>
            <a:r>
              <a:rPr sz="3450" spc="-395" dirty="0">
                <a:latin typeface="Arial"/>
                <a:cs typeface="Arial"/>
              </a:rPr>
              <a:t> </a:t>
            </a:r>
            <a:r>
              <a:rPr sz="3450" spc="-75" dirty="0">
                <a:latin typeface="Arial"/>
                <a:cs typeface="Arial"/>
              </a:rPr>
              <a:t>trafic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5490" y="7454558"/>
            <a:ext cx="51301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655" dirty="0">
                <a:solidFill>
                  <a:srgbClr val="F59A3A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F59A3A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F59A3A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F59A3A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F59A3A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F59A3A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F59A3A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F59A3A"/>
                </a:solidFill>
                <a:latin typeface="Arial"/>
                <a:cs typeface="Arial"/>
              </a:rPr>
              <a:t>R</a:t>
            </a:r>
            <a:r>
              <a:rPr sz="3200" spc="-76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F59A3A"/>
                </a:solidFill>
                <a:latin typeface="Arial"/>
                <a:cs typeface="Arial"/>
              </a:rPr>
              <a:t>V</a:t>
            </a:r>
            <a:r>
              <a:rPr sz="3200" spc="-47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F59A3A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F59A3A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 marR="5080" indent="-686435">
              <a:lnSpc>
                <a:spcPts val="3900"/>
              </a:lnSpc>
              <a:spcBef>
                <a:spcPts val="1320"/>
              </a:spcBef>
            </a:pPr>
            <a:r>
              <a:rPr sz="3450" spc="-250" dirty="0">
                <a:latin typeface="Arial"/>
                <a:cs typeface="Arial"/>
              </a:rPr>
              <a:t>Innovation </a:t>
            </a:r>
            <a:r>
              <a:rPr sz="3450" spc="-290" dirty="0">
                <a:latin typeface="Arial"/>
                <a:cs typeface="Arial"/>
              </a:rPr>
              <a:t>du </a:t>
            </a:r>
            <a:r>
              <a:rPr sz="3450" spc="-170" dirty="0">
                <a:latin typeface="Arial"/>
                <a:cs typeface="Arial"/>
              </a:rPr>
              <a:t>produit  </a:t>
            </a:r>
            <a:r>
              <a:rPr sz="3450" spc="-270" dirty="0">
                <a:latin typeface="Arial"/>
                <a:cs typeface="Arial"/>
              </a:rPr>
              <a:t>Service</a:t>
            </a:r>
            <a:r>
              <a:rPr sz="3450" spc="-165" dirty="0">
                <a:latin typeface="Arial"/>
                <a:cs typeface="Arial"/>
              </a:rPr>
              <a:t> </a:t>
            </a:r>
            <a:r>
              <a:rPr sz="3450" spc="-90" dirty="0">
                <a:latin typeface="Arial"/>
                <a:cs typeface="Arial"/>
              </a:rPr>
              <a:t>qualitatif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04244" y="7454558"/>
            <a:ext cx="35680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F59A3A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F59A3A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F59A3A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F59A3A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F59A3A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F59A3A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F59A3A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F59A3A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F59A3A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 marR="1575435">
              <a:lnSpc>
                <a:spcPts val="3900"/>
              </a:lnSpc>
              <a:spcBef>
                <a:spcPts val="1320"/>
              </a:spcBef>
            </a:pPr>
            <a:r>
              <a:rPr sz="3450" spc="-550" dirty="0">
                <a:latin typeface="Arial"/>
                <a:cs typeface="Arial"/>
              </a:rPr>
              <a:t>S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420" dirty="0">
                <a:latin typeface="Arial"/>
                <a:cs typeface="Arial"/>
              </a:rPr>
              <a:t>v</a:t>
            </a:r>
            <a:r>
              <a:rPr sz="3450" spc="-240" dirty="0">
                <a:latin typeface="Arial"/>
                <a:cs typeface="Arial"/>
              </a:rPr>
              <a:t>o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110" dirty="0">
                <a:latin typeface="Arial"/>
                <a:cs typeface="Arial"/>
              </a:rPr>
              <a:t>-</a:t>
            </a:r>
            <a:r>
              <a:rPr sz="3450" spc="90" dirty="0">
                <a:latin typeface="Arial"/>
                <a:cs typeface="Arial"/>
              </a:rPr>
              <a:t>f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190" dirty="0">
                <a:latin typeface="Arial"/>
                <a:cs typeface="Arial"/>
              </a:rPr>
              <a:t>re  </a:t>
            </a:r>
            <a:r>
              <a:rPr sz="3450" spc="-320" dirty="0">
                <a:latin typeface="Arial"/>
                <a:cs typeface="Arial"/>
              </a:rPr>
              <a:t>Brevets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14641" y="2547702"/>
            <a:ext cx="637921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F59A3A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F59A3A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F59A3A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F59A3A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F59A3A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F59A3A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F59A3A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59A3A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F59A3A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F59A3A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F59A3A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F59A3A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F59A3A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F59A3A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F59A3A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F59A3A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F59A3A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F59A3A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F59A3A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411336" y="3701887"/>
            <a:ext cx="861060" cy="516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200" spc="-655" dirty="0">
                <a:solidFill>
                  <a:srgbClr val="F59A3A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F59A3A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F59A3A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F59A3A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04244" y="4317425"/>
            <a:ext cx="2711450" cy="15417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716280">
              <a:lnSpc>
                <a:spcPts val="3900"/>
              </a:lnSpc>
              <a:spcBef>
                <a:spcPts val="425"/>
              </a:spcBef>
            </a:pPr>
            <a:r>
              <a:rPr sz="3450" spc="-430" dirty="0">
                <a:latin typeface="Arial"/>
                <a:cs typeface="Arial"/>
              </a:rPr>
              <a:t>Bon </a:t>
            </a:r>
            <a:r>
              <a:rPr sz="3450" spc="-160" dirty="0">
                <a:latin typeface="Arial"/>
                <a:cs typeface="Arial"/>
              </a:rPr>
              <a:t>rapport  </a:t>
            </a:r>
            <a:r>
              <a:rPr sz="3450" spc="-180" dirty="0">
                <a:latin typeface="Arial"/>
                <a:cs typeface="Arial"/>
              </a:rPr>
              <a:t>q</a:t>
            </a:r>
            <a:r>
              <a:rPr sz="3450" spc="-365" dirty="0">
                <a:latin typeface="Arial"/>
                <a:cs typeface="Arial"/>
              </a:rPr>
              <a:t>u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80" dirty="0">
                <a:latin typeface="Arial"/>
                <a:cs typeface="Arial"/>
              </a:rPr>
              <a:t>l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55" dirty="0">
                <a:latin typeface="Arial"/>
                <a:cs typeface="Arial"/>
              </a:rPr>
              <a:t>t</a:t>
            </a:r>
            <a:r>
              <a:rPr sz="3450" spc="-240" dirty="0">
                <a:latin typeface="Arial"/>
                <a:cs typeface="Arial"/>
              </a:rPr>
              <a:t>é</a:t>
            </a:r>
            <a:r>
              <a:rPr sz="3450" spc="685" dirty="0">
                <a:latin typeface="Arial"/>
                <a:cs typeface="Arial"/>
              </a:rPr>
              <a:t>/</a:t>
            </a:r>
            <a:r>
              <a:rPr sz="3450" spc="-180" dirty="0">
                <a:latin typeface="Arial"/>
                <a:cs typeface="Arial"/>
              </a:rPr>
              <a:t>p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385" dirty="0">
                <a:latin typeface="Arial"/>
                <a:cs typeface="Arial"/>
              </a:rPr>
              <a:t>x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330" dirty="0">
                <a:latin typeface="Arial"/>
                <a:cs typeface="Arial"/>
              </a:rPr>
              <a:t>Prix </a:t>
            </a:r>
            <a:r>
              <a:rPr sz="3450" spc="-270" dirty="0">
                <a:latin typeface="Arial"/>
                <a:cs typeface="Arial"/>
              </a:rPr>
              <a:t>bon</a:t>
            </a:r>
            <a:r>
              <a:rPr sz="3450" spc="100" dirty="0">
                <a:latin typeface="Arial"/>
                <a:cs typeface="Arial"/>
              </a:rPr>
              <a:t> </a:t>
            </a:r>
            <a:r>
              <a:rPr sz="3450" spc="-285" dirty="0">
                <a:latin typeface="Arial"/>
                <a:cs typeface="Arial"/>
              </a:rPr>
              <a:t>marché</a:t>
            </a:r>
            <a:endParaRPr sz="34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F59A3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7200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36144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F59A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14641" y="2547702"/>
            <a:ext cx="2014359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600" dirty="0">
                <a:solidFill>
                  <a:srgbClr val="F59A3A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F59A3A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F59A3A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79910" y="3753017"/>
            <a:ext cx="5375275" cy="5500370"/>
            <a:chOff x="6779910" y="3753017"/>
            <a:chExt cx="5375275" cy="5500370"/>
          </a:xfrm>
        </p:grpSpPr>
        <p:sp>
          <p:nvSpPr>
            <p:cNvPr id="12" name="object 12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79910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30791" y="86340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030791" y="91293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779910" y="866203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030791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2030791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7072010" y="2649092"/>
            <a:ext cx="3375660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F59A3A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F59A3A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F59A3A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F59A3A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59A3A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70" dirty="0">
                <a:latin typeface="Arial"/>
                <a:cs typeface="Arial"/>
              </a:rPr>
              <a:t>Coûts </a:t>
            </a:r>
            <a:r>
              <a:rPr sz="3450" spc="-220" dirty="0">
                <a:latin typeface="Arial"/>
                <a:cs typeface="Arial"/>
              </a:rPr>
              <a:t>fixes </a:t>
            </a:r>
            <a:r>
              <a:rPr sz="3450" spc="-295" dirty="0">
                <a:latin typeface="Arial"/>
                <a:cs typeface="Arial"/>
              </a:rPr>
              <a:t>bas  </a:t>
            </a:r>
            <a:r>
              <a:rPr sz="3450" spc="-420" dirty="0">
                <a:latin typeface="Arial"/>
                <a:cs typeface="Arial"/>
              </a:rPr>
              <a:t>Taux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170" dirty="0">
                <a:latin typeface="Arial"/>
                <a:cs typeface="Arial"/>
              </a:rPr>
              <a:t>satisfaction  </a:t>
            </a:r>
            <a:r>
              <a:rPr sz="3450" spc="-250" dirty="0">
                <a:latin typeface="Arial"/>
                <a:cs typeface="Arial"/>
              </a:rPr>
              <a:t>Innovation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180" dirty="0">
                <a:latin typeface="Arial"/>
                <a:cs typeface="Arial"/>
              </a:rPr>
              <a:t>Savoir-faire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322891" y="6539553"/>
            <a:ext cx="3168650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0"/>
              </a:spcBef>
            </a:pPr>
            <a:r>
              <a:rPr sz="3650" spc="-540" dirty="0">
                <a:solidFill>
                  <a:srgbClr val="F59A3A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F59A3A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F59A3A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F59A3A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F59A3A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50" spc="-275" dirty="0">
                <a:latin typeface="Arial"/>
                <a:cs typeface="Arial"/>
              </a:rPr>
              <a:t>Changement </a:t>
            </a:r>
            <a:r>
              <a:rPr sz="3450" spc="-235" dirty="0">
                <a:latin typeface="Arial"/>
                <a:cs typeface="Arial"/>
              </a:rPr>
              <a:t>de  </a:t>
            </a:r>
            <a:r>
              <a:rPr sz="3450" spc="-285" dirty="0">
                <a:latin typeface="Arial"/>
                <a:cs typeface="Arial"/>
              </a:rPr>
              <a:t>consommation  </a:t>
            </a:r>
            <a:r>
              <a:rPr sz="3450" spc="-360" dirty="0">
                <a:latin typeface="Arial"/>
                <a:cs typeface="Arial"/>
              </a:rPr>
              <a:t>Nouveaux </a:t>
            </a:r>
            <a:r>
              <a:rPr sz="3450" spc="-220" dirty="0">
                <a:latin typeface="Arial"/>
                <a:cs typeface="Arial"/>
              </a:rPr>
              <a:t>entrants  </a:t>
            </a:r>
            <a:r>
              <a:rPr sz="3450" spc="-395" dirty="0">
                <a:latin typeface="Arial"/>
                <a:cs typeface="Arial"/>
              </a:rPr>
              <a:t>Taxe </a:t>
            </a:r>
            <a:r>
              <a:rPr sz="3450" spc="-325" dirty="0">
                <a:latin typeface="Arial"/>
                <a:cs typeface="Arial"/>
              </a:rPr>
              <a:t>en</a:t>
            </a:r>
            <a:r>
              <a:rPr sz="3450" spc="-390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défaveur</a:t>
            </a:r>
            <a:endParaRPr sz="34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284507" y="6709005"/>
            <a:ext cx="3392804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315" dirty="0">
                <a:solidFill>
                  <a:srgbClr val="F59A3A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F59A3A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F59A3A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F59A3A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F59A3A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F59A3A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F59A3A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F59A3A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F59A3A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F59A3A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072010" y="7401940"/>
            <a:ext cx="3829050" cy="15417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algn="just">
              <a:lnSpc>
                <a:spcPts val="3900"/>
              </a:lnSpc>
              <a:spcBef>
                <a:spcPts val="425"/>
              </a:spcBef>
            </a:pPr>
            <a:r>
              <a:rPr sz="3450" spc="-245" dirty="0">
                <a:latin typeface="Arial"/>
                <a:cs typeface="Arial"/>
              </a:rPr>
              <a:t>Secteur </a:t>
            </a:r>
            <a:r>
              <a:rPr sz="3450" spc="-325" dirty="0">
                <a:latin typeface="Arial"/>
                <a:cs typeface="Arial"/>
              </a:rPr>
              <a:t>en </a:t>
            </a:r>
            <a:r>
              <a:rPr sz="3450" spc="-254" dirty="0">
                <a:latin typeface="Arial"/>
                <a:cs typeface="Arial"/>
              </a:rPr>
              <a:t>croissance  </a:t>
            </a:r>
            <a:r>
              <a:rPr sz="3450" spc="-320" dirty="0">
                <a:latin typeface="Arial"/>
                <a:cs typeface="Arial"/>
              </a:rPr>
              <a:t>Nouvelles </a:t>
            </a:r>
            <a:r>
              <a:rPr sz="3450" spc="-220" dirty="0">
                <a:latin typeface="Arial"/>
                <a:cs typeface="Arial"/>
              </a:rPr>
              <a:t>technologies  </a:t>
            </a:r>
            <a:r>
              <a:rPr sz="3450" spc="-265" dirty="0">
                <a:latin typeface="Arial"/>
                <a:cs typeface="Arial"/>
              </a:rPr>
              <a:t>Réglementations</a:t>
            </a:r>
            <a:endParaRPr sz="34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2322891" y="2649092"/>
            <a:ext cx="5064125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R="439420" algn="ctr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F59A3A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F59A3A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F59A3A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F59A3A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F59A3A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F59A3A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F59A3A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650" spc="-72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90" dirty="0">
                <a:latin typeface="Arial"/>
                <a:cs typeface="Arial"/>
              </a:rPr>
              <a:t>Dépendances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380" dirty="0">
                <a:latin typeface="Arial"/>
                <a:cs typeface="Arial"/>
              </a:rPr>
              <a:t>un </a:t>
            </a:r>
            <a:r>
              <a:rPr sz="3450" spc="-265" dirty="0">
                <a:latin typeface="Arial"/>
                <a:cs typeface="Arial"/>
              </a:rPr>
              <a:t>fournisseur  </a:t>
            </a:r>
            <a:r>
              <a:rPr sz="3450" spc="-225" dirty="0">
                <a:latin typeface="Arial"/>
                <a:cs typeface="Arial"/>
              </a:rPr>
              <a:t>Faible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60" dirty="0">
                <a:latin typeface="Arial"/>
                <a:cs typeface="Arial"/>
              </a:rPr>
              <a:t>visibilité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690"/>
              </a:lnSpc>
            </a:pPr>
            <a:r>
              <a:rPr sz="3450" spc="-200" dirty="0">
                <a:latin typeface="Arial"/>
                <a:cs typeface="Arial"/>
              </a:rPr>
              <a:t>Notoriété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4020"/>
              </a:lnSpc>
            </a:pPr>
            <a:r>
              <a:rPr sz="3450" spc="-155" dirty="0">
                <a:latin typeface="Arial"/>
                <a:cs typeface="Arial"/>
              </a:rPr>
              <a:t>Capacité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75" dirty="0">
                <a:latin typeface="Arial"/>
                <a:cs typeface="Arial"/>
              </a:rPr>
              <a:t>financière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7200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F59A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72001B"/>
                </a:solidFill>
              </a:rPr>
              <a:t>STRATEGIE	</a:t>
            </a:r>
            <a:r>
              <a:rPr sz="6400" spc="645" dirty="0">
                <a:solidFill>
                  <a:srgbClr val="72001B"/>
                </a:solidFill>
              </a:rPr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4" y="2163975"/>
            <a:ext cx="170977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F59A3A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F59A3A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F59A3A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F59A3A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F59A3A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F59A3A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F59A3A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F59A3A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F59A3A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F59A3A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F59A3A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F59A3A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F59A3A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F59A3A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F59A3A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F59A3A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F59A3A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F59A3A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F59A3A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F59A3A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F59A3A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F59A3A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F59A3A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F59A3A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F59A3A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F59A3A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F59A3A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F59A3A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F59A3A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F59A3A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F59A3A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F59A3A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F59A3A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F59A3A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F59A3A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F59A3A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F59A3A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F59A3A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F59A3A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F59A3A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F59A3A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F59A3A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F59A3A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F59A3A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F59A3A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F59A3A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59A3A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F59A3A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F59A3A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F59A3A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F59A3A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F59A3A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F59A3A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F59A3A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F59A3A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F59A3A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F59A3A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F59A3A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F59A3A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F59A3A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F59A3A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F59A3A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F59A3A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F59A3A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59A3A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F59A3A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F59A3A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F59A3A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F59A3A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F59A3A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72001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7200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F59A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F59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72001B"/>
                </a:solidFill>
              </a:rPr>
              <a:t>STRATEGIE	</a:t>
            </a:r>
            <a:r>
              <a:rPr sz="6400" spc="645" dirty="0">
                <a:solidFill>
                  <a:srgbClr val="72001B"/>
                </a:solidFill>
              </a:rPr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F59A3A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F59A3A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F59A3A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F59A3A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F59A3A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4" y="2163975"/>
            <a:ext cx="167929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F59A3A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F59A3A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F59A3A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F59A3A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F59A3A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F59A3A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F59A3A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F59A3A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F59A3A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F59A3A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F59A3A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F59A3A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F59A3A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F59A3A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F59A3A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F59A3A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F59A3A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F59A3A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F59A3A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F59A3A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F59A3A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F59A3A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F59A3A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F59A3A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F59A3A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F59A3A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F59A3A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F59A3A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F59A3A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F59A3A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F59A3A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F59A3A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F59A3A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F59A3A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F59A3A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F59A3A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F59A3A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F59A3A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F59A3A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F59A3A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F59A3A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F59A3A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F59A3A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F59A3A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F59A3A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F59A3A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F59A3A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F59A3A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F59A3A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F59A3A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>
                <a:solidFill>
                  <a:srgbClr val="72001B"/>
                </a:solidFill>
              </a:rPr>
              <a:t>P</a:t>
            </a:r>
            <a:r>
              <a:rPr sz="6400" spc="180" dirty="0">
                <a:solidFill>
                  <a:srgbClr val="72001B"/>
                </a:solidFill>
              </a:rPr>
              <a:t>L</a:t>
            </a:r>
            <a:r>
              <a:rPr sz="6400" spc="869" dirty="0">
                <a:solidFill>
                  <a:srgbClr val="72001B"/>
                </a:solidFill>
              </a:rPr>
              <a:t>A</a:t>
            </a:r>
            <a:r>
              <a:rPr sz="6400" spc="660" dirty="0">
                <a:solidFill>
                  <a:srgbClr val="72001B"/>
                </a:solidFill>
              </a:rPr>
              <a:t>N</a:t>
            </a:r>
            <a:r>
              <a:rPr sz="6400" dirty="0">
                <a:solidFill>
                  <a:srgbClr val="72001B"/>
                </a:solidFill>
              </a:rPr>
              <a:t>	</a:t>
            </a:r>
            <a:r>
              <a:rPr sz="6400" spc="575" dirty="0">
                <a:solidFill>
                  <a:srgbClr val="72001B"/>
                </a:solidFill>
              </a:rPr>
              <a:t>D</a:t>
            </a:r>
            <a:r>
              <a:rPr sz="6400" spc="819" dirty="0">
                <a:solidFill>
                  <a:srgbClr val="72001B"/>
                </a:solidFill>
              </a:rPr>
              <a:t>'</a:t>
            </a:r>
            <a:r>
              <a:rPr sz="6400" spc="869" dirty="0">
                <a:solidFill>
                  <a:srgbClr val="72001B"/>
                </a:solidFill>
              </a:rPr>
              <a:t>A</a:t>
            </a:r>
            <a:r>
              <a:rPr sz="6400" spc="670" dirty="0">
                <a:solidFill>
                  <a:srgbClr val="72001B"/>
                </a:solidFill>
              </a:rPr>
              <a:t>C</a:t>
            </a:r>
            <a:r>
              <a:rPr sz="6400" spc="380" dirty="0">
                <a:solidFill>
                  <a:srgbClr val="72001B"/>
                </a:solidFill>
              </a:rPr>
              <a:t>T</a:t>
            </a:r>
            <a:r>
              <a:rPr sz="6400" spc="670" dirty="0">
                <a:solidFill>
                  <a:srgbClr val="72001B"/>
                </a:solidFill>
              </a:rPr>
              <a:t>I</a:t>
            </a:r>
            <a:r>
              <a:rPr sz="6400" spc="1105" dirty="0">
                <a:solidFill>
                  <a:srgbClr val="72001B"/>
                </a:solidFill>
              </a:rPr>
              <a:t>O</a:t>
            </a:r>
            <a:r>
              <a:rPr sz="6400" spc="660" dirty="0">
                <a:solidFill>
                  <a:srgbClr val="72001B"/>
                </a:solidFill>
              </a:rPr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FFCD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F59A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C25D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7200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8480" y="53891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766675" y="3608887"/>
            <a:ext cx="2409825" cy="23964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25" dirty="0">
                <a:latin typeface="Arial"/>
                <a:cs typeface="Arial"/>
              </a:rPr>
              <a:t>du  </a:t>
            </a:r>
            <a:r>
              <a:rPr sz="2750" spc="-135" dirty="0">
                <a:latin typeface="Arial"/>
                <a:cs typeface="Arial"/>
              </a:rPr>
              <a:t>Click&amp;Collect</a:t>
            </a:r>
            <a:endParaRPr sz="27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01175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01175" y="374903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401175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9649370" y="2749778"/>
            <a:ext cx="3022600" cy="23964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220979">
              <a:lnSpc>
                <a:spcPts val="3070"/>
              </a:lnSpc>
              <a:spcBef>
                <a:spcPts val="385"/>
              </a:spcBef>
            </a:pP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50" dirty="0">
                <a:latin typeface="Arial"/>
                <a:cs typeface="Arial"/>
              </a:rPr>
              <a:t>Recherche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20" dirty="0">
                <a:latin typeface="Arial"/>
                <a:cs typeface="Arial"/>
              </a:rPr>
              <a:t>local  </a:t>
            </a: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5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0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3683673" y="3608887"/>
            <a:ext cx="3170555" cy="27870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180" dirty="0">
                <a:latin typeface="Arial"/>
                <a:cs typeface="Arial"/>
              </a:rPr>
              <a:t>Inauguration </a:t>
            </a:r>
            <a:r>
              <a:rPr sz="2750" spc="-225" dirty="0">
                <a:latin typeface="Arial"/>
                <a:cs typeface="Arial"/>
              </a:rPr>
              <a:t>du second  </a:t>
            </a:r>
            <a:r>
              <a:rPr sz="2750" spc="-120" dirty="0">
                <a:latin typeface="Arial"/>
                <a:cs typeface="Arial"/>
              </a:rPr>
              <a:t>local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80"/>
              </a:lnSpc>
            </a:pPr>
            <a:r>
              <a:rPr sz="2750" spc="-265" dirty="0">
                <a:latin typeface="Arial"/>
                <a:cs typeface="Arial"/>
              </a:rPr>
              <a:t>Embauche</a:t>
            </a:r>
            <a:endParaRPr sz="2750">
              <a:latin typeface="Arial"/>
              <a:cs typeface="Arial"/>
            </a:endParaRPr>
          </a:p>
          <a:p>
            <a:pPr marL="12700" marR="986790">
              <a:lnSpc>
                <a:spcPts val="3080"/>
              </a:lnSpc>
              <a:spcBef>
                <a:spcPts val="17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114" dirty="0">
                <a:latin typeface="Arial"/>
                <a:cs typeface="Arial"/>
              </a:rPr>
              <a:t> </a:t>
            </a:r>
            <a:r>
              <a:rPr sz="2750" spc="-135" dirty="0">
                <a:latin typeface="Arial"/>
                <a:cs typeface="Arial"/>
              </a:rPr>
              <a:t>produit</a:t>
            </a:r>
            <a:endParaRPr sz="275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3435477" y="53891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3435477" y="577972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72001B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72001B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72001B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72001B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72001B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72001B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72001B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72001B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72001B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72001B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72001B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72001B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72001B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72001B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72001B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F59A3A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F59A3A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72001B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F59A3A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F59A3A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72001B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F59A3A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F59A3A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72001B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F59A3A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F59A3A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F59A3A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72001B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F59A3A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F59A3A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F59A3A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72001B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F59A3A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F59A3A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72001B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F59A3A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F59A3A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F59A3A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72001B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F59A3A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F59A3A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72001B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F59A3A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F59A3A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F59A3A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200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425544" y="5143499"/>
              <a:ext cx="8858249" cy="5124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9429749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192000" y="8001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F59A3A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F59A3A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F59A3A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F59A3A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>
                <a:solidFill>
                  <a:srgbClr val="72001B"/>
                </a:solidFill>
              </a:rPr>
              <a:t>COMPTE	</a:t>
            </a:r>
            <a:r>
              <a:rPr sz="6400" spc="5" dirty="0">
                <a:solidFill>
                  <a:srgbClr val="72001B"/>
                </a:solidFill>
              </a:rPr>
              <a:t>DE	</a:t>
            </a:r>
            <a:r>
              <a:rPr sz="6400" spc="350" dirty="0">
                <a:solidFill>
                  <a:srgbClr val="72001B"/>
                </a:solidFill>
              </a:rPr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>
                <a:solidFill>
                  <a:srgbClr val="72001B"/>
                </a:solidFill>
              </a:rPr>
              <a:t>BILAN	</a:t>
            </a:r>
            <a:r>
              <a:rPr sz="6400" spc="575" dirty="0">
                <a:solidFill>
                  <a:srgbClr val="72001B"/>
                </a:solidFill>
              </a:rPr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>
                <a:solidFill>
                  <a:srgbClr val="72001B"/>
                </a:solidFill>
              </a:rPr>
              <a:t>BUDGET	</a:t>
            </a:r>
            <a:r>
              <a:rPr sz="6400" spc="5" dirty="0">
                <a:solidFill>
                  <a:srgbClr val="72001B"/>
                </a:solidFill>
              </a:rPr>
              <a:t>DE	</a:t>
            </a:r>
            <a:r>
              <a:rPr sz="6400" spc="325" dirty="0">
                <a:solidFill>
                  <a:srgbClr val="72001B"/>
                </a:solidFill>
              </a:rPr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>
                <a:solidFill>
                  <a:srgbClr val="72001B"/>
                </a:solidFill>
              </a:rPr>
              <a:t>BESOIN	</a:t>
            </a:r>
            <a:r>
              <a:rPr sz="6400" spc="290" dirty="0">
                <a:solidFill>
                  <a:srgbClr val="72001B"/>
                </a:solidFill>
              </a:rPr>
              <a:t>EN	</a:t>
            </a:r>
            <a:r>
              <a:rPr sz="6400" spc="635" dirty="0">
                <a:solidFill>
                  <a:srgbClr val="72001B"/>
                </a:solidFill>
              </a:rPr>
              <a:t>FOND	</a:t>
            </a:r>
            <a:r>
              <a:rPr sz="6400" spc="5" dirty="0">
                <a:solidFill>
                  <a:srgbClr val="72001B"/>
                </a:solidFill>
              </a:rPr>
              <a:t>DE	</a:t>
            </a:r>
            <a:r>
              <a:rPr sz="6400" spc="490" dirty="0">
                <a:solidFill>
                  <a:srgbClr val="72001B"/>
                </a:solidFill>
              </a:rPr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>
                <a:solidFill>
                  <a:srgbClr val="72001B"/>
                </a:solidFill>
              </a:rPr>
              <a:t>SEUIL	</a:t>
            </a:r>
            <a:r>
              <a:rPr sz="6400" spc="5" dirty="0">
                <a:solidFill>
                  <a:srgbClr val="72001B"/>
                </a:solidFill>
              </a:rPr>
              <a:t>DE	</a:t>
            </a:r>
            <a:r>
              <a:rPr sz="6400" spc="380" dirty="0">
                <a:solidFill>
                  <a:srgbClr val="72001B"/>
                </a:solidFill>
              </a:rPr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>
                <a:solidFill>
                  <a:srgbClr val="72001B"/>
                </a:solidFill>
              </a:rPr>
              <a:t>PLAN	</a:t>
            </a:r>
            <a:r>
              <a:rPr sz="6400" spc="5" dirty="0">
                <a:solidFill>
                  <a:srgbClr val="72001B"/>
                </a:solidFill>
              </a:rPr>
              <a:t>DE	</a:t>
            </a:r>
            <a:r>
              <a:rPr sz="6400" spc="615" dirty="0">
                <a:solidFill>
                  <a:srgbClr val="72001B"/>
                </a:solidFill>
              </a:rPr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9300" cy="10287000"/>
            <a:chOff x="1028700" y="0"/>
            <a:chExt cx="17259300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16" y="0"/>
              <a:ext cx="7691182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7200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1054</Words>
  <Application>Microsoft Macintosh PowerPoint</Application>
  <PresentationFormat>Personnalisé</PresentationFormat>
  <Paragraphs>178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M O I S A N N É E 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O I S A N N É E Nom de  l'entreprise</dc:title>
  <cp:lastModifiedBy>Olivier</cp:lastModifiedBy>
  <cp:revision>1</cp:revision>
  <dcterms:created xsi:type="dcterms:W3CDTF">2021-02-12T07:58:50Z</dcterms:created>
  <dcterms:modified xsi:type="dcterms:W3CDTF">2021-02-12T08:28:11Z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2021-02-12T00:00:00Z</vt:filetime>
  </property>
</Properties>
</file>