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A3C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6A3C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A3C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A3C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6A3C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083675" cy="337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6A3C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jp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42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6A3C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2579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42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35441"/>
                </a:solidFill>
              </a:rPr>
              <a:t>P</a:t>
            </a:r>
            <a:r>
              <a:rPr sz="3800" spc="745" dirty="0">
                <a:solidFill>
                  <a:srgbClr val="835441"/>
                </a:solidFill>
              </a:rPr>
              <a:t>O</a:t>
            </a:r>
            <a:r>
              <a:rPr sz="3800" spc="484" dirty="0">
                <a:solidFill>
                  <a:srgbClr val="835441"/>
                </a:solidFill>
              </a:rPr>
              <a:t>I</a:t>
            </a:r>
            <a:r>
              <a:rPr sz="3800" spc="760" dirty="0">
                <a:solidFill>
                  <a:srgbClr val="835441"/>
                </a:solidFill>
              </a:rPr>
              <a:t>N</a:t>
            </a:r>
            <a:r>
              <a:rPr sz="3800" spc="310" dirty="0">
                <a:solidFill>
                  <a:srgbClr val="835441"/>
                </a:solidFill>
              </a:rPr>
              <a:t>T</a:t>
            </a:r>
            <a:r>
              <a:rPr sz="3800" spc="10" dirty="0">
                <a:solidFill>
                  <a:srgbClr val="835441"/>
                </a:solidFill>
              </a:rPr>
              <a:t>S</a:t>
            </a:r>
            <a:r>
              <a:rPr sz="3800" dirty="0">
                <a:solidFill>
                  <a:srgbClr val="835441"/>
                </a:solidFill>
              </a:rPr>
              <a:t>	</a:t>
            </a:r>
            <a:r>
              <a:rPr sz="3800" spc="484" dirty="0">
                <a:solidFill>
                  <a:srgbClr val="835441"/>
                </a:solidFill>
              </a:rPr>
              <a:t>C</a:t>
            </a:r>
            <a:r>
              <a:rPr sz="3800" spc="195" dirty="0">
                <a:solidFill>
                  <a:srgbClr val="835441"/>
                </a:solidFill>
              </a:rPr>
              <a:t>L</a:t>
            </a:r>
            <a:r>
              <a:rPr sz="3800" spc="40" dirty="0">
                <a:solidFill>
                  <a:srgbClr val="835441"/>
                </a:solidFill>
              </a:rPr>
              <a:t>É</a:t>
            </a:r>
            <a:r>
              <a:rPr sz="3800" spc="10" dirty="0">
                <a:solidFill>
                  <a:srgbClr val="835441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35441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35441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35441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35441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4875"/>
              </a:spcBef>
              <a:tabLst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CFA380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CFA380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CFA380"/>
                </a:solidFill>
                <a:latin typeface="Arial"/>
                <a:cs typeface="Arial"/>
              </a:rPr>
              <a:t>LA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4888865" algn="l"/>
              </a:tabLst>
            </a:pPr>
            <a:r>
              <a:rPr sz="3600" b="1" spc="350" dirty="0">
                <a:solidFill>
                  <a:srgbClr val="CFA380"/>
                </a:solidFill>
                <a:latin typeface="Arial"/>
                <a:cs typeface="Arial"/>
              </a:rPr>
              <a:t>BOULANGERIE	</a:t>
            </a:r>
            <a:r>
              <a:rPr sz="3600" b="1" spc="375" dirty="0">
                <a:solidFill>
                  <a:srgbClr val="CFA380"/>
                </a:solidFill>
                <a:latin typeface="Arial"/>
                <a:cs typeface="Arial"/>
              </a:rPr>
              <a:t>FRANÇAISE</a:t>
            </a:r>
            <a:endParaRPr sz="3600">
              <a:latin typeface="Arial"/>
              <a:cs typeface="Arial"/>
            </a:endParaRPr>
          </a:p>
          <a:p>
            <a:pPr marL="793750" marR="1003935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215" dirty="0">
                <a:latin typeface="Arial"/>
                <a:cs typeface="Arial"/>
              </a:rPr>
              <a:t>boulangerie </a:t>
            </a:r>
            <a:r>
              <a:rPr sz="3450" spc="-200" dirty="0">
                <a:latin typeface="Arial"/>
                <a:cs typeface="Arial"/>
              </a:rPr>
              <a:t>française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325" dirty="0">
                <a:latin typeface="Arial"/>
                <a:cs typeface="Arial"/>
              </a:rPr>
              <a:t>en  </a:t>
            </a:r>
            <a:r>
              <a:rPr sz="3450" spc="-280" dirty="0">
                <a:latin typeface="Arial"/>
                <a:cs typeface="Arial"/>
              </a:rPr>
              <a:t>Savoie,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340" dirty="0">
                <a:latin typeface="Arial"/>
                <a:cs typeface="Arial"/>
              </a:rPr>
              <a:t>une </a:t>
            </a:r>
            <a:r>
              <a:rPr sz="3450" spc="-350" dirty="0">
                <a:latin typeface="Arial"/>
                <a:cs typeface="Arial"/>
              </a:rPr>
              <a:t>gamme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10" dirty="0">
                <a:latin typeface="Arial"/>
                <a:cs typeface="Arial"/>
              </a:rPr>
              <a:t>produits  </a:t>
            </a:r>
            <a:r>
              <a:rPr sz="3450" spc="-130" dirty="0">
                <a:latin typeface="Arial"/>
                <a:cs typeface="Arial"/>
              </a:rPr>
              <a:t>qualitatifs </a:t>
            </a:r>
            <a:r>
              <a:rPr sz="3450" spc="-254" dirty="0">
                <a:latin typeface="Arial"/>
                <a:cs typeface="Arial"/>
              </a:rPr>
              <a:t>avec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00" dirty="0">
                <a:latin typeface="Arial"/>
                <a:cs typeface="Arial"/>
              </a:rPr>
              <a:t>prix </a:t>
            </a:r>
            <a:r>
              <a:rPr sz="3450" spc="-130" dirty="0">
                <a:latin typeface="Arial"/>
                <a:cs typeface="Arial"/>
              </a:rPr>
              <a:t>défiant </a:t>
            </a:r>
            <a:r>
              <a:rPr sz="3450" spc="-155" dirty="0">
                <a:latin typeface="Arial"/>
                <a:cs typeface="Arial"/>
              </a:rPr>
              <a:t>toute</a:t>
            </a:r>
            <a:r>
              <a:rPr sz="3450" spc="-25" dirty="0">
                <a:latin typeface="Arial"/>
                <a:cs typeface="Arial"/>
              </a:rPr>
              <a:t> </a:t>
            </a:r>
            <a:r>
              <a:rPr sz="3450" spc="-229" dirty="0">
                <a:latin typeface="Arial"/>
                <a:cs typeface="Arial"/>
              </a:rPr>
              <a:t>concurrence.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53" cy="10277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877570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CFA380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CFA380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CFA380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CFA380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CFA380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CFA380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CFA380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CFA380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340" dirty="0">
                <a:solidFill>
                  <a:srgbClr val="231F20"/>
                </a:solidFill>
                <a:latin typeface="Arial"/>
                <a:cs typeface="Arial"/>
              </a:rPr>
              <a:t>Hôtesse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3450" spc="-5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75" dirty="0">
                <a:solidFill>
                  <a:srgbClr val="231F20"/>
                </a:solidFill>
                <a:latin typeface="Arial"/>
                <a:cs typeface="Arial"/>
              </a:rPr>
              <a:t>caisse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7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50" spc="-2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300" dirty="0">
                <a:solidFill>
                  <a:srgbClr val="231F20"/>
                </a:solidFill>
                <a:latin typeface="Arial"/>
                <a:cs typeface="Arial"/>
              </a:rPr>
              <a:t>Boulangers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4854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835441"/>
                </a:solidFill>
              </a:rPr>
              <a:t>L</a:t>
            </a:r>
            <a:r>
              <a:rPr sz="6400" spc="819" dirty="0">
                <a:solidFill>
                  <a:srgbClr val="835441"/>
                </a:solidFill>
              </a:rPr>
              <a:t>'</a:t>
            </a:r>
            <a:r>
              <a:rPr sz="6400" spc="-85" dirty="0">
                <a:solidFill>
                  <a:srgbClr val="835441"/>
                </a:solidFill>
              </a:rPr>
              <a:t>É</a:t>
            </a:r>
            <a:r>
              <a:rPr sz="6400" spc="1045" dirty="0">
                <a:solidFill>
                  <a:srgbClr val="835441"/>
                </a:solidFill>
              </a:rPr>
              <a:t>Q</a:t>
            </a:r>
            <a:r>
              <a:rPr sz="6400" spc="610" dirty="0">
                <a:solidFill>
                  <a:srgbClr val="835441"/>
                </a:solidFill>
              </a:rPr>
              <a:t>U</a:t>
            </a:r>
            <a:r>
              <a:rPr sz="6400" spc="670" dirty="0">
                <a:solidFill>
                  <a:srgbClr val="835441"/>
                </a:solidFill>
              </a:rPr>
              <a:t>I</a:t>
            </a:r>
            <a:r>
              <a:rPr sz="6400" spc="465" dirty="0">
                <a:solidFill>
                  <a:srgbClr val="835441"/>
                </a:solidFill>
              </a:rPr>
              <a:t>P</a:t>
            </a:r>
            <a:r>
              <a:rPr sz="6400" spc="-560" dirty="0">
                <a:solidFill>
                  <a:srgbClr val="835441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0048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835441"/>
                </a:solidFill>
              </a:rPr>
              <a:t>D</a:t>
            </a:r>
            <a:r>
              <a:rPr sz="6400" spc="-85" dirty="0">
                <a:solidFill>
                  <a:srgbClr val="835441"/>
                </a:solidFill>
              </a:rPr>
              <a:t>E</a:t>
            </a:r>
            <a:r>
              <a:rPr sz="6400" spc="505" dirty="0">
                <a:solidFill>
                  <a:srgbClr val="835441"/>
                </a:solidFill>
              </a:rPr>
              <a:t>S</a:t>
            </a:r>
            <a:r>
              <a:rPr sz="6400" spc="670" dirty="0">
                <a:solidFill>
                  <a:srgbClr val="835441"/>
                </a:solidFill>
              </a:rPr>
              <a:t>C</a:t>
            </a:r>
            <a:r>
              <a:rPr sz="6400" spc="434" dirty="0">
                <a:solidFill>
                  <a:srgbClr val="835441"/>
                </a:solidFill>
              </a:rPr>
              <a:t>R</a:t>
            </a:r>
            <a:r>
              <a:rPr sz="6400" spc="670" dirty="0">
                <a:solidFill>
                  <a:srgbClr val="835441"/>
                </a:solidFill>
              </a:rPr>
              <a:t>I</a:t>
            </a:r>
            <a:r>
              <a:rPr sz="6400" spc="465" dirty="0">
                <a:solidFill>
                  <a:srgbClr val="835441"/>
                </a:solidFill>
              </a:rPr>
              <a:t>P</a:t>
            </a:r>
            <a:r>
              <a:rPr sz="6400" spc="380" dirty="0">
                <a:solidFill>
                  <a:srgbClr val="835441"/>
                </a:solidFill>
              </a:rPr>
              <a:t>T</a:t>
            </a:r>
            <a:r>
              <a:rPr sz="6400" spc="670" dirty="0">
                <a:solidFill>
                  <a:srgbClr val="835441"/>
                </a:solidFill>
              </a:rPr>
              <a:t>I</a:t>
            </a:r>
            <a:r>
              <a:rPr sz="6400" spc="1105" dirty="0">
                <a:solidFill>
                  <a:srgbClr val="835441"/>
                </a:solidFill>
              </a:rPr>
              <a:t>O</a:t>
            </a:r>
            <a:r>
              <a:rPr sz="6400" spc="660" dirty="0">
                <a:solidFill>
                  <a:srgbClr val="835441"/>
                </a:solidFill>
              </a:rPr>
              <a:t>N</a:t>
            </a:r>
            <a:r>
              <a:rPr sz="6400" dirty="0">
                <a:solidFill>
                  <a:srgbClr val="835441"/>
                </a:solidFill>
              </a:rPr>
              <a:t>	</a:t>
            </a:r>
            <a:r>
              <a:rPr sz="6400" spc="575" dirty="0">
                <a:solidFill>
                  <a:srgbClr val="835441"/>
                </a:solidFill>
              </a:rPr>
              <a:t>D</a:t>
            </a:r>
            <a:r>
              <a:rPr sz="6400" spc="135" dirty="0">
                <a:solidFill>
                  <a:srgbClr val="835441"/>
                </a:solidFill>
              </a:rPr>
              <a:t>U</a:t>
            </a:r>
            <a:r>
              <a:rPr sz="6400" dirty="0">
                <a:solidFill>
                  <a:srgbClr val="835441"/>
                </a:solidFill>
              </a:rPr>
              <a:t>	</a:t>
            </a:r>
            <a:r>
              <a:rPr sz="6400" spc="505" dirty="0">
                <a:solidFill>
                  <a:srgbClr val="835441"/>
                </a:solidFill>
              </a:rPr>
              <a:t>S</a:t>
            </a:r>
            <a:r>
              <a:rPr sz="6400" spc="-85" dirty="0">
                <a:solidFill>
                  <a:srgbClr val="835441"/>
                </a:solidFill>
              </a:rPr>
              <a:t>E</a:t>
            </a:r>
            <a:r>
              <a:rPr sz="6400" spc="434" dirty="0">
                <a:solidFill>
                  <a:srgbClr val="835441"/>
                </a:solidFill>
              </a:rPr>
              <a:t>R</a:t>
            </a:r>
            <a:r>
              <a:rPr sz="6400" spc="1220" dirty="0">
                <a:solidFill>
                  <a:srgbClr val="835441"/>
                </a:solidFill>
              </a:rPr>
              <a:t>V</a:t>
            </a:r>
            <a:r>
              <a:rPr sz="6400" spc="670" dirty="0">
                <a:solidFill>
                  <a:srgbClr val="835441"/>
                </a:solidFill>
              </a:rPr>
              <a:t>IC</a:t>
            </a:r>
            <a:r>
              <a:rPr sz="6400" spc="-560" dirty="0">
                <a:solidFill>
                  <a:srgbClr val="835441"/>
                </a:solidFill>
              </a:rPr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65689" y="3848797"/>
              <a:ext cx="6749415" cy="5293995"/>
            </a:xfrm>
            <a:custGeom>
              <a:avLst/>
              <a:gdLst/>
              <a:ahLst/>
              <a:cxnLst/>
              <a:rect l="l" t="t" r="r" b="b"/>
              <a:pathLst>
                <a:path w="6749415" h="5293995">
                  <a:moveTo>
                    <a:pt x="263283" y="1051217"/>
                  </a:moveTo>
                  <a:lnTo>
                    <a:pt x="197472" y="1051217"/>
                  </a:lnTo>
                  <a:lnTo>
                    <a:pt x="197472" y="1182624"/>
                  </a:lnTo>
                  <a:lnTo>
                    <a:pt x="263283" y="1182624"/>
                  </a:lnTo>
                  <a:lnTo>
                    <a:pt x="263283" y="1051217"/>
                  </a:lnTo>
                  <a:close/>
                </a:path>
                <a:path w="6749415" h="5293995">
                  <a:moveTo>
                    <a:pt x="263283" y="919810"/>
                  </a:moveTo>
                  <a:lnTo>
                    <a:pt x="197472" y="919810"/>
                  </a:lnTo>
                  <a:lnTo>
                    <a:pt x="197472" y="985520"/>
                  </a:lnTo>
                  <a:lnTo>
                    <a:pt x="263283" y="985520"/>
                  </a:lnTo>
                  <a:lnTo>
                    <a:pt x="263283" y="919810"/>
                  </a:lnTo>
                  <a:close/>
                </a:path>
                <a:path w="6749415" h="5293995">
                  <a:moveTo>
                    <a:pt x="427837" y="985520"/>
                  </a:moveTo>
                  <a:lnTo>
                    <a:pt x="362013" y="985520"/>
                  </a:lnTo>
                  <a:lnTo>
                    <a:pt x="362013" y="1149769"/>
                  </a:lnTo>
                  <a:lnTo>
                    <a:pt x="427837" y="1149769"/>
                  </a:lnTo>
                  <a:lnTo>
                    <a:pt x="427837" y="985520"/>
                  </a:lnTo>
                  <a:close/>
                </a:path>
                <a:path w="6749415" h="5293995">
                  <a:moveTo>
                    <a:pt x="427837" y="854113"/>
                  </a:moveTo>
                  <a:lnTo>
                    <a:pt x="362013" y="854113"/>
                  </a:lnTo>
                  <a:lnTo>
                    <a:pt x="362013" y="919810"/>
                  </a:lnTo>
                  <a:lnTo>
                    <a:pt x="427837" y="919810"/>
                  </a:lnTo>
                  <a:lnTo>
                    <a:pt x="427837" y="854113"/>
                  </a:lnTo>
                  <a:close/>
                </a:path>
                <a:path w="6749415" h="5293995">
                  <a:moveTo>
                    <a:pt x="592391" y="1051217"/>
                  </a:moveTo>
                  <a:lnTo>
                    <a:pt x="526567" y="1051217"/>
                  </a:lnTo>
                  <a:lnTo>
                    <a:pt x="526567" y="1182624"/>
                  </a:lnTo>
                  <a:lnTo>
                    <a:pt x="592391" y="1182624"/>
                  </a:lnTo>
                  <a:lnTo>
                    <a:pt x="592391" y="1051217"/>
                  </a:lnTo>
                  <a:close/>
                </a:path>
                <a:path w="6749415" h="5293995">
                  <a:moveTo>
                    <a:pt x="592391" y="919810"/>
                  </a:moveTo>
                  <a:lnTo>
                    <a:pt x="526567" y="919810"/>
                  </a:lnTo>
                  <a:lnTo>
                    <a:pt x="526567" y="985520"/>
                  </a:lnTo>
                  <a:lnTo>
                    <a:pt x="592391" y="985520"/>
                  </a:lnTo>
                  <a:lnTo>
                    <a:pt x="592391" y="919810"/>
                  </a:lnTo>
                  <a:close/>
                </a:path>
                <a:path w="6749415" h="5293995">
                  <a:moveTo>
                    <a:pt x="1579689" y="1346873"/>
                  </a:moveTo>
                  <a:lnTo>
                    <a:pt x="1577111" y="1334096"/>
                  </a:lnTo>
                  <a:lnTo>
                    <a:pt x="1570050" y="1323644"/>
                  </a:lnTo>
                  <a:lnTo>
                    <a:pt x="1559585" y="1316609"/>
                  </a:lnTo>
                  <a:lnTo>
                    <a:pt x="1546783" y="1314030"/>
                  </a:lnTo>
                  <a:lnTo>
                    <a:pt x="1513878" y="1314030"/>
                  </a:lnTo>
                  <a:lnTo>
                    <a:pt x="1513878" y="1379728"/>
                  </a:lnTo>
                  <a:lnTo>
                    <a:pt x="1513878" y="1445425"/>
                  </a:lnTo>
                  <a:lnTo>
                    <a:pt x="1508696" y="1470977"/>
                  </a:lnTo>
                  <a:lnTo>
                    <a:pt x="1494574" y="1491869"/>
                  </a:lnTo>
                  <a:lnTo>
                    <a:pt x="1473657" y="1505953"/>
                  </a:lnTo>
                  <a:lnTo>
                    <a:pt x="1448054" y="1511134"/>
                  </a:lnTo>
                  <a:lnTo>
                    <a:pt x="1422450" y="1505953"/>
                  </a:lnTo>
                  <a:lnTo>
                    <a:pt x="1401533" y="1491869"/>
                  </a:lnTo>
                  <a:lnTo>
                    <a:pt x="1387411" y="1470977"/>
                  </a:lnTo>
                  <a:lnTo>
                    <a:pt x="1382229" y="1445425"/>
                  </a:lnTo>
                  <a:lnTo>
                    <a:pt x="1382229" y="1379728"/>
                  </a:lnTo>
                  <a:lnTo>
                    <a:pt x="1513878" y="1379728"/>
                  </a:lnTo>
                  <a:lnTo>
                    <a:pt x="1513878" y="1314030"/>
                  </a:lnTo>
                  <a:lnTo>
                    <a:pt x="1349324" y="1314030"/>
                  </a:lnTo>
                  <a:lnTo>
                    <a:pt x="1336509" y="1316609"/>
                  </a:lnTo>
                  <a:lnTo>
                    <a:pt x="1326057" y="1323644"/>
                  </a:lnTo>
                  <a:lnTo>
                    <a:pt x="1318996" y="1334096"/>
                  </a:lnTo>
                  <a:lnTo>
                    <a:pt x="1316405" y="1346873"/>
                  </a:lnTo>
                  <a:lnTo>
                    <a:pt x="1316405" y="1445425"/>
                  </a:lnTo>
                  <a:lnTo>
                    <a:pt x="1326769" y="1496529"/>
                  </a:lnTo>
                  <a:lnTo>
                    <a:pt x="1355001" y="1538300"/>
                  </a:lnTo>
                  <a:lnTo>
                    <a:pt x="1396860" y="1566494"/>
                  </a:lnTo>
                  <a:lnTo>
                    <a:pt x="1448054" y="1576832"/>
                  </a:lnTo>
                  <a:lnTo>
                    <a:pt x="1499247" y="1566494"/>
                  </a:lnTo>
                  <a:lnTo>
                    <a:pt x="1541094" y="1538300"/>
                  </a:lnTo>
                  <a:lnTo>
                    <a:pt x="1559471" y="1511134"/>
                  </a:lnTo>
                  <a:lnTo>
                    <a:pt x="1569339" y="1496529"/>
                  </a:lnTo>
                  <a:lnTo>
                    <a:pt x="1579689" y="1445425"/>
                  </a:lnTo>
                  <a:lnTo>
                    <a:pt x="1579689" y="1379728"/>
                  </a:lnTo>
                  <a:lnTo>
                    <a:pt x="1579689" y="1346873"/>
                  </a:lnTo>
                  <a:close/>
                </a:path>
                <a:path w="6749415" h="5293995">
                  <a:moveTo>
                    <a:pt x="1977898" y="1397000"/>
                  </a:moveTo>
                  <a:lnTo>
                    <a:pt x="1974456" y="1371600"/>
                  </a:lnTo>
                  <a:lnTo>
                    <a:pt x="1966417" y="1346200"/>
                  </a:lnTo>
                  <a:lnTo>
                    <a:pt x="1945297" y="1308100"/>
                  </a:lnTo>
                  <a:lnTo>
                    <a:pt x="1938248" y="1295400"/>
                  </a:lnTo>
                  <a:lnTo>
                    <a:pt x="1937689" y="1295400"/>
                  </a:lnTo>
                  <a:lnTo>
                    <a:pt x="1912239" y="1248803"/>
                  </a:lnTo>
                  <a:lnTo>
                    <a:pt x="1912239" y="1397000"/>
                  </a:lnTo>
                  <a:lnTo>
                    <a:pt x="1911756" y="1409700"/>
                  </a:lnTo>
                  <a:lnTo>
                    <a:pt x="1909356" y="1409700"/>
                  </a:lnTo>
                  <a:lnTo>
                    <a:pt x="1905190" y="1422400"/>
                  </a:lnTo>
                  <a:lnTo>
                    <a:pt x="1899513" y="1435100"/>
                  </a:lnTo>
                  <a:lnTo>
                    <a:pt x="1884273" y="1435100"/>
                  </a:lnTo>
                  <a:lnTo>
                    <a:pt x="1874837" y="1447800"/>
                  </a:lnTo>
                  <a:lnTo>
                    <a:pt x="1865185" y="1447800"/>
                  </a:lnTo>
                  <a:lnTo>
                    <a:pt x="1855647" y="1435100"/>
                  </a:lnTo>
                  <a:lnTo>
                    <a:pt x="1838502" y="1435100"/>
                  </a:lnTo>
                  <a:lnTo>
                    <a:pt x="1831924" y="1422400"/>
                  </a:lnTo>
                  <a:lnTo>
                    <a:pt x="1827060" y="1422400"/>
                  </a:lnTo>
                  <a:lnTo>
                    <a:pt x="1824088" y="1409700"/>
                  </a:lnTo>
                  <a:lnTo>
                    <a:pt x="1815592" y="1358900"/>
                  </a:lnTo>
                  <a:lnTo>
                    <a:pt x="1891182" y="1346200"/>
                  </a:lnTo>
                  <a:lnTo>
                    <a:pt x="1907540" y="1384300"/>
                  </a:lnTo>
                  <a:lnTo>
                    <a:pt x="1910829" y="1384300"/>
                  </a:lnTo>
                  <a:lnTo>
                    <a:pt x="1912239" y="1397000"/>
                  </a:lnTo>
                  <a:lnTo>
                    <a:pt x="1912239" y="1248803"/>
                  </a:lnTo>
                  <a:lnTo>
                    <a:pt x="1859534" y="1152283"/>
                  </a:lnTo>
                  <a:lnTo>
                    <a:pt x="1859534" y="1282700"/>
                  </a:lnTo>
                  <a:lnTo>
                    <a:pt x="1791665" y="1308100"/>
                  </a:lnTo>
                  <a:lnTo>
                    <a:pt x="1766874" y="1270000"/>
                  </a:lnTo>
                  <a:lnTo>
                    <a:pt x="1709013" y="1181100"/>
                  </a:lnTo>
                  <a:lnTo>
                    <a:pt x="1675955" y="1130300"/>
                  </a:lnTo>
                  <a:lnTo>
                    <a:pt x="1674799" y="1126007"/>
                  </a:lnTo>
                  <a:lnTo>
                    <a:pt x="1674799" y="1739900"/>
                  </a:lnTo>
                  <a:lnTo>
                    <a:pt x="1221333" y="1739900"/>
                  </a:lnTo>
                  <a:lnTo>
                    <a:pt x="1276197" y="1219200"/>
                  </a:lnTo>
                  <a:lnTo>
                    <a:pt x="1280210" y="1181100"/>
                  </a:lnTo>
                  <a:lnTo>
                    <a:pt x="1615897" y="1181100"/>
                  </a:lnTo>
                  <a:lnTo>
                    <a:pt x="1674799" y="1739900"/>
                  </a:lnTo>
                  <a:lnTo>
                    <a:pt x="1674799" y="1126007"/>
                  </a:lnTo>
                  <a:lnTo>
                    <a:pt x="1669122" y="1104900"/>
                  </a:lnTo>
                  <a:lnTo>
                    <a:pt x="1628165" y="952500"/>
                  </a:lnTo>
                  <a:lnTo>
                    <a:pt x="1688134" y="977900"/>
                  </a:lnTo>
                  <a:lnTo>
                    <a:pt x="1859534" y="1282700"/>
                  </a:lnTo>
                  <a:lnTo>
                    <a:pt x="1859534" y="1152283"/>
                  </a:lnTo>
                  <a:lnTo>
                    <a:pt x="1750441" y="952500"/>
                  </a:lnTo>
                  <a:lnTo>
                    <a:pt x="1736572" y="927100"/>
                  </a:lnTo>
                  <a:lnTo>
                    <a:pt x="1730654" y="914400"/>
                  </a:lnTo>
                  <a:lnTo>
                    <a:pt x="1723580" y="914400"/>
                  </a:lnTo>
                  <a:lnTo>
                    <a:pt x="1634388" y="876300"/>
                  </a:lnTo>
                  <a:lnTo>
                    <a:pt x="1671523" y="838200"/>
                  </a:lnTo>
                  <a:lnTo>
                    <a:pt x="1701977" y="800100"/>
                  </a:lnTo>
                  <a:lnTo>
                    <a:pt x="1724850" y="762000"/>
                  </a:lnTo>
                  <a:lnTo>
                    <a:pt x="1739239" y="711200"/>
                  </a:lnTo>
                  <a:lnTo>
                    <a:pt x="1744243" y="647700"/>
                  </a:lnTo>
                  <a:lnTo>
                    <a:pt x="1741830" y="609600"/>
                  </a:lnTo>
                  <a:lnTo>
                    <a:pt x="1737080" y="584200"/>
                  </a:lnTo>
                  <a:lnTo>
                    <a:pt x="1734705" y="571500"/>
                  </a:lnTo>
                  <a:lnTo>
                    <a:pt x="1723085" y="546100"/>
                  </a:lnTo>
                  <a:lnTo>
                    <a:pt x="1712468" y="520700"/>
                  </a:lnTo>
                  <a:lnTo>
                    <a:pt x="1707159" y="508000"/>
                  </a:lnTo>
                  <a:lnTo>
                    <a:pt x="1690166" y="342900"/>
                  </a:lnTo>
                  <a:lnTo>
                    <a:pt x="1726120" y="317500"/>
                  </a:lnTo>
                  <a:lnTo>
                    <a:pt x="1753527" y="292100"/>
                  </a:lnTo>
                  <a:lnTo>
                    <a:pt x="1771015" y="254000"/>
                  </a:lnTo>
                  <a:lnTo>
                    <a:pt x="1777149" y="228600"/>
                  </a:lnTo>
                  <a:lnTo>
                    <a:pt x="1769135" y="177800"/>
                  </a:lnTo>
                  <a:lnTo>
                    <a:pt x="1746783" y="152400"/>
                  </a:lnTo>
                  <a:lnTo>
                    <a:pt x="1712633" y="114300"/>
                  </a:lnTo>
                  <a:lnTo>
                    <a:pt x="1711337" y="113931"/>
                  </a:lnTo>
                  <a:lnTo>
                    <a:pt x="1711337" y="228600"/>
                  </a:lnTo>
                  <a:lnTo>
                    <a:pt x="1706587" y="241300"/>
                  </a:lnTo>
                  <a:lnTo>
                    <a:pt x="1693278" y="254000"/>
                  </a:lnTo>
                  <a:lnTo>
                    <a:pt x="1678419" y="272465"/>
                  </a:lnTo>
                  <a:lnTo>
                    <a:pt x="1678419" y="647700"/>
                  </a:lnTo>
                  <a:lnTo>
                    <a:pt x="1672234" y="698500"/>
                  </a:lnTo>
                  <a:lnTo>
                    <a:pt x="1654606" y="749300"/>
                  </a:lnTo>
                  <a:lnTo>
                    <a:pt x="1626997" y="800100"/>
                  </a:lnTo>
                  <a:lnTo>
                    <a:pt x="1602828" y="817079"/>
                  </a:lnTo>
                  <a:lnTo>
                    <a:pt x="1602828" y="1104900"/>
                  </a:lnTo>
                  <a:lnTo>
                    <a:pt x="1293304" y="1104900"/>
                  </a:lnTo>
                  <a:lnTo>
                    <a:pt x="1334884" y="952500"/>
                  </a:lnTo>
                  <a:lnTo>
                    <a:pt x="1341818" y="927100"/>
                  </a:lnTo>
                  <a:lnTo>
                    <a:pt x="1359065" y="927100"/>
                  </a:lnTo>
                  <a:lnTo>
                    <a:pt x="1368475" y="939800"/>
                  </a:lnTo>
                  <a:lnTo>
                    <a:pt x="1438109" y="939800"/>
                  </a:lnTo>
                  <a:lnTo>
                    <a:pt x="1443012" y="952500"/>
                  </a:lnTo>
                  <a:lnTo>
                    <a:pt x="1453083" y="952500"/>
                  </a:lnTo>
                  <a:lnTo>
                    <a:pt x="1457985" y="939800"/>
                  </a:lnTo>
                  <a:lnTo>
                    <a:pt x="1527632" y="939800"/>
                  </a:lnTo>
                  <a:lnTo>
                    <a:pt x="1537042" y="927100"/>
                  </a:lnTo>
                  <a:lnTo>
                    <a:pt x="1554289" y="927100"/>
                  </a:lnTo>
                  <a:lnTo>
                    <a:pt x="1602828" y="1104900"/>
                  </a:lnTo>
                  <a:lnTo>
                    <a:pt x="1602828" y="817079"/>
                  </a:lnTo>
                  <a:lnTo>
                    <a:pt x="1590827" y="825500"/>
                  </a:lnTo>
                  <a:lnTo>
                    <a:pt x="1547545" y="863600"/>
                  </a:lnTo>
                  <a:lnTo>
                    <a:pt x="1523619" y="863600"/>
                  </a:lnTo>
                  <a:lnTo>
                    <a:pt x="1486204" y="876300"/>
                  </a:lnTo>
                  <a:lnTo>
                    <a:pt x="1409839" y="876300"/>
                  </a:lnTo>
                  <a:lnTo>
                    <a:pt x="1372425" y="863600"/>
                  </a:lnTo>
                  <a:lnTo>
                    <a:pt x="1348498" y="863600"/>
                  </a:lnTo>
                  <a:lnTo>
                    <a:pt x="1305242" y="825500"/>
                  </a:lnTo>
                  <a:lnTo>
                    <a:pt x="1269098" y="800100"/>
                  </a:lnTo>
                  <a:lnTo>
                    <a:pt x="1267866" y="797839"/>
                  </a:lnTo>
                  <a:lnTo>
                    <a:pt x="1267866" y="952500"/>
                  </a:lnTo>
                  <a:lnTo>
                    <a:pt x="1221371" y="1130300"/>
                  </a:lnTo>
                  <a:lnTo>
                    <a:pt x="1075245" y="1244600"/>
                  </a:lnTo>
                  <a:lnTo>
                    <a:pt x="1065009" y="1257300"/>
                  </a:lnTo>
                  <a:lnTo>
                    <a:pt x="1042581" y="1257300"/>
                  </a:lnTo>
                  <a:lnTo>
                    <a:pt x="1032497" y="1244600"/>
                  </a:lnTo>
                  <a:lnTo>
                    <a:pt x="837958" y="1079500"/>
                  </a:lnTo>
                  <a:lnTo>
                    <a:pt x="877722" y="1041400"/>
                  </a:lnTo>
                  <a:lnTo>
                    <a:pt x="890981" y="1028700"/>
                  </a:lnTo>
                  <a:lnTo>
                    <a:pt x="1032522" y="1130300"/>
                  </a:lnTo>
                  <a:lnTo>
                    <a:pt x="1044130" y="1143000"/>
                  </a:lnTo>
                  <a:lnTo>
                    <a:pt x="1068743" y="1143000"/>
                  </a:lnTo>
                  <a:lnTo>
                    <a:pt x="1078763" y="1130300"/>
                  </a:lnTo>
                  <a:lnTo>
                    <a:pt x="1131354" y="1066800"/>
                  </a:lnTo>
                  <a:lnTo>
                    <a:pt x="1204976" y="977900"/>
                  </a:lnTo>
                  <a:lnTo>
                    <a:pt x="1267866" y="952500"/>
                  </a:lnTo>
                  <a:lnTo>
                    <a:pt x="1267866" y="797839"/>
                  </a:lnTo>
                  <a:lnTo>
                    <a:pt x="1241488" y="749300"/>
                  </a:lnTo>
                  <a:lnTo>
                    <a:pt x="1223873" y="698500"/>
                  </a:lnTo>
                  <a:lnTo>
                    <a:pt x="1217676" y="647700"/>
                  </a:lnTo>
                  <a:lnTo>
                    <a:pt x="1218298" y="635000"/>
                  </a:lnTo>
                  <a:lnTo>
                    <a:pt x="1220139" y="622300"/>
                  </a:lnTo>
                  <a:lnTo>
                    <a:pt x="1223175" y="596900"/>
                  </a:lnTo>
                  <a:lnTo>
                    <a:pt x="1227391" y="584200"/>
                  </a:lnTo>
                  <a:lnTo>
                    <a:pt x="1668678" y="584200"/>
                  </a:lnTo>
                  <a:lnTo>
                    <a:pt x="1672907" y="596900"/>
                  </a:lnTo>
                  <a:lnTo>
                    <a:pt x="1675955" y="622300"/>
                  </a:lnTo>
                  <a:lnTo>
                    <a:pt x="1677809" y="635000"/>
                  </a:lnTo>
                  <a:lnTo>
                    <a:pt x="1678419" y="647700"/>
                  </a:lnTo>
                  <a:lnTo>
                    <a:pt x="1678419" y="272465"/>
                  </a:lnTo>
                  <a:lnTo>
                    <a:pt x="1672831" y="279400"/>
                  </a:lnTo>
                  <a:lnTo>
                    <a:pt x="1646669" y="279400"/>
                  </a:lnTo>
                  <a:lnTo>
                    <a:pt x="1635937" y="292100"/>
                  </a:lnTo>
                  <a:lnTo>
                    <a:pt x="1627835" y="292100"/>
                  </a:lnTo>
                  <a:lnTo>
                    <a:pt x="1622996" y="304800"/>
                  </a:lnTo>
                  <a:lnTo>
                    <a:pt x="1622044" y="317500"/>
                  </a:lnTo>
                  <a:lnTo>
                    <a:pt x="1642059" y="520700"/>
                  </a:lnTo>
                  <a:lnTo>
                    <a:pt x="1254048" y="520700"/>
                  </a:lnTo>
                  <a:lnTo>
                    <a:pt x="1274025" y="317500"/>
                  </a:lnTo>
                  <a:lnTo>
                    <a:pt x="1273073" y="304800"/>
                  </a:lnTo>
                  <a:lnTo>
                    <a:pt x="1268234" y="292100"/>
                  </a:lnTo>
                  <a:lnTo>
                    <a:pt x="1260132" y="292100"/>
                  </a:lnTo>
                  <a:lnTo>
                    <a:pt x="1249400" y="279400"/>
                  </a:lnTo>
                  <a:lnTo>
                    <a:pt x="1223264" y="279400"/>
                  </a:lnTo>
                  <a:lnTo>
                    <a:pt x="1202817" y="254000"/>
                  </a:lnTo>
                  <a:lnTo>
                    <a:pt x="1189520" y="241300"/>
                  </a:lnTo>
                  <a:lnTo>
                    <a:pt x="1192669" y="203200"/>
                  </a:lnTo>
                  <a:lnTo>
                    <a:pt x="1245501" y="165100"/>
                  </a:lnTo>
                  <a:lnTo>
                    <a:pt x="1283500" y="152400"/>
                  </a:lnTo>
                  <a:lnTo>
                    <a:pt x="1289062" y="152400"/>
                  </a:lnTo>
                  <a:lnTo>
                    <a:pt x="1294358" y="165100"/>
                  </a:lnTo>
                  <a:lnTo>
                    <a:pt x="1304531" y="152400"/>
                  </a:lnTo>
                  <a:lnTo>
                    <a:pt x="1321574" y="152400"/>
                  </a:lnTo>
                  <a:lnTo>
                    <a:pt x="1327111" y="139700"/>
                  </a:lnTo>
                  <a:lnTo>
                    <a:pt x="1347381" y="101600"/>
                  </a:lnTo>
                  <a:lnTo>
                    <a:pt x="1375638" y="76200"/>
                  </a:lnTo>
                  <a:lnTo>
                    <a:pt x="1409865" y="63500"/>
                  </a:lnTo>
                  <a:lnTo>
                    <a:pt x="1486242" y="63500"/>
                  </a:lnTo>
                  <a:lnTo>
                    <a:pt x="1520469" y="76200"/>
                  </a:lnTo>
                  <a:lnTo>
                    <a:pt x="1548739" y="101600"/>
                  </a:lnTo>
                  <a:lnTo>
                    <a:pt x="1569034" y="139700"/>
                  </a:lnTo>
                  <a:lnTo>
                    <a:pt x="1574571" y="152400"/>
                  </a:lnTo>
                  <a:lnTo>
                    <a:pt x="1591665" y="152400"/>
                  </a:lnTo>
                  <a:lnTo>
                    <a:pt x="1601774" y="165100"/>
                  </a:lnTo>
                  <a:lnTo>
                    <a:pt x="1607070" y="152400"/>
                  </a:lnTo>
                  <a:lnTo>
                    <a:pt x="1612607" y="152400"/>
                  </a:lnTo>
                  <a:lnTo>
                    <a:pt x="1650606" y="165100"/>
                  </a:lnTo>
                  <a:lnTo>
                    <a:pt x="1682038" y="177800"/>
                  </a:lnTo>
                  <a:lnTo>
                    <a:pt x="1703438" y="203200"/>
                  </a:lnTo>
                  <a:lnTo>
                    <a:pt x="1711337" y="228600"/>
                  </a:lnTo>
                  <a:lnTo>
                    <a:pt x="1711337" y="113931"/>
                  </a:lnTo>
                  <a:lnTo>
                    <a:pt x="1669211" y="101600"/>
                  </a:lnTo>
                  <a:lnTo>
                    <a:pt x="1619084" y="88900"/>
                  </a:lnTo>
                  <a:lnTo>
                    <a:pt x="1598104" y="63500"/>
                  </a:lnTo>
                  <a:lnTo>
                    <a:pt x="1587614" y="50800"/>
                  </a:lnTo>
                  <a:lnTo>
                    <a:pt x="1547139" y="25400"/>
                  </a:lnTo>
                  <a:lnTo>
                    <a:pt x="1499882" y="0"/>
                  </a:lnTo>
                  <a:lnTo>
                    <a:pt x="1396212" y="0"/>
                  </a:lnTo>
                  <a:lnTo>
                    <a:pt x="1348955" y="25400"/>
                  </a:lnTo>
                  <a:lnTo>
                    <a:pt x="1308493" y="50800"/>
                  </a:lnTo>
                  <a:lnTo>
                    <a:pt x="1277023" y="88900"/>
                  </a:lnTo>
                  <a:lnTo>
                    <a:pt x="1226883" y="101600"/>
                  </a:lnTo>
                  <a:lnTo>
                    <a:pt x="1183474" y="114300"/>
                  </a:lnTo>
                  <a:lnTo>
                    <a:pt x="1149324" y="152400"/>
                  </a:lnTo>
                  <a:lnTo>
                    <a:pt x="1126972" y="177800"/>
                  </a:lnTo>
                  <a:lnTo>
                    <a:pt x="1118946" y="228600"/>
                  </a:lnTo>
                  <a:lnTo>
                    <a:pt x="1125093" y="254000"/>
                  </a:lnTo>
                  <a:lnTo>
                    <a:pt x="1142568" y="292100"/>
                  </a:lnTo>
                  <a:lnTo>
                    <a:pt x="1169987" y="317500"/>
                  </a:lnTo>
                  <a:lnTo>
                    <a:pt x="1205928" y="342900"/>
                  </a:lnTo>
                  <a:lnTo>
                    <a:pt x="1188948" y="508000"/>
                  </a:lnTo>
                  <a:lnTo>
                    <a:pt x="1173022" y="546100"/>
                  </a:lnTo>
                  <a:lnTo>
                    <a:pt x="1161402" y="571500"/>
                  </a:lnTo>
                  <a:lnTo>
                    <a:pt x="1154277" y="609600"/>
                  </a:lnTo>
                  <a:lnTo>
                    <a:pt x="1151864" y="647700"/>
                  </a:lnTo>
                  <a:lnTo>
                    <a:pt x="1156855" y="711200"/>
                  </a:lnTo>
                  <a:lnTo>
                    <a:pt x="1171257" y="762000"/>
                  </a:lnTo>
                  <a:lnTo>
                    <a:pt x="1194130" y="800100"/>
                  </a:lnTo>
                  <a:lnTo>
                    <a:pt x="1224597" y="838200"/>
                  </a:lnTo>
                  <a:lnTo>
                    <a:pt x="1261745" y="876300"/>
                  </a:lnTo>
                  <a:lnTo>
                    <a:pt x="1167295" y="914400"/>
                  </a:lnTo>
                  <a:lnTo>
                    <a:pt x="1162659" y="927100"/>
                  </a:lnTo>
                  <a:lnTo>
                    <a:pt x="1048029" y="1066800"/>
                  </a:lnTo>
                  <a:lnTo>
                    <a:pt x="1003287" y="1028700"/>
                  </a:lnTo>
                  <a:lnTo>
                    <a:pt x="913815" y="952500"/>
                  </a:lnTo>
                  <a:lnTo>
                    <a:pt x="877976" y="901700"/>
                  </a:lnTo>
                  <a:lnTo>
                    <a:pt x="873112" y="889000"/>
                  </a:lnTo>
                  <a:lnTo>
                    <a:pt x="867727" y="889000"/>
                  </a:lnTo>
                  <a:lnTo>
                    <a:pt x="861898" y="876300"/>
                  </a:lnTo>
                  <a:lnTo>
                    <a:pt x="855738" y="876300"/>
                  </a:lnTo>
                  <a:lnTo>
                    <a:pt x="855738" y="850900"/>
                  </a:lnTo>
                  <a:lnTo>
                    <a:pt x="855738" y="787400"/>
                  </a:lnTo>
                  <a:lnTo>
                    <a:pt x="850823" y="749300"/>
                  </a:lnTo>
                  <a:lnTo>
                    <a:pt x="847178" y="742530"/>
                  </a:lnTo>
                  <a:lnTo>
                    <a:pt x="847178" y="977900"/>
                  </a:lnTo>
                  <a:lnTo>
                    <a:pt x="784783" y="1041400"/>
                  </a:lnTo>
                  <a:lnTo>
                    <a:pt x="742035" y="1016000"/>
                  </a:lnTo>
                  <a:lnTo>
                    <a:pt x="717397" y="977900"/>
                  </a:lnTo>
                  <a:lnTo>
                    <a:pt x="714324" y="965200"/>
                  </a:lnTo>
                  <a:lnTo>
                    <a:pt x="713943" y="965200"/>
                  </a:lnTo>
                  <a:lnTo>
                    <a:pt x="714895" y="952500"/>
                  </a:lnTo>
                  <a:lnTo>
                    <a:pt x="717092" y="939800"/>
                  </a:lnTo>
                  <a:lnTo>
                    <a:pt x="720775" y="939800"/>
                  </a:lnTo>
                  <a:lnTo>
                    <a:pt x="722312" y="927100"/>
                  </a:lnTo>
                  <a:lnTo>
                    <a:pt x="728700" y="927100"/>
                  </a:lnTo>
                  <a:lnTo>
                    <a:pt x="735482" y="914400"/>
                  </a:lnTo>
                  <a:lnTo>
                    <a:pt x="747852" y="914400"/>
                  </a:lnTo>
                  <a:lnTo>
                    <a:pt x="753478" y="901700"/>
                  </a:lnTo>
                  <a:lnTo>
                    <a:pt x="792848" y="901700"/>
                  </a:lnTo>
                  <a:lnTo>
                    <a:pt x="798830" y="914400"/>
                  </a:lnTo>
                  <a:lnTo>
                    <a:pt x="811466" y="914400"/>
                  </a:lnTo>
                  <a:lnTo>
                    <a:pt x="817232" y="927100"/>
                  </a:lnTo>
                  <a:lnTo>
                    <a:pt x="847178" y="977900"/>
                  </a:lnTo>
                  <a:lnTo>
                    <a:pt x="847178" y="742530"/>
                  </a:lnTo>
                  <a:lnTo>
                    <a:pt x="837158" y="723900"/>
                  </a:lnTo>
                  <a:lnTo>
                    <a:pt x="816317" y="698500"/>
                  </a:lnTo>
                  <a:lnTo>
                    <a:pt x="789914" y="685800"/>
                  </a:lnTo>
                  <a:lnTo>
                    <a:pt x="789914" y="546100"/>
                  </a:lnTo>
                  <a:lnTo>
                    <a:pt x="861212" y="546100"/>
                  </a:lnTo>
                  <a:lnTo>
                    <a:pt x="892606" y="520700"/>
                  </a:lnTo>
                  <a:lnTo>
                    <a:pt x="913777" y="495300"/>
                  </a:lnTo>
                  <a:lnTo>
                    <a:pt x="916368" y="482600"/>
                  </a:lnTo>
                  <a:lnTo>
                    <a:pt x="921550" y="457200"/>
                  </a:lnTo>
                  <a:lnTo>
                    <a:pt x="921550" y="254000"/>
                  </a:lnTo>
                  <a:lnTo>
                    <a:pt x="916368" y="228600"/>
                  </a:lnTo>
                  <a:lnTo>
                    <a:pt x="913777" y="215900"/>
                  </a:lnTo>
                  <a:lnTo>
                    <a:pt x="892606" y="190500"/>
                  </a:lnTo>
                  <a:lnTo>
                    <a:pt x="861212" y="165100"/>
                  </a:lnTo>
                  <a:lnTo>
                    <a:pt x="855675" y="163271"/>
                  </a:lnTo>
                  <a:lnTo>
                    <a:pt x="855675" y="254000"/>
                  </a:lnTo>
                  <a:lnTo>
                    <a:pt x="855675" y="457200"/>
                  </a:lnTo>
                  <a:lnTo>
                    <a:pt x="853071" y="469900"/>
                  </a:lnTo>
                  <a:lnTo>
                    <a:pt x="846010" y="482600"/>
                  </a:lnTo>
                  <a:lnTo>
                    <a:pt x="789851" y="482600"/>
                  </a:lnTo>
                  <a:lnTo>
                    <a:pt x="789851" y="787400"/>
                  </a:lnTo>
                  <a:lnTo>
                    <a:pt x="789851" y="838200"/>
                  </a:lnTo>
                  <a:lnTo>
                    <a:pt x="733247" y="838200"/>
                  </a:lnTo>
                  <a:lnTo>
                    <a:pt x="730542" y="850900"/>
                  </a:lnTo>
                  <a:lnTo>
                    <a:pt x="724065" y="850900"/>
                  </a:lnTo>
                  <a:lnTo>
                    <a:pt x="724065" y="787400"/>
                  </a:lnTo>
                  <a:lnTo>
                    <a:pt x="726617" y="774700"/>
                  </a:lnTo>
                  <a:lnTo>
                    <a:pt x="733679" y="762000"/>
                  </a:lnTo>
                  <a:lnTo>
                    <a:pt x="744143" y="749300"/>
                  </a:lnTo>
                  <a:lnTo>
                    <a:pt x="769734" y="749300"/>
                  </a:lnTo>
                  <a:lnTo>
                    <a:pt x="780199" y="762000"/>
                  </a:lnTo>
                  <a:lnTo>
                    <a:pt x="787260" y="774700"/>
                  </a:lnTo>
                  <a:lnTo>
                    <a:pt x="789851" y="787400"/>
                  </a:lnTo>
                  <a:lnTo>
                    <a:pt x="789851" y="482600"/>
                  </a:lnTo>
                  <a:lnTo>
                    <a:pt x="789851" y="228600"/>
                  </a:lnTo>
                  <a:lnTo>
                    <a:pt x="846010" y="228600"/>
                  </a:lnTo>
                  <a:lnTo>
                    <a:pt x="853071" y="241300"/>
                  </a:lnTo>
                  <a:lnTo>
                    <a:pt x="855675" y="254000"/>
                  </a:lnTo>
                  <a:lnTo>
                    <a:pt x="855675" y="163271"/>
                  </a:lnTo>
                  <a:lnTo>
                    <a:pt x="822820" y="152400"/>
                  </a:lnTo>
                  <a:lnTo>
                    <a:pt x="724027" y="152400"/>
                  </a:lnTo>
                  <a:lnTo>
                    <a:pt x="724027" y="228600"/>
                  </a:lnTo>
                  <a:lnTo>
                    <a:pt x="724027" y="482600"/>
                  </a:lnTo>
                  <a:lnTo>
                    <a:pt x="667867" y="482600"/>
                  </a:lnTo>
                  <a:lnTo>
                    <a:pt x="660806" y="469900"/>
                  </a:lnTo>
                  <a:lnTo>
                    <a:pt x="658202" y="457200"/>
                  </a:lnTo>
                  <a:lnTo>
                    <a:pt x="658202" y="254000"/>
                  </a:lnTo>
                  <a:lnTo>
                    <a:pt x="660806" y="241300"/>
                  </a:lnTo>
                  <a:lnTo>
                    <a:pt x="667867" y="228600"/>
                  </a:lnTo>
                  <a:lnTo>
                    <a:pt x="724027" y="228600"/>
                  </a:lnTo>
                  <a:lnTo>
                    <a:pt x="724027" y="152400"/>
                  </a:lnTo>
                  <a:lnTo>
                    <a:pt x="691184" y="152400"/>
                  </a:lnTo>
                  <a:lnTo>
                    <a:pt x="652792" y="165100"/>
                  </a:lnTo>
                  <a:lnTo>
                    <a:pt x="621411" y="190500"/>
                  </a:lnTo>
                  <a:lnTo>
                    <a:pt x="600227" y="215900"/>
                  </a:lnTo>
                  <a:lnTo>
                    <a:pt x="592455" y="254000"/>
                  </a:lnTo>
                  <a:lnTo>
                    <a:pt x="592455" y="457200"/>
                  </a:lnTo>
                  <a:lnTo>
                    <a:pt x="600227" y="495300"/>
                  </a:lnTo>
                  <a:lnTo>
                    <a:pt x="621411" y="520700"/>
                  </a:lnTo>
                  <a:lnTo>
                    <a:pt x="652792" y="546100"/>
                  </a:lnTo>
                  <a:lnTo>
                    <a:pt x="724090" y="546100"/>
                  </a:lnTo>
                  <a:lnTo>
                    <a:pt x="724090" y="685800"/>
                  </a:lnTo>
                  <a:lnTo>
                    <a:pt x="697687" y="698500"/>
                  </a:lnTo>
                  <a:lnTo>
                    <a:pt x="676859" y="723900"/>
                  </a:lnTo>
                  <a:lnTo>
                    <a:pt x="663181" y="749300"/>
                  </a:lnTo>
                  <a:lnTo>
                    <a:pt x="658279" y="787400"/>
                  </a:lnTo>
                  <a:lnTo>
                    <a:pt x="658279" y="914400"/>
                  </a:lnTo>
                  <a:lnTo>
                    <a:pt x="652983" y="927100"/>
                  </a:lnTo>
                  <a:lnTo>
                    <a:pt x="649566" y="939800"/>
                  </a:lnTo>
                  <a:lnTo>
                    <a:pt x="648195" y="965200"/>
                  </a:lnTo>
                  <a:lnTo>
                    <a:pt x="649020" y="977900"/>
                  </a:lnTo>
                  <a:lnTo>
                    <a:pt x="655624" y="1003300"/>
                  </a:lnTo>
                  <a:lnTo>
                    <a:pt x="668032" y="1028700"/>
                  </a:lnTo>
                  <a:lnTo>
                    <a:pt x="685711" y="1054100"/>
                  </a:lnTo>
                  <a:lnTo>
                    <a:pt x="708164" y="1066800"/>
                  </a:lnTo>
                  <a:lnTo>
                    <a:pt x="770432" y="1104900"/>
                  </a:lnTo>
                  <a:lnTo>
                    <a:pt x="989215" y="1295400"/>
                  </a:lnTo>
                  <a:lnTo>
                    <a:pt x="1019479" y="1308100"/>
                  </a:lnTo>
                  <a:lnTo>
                    <a:pt x="1053020" y="1320800"/>
                  </a:lnTo>
                  <a:lnTo>
                    <a:pt x="1086713" y="1320800"/>
                  </a:lnTo>
                  <a:lnTo>
                    <a:pt x="1163434" y="1257300"/>
                  </a:lnTo>
                  <a:lnTo>
                    <a:pt x="1209421" y="1219200"/>
                  </a:lnTo>
                  <a:lnTo>
                    <a:pt x="1155153" y="1739900"/>
                  </a:lnTo>
                  <a:lnTo>
                    <a:pt x="579818" y="1739900"/>
                  </a:lnTo>
                  <a:lnTo>
                    <a:pt x="618426" y="1663700"/>
                  </a:lnTo>
                  <a:lnTo>
                    <a:pt x="660908" y="1638300"/>
                  </a:lnTo>
                  <a:lnTo>
                    <a:pt x="694321" y="1600200"/>
                  </a:lnTo>
                  <a:lnTo>
                    <a:pt x="716191" y="1549400"/>
                  </a:lnTo>
                  <a:lnTo>
                    <a:pt x="724027" y="1498600"/>
                  </a:lnTo>
                  <a:lnTo>
                    <a:pt x="724027" y="1435100"/>
                  </a:lnTo>
                  <a:lnTo>
                    <a:pt x="750430" y="1422400"/>
                  </a:lnTo>
                  <a:lnTo>
                    <a:pt x="771271" y="1397000"/>
                  </a:lnTo>
                  <a:lnTo>
                    <a:pt x="784936" y="1371600"/>
                  </a:lnTo>
                  <a:lnTo>
                    <a:pt x="789851" y="1346200"/>
                  </a:lnTo>
                  <a:lnTo>
                    <a:pt x="782078" y="1308100"/>
                  </a:lnTo>
                  <a:lnTo>
                    <a:pt x="760895" y="1270000"/>
                  </a:lnTo>
                  <a:lnTo>
                    <a:pt x="729513" y="1244600"/>
                  </a:lnTo>
                  <a:lnTo>
                    <a:pt x="724027" y="1244600"/>
                  </a:lnTo>
                  <a:lnTo>
                    <a:pt x="724027" y="1346200"/>
                  </a:lnTo>
                  <a:lnTo>
                    <a:pt x="721436" y="1358900"/>
                  </a:lnTo>
                  <a:lnTo>
                    <a:pt x="714375" y="1358900"/>
                  </a:lnTo>
                  <a:lnTo>
                    <a:pt x="703910" y="1371600"/>
                  </a:lnTo>
                  <a:lnTo>
                    <a:pt x="658202" y="1371600"/>
                  </a:lnTo>
                  <a:lnTo>
                    <a:pt x="658202" y="1435100"/>
                  </a:lnTo>
                  <a:lnTo>
                    <a:pt x="658202" y="1498600"/>
                  </a:lnTo>
                  <a:lnTo>
                    <a:pt x="650430" y="1549400"/>
                  </a:lnTo>
                  <a:lnTo>
                    <a:pt x="629259" y="1574800"/>
                  </a:lnTo>
                  <a:lnTo>
                    <a:pt x="597865" y="1600200"/>
                  </a:lnTo>
                  <a:lnTo>
                    <a:pt x="539140" y="1600200"/>
                  </a:lnTo>
                  <a:lnTo>
                    <a:pt x="539140" y="1663700"/>
                  </a:lnTo>
                  <a:lnTo>
                    <a:pt x="506234" y="1739900"/>
                  </a:lnTo>
                  <a:lnTo>
                    <a:pt x="427837" y="1739900"/>
                  </a:lnTo>
                  <a:lnTo>
                    <a:pt x="427837" y="1663700"/>
                  </a:lnTo>
                  <a:lnTo>
                    <a:pt x="539140" y="1663700"/>
                  </a:lnTo>
                  <a:lnTo>
                    <a:pt x="539140" y="1600200"/>
                  </a:lnTo>
                  <a:lnTo>
                    <a:pt x="362013" y="1600200"/>
                  </a:lnTo>
                  <a:lnTo>
                    <a:pt x="362013" y="1663700"/>
                  </a:lnTo>
                  <a:lnTo>
                    <a:pt x="362013" y="1739900"/>
                  </a:lnTo>
                  <a:lnTo>
                    <a:pt x="283629" y="1739900"/>
                  </a:lnTo>
                  <a:lnTo>
                    <a:pt x="250710" y="1663700"/>
                  </a:lnTo>
                  <a:lnTo>
                    <a:pt x="362013" y="1663700"/>
                  </a:lnTo>
                  <a:lnTo>
                    <a:pt x="362013" y="1600200"/>
                  </a:lnTo>
                  <a:lnTo>
                    <a:pt x="191985" y="1600200"/>
                  </a:lnTo>
                  <a:lnTo>
                    <a:pt x="160604" y="1574800"/>
                  </a:lnTo>
                  <a:lnTo>
                    <a:pt x="139420" y="1549400"/>
                  </a:lnTo>
                  <a:lnTo>
                    <a:pt x="131648" y="1498600"/>
                  </a:lnTo>
                  <a:lnTo>
                    <a:pt x="131648" y="1435100"/>
                  </a:lnTo>
                  <a:lnTo>
                    <a:pt x="658202" y="1435100"/>
                  </a:lnTo>
                  <a:lnTo>
                    <a:pt x="658202" y="1371600"/>
                  </a:lnTo>
                  <a:lnTo>
                    <a:pt x="85940" y="1371600"/>
                  </a:lnTo>
                  <a:lnTo>
                    <a:pt x="75476" y="1358900"/>
                  </a:lnTo>
                  <a:lnTo>
                    <a:pt x="68414" y="1358900"/>
                  </a:lnTo>
                  <a:lnTo>
                    <a:pt x="65824" y="1346200"/>
                  </a:lnTo>
                  <a:lnTo>
                    <a:pt x="68414" y="1333500"/>
                  </a:lnTo>
                  <a:lnTo>
                    <a:pt x="75476" y="1320800"/>
                  </a:lnTo>
                  <a:lnTo>
                    <a:pt x="85940" y="1308100"/>
                  </a:lnTo>
                  <a:lnTo>
                    <a:pt x="703910" y="1308100"/>
                  </a:lnTo>
                  <a:lnTo>
                    <a:pt x="714375" y="1320800"/>
                  </a:lnTo>
                  <a:lnTo>
                    <a:pt x="721436" y="1333500"/>
                  </a:lnTo>
                  <a:lnTo>
                    <a:pt x="724027" y="1346200"/>
                  </a:lnTo>
                  <a:lnTo>
                    <a:pt x="724027" y="1244600"/>
                  </a:lnTo>
                  <a:lnTo>
                    <a:pt x="60350" y="1244600"/>
                  </a:lnTo>
                  <a:lnTo>
                    <a:pt x="28956" y="1270000"/>
                  </a:lnTo>
                  <a:lnTo>
                    <a:pt x="7772" y="1308100"/>
                  </a:lnTo>
                  <a:lnTo>
                    <a:pt x="0" y="1346200"/>
                  </a:lnTo>
                  <a:lnTo>
                    <a:pt x="4914" y="1371600"/>
                  </a:lnTo>
                  <a:lnTo>
                    <a:pt x="18592" y="1397000"/>
                  </a:lnTo>
                  <a:lnTo>
                    <a:pt x="39420" y="1422400"/>
                  </a:lnTo>
                  <a:lnTo>
                    <a:pt x="65824" y="1435100"/>
                  </a:lnTo>
                  <a:lnTo>
                    <a:pt x="65824" y="1498600"/>
                  </a:lnTo>
                  <a:lnTo>
                    <a:pt x="73660" y="1549400"/>
                  </a:lnTo>
                  <a:lnTo>
                    <a:pt x="95529" y="1600200"/>
                  </a:lnTo>
                  <a:lnTo>
                    <a:pt x="128943" y="1638300"/>
                  </a:lnTo>
                  <a:lnTo>
                    <a:pt x="171437" y="1663700"/>
                  </a:lnTo>
                  <a:lnTo>
                    <a:pt x="210032" y="1739900"/>
                  </a:lnTo>
                  <a:lnTo>
                    <a:pt x="9652" y="1739900"/>
                  </a:lnTo>
                  <a:lnTo>
                    <a:pt x="2590" y="1752600"/>
                  </a:lnTo>
                  <a:lnTo>
                    <a:pt x="0" y="1765300"/>
                  </a:lnTo>
                  <a:lnTo>
                    <a:pt x="0" y="1905000"/>
                  </a:lnTo>
                  <a:lnTo>
                    <a:pt x="2590" y="1917700"/>
                  </a:lnTo>
                  <a:lnTo>
                    <a:pt x="9652" y="1917700"/>
                  </a:lnTo>
                  <a:lnTo>
                    <a:pt x="20104" y="1930400"/>
                  </a:lnTo>
                  <a:lnTo>
                    <a:pt x="1954517" y="1930400"/>
                  </a:lnTo>
                  <a:lnTo>
                    <a:pt x="1964969" y="1917700"/>
                  </a:lnTo>
                  <a:lnTo>
                    <a:pt x="1972030" y="1917700"/>
                  </a:lnTo>
                  <a:lnTo>
                    <a:pt x="1974621" y="1905000"/>
                  </a:lnTo>
                  <a:lnTo>
                    <a:pt x="1974621" y="1866900"/>
                  </a:lnTo>
                  <a:lnTo>
                    <a:pt x="1974621" y="1803400"/>
                  </a:lnTo>
                  <a:lnTo>
                    <a:pt x="1974621" y="1765300"/>
                  </a:lnTo>
                  <a:lnTo>
                    <a:pt x="1972030" y="1752600"/>
                  </a:lnTo>
                  <a:lnTo>
                    <a:pt x="1964969" y="1739900"/>
                  </a:lnTo>
                  <a:lnTo>
                    <a:pt x="1908797" y="1739900"/>
                  </a:lnTo>
                  <a:lnTo>
                    <a:pt x="1908797" y="1803400"/>
                  </a:lnTo>
                  <a:lnTo>
                    <a:pt x="1908797" y="1866900"/>
                  </a:lnTo>
                  <a:lnTo>
                    <a:pt x="65824" y="1866900"/>
                  </a:lnTo>
                  <a:lnTo>
                    <a:pt x="65824" y="1803400"/>
                  </a:lnTo>
                  <a:lnTo>
                    <a:pt x="1908797" y="1803400"/>
                  </a:lnTo>
                  <a:lnTo>
                    <a:pt x="1908797" y="1739900"/>
                  </a:lnTo>
                  <a:lnTo>
                    <a:pt x="1740954" y="1739900"/>
                  </a:lnTo>
                  <a:lnTo>
                    <a:pt x="1692211" y="1270000"/>
                  </a:lnTo>
                  <a:lnTo>
                    <a:pt x="1746148" y="1358900"/>
                  </a:lnTo>
                  <a:lnTo>
                    <a:pt x="1759508" y="1422400"/>
                  </a:lnTo>
                  <a:lnTo>
                    <a:pt x="1766862" y="1447800"/>
                  </a:lnTo>
                  <a:lnTo>
                    <a:pt x="1778914" y="1460500"/>
                  </a:lnTo>
                  <a:lnTo>
                    <a:pt x="1795170" y="1485900"/>
                  </a:lnTo>
                  <a:lnTo>
                    <a:pt x="1815160" y="1498600"/>
                  </a:lnTo>
                  <a:lnTo>
                    <a:pt x="1827733" y="1498600"/>
                  </a:lnTo>
                  <a:lnTo>
                    <a:pt x="1840763" y="1511300"/>
                  </a:lnTo>
                  <a:lnTo>
                    <a:pt x="1888401" y="1511300"/>
                  </a:lnTo>
                  <a:lnTo>
                    <a:pt x="1898637" y="1498600"/>
                  </a:lnTo>
                  <a:lnTo>
                    <a:pt x="1908695" y="1498600"/>
                  </a:lnTo>
                  <a:lnTo>
                    <a:pt x="1928914" y="1485900"/>
                  </a:lnTo>
                  <a:lnTo>
                    <a:pt x="1946376" y="1473200"/>
                  </a:lnTo>
                  <a:lnTo>
                    <a:pt x="1960549" y="1460500"/>
                  </a:lnTo>
                  <a:lnTo>
                    <a:pt x="1965706" y="1447800"/>
                  </a:lnTo>
                  <a:lnTo>
                    <a:pt x="1970862" y="1435100"/>
                  </a:lnTo>
                  <a:lnTo>
                    <a:pt x="1976716" y="1409700"/>
                  </a:lnTo>
                  <a:lnTo>
                    <a:pt x="1977898" y="1397000"/>
                  </a:lnTo>
                  <a:close/>
                </a:path>
                <a:path w="6749415" h="5293995">
                  <a:moveTo>
                    <a:pt x="4089882" y="4446016"/>
                  </a:moveTo>
                  <a:lnTo>
                    <a:pt x="4088536" y="4397908"/>
                  </a:lnTo>
                  <a:lnTo>
                    <a:pt x="4084561" y="4350512"/>
                  </a:lnTo>
                  <a:lnTo>
                    <a:pt x="4078020" y="4303890"/>
                  </a:lnTo>
                  <a:lnTo>
                    <a:pt x="4068978" y="4258107"/>
                  </a:lnTo>
                  <a:lnTo>
                    <a:pt x="4057523" y="4213250"/>
                  </a:lnTo>
                  <a:lnTo>
                    <a:pt x="4043718" y="4169384"/>
                  </a:lnTo>
                  <a:lnTo>
                    <a:pt x="4027627" y="4126573"/>
                  </a:lnTo>
                  <a:lnTo>
                    <a:pt x="4009339" y="4084904"/>
                  </a:lnTo>
                  <a:lnTo>
                    <a:pt x="3988905" y="4044442"/>
                  </a:lnTo>
                  <a:lnTo>
                    <a:pt x="3966413" y="4005237"/>
                  </a:lnTo>
                  <a:lnTo>
                    <a:pt x="3941927" y="3967403"/>
                  </a:lnTo>
                  <a:lnTo>
                    <a:pt x="3915524" y="3930967"/>
                  </a:lnTo>
                  <a:lnTo>
                    <a:pt x="3887266" y="3896042"/>
                  </a:lnTo>
                  <a:lnTo>
                    <a:pt x="3857231" y="3862667"/>
                  </a:lnTo>
                  <a:lnTo>
                    <a:pt x="3825494" y="3830929"/>
                  </a:lnTo>
                  <a:lnTo>
                    <a:pt x="3792131" y="3800894"/>
                  </a:lnTo>
                  <a:lnTo>
                    <a:pt x="3757193" y="3772649"/>
                  </a:lnTo>
                  <a:lnTo>
                    <a:pt x="3720769" y="3746233"/>
                  </a:lnTo>
                  <a:lnTo>
                    <a:pt x="3682923" y="3721760"/>
                  </a:lnTo>
                  <a:lnTo>
                    <a:pt x="3643731" y="3699256"/>
                  </a:lnTo>
                  <a:lnTo>
                    <a:pt x="3603256" y="3678834"/>
                  </a:lnTo>
                  <a:lnTo>
                    <a:pt x="3561588" y="3660533"/>
                  </a:lnTo>
                  <a:lnTo>
                    <a:pt x="3518776" y="3644455"/>
                  </a:lnTo>
                  <a:lnTo>
                    <a:pt x="3474910" y="3630650"/>
                  </a:lnTo>
                  <a:lnTo>
                    <a:pt x="3430054" y="3619182"/>
                  </a:lnTo>
                  <a:lnTo>
                    <a:pt x="3384283" y="3610152"/>
                  </a:lnTo>
                  <a:lnTo>
                    <a:pt x="3337661" y="3603612"/>
                  </a:lnTo>
                  <a:lnTo>
                    <a:pt x="3290252" y="3599624"/>
                  </a:lnTo>
                  <a:lnTo>
                    <a:pt x="3242157" y="3598291"/>
                  </a:lnTo>
                  <a:lnTo>
                    <a:pt x="3194050" y="3599624"/>
                  </a:lnTo>
                  <a:lnTo>
                    <a:pt x="3146653" y="3603612"/>
                  </a:lnTo>
                  <a:lnTo>
                    <a:pt x="3100032" y="3610152"/>
                  </a:lnTo>
                  <a:lnTo>
                    <a:pt x="3054261" y="3619182"/>
                  </a:lnTo>
                  <a:lnTo>
                    <a:pt x="3009392" y="3630650"/>
                  </a:lnTo>
                  <a:lnTo>
                    <a:pt x="2965526" y="3644455"/>
                  </a:lnTo>
                  <a:lnTo>
                    <a:pt x="2922727" y="3660533"/>
                  </a:lnTo>
                  <a:lnTo>
                    <a:pt x="2881045" y="3678834"/>
                  </a:lnTo>
                  <a:lnTo>
                    <a:pt x="2840583" y="3699256"/>
                  </a:lnTo>
                  <a:lnTo>
                    <a:pt x="2801391" y="3721760"/>
                  </a:lnTo>
                  <a:lnTo>
                    <a:pt x="2763545" y="3746233"/>
                  </a:lnTo>
                  <a:lnTo>
                    <a:pt x="2727121" y="3772649"/>
                  </a:lnTo>
                  <a:lnTo>
                    <a:pt x="2692184" y="3800894"/>
                  </a:lnTo>
                  <a:lnTo>
                    <a:pt x="2658808" y="3830929"/>
                  </a:lnTo>
                  <a:lnTo>
                    <a:pt x="2627071" y="3862667"/>
                  </a:lnTo>
                  <a:lnTo>
                    <a:pt x="2597048" y="3896042"/>
                  </a:lnTo>
                  <a:lnTo>
                    <a:pt x="2568791" y="3930967"/>
                  </a:lnTo>
                  <a:lnTo>
                    <a:pt x="2542387" y="3967403"/>
                  </a:lnTo>
                  <a:lnTo>
                    <a:pt x="2517902" y="4005237"/>
                  </a:lnTo>
                  <a:lnTo>
                    <a:pt x="2495410" y="4044442"/>
                  </a:lnTo>
                  <a:lnTo>
                    <a:pt x="2474976" y="4084904"/>
                  </a:lnTo>
                  <a:lnTo>
                    <a:pt x="2456688" y="4126573"/>
                  </a:lnTo>
                  <a:lnTo>
                    <a:pt x="2440597" y="4169384"/>
                  </a:lnTo>
                  <a:lnTo>
                    <a:pt x="2426792" y="4213250"/>
                  </a:lnTo>
                  <a:lnTo>
                    <a:pt x="2415324" y="4258107"/>
                  </a:lnTo>
                  <a:lnTo>
                    <a:pt x="2406294" y="4303890"/>
                  </a:lnTo>
                  <a:lnTo>
                    <a:pt x="2399754" y="4350512"/>
                  </a:lnTo>
                  <a:lnTo>
                    <a:pt x="2395766" y="4397908"/>
                  </a:lnTo>
                  <a:lnTo>
                    <a:pt x="2394432" y="4446016"/>
                  </a:lnTo>
                  <a:lnTo>
                    <a:pt x="2395944" y="4497082"/>
                  </a:lnTo>
                  <a:lnTo>
                    <a:pt x="2400427" y="4547349"/>
                  </a:lnTo>
                  <a:lnTo>
                    <a:pt x="2407805" y="4596727"/>
                  </a:lnTo>
                  <a:lnTo>
                    <a:pt x="2417965" y="4645126"/>
                  </a:lnTo>
                  <a:lnTo>
                    <a:pt x="2430856" y="4692472"/>
                  </a:lnTo>
                  <a:lnTo>
                    <a:pt x="2446363" y="4738675"/>
                  </a:lnTo>
                  <a:lnTo>
                    <a:pt x="2464422" y="4783645"/>
                  </a:lnTo>
                  <a:lnTo>
                    <a:pt x="2484920" y="4827308"/>
                  </a:lnTo>
                  <a:lnTo>
                    <a:pt x="2507805" y="4869561"/>
                  </a:lnTo>
                  <a:lnTo>
                    <a:pt x="2532964" y="4910328"/>
                  </a:lnTo>
                  <a:lnTo>
                    <a:pt x="2560320" y="4949520"/>
                  </a:lnTo>
                  <a:lnTo>
                    <a:pt x="2589784" y="4987061"/>
                  </a:lnTo>
                  <a:lnTo>
                    <a:pt x="2621280" y="5022862"/>
                  </a:lnTo>
                  <a:lnTo>
                    <a:pt x="2654719" y="5056835"/>
                  </a:lnTo>
                  <a:lnTo>
                    <a:pt x="2689999" y="5088890"/>
                  </a:lnTo>
                  <a:lnTo>
                    <a:pt x="2727058" y="5118951"/>
                  </a:lnTo>
                  <a:lnTo>
                    <a:pt x="2765793" y="5146929"/>
                  </a:lnTo>
                  <a:lnTo>
                    <a:pt x="2806128" y="5172735"/>
                  </a:lnTo>
                  <a:lnTo>
                    <a:pt x="2847975" y="5196281"/>
                  </a:lnTo>
                  <a:lnTo>
                    <a:pt x="2891231" y="5217490"/>
                  </a:lnTo>
                  <a:lnTo>
                    <a:pt x="2935833" y="5236273"/>
                  </a:lnTo>
                  <a:lnTo>
                    <a:pt x="2981693" y="5252555"/>
                  </a:lnTo>
                  <a:lnTo>
                    <a:pt x="2975940" y="5203482"/>
                  </a:lnTo>
                  <a:lnTo>
                    <a:pt x="2971711" y="5153393"/>
                  </a:lnTo>
                  <a:lnTo>
                    <a:pt x="2969069" y="5102479"/>
                  </a:lnTo>
                  <a:lnTo>
                    <a:pt x="2968079" y="5050968"/>
                  </a:lnTo>
                  <a:lnTo>
                    <a:pt x="2968777" y="4999063"/>
                  </a:lnTo>
                  <a:lnTo>
                    <a:pt x="2971254" y="4946967"/>
                  </a:lnTo>
                  <a:lnTo>
                    <a:pt x="2975533" y="4894897"/>
                  </a:lnTo>
                  <a:lnTo>
                    <a:pt x="2981706" y="4843069"/>
                  </a:lnTo>
                  <a:lnTo>
                    <a:pt x="2989808" y="4791684"/>
                  </a:lnTo>
                  <a:lnTo>
                    <a:pt x="2999917" y="4740961"/>
                  </a:lnTo>
                  <a:lnTo>
                    <a:pt x="3012084" y="4691088"/>
                  </a:lnTo>
                  <a:lnTo>
                    <a:pt x="3026372" y="4642307"/>
                  </a:lnTo>
                  <a:lnTo>
                    <a:pt x="3042831" y="4594809"/>
                  </a:lnTo>
                  <a:lnTo>
                    <a:pt x="3061525" y="4548797"/>
                  </a:lnTo>
                  <a:lnTo>
                    <a:pt x="3162465" y="4394378"/>
                  </a:lnTo>
                  <a:lnTo>
                    <a:pt x="3285515" y="4280484"/>
                  </a:lnTo>
                  <a:lnTo>
                    <a:pt x="3389515" y="4210024"/>
                  </a:lnTo>
                  <a:lnTo>
                    <a:pt x="3433318" y="4185907"/>
                  </a:lnTo>
                  <a:lnTo>
                    <a:pt x="3256826" y="4222889"/>
                  </a:lnTo>
                  <a:lnTo>
                    <a:pt x="3150971" y="4267263"/>
                  </a:lnTo>
                  <a:lnTo>
                    <a:pt x="3073438" y="4347845"/>
                  </a:lnTo>
                  <a:lnTo>
                    <a:pt x="2981909" y="4493488"/>
                  </a:lnTo>
                  <a:lnTo>
                    <a:pt x="2928924" y="4606887"/>
                  </a:lnTo>
                  <a:lnTo>
                    <a:pt x="2890062" y="4726940"/>
                  </a:lnTo>
                  <a:lnTo>
                    <a:pt x="2866148" y="4822101"/>
                  </a:lnTo>
                  <a:lnTo>
                    <a:pt x="2857995" y="4860836"/>
                  </a:lnTo>
                  <a:lnTo>
                    <a:pt x="2699143" y="4634166"/>
                  </a:lnTo>
                  <a:lnTo>
                    <a:pt x="2652103" y="4485170"/>
                  </a:lnTo>
                  <a:lnTo>
                    <a:pt x="2722207" y="4347781"/>
                  </a:lnTo>
                  <a:lnTo>
                    <a:pt x="2914789" y="4155871"/>
                  </a:lnTo>
                  <a:lnTo>
                    <a:pt x="2952712" y="4124058"/>
                  </a:lnTo>
                  <a:lnTo>
                    <a:pt x="2994228" y="4096347"/>
                  </a:lnTo>
                  <a:lnTo>
                    <a:pt x="3038843" y="4072521"/>
                  </a:lnTo>
                  <a:lnTo>
                    <a:pt x="3086036" y="4052405"/>
                  </a:lnTo>
                  <a:lnTo>
                    <a:pt x="3135274" y="4035806"/>
                  </a:lnTo>
                  <a:lnTo>
                    <a:pt x="3186061" y="4022509"/>
                  </a:lnTo>
                  <a:lnTo>
                    <a:pt x="3237865" y="4012323"/>
                  </a:lnTo>
                  <a:lnTo>
                    <a:pt x="3290189" y="4005059"/>
                  </a:lnTo>
                  <a:lnTo>
                    <a:pt x="3342487" y="4000500"/>
                  </a:lnTo>
                  <a:lnTo>
                    <a:pt x="3394265" y="3998480"/>
                  </a:lnTo>
                  <a:lnTo>
                    <a:pt x="3445002" y="3998772"/>
                  </a:lnTo>
                  <a:lnTo>
                    <a:pt x="3494163" y="4001198"/>
                  </a:lnTo>
                  <a:lnTo>
                    <a:pt x="3541255" y="4005554"/>
                  </a:lnTo>
                  <a:lnTo>
                    <a:pt x="3585756" y="4011650"/>
                  </a:lnTo>
                  <a:lnTo>
                    <a:pt x="3627145" y="4019270"/>
                  </a:lnTo>
                  <a:lnTo>
                    <a:pt x="3664889" y="4028249"/>
                  </a:lnTo>
                  <a:lnTo>
                    <a:pt x="3727450" y="4049407"/>
                  </a:lnTo>
                  <a:lnTo>
                    <a:pt x="3751211" y="4061218"/>
                  </a:lnTo>
                  <a:lnTo>
                    <a:pt x="3724351" y="4107891"/>
                  </a:lnTo>
                  <a:lnTo>
                    <a:pt x="3702075" y="4154665"/>
                  </a:lnTo>
                  <a:lnTo>
                    <a:pt x="3683812" y="4201414"/>
                  </a:lnTo>
                  <a:lnTo>
                    <a:pt x="3668966" y="4247972"/>
                  </a:lnTo>
                  <a:lnTo>
                    <a:pt x="3656939" y="4294238"/>
                  </a:lnTo>
                  <a:lnTo>
                    <a:pt x="3647135" y="4340072"/>
                  </a:lnTo>
                  <a:lnTo>
                    <a:pt x="3610851" y="4558093"/>
                  </a:lnTo>
                  <a:lnTo>
                    <a:pt x="3601986" y="4598555"/>
                  </a:lnTo>
                  <a:lnTo>
                    <a:pt x="3591204" y="4637646"/>
                  </a:lnTo>
                  <a:lnTo>
                    <a:pt x="3577907" y="4675251"/>
                  </a:lnTo>
                  <a:lnTo>
                    <a:pt x="3561511" y="4711243"/>
                  </a:lnTo>
                  <a:lnTo>
                    <a:pt x="3541420" y="4745469"/>
                  </a:lnTo>
                  <a:lnTo>
                    <a:pt x="3517036" y="4777803"/>
                  </a:lnTo>
                  <a:lnTo>
                    <a:pt x="3487788" y="4808131"/>
                  </a:lnTo>
                  <a:lnTo>
                    <a:pt x="3329584" y="4914735"/>
                  </a:lnTo>
                  <a:lnTo>
                    <a:pt x="3186925" y="4960798"/>
                  </a:lnTo>
                  <a:lnTo>
                    <a:pt x="3083776" y="4970615"/>
                  </a:lnTo>
                  <a:lnTo>
                    <a:pt x="3044075" y="4968494"/>
                  </a:lnTo>
                  <a:lnTo>
                    <a:pt x="3041866" y="5047437"/>
                  </a:lnTo>
                  <a:lnTo>
                    <a:pt x="3046793" y="5106263"/>
                  </a:lnTo>
                  <a:lnTo>
                    <a:pt x="3063989" y="5174234"/>
                  </a:lnTo>
                  <a:lnTo>
                    <a:pt x="3098533" y="5280596"/>
                  </a:lnTo>
                  <a:lnTo>
                    <a:pt x="3169450" y="5290185"/>
                  </a:lnTo>
                  <a:lnTo>
                    <a:pt x="3242157" y="5293741"/>
                  </a:lnTo>
                  <a:lnTo>
                    <a:pt x="3290252" y="5292395"/>
                  </a:lnTo>
                  <a:lnTo>
                    <a:pt x="3337661" y="5288419"/>
                  </a:lnTo>
                  <a:lnTo>
                    <a:pt x="3384283" y="5281879"/>
                  </a:lnTo>
                  <a:lnTo>
                    <a:pt x="3430054" y="5272837"/>
                  </a:lnTo>
                  <a:lnTo>
                    <a:pt x="3474910" y="5261381"/>
                  </a:lnTo>
                  <a:lnTo>
                    <a:pt x="3518776" y="5247576"/>
                  </a:lnTo>
                  <a:lnTo>
                    <a:pt x="3561588" y="5231485"/>
                  </a:lnTo>
                  <a:lnTo>
                    <a:pt x="3603256" y="5213185"/>
                  </a:lnTo>
                  <a:lnTo>
                    <a:pt x="3643731" y="5192763"/>
                  </a:lnTo>
                  <a:lnTo>
                    <a:pt x="3682923" y="5170271"/>
                  </a:lnTo>
                  <a:lnTo>
                    <a:pt x="3720769" y="5145786"/>
                  </a:lnTo>
                  <a:lnTo>
                    <a:pt x="3757193" y="5119382"/>
                  </a:lnTo>
                  <a:lnTo>
                    <a:pt x="3792131" y="5091125"/>
                  </a:lnTo>
                  <a:lnTo>
                    <a:pt x="3825494" y="5061089"/>
                  </a:lnTo>
                  <a:lnTo>
                    <a:pt x="3857231" y="5029352"/>
                  </a:lnTo>
                  <a:lnTo>
                    <a:pt x="3887266" y="4995989"/>
                  </a:lnTo>
                  <a:lnTo>
                    <a:pt x="3915524" y="4961052"/>
                  </a:lnTo>
                  <a:lnTo>
                    <a:pt x="3941927" y="4924628"/>
                  </a:lnTo>
                  <a:lnTo>
                    <a:pt x="3966413" y="4886782"/>
                  </a:lnTo>
                  <a:lnTo>
                    <a:pt x="3988905" y="4847590"/>
                  </a:lnTo>
                  <a:lnTo>
                    <a:pt x="4009339" y="4807115"/>
                  </a:lnTo>
                  <a:lnTo>
                    <a:pt x="4027627" y="4765446"/>
                  </a:lnTo>
                  <a:lnTo>
                    <a:pt x="4043718" y="4722634"/>
                  </a:lnTo>
                  <a:lnTo>
                    <a:pt x="4057523" y="4678769"/>
                  </a:lnTo>
                  <a:lnTo>
                    <a:pt x="4068978" y="4633912"/>
                  </a:lnTo>
                  <a:lnTo>
                    <a:pt x="4078020" y="4588129"/>
                  </a:lnTo>
                  <a:lnTo>
                    <a:pt x="4084561" y="4541507"/>
                  </a:lnTo>
                  <a:lnTo>
                    <a:pt x="4088536" y="4494111"/>
                  </a:lnTo>
                  <a:lnTo>
                    <a:pt x="4089882" y="4446016"/>
                  </a:lnTo>
                  <a:close/>
                </a:path>
                <a:path w="6749415" h="5293995">
                  <a:moveTo>
                    <a:pt x="6666370" y="1683473"/>
                  </a:moveTo>
                  <a:lnTo>
                    <a:pt x="6566738" y="1584998"/>
                  </a:lnTo>
                  <a:lnTo>
                    <a:pt x="6566738" y="1692351"/>
                  </a:lnTo>
                  <a:lnTo>
                    <a:pt x="6492456" y="1780222"/>
                  </a:lnTo>
                  <a:lnTo>
                    <a:pt x="6349860" y="1656829"/>
                  </a:lnTo>
                  <a:lnTo>
                    <a:pt x="6237490" y="1559598"/>
                  </a:lnTo>
                  <a:lnTo>
                    <a:pt x="6211735" y="1549488"/>
                  </a:lnTo>
                  <a:lnTo>
                    <a:pt x="6202286" y="1550225"/>
                  </a:lnTo>
                  <a:lnTo>
                    <a:pt x="6088278" y="1742427"/>
                  </a:lnTo>
                  <a:lnTo>
                    <a:pt x="5791657" y="1082814"/>
                  </a:lnTo>
                  <a:lnTo>
                    <a:pt x="6451435" y="1313611"/>
                  </a:lnTo>
                  <a:lnTo>
                    <a:pt x="6310795" y="1412290"/>
                  </a:lnTo>
                  <a:lnTo>
                    <a:pt x="6303683" y="1418564"/>
                  </a:lnTo>
                  <a:lnTo>
                    <a:pt x="6298235" y="1426248"/>
                  </a:lnTo>
                  <a:lnTo>
                    <a:pt x="6294679" y="1434985"/>
                  </a:lnTo>
                  <a:lnTo>
                    <a:pt x="6293193" y="1444434"/>
                  </a:lnTo>
                  <a:lnTo>
                    <a:pt x="6293929" y="1453883"/>
                  </a:lnTo>
                  <a:lnTo>
                    <a:pt x="6296749" y="1462849"/>
                  </a:lnTo>
                  <a:lnTo>
                    <a:pt x="6301511" y="1470964"/>
                  </a:lnTo>
                  <a:lnTo>
                    <a:pt x="6308052" y="1477873"/>
                  </a:lnTo>
                  <a:lnTo>
                    <a:pt x="6566738" y="1692351"/>
                  </a:lnTo>
                  <a:lnTo>
                    <a:pt x="6566738" y="1584998"/>
                  </a:lnTo>
                  <a:lnTo>
                    <a:pt x="6402679" y="1448803"/>
                  </a:lnTo>
                  <a:lnTo>
                    <a:pt x="6564795" y="1335087"/>
                  </a:lnTo>
                  <a:lnTo>
                    <a:pt x="6573177" y="1327340"/>
                  </a:lnTo>
                  <a:lnTo>
                    <a:pt x="6579006" y="1317815"/>
                  </a:lnTo>
                  <a:lnTo>
                    <a:pt x="6582054" y="1307071"/>
                  </a:lnTo>
                  <a:lnTo>
                    <a:pt x="6582080" y="1295679"/>
                  </a:lnTo>
                  <a:lnTo>
                    <a:pt x="6578968" y="1284719"/>
                  </a:lnTo>
                  <a:lnTo>
                    <a:pt x="6573088" y="1275168"/>
                  </a:lnTo>
                  <a:lnTo>
                    <a:pt x="6564884" y="1267561"/>
                  </a:lnTo>
                  <a:lnTo>
                    <a:pt x="6554787" y="1262418"/>
                  </a:lnTo>
                  <a:lnTo>
                    <a:pt x="6041745" y="1082814"/>
                  </a:lnTo>
                  <a:lnTo>
                    <a:pt x="5728030" y="972985"/>
                  </a:lnTo>
                  <a:lnTo>
                    <a:pt x="5724156" y="971524"/>
                  </a:lnTo>
                  <a:lnTo>
                    <a:pt x="5720118" y="970724"/>
                  </a:lnTo>
                  <a:lnTo>
                    <a:pt x="5715927" y="970559"/>
                  </a:lnTo>
                  <a:lnTo>
                    <a:pt x="5705399" y="971524"/>
                  </a:lnTo>
                  <a:lnTo>
                    <a:pt x="5675388" y="998207"/>
                  </a:lnTo>
                  <a:lnTo>
                    <a:pt x="5673229" y="1008354"/>
                  </a:lnTo>
                  <a:lnTo>
                    <a:pt x="5673649" y="1018743"/>
                  </a:lnTo>
                  <a:lnTo>
                    <a:pt x="6048718" y="1855812"/>
                  </a:lnTo>
                  <a:lnTo>
                    <a:pt x="6085535" y="1880196"/>
                  </a:lnTo>
                  <a:lnTo>
                    <a:pt x="6097194" y="1878774"/>
                  </a:lnTo>
                  <a:lnTo>
                    <a:pt x="6107785" y="1874266"/>
                  </a:lnTo>
                  <a:lnTo>
                    <a:pt x="6116739" y="1867027"/>
                  </a:lnTo>
                  <a:lnTo>
                    <a:pt x="6123483" y="1857425"/>
                  </a:lnTo>
                  <a:lnTo>
                    <a:pt x="6180874" y="1742427"/>
                  </a:lnTo>
                  <a:lnTo>
                    <a:pt x="6223597" y="1656829"/>
                  </a:lnTo>
                  <a:lnTo>
                    <a:pt x="6470015" y="1870024"/>
                  </a:lnTo>
                  <a:lnTo>
                    <a:pt x="6500368" y="1880031"/>
                  </a:lnTo>
                  <a:lnTo>
                    <a:pt x="6508420" y="1878609"/>
                  </a:lnTo>
                  <a:lnTo>
                    <a:pt x="6600634" y="1780222"/>
                  </a:lnTo>
                  <a:lnTo>
                    <a:pt x="6656679" y="1713839"/>
                  </a:lnTo>
                  <a:lnTo>
                    <a:pt x="6666281" y="1691665"/>
                  </a:lnTo>
                  <a:lnTo>
                    <a:pt x="6666370" y="1683473"/>
                  </a:lnTo>
                  <a:close/>
                </a:path>
                <a:path w="6749415" h="5293995">
                  <a:moveTo>
                    <a:pt x="6749047" y="681126"/>
                  </a:moveTo>
                  <a:lnTo>
                    <a:pt x="6735889" y="634682"/>
                  </a:lnTo>
                  <a:lnTo>
                    <a:pt x="6698234" y="604329"/>
                  </a:lnTo>
                  <a:lnTo>
                    <a:pt x="6666370" y="598436"/>
                  </a:lnTo>
                  <a:lnTo>
                    <a:pt x="6270104" y="598436"/>
                  </a:lnTo>
                  <a:lnTo>
                    <a:pt x="6152718" y="481926"/>
                  </a:lnTo>
                  <a:lnTo>
                    <a:pt x="6152718" y="598436"/>
                  </a:lnTo>
                  <a:lnTo>
                    <a:pt x="5277523" y="598436"/>
                  </a:lnTo>
                  <a:lnTo>
                    <a:pt x="5711723" y="160743"/>
                  </a:lnTo>
                  <a:lnTo>
                    <a:pt x="6152718" y="598436"/>
                  </a:lnTo>
                  <a:lnTo>
                    <a:pt x="6152718" y="481926"/>
                  </a:lnTo>
                  <a:lnTo>
                    <a:pt x="5829147" y="160743"/>
                  </a:lnTo>
                  <a:lnTo>
                    <a:pt x="5740628" y="72872"/>
                  </a:lnTo>
                  <a:lnTo>
                    <a:pt x="5734215" y="67716"/>
                  </a:lnTo>
                  <a:lnTo>
                    <a:pt x="5726989" y="63931"/>
                  </a:lnTo>
                  <a:lnTo>
                    <a:pt x="5719153" y="61633"/>
                  </a:lnTo>
                  <a:lnTo>
                    <a:pt x="5710923" y="60921"/>
                  </a:lnTo>
                  <a:lnTo>
                    <a:pt x="5702935" y="61823"/>
                  </a:lnTo>
                  <a:lnTo>
                    <a:pt x="5695353" y="64211"/>
                  </a:lnTo>
                  <a:lnTo>
                    <a:pt x="5688419" y="68033"/>
                  </a:lnTo>
                  <a:lnTo>
                    <a:pt x="5682335" y="73202"/>
                  </a:lnTo>
                  <a:lnTo>
                    <a:pt x="5161089" y="598436"/>
                  </a:lnTo>
                  <a:lnTo>
                    <a:pt x="4765002" y="598436"/>
                  </a:lnTo>
                  <a:lnTo>
                    <a:pt x="4718558" y="611657"/>
                  </a:lnTo>
                  <a:lnTo>
                    <a:pt x="4688154" y="649249"/>
                  </a:lnTo>
                  <a:lnTo>
                    <a:pt x="4682325" y="681126"/>
                  </a:lnTo>
                  <a:lnTo>
                    <a:pt x="4682337" y="846683"/>
                  </a:lnTo>
                  <a:lnTo>
                    <a:pt x="4695469" y="892962"/>
                  </a:lnTo>
                  <a:lnTo>
                    <a:pt x="4733125" y="923315"/>
                  </a:lnTo>
                  <a:lnTo>
                    <a:pt x="4765002" y="929208"/>
                  </a:lnTo>
                  <a:lnTo>
                    <a:pt x="4771453" y="929208"/>
                  </a:lnTo>
                  <a:lnTo>
                    <a:pt x="4993970" y="1668932"/>
                  </a:lnTo>
                  <a:lnTo>
                    <a:pt x="4994618" y="1670558"/>
                  </a:lnTo>
                  <a:lnTo>
                    <a:pt x="4994935" y="1671523"/>
                  </a:lnTo>
                  <a:lnTo>
                    <a:pt x="5012804" y="1704301"/>
                  </a:lnTo>
                  <a:lnTo>
                    <a:pt x="5039258" y="1731225"/>
                  </a:lnTo>
                  <a:lnTo>
                    <a:pt x="5072862" y="1749450"/>
                  </a:lnTo>
                  <a:lnTo>
                    <a:pt x="5112169" y="1756156"/>
                  </a:lnTo>
                  <a:lnTo>
                    <a:pt x="5913247" y="1756156"/>
                  </a:lnTo>
                  <a:lnTo>
                    <a:pt x="5876112" y="1673466"/>
                  </a:lnTo>
                  <a:lnTo>
                    <a:pt x="5112169" y="1673466"/>
                  </a:lnTo>
                  <a:lnTo>
                    <a:pt x="5099012" y="1671358"/>
                  </a:lnTo>
                  <a:lnTo>
                    <a:pt x="5087950" y="1665287"/>
                  </a:lnTo>
                  <a:lnTo>
                    <a:pt x="5079060" y="1655546"/>
                  </a:lnTo>
                  <a:lnTo>
                    <a:pt x="5072443" y="1642452"/>
                  </a:lnTo>
                  <a:lnTo>
                    <a:pt x="4841697" y="875919"/>
                  </a:lnTo>
                  <a:lnTo>
                    <a:pt x="4835830" y="863968"/>
                  </a:lnTo>
                  <a:lnTo>
                    <a:pt x="4826762" y="854671"/>
                  </a:lnTo>
                  <a:lnTo>
                    <a:pt x="4815268" y="848664"/>
                  </a:lnTo>
                  <a:lnTo>
                    <a:pt x="4802136" y="846518"/>
                  </a:lnTo>
                  <a:lnTo>
                    <a:pt x="4765002" y="846518"/>
                  </a:lnTo>
                  <a:lnTo>
                    <a:pt x="4765002" y="681126"/>
                  </a:lnTo>
                  <a:lnTo>
                    <a:pt x="6244425" y="681126"/>
                  </a:lnTo>
                  <a:lnTo>
                    <a:pt x="6250889" y="682752"/>
                  </a:lnTo>
                  <a:lnTo>
                    <a:pt x="6257671" y="682752"/>
                  </a:lnTo>
                  <a:lnTo>
                    <a:pt x="6264135" y="681126"/>
                  </a:lnTo>
                  <a:lnTo>
                    <a:pt x="6666370" y="681126"/>
                  </a:lnTo>
                  <a:lnTo>
                    <a:pt x="6666370" y="846518"/>
                  </a:lnTo>
                  <a:lnTo>
                    <a:pt x="6626479" y="846518"/>
                  </a:lnTo>
                  <a:lnTo>
                    <a:pt x="6625031" y="846683"/>
                  </a:lnTo>
                  <a:lnTo>
                    <a:pt x="6591935" y="868845"/>
                  </a:lnTo>
                  <a:lnTo>
                    <a:pt x="6502298" y="1156144"/>
                  </a:lnTo>
                  <a:lnTo>
                    <a:pt x="6580302" y="1183589"/>
                  </a:lnTo>
                  <a:lnTo>
                    <a:pt x="6659740" y="929208"/>
                  </a:lnTo>
                  <a:lnTo>
                    <a:pt x="6666370" y="929208"/>
                  </a:lnTo>
                  <a:lnTo>
                    <a:pt x="6712801" y="916000"/>
                  </a:lnTo>
                  <a:lnTo>
                    <a:pt x="6743205" y="878395"/>
                  </a:lnTo>
                  <a:lnTo>
                    <a:pt x="6749021" y="846683"/>
                  </a:lnTo>
                  <a:lnTo>
                    <a:pt x="6749047" y="6811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3717" y="2649879"/>
            <a:ext cx="9079865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35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5650" spc="-17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5650" spc="-270" dirty="0">
                <a:solidFill>
                  <a:srgbClr val="FFFFFF"/>
                </a:solidFill>
                <a:latin typeface="Trebuchet MS"/>
                <a:cs typeface="Trebuchet MS"/>
              </a:rPr>
              <a:t>qualité </a:t>
            </a:r>
            <a:r>
              <a:rPr sz="5650" spc="-20" dirty="0">
                <a:solidFill>
                  <a:srgbClr val="FFFFFF"/>
                </a:solidFill>
                <a:latin typeface="Trebuchet MS"/>
                <a:cs typeface="Trebuchet MS"/>
              </a:rPr>
              <a:t>à </a:t>
            </a:r>
            <a:r>
              <a:rPr sz="5650" spc="-270" dirty="0">
                <a:solidFill>
                  <a:srgbClr val="FFFFFF"/>
                </a:solidFill>
                <a:latin typeface="Trebuchet MS"/>
                <a:cs typeface="Trebuchet MS"/>
              </a:rPr>
              <a:t>prix</a:t>
            </a:r>
            <a:r>
              <a:rPr sz="5650" spc="-12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195" dirty="0">
                <a:solidFill>
                  <a:srgbClr val="FFFFFF"/>
                </a:solidFill>
                <a:latin typeface="Trebuchet MS"/>
                <a:cs typeface="Trebuchet MS"/>
              </a:rPr>
              <a:t>raisonnable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6625" y="5831280"/>
            <a:ext cx="23272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92261" y="5831280"/>
            <a:ext cx="192532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00" dirty="0">
                <a:solidFill>
                  <a:srgbClr val="FFFFFF"/>
                </a:solidFill>
                <a:latin typeface="Arial"/>
                <a:cs typeface="Arial"/>
              </a:rPr>
              <a:t>Fabrication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104613" y="4678612"/>
            <a:ext cx="3961129" cy="4457700"/>
            <a:chOff x="12104613" y="4678612"/>
            <a:chExt cx="3961129" cy="4457700"/>
          </a:xfrm>
        </p:grpSpPr>
        <p:sp>
          <p:nvSpPr>
            <p:cNvPr id="11" name="object 11"/>
            <p:cNvSpPr/>
            <p:nvPr/>
          </p:nvSpPr>
          <p:spPr>
            <a:xfrm>
              <a:off x="13360083" y="4678615"/>
              <a:ext cx="2705100" cy="933450"/>
            </a:xfrm>
            <a:custGeom>
              <a:avLst/>
              <a:gdLst/>
              <a:ahLst/>
              <a:cxnLst/>
              <a:rect l="l" t="t" r="r" b="b"/>
              <a:pathLst>
                <a:path w="2705100" h="933450">
                  <a:moveTo>
                    <a:pt x="266280" y="657656"/>
                  </a:moveTo>
                  <a:lnTo>
                    <a:pt x="42265" y="657656"/>
                  </a:lnTo>
                  <a:lnTo>
                    <a:pt x="25857" y="661009"/>
                  </a:lnTo>
                  <a:lnTo>
                    <a:pt x="12407" y="670115"/>
                  </a:lnTo>
                  <a:lnTo>
                    <a:pt x="3327" y="683615"/>
                  </a:lnTo>
                  <a:lnTo>
                    <a:pt x="0" y="700087"/>
                  </a:lnTo>
                  <a:lnTo>
                    <a:pt x="3327" y="716559"/>
                  </a:lnTo>
                  <a:lnTo>
                    <a:pt x="12407" y="730046"/>
                  </a:lnTo>
                  <a:lnTo>
                    <a:pt x="25857" y="739165"/>
                  </a:lnTo>
                  <a:lnTo>
                    <a:pt x="42265" y="742518"/>
                  </a:lnTo>
                  <a:lnTo>
                    <a:pt x="255714" y="742518"/>
                  </a:lnTo>
                  <a:lnTo>
                    <a:pt x="257657" y="720610"/>
                  </a:lnTo>
                  <a:lnTo>
                    <a:pt x="260197" y="699287"/>
                  </a:lnTo>
                  <a:lnTo>
                    <a:pt x="266280" y="657656"/>
                  </a:lnTo>
                  <a:close/>
                </a:path>
                <a:path w="2705100" h="933450">
                  <a:moveTo>
                    <a:pt x="338137" y="42430"/>
                  </a:moveTo>
                  <a:lnTo>
                    <a:pt x="334797" y="25958"/>
                  </a:lnTo>
                  <a:lnTo>
                    <a:pt x="325716" y="12471"/>
                  </a:lnTo>
                  <a:lnTo>
                    <a:pt x="312280" y="3352"/>
                  </a:lnTo>
                  <a:lnTo>
                    <a:pt x="295871" y="0"/>
                  </a:lnTo>
                  <a:lnTo>
                    <a:pt x="279450" y="3352"/>
                  </a:lnTo>
                  <a:lnTo>
                    <a:pt x="266014" y="12471"/>
                  </a:lnTo>
                  <a:lnTo>
                    <a:pt x="256933" y="25958"/>
                  </a:lnTo>
                  <a:lnTo>
                    <a:pt x="253593" y="42430"/>
                  </a:lnTo>
                  <a:lnTo>
                    <a:pt x="253593" y="254584"/>
                  </a:lnTo>
                  <a:lnTo>
                    <a:pt x="256933" y="271056"/>
                  </a:lnTo>
                  <a:lnTo>
                    <a:pt x="266014" y="284543"/>
                  </a:lnTo>
                  <a:lnTo>
                    <a:pt x="279450" y="293662"/>
                  </a:lnTo>
                  <a:lnTo>
                    <a:pt x="295871" y="297002"/>
                  </a:lnTo>
                  <a:lnTo>
                    <a:pt x="312280" y="293662"/>
                  </a:lnTo>
                  <a:lnTo>
                    <a:pt x="325716" y="284543"/>
                  </a:lnTo>
                  <a:lnTo>
                    <a:pt x="334797" y="271056"/>
                  </a:lnTo>
                  <a:lnTo>
                    <a:pt x="338137" y="254584"/>
                  </a:lnTo>
                  <a:lnTo>
                    <a:pt x="338137" y="42430"/>
                  </a:lnTo>
                  <a:close/>
                </a:path>
                <a:path w="2705100" h="933450">
                  <a:moveTo>
                    <a:pt x="634009" y="424294"/>
                  </a:moveTo>
                  <a:lnTo>
                    <a:pt x="614984" y="388226"/>
                  </a:lnTo>
                  <a:lnTo>
                    <a:pt x="594906" y="381330"/>
                  </a:lnTo>
                  <a:lnTo>
                    <a:pt x="584669" y="381673"/>
                  </a:lnTo>
                  <a:lnTo>
                    <a:pt x="535025" y="403428"/>
                  </a:lnTo>
                  <a:lnTo>
                    <a:pt x="498640" y="426948"/>
                  </a:lnTo>
                  <a:lnTo>
                    <a:pt x="465772" y="454431"/>
                  </a:lnTo>
                  <a:lnTo>
                    <a:pt x="436473" y="485749"/>
                  </a:lnTo>
                  <a:lnTo>
                    <a:pt x="410845" y="520788"/>
                  </a:lnTo>
                  <a:lnTo>
                    <a:pt x="388937" y="559396"/>
                  </a:lnTo>
                  <a:lnTo>
                    <a:pt x="370852" y="601472"/>
                  </a:lnTo>
                  <a:lnTo>
                    <a:pt x="356654" y="646887"/>
                  </a:lnTo>
                  <a:lnTo>
                    <a:pt x="346417" y="695515"/>
                  </a:lnTo>
                  <a:lnTo>
                    <a:pt x="340220" y="747229"/>
                  </a:lnTo>
                  <a:lnTo>
                    <a:pt x="338137" y="801916"/>
                  </a:lnTo>
                  <a:lnTo>
                    <a:pt x="338137" y="891019"/>
                  </a:lnTo>
                  <a:lnTo>
                    <a:pt x="341464" y="907491"/>
                  </a:lnTo>
                  <a:lnTo>
                    <a:pt x="350545" y="920978"/>
                  </a:lnTo>
                  <a:lnTo>
                    <a:pt x="363994" y="930097"/>
                  </a:lnTo>
                  <a:lnTo>
                    <a:pt x="380403" y="933450"/>
                  </a:lnTo>
                  <a:lnTo>
                    <a:pt x="591731" y="933450"/>
                  </a:lnTo>
                  <a:lnTo>
                    <a:pt x="626872" y="913993"/>
                  </a:lnTo>
                  <a:lnTo>
                    <a:pt x="634009" y="891019"/>
                  </a:lnTo>
                  <a:lnTo>
                    <a:pt x="634009" y="424294"/>
                  </a:lnTo>
                  <a:close/>
                </a:path>
                <a:path w="2705100" h="933450">
                  <a:moveTo>
                    <a:pt x="760806" y="42430"/>
                  </a:moveTo>
                  <a:lnTo>
                    <a:pt x="757466" y="25958"/>
                  </a:lnTo>
                  <a:lnTo>
                    <a:pt x="748385" y="12471"/>
                  </a:lnTo>
                  <a:lnTo>
                    <a:pt x="734949" y="3352"/>
                  </a:lnTo>
                  <a:lnTo>
                    <a:pt x="718540" y="0"/>
                  </a:lnTo>
                  <a:lnTo>
                    <a:pt x="702132" y="3352"/>
                  </a:lnTo>
                  <a:lnTo>
                    <a:pt x="688682" y="12471"/>
                  </a:lnTo>
                  <a:lnTo>
                    <a:pt x="679602" y="25958"/>
                  </a:lnTo>
                  <a:lnTo>
                    <a:pt x="676275" y="42430"/>
                  </a:lnTo>
                  <a:lnTo>
                    <a:pt x="676275" y="254584"/>
                  </a:lnTo>
                  <a:lnTo>
                    <a:pt x="679602" y="271056"/>
                  </a:lnTo>
                  <a:lnTo>
                    <a:pt x="688682" y="284543"/>
                  </a:lnTo>
                  <a:lnTo>
                    <a:pt x="702132" y="293662"/>
                  </a:lnTo>
                  <a:lnTo>
                    <a:pt x="718540" y="297002"/>
                  </a:lnTo>
                  <a:lnTo>
                    <a:pt x="734949" y="293662"/>
                  </a:lnTo>
                  <a:lnTo>
                    <a:pt x="748385" y="284543"/>
                  </a:lnTo>
                  <a:lnTo>
                    <a:pt x="757466" y="271056"/>
                  </a:lnTo>
                  <a:lnTo>
                    <a:pt x="760806" y="254584"/>
                  </a:lnTo>
                  <a:lnTo>
                    <a:pt x="760806" y="42430"/>
                  </a:lnTo>
                  <a:close/>
                </a:path>
                <a:path w="2705100" h="933450">
                  <a:moveTo>
                    <a:pt x="1183474" y="42430"/>
                  </a:moveTo>
                  <a:lnTo>
                    <a:pt x="1180147" y="25958"/>
                  </a:lnTo>
                  <a:lnTo>
                    <a:pt x="1171067" y="12471"/>
                  </a:lnTo>
                  <a:lnTo>
                    <a:pt x="1157617" y="3352"/>
                  </a:lnTo>
                  <a:lnTo>
                    <a:pt x="1141209" y="0"/>
                  </a:lnTo>
                  <a:lnTo>
                    <a:pt x="1124800" y="3352"/>
                  </a:lnTo>
                  <a:lnTo>
                    <a:pt x="1111364" y="12471"/>
                  </a:lnTo>
                  <a:lnTo>
                    <a:pt x="1102283" y="25958"/>
                  </a:lnTo>
                  <a:lnTo>
                    <a:pt x="1098943" y="42430"/>
                  </a:lnTo>
                  <a:lnTo>
                    <a:pt x="1098943" y="254584"/>
                  </a:lnTo>
                  <a:lnTo>
                    <a:pt x="1102283" y="271056"/>
                  </a:lnTo>
                  <a:lnTo>
                    <a:pt x="1111364" y="284543"/>
                  </a:lnTo>
                  <a:lnTo>
                    <a:pt x="1124800" y="293662"/>
                  </a:lnTo>
                  <a:lnTo>
                    <a:pt x="1141209" y="297002"/>
                  </a:lnTo>
                  <a:lnTo>
                    <a:pt x="1157617" y="293662"/>
                  </a:lnTo>
                  <a:lnTo>
                    <a:pt x="1171067" y="284543"/>
                  </a:lnTo>
                  <a:lnTo>
                    <a:pt x="1180147" y="271056"/>
                  </a:lnTo>
                  <a:lnTo>
                    <a:pt x="1183474" y="254584"/>
                  </a:lnTo>
                  <a:lnTo>
                    <a:pt x="1183474" y="42430"/>
                  </a:lnTo>
                  <a:close/>
                </a:path>
                <a:path w="2705100" h="933450">
                  <a:moveTo>
                    <a:pt x="1606143" y="42430"/>
                  </a:moveTo>
                  <a:lnTo>
                    <a:pt x="1602816" y="25958"/>
                  </a:lnTo>
                  <a:lnTo>
                    <a:pt x="1593735" y="12471"/>
                  </a:lnTo>
                  <a:lnTo>
                    <a:pt x="1580299" y="3352"/>
                  </a:lnTo>
                  <a:lnTo>
                    <a:pt x="1563878" y="0"/>
                  </a:lnTo>
                  <a:lnTo>
                    <a:pt x="1547469" y="3352"/>
                  </a:lnTo>
                  <a:lnTo>
                    <a:pt x="1534033" y="12471"/>
                  </a:lnTo>
                  <a:lnTo>
                    <a:pt x="1524952" y="25958"/>
                  </a:lnTo>
                  <a:lnTo>
                    <a:pt x="1521612" y="42430"/>
                  </a:lnTo>
                  <a:lnTo>
                    <a:pt x="1521612" y="254584"/>
                  </a:lnTo>
                  <a:lnTo>
                    <a:pt x="1524952" y="271056"/>
                  </a:lnTo>
                  <a:lnTo>
                    <a:pt x="1534033" y="284543"/>
                  </a:lnTo>
                  <a:lnTo>
                    <a:pt x="1547469" y="293662"/>
                  </a:lnTo>
                  <a:lnTo>
                    <a:pt x="1563878" y="297002"/>
                  </a:lnTo>
                  <a:lnTo>
                    <a:pt x="1580299" y="293662"/>
                  </a:lnTo>
                  <a:lnTo>
                    <a:pt x="1593735" y="284543"/>
                  </a:lnTo>
                  <a:lnTo>
                    <a:pt x="1602816" y="271056"/>
                  </a:lnTo>
                  <a:lnTo>
                    <a:pt x="1606143" y="254584"/>
                  </a:lnTo>
                  <a:lnTo>
                    <a:pt x="1606143" y="42430"/>
                  </a:lnTo>
                  <a:close/>
                </a:path>
                <a:path w="2705100" h="933450">
                  <a:moveTo>
                    <a:pt x="1986546" y="763727"/>
                  </a:moveTo>
                  <a:lnTo>
                    <a:pt x="718540" y="763727"/>
                  </a:lnTo>
                  <a:lnTo>
                    <a:pt x="718540" y="848588"/>
                  </a:lnTo>
                  <a:lnTo>
                    <a:pt x="1986546" y="848588"/>
                  </a:lnTo>
                  <a:lnTo>
                    <a:pt x="1986546" y="763727"/>
                  </a:lnTo>
                  <a:close/>
                </a:path>
                <a:path w="2705100" h="933450">
                  <a:moveTo>
                    <a:pt x="1986546" y="551586"/>
                  </a:moveTo>
                  <a:lnTo>
                    <a:pt x="718540" y="551586"/>
                  </a:lnTo>
                  <a:lnTo>
                    <a:pt x="718540" y="636447"/>
                  </a:lnTo>
                  <a:lnTo>
                    <a:pt x="1986546" y="636447"/>
                  </a:lnTo>
                  <a:lnTo>
                    <a:pt x="1986546" y="551586"/>
                  </a:lnTo>
                  <a:close/>
                </a:path>
                <a:path w="2705100" h="933450">
                  <a:moveTo>
                    <a:pt x="2028825" y="42430"/>
                  </a:moveTo>
                  <a:lnTo>
                    <a:pt x="2025484" y="25958"/>
                  </a:lnTo>
                  <a:lnTo>
                    <a:pt x="2016404" y="12471"/>
                  </a:lnTo>
                  <a:lnTo>
                    <a:pt x="2002967" y="3352"/>
                  </a:lnTo>
                  <a:lnTo>
                    <a:pt x="1986546" y="0"/>
                  </a:lnTo>
                  <a:lnTo>
                    <a:pt x="1970138" y="3352"/>
                  </a:lnTo>
                  <a:lnTo>
                    <a:pt x="1956701" y="12471"/>
                  </a:lnTo>
                  <a:lnTo>
                    <a:pt x="1947621" y="25958"/>
                  </a:lnTo>
                  <a:lnTo>
                    <a:pt x="1944281" y="42430"/>
                  </a:lnTo>
                  <a:lnTo>
                    <a:pt x="1944281" y="254584"/>
                  </a:lnTo>
                  <a:lnTo>
                    <a:pt x="1947621" y="271056"/>
                  </a:lnTo>
                  <a:lnTo>
                    <a:pt x="1956701" y="284543"/>
                  </a:lnTo>
                  <a:lnTo>
                    <a:pt x="1970138" y="293662"/>
                  </a:lnTo>
                  <a:lnTo>
                    <a:pt x="1986546" y="297002"/>
                  </a:lnTo>
                  <a:lnTo>
                    <a:pt x="2002967" y="293662"/>
                  </a:lnTo>
                  <a:lnTo>
                    <a:pt x="2016404" y="284543"/>
                  </a:lnTo>
                  <a:lnTo>
                    <a:pt x="2025484" y="271056"/>
                  </a:lnTo>
                  <a:lnTo>
                    <a:pt x="2028825" y="254584"/>
                  </a:lnTo>
                  <a:lnTo>
                    <a:pt x="2028825" y="42430"/>
                  </a:lnTo>
                  <a:close/>
                </a:path>
                <a:path w="2705100" h="933450">
                  <a:moveTo>
                    <a:pt x="2366962" y="801916"/>
                  </a:moveTo>
                  <a:lnTo>
                    <a:pt x="2364879" y="747229"/>
                  </a:lnTo>
                  <a:lnTo>
                    <a:pt x="2358669" y="695515"/>
                  </a:lnTo>
                  <a:lnTo>
                    <a:pt x="2348433" y="646887"/>
                  </a:lnTo>
                  <a:lnTo>
                    <a:pt x="2334234" y="601472"/>
                  </a:lnTo>
                  <a:lnTo>
                    <a:pt x="2316149" y="559396"/>
                  </a:lnTo>
                  <a:lnTo>
                    <a:pt x="2294255" y="520788"/>
                  </a:lnTo>
                  <a:lnTo>
                    <a:pt x="2268613" y="485749"/>
                  </a:lnTo>
                  <a:lnTo>
                    <a:pt x="2239327" y="454431"/>
                  </a:lnTo>
                  <a:lnTo>
                    <a:pt x="2206447" y="426948"/>
                  </a:lnTo>
                  <a:lnTo>
                    <a:pt x="2170074" y="403428"/>
                  </a:lnTo>
                  <a:lnTo>
                    <a:pt x="2130260" y="383984"/>
                  </a:lnTo>
                  <a:lnTo>
                    <a:pt x="2110181" y="380542"/>
                  </a:lnTo>
                  <a:lnTo>
                    <a:pt x="2099945" y="383095"/>
                  </a:lnTo>
                  <a:lnTo>
                    <a:pt x="2072271" y="413588"/>
                  </a:lnTo>
                  <a:lnTo>
                    <a:pt x="2071090" y="424294"/>
                  </a:lnTo>
                  <a:lnTo>
                    <a:pt x="2071090" y="891019"/>
                  </a:lnTo>
                  <a:lnTo>
                    <a:pt x="2074418" y="907491"/>
                  </a:lnTo>
                  <a:lnTo>
                    <a:pt x="2083498" y="920978"/>
                  </a:lnTo>
                  <a:lnTo>
                    <a:pt x="2096947" y="930097"/>
                  </a:lnTo>
                  <a:lnTo>
                    <a:pt x="2113356" y="933450"/>
                  </a:lnTo>
                  <a:lnTo>
                    <a:pt x="2324684" y="933450"/>
                  </a:lnTo>
                  <a:lnTo>
                    <a:pt x="2341105" y="930097"/>
                  </a:lnTo>
                  <a:lnTo>
                    <a:pt x="2354542" y="920978"/>
                  </a:lnTo>
                  <a:lnTo>
                    <a:pt x="2363622" y="907491"/>
                  </a:lnTo>
                  <a:lnTo>
                    <a:pt x="2366962" y="891019"/>
                  </a:lnTo>
                  <a:lnTo>
                    <a:pt x="2366962" y="801916"/>
                  </a:lnTo>
                  <a:close/>
                </a:path>
                <a:path w="2705100" h="933450">
                  <a:moveTo>
                    <a:pt x="2451493" y="42430"/>
                  </a:moveTo>
                  <a:lnTo>
                    <a:pt x="2448153" y="25958"/>
                  </a:lnTo>
                  <a:lnTo>
                    <a:pt x="2439073" y="12471"/>
                  </a:lnTo>
                  <a:lnTo>
                    <a:pt x="2425636" y="3352"/>
                  </a:lnTo>
                  <a:lnTo>
                    <a:pt x="2409228" y="0"/>
                  </a:lnTo>
                  <a:lnTo>
                    <a:pt x="2392807" y="3352"/>
                  </a:lnTo>
                  <a:lnTo>
                    <a:pt x="2379370" y="12471"/>
                  </a:lnTo>
                  <a:lnTo>
                    <a:pt x="2370290" y="25958"/>
                  </a:lnTo>
                  <a:lnTo>
                    <a:pt x="2366962" y="42430"/>
                  </a:lnTo>
                  <a:lnTo>
                    <a:pt x="2366962" y="254584"/>
                  </a:lnTo>
                  <a:lnTo>
                    <a:pt x="2370290" y="271056"/>
                  </a:lnTo>
                  <a:lnTo>
                    <a:pt x="2379370" y="284543"/>
                  </a:lnTo>
                  <a:lnTo>
                    <a:pt x="2392807" y="293662"/>
                  </a:lnTo>
                  <a:lnTo>
                    <a:pt x="2409228" y="297002"/>
                  </a:lnTo>
                  <a:lnTo>
                    <a:pt x="2425636" y="293662"/>
                  </a:lnTo>
                  <a:lnTo>
                    <a:pt x="2439073" y="284543"/>
                  </a:lnTo>
                  <a:lnTo>
                    <a:pt x="2448153" y="271056"/>
                  </a:lnTo>
                  <a:lnTo>
                    <a:pt x="2451493" y="254584"/>
                  </a:lnTo>
                  <a:lnTo>
                    <a:pt x="2451493" y="42430"/>
                  </a:lnTo>
                  <a:close/>
                </a:path>
                <a:path w="2705100" h="933450">
                  <a:moveTo>
                    <a:pt x="2705100" y="700087"/>
                  </a:moveTo>
                  <a:lnTo>
                    <a:pt x="2701760" y="683615"/>
                  </a:lnTo>
                  <a:lnTo>
                    <a:pt x="2692679" y="670115"/>
                  </a:lnTo>
                  <a:lnTo>
                    <a:pt x="2679242" y="661009"/>
                  </a:lnTo>
                  <a:lnTo>
                    <a:pt x="2662821" y="657656"/>
                  </a:lnTo>
                  <a:lnTo>
                    <a:pt x="2436698" y="657656"/>
                  </a:lnTo>
                  <a:lnTo>
                    <a:pt x="2440724" y="678370"/>
                  </a:lnTo>
                  <a:lnTo>
                    <a:pt x="2443569" y="699287"/>
                  </a:lnTo>
                  <a:lnTo>
                    <a:pt x="2445613" y="720610"/>
                  </a:lnTo>
                  <a:lnTo>
                    <a:pt x="2447264" y="742518"/>
                  </a:lnTo>
                  <a:lnTo>
                    <a:pt x="2662821" y="742518"/>
                  </a:lnTo>
                  <a:lnTo>
                    <a:pt x="2679242" y="739165"/>
                  </a:lnTo>
                  <a:lnTo>
                    <a:pt x="2692679" y="730046"/>
                  </a:lnTo>
                  <a:lnTo>
                    <a:pt x="2701760" y="716559"/>
                  </a:lnTo>
                  <a:lnTo>
                    <a:pt x="2705100" y="7000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870300" y="8322157"/>
              <a:ext cx="164075" cy="1640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296026" y="7720558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4">
                  <a:moveTo>
                    <a:pt x="54698" y="191414"/>
                  </a:moveTo>
                  <a:lnTo>
                    <a:pt x="52539" y="180784"/>
                  </a:lnTo>
                  <a:lnTo>
                    <a:pt x="46672" y="172097"/>
                  </a:lnTo>
                  <a:lnTo>
                    <a:pt x="37973" y="166230"/>
                  </a:lnTo>
                  <a:lnTo>
                    <a:pt x="27343" y="164071"/>
                  </a:lnTo>
                  <a:lnTo>
                    <a:pt x="16725" y="166230"/>
                  </a:lnTo>
                  <a:lnTo>
                    <a:pt x="8026" y="172097"/>
                  </a:lnTo>
                  <a:lnTo>
                    <a:pt x="2159" y="180784"/>
                  </a:lnTo>
                  <a:lnTo>
                    <a:pt x="0" y="191414"/>
                  </a:lnTo>
                  <a:lnTo>
                    <a:pt x="2159" y="202044"/>
                  </a:lnTo>
                  <a:lnTo>
                    <a:pt x="8026" y="210731"/>
                  </a:lnTo>
                  <a:lnTo>
                    <a:pt x="16725" y="216611"/>
                  </a:lnTo>
                  <a:lnTo>
                    <a:pt x="27343" y="218757"/>
                  </a:lnTo>
                  <a:lnTo>
                    <a:pt x="37973" y="216611"/>
                  </a:lnTo>
                  <a:lnTo>
                    <a:pt x="46672" y="210731"/>
                  </a:lnTo>
                  <a:lnTo>
                    <a:pt x="52539" y="202044"/>
                  </a:lnTo>
                  <a:lnTo>
                    <a:pt x="54698" y="191414"/>
                  </a:lnTo>
                  <a:close/>
                </a:path>
                <a:path w="382904" h="382904">
                  <a:moveTo>
                    <a:pt x="273469" y="136728"/>
                  </a:moveTo>
                  <a:lnTo>
                    <a:pt x="269379" y="111277"/>
                  </a:lnTo>
                  <a:lnTo>
                    <a:pt x="258013" y="89128"/>
                  </a:lnTo>
                  <a:lnTo>
                    <a:pt x="240703" y="71513"/>
                  </a:lnTo>
                  <a:lnTo>
                    <a:pt x="218770" y="59702"/>
                  </a:lnTo>
                  <a:lnTo>
                    <a:pt x="218770" y="0"/>
                  </a:lnTo>
                  <a:lnTo>
                    <a:pt x="164084" y="0"/>
                  </a:lnTo>
                  <a:lnTo>
                    <a:pt x="164084" y="54686"/>
                  </a:lnTo>
                  <a:lnTo>
                    <a:pt x="109385" y="54686"/>
                  </a:lnTo>
                  <a:lnTo>
                    <a:pt x="109385" y="136728"/>
                  </a:lnTo>
                  <a:lnTo>
                    <a:pt x="115836" y="168656"/>
                  </a:lnTo>
                  <a:lnTo>
                    <a:pt x="133426" y="194729"/>
                  </a:lnTo>
                  <a:lnTo>
                    <a:pt x="159499" y="212318"/>
                  </a:lnTo>
                  <a:lnTo>
                    <a:pt x="202057" y="220916"/>
                  </a:lnTo>
                  <a:lnTo>
                    <a:pt x="210743" y="226783"/>
                  </a:lnTo>
                  <a:lnTo>
                    <a:pt x="216611" y="235483"/>
                  </a:lnTo>
                  <a:lnTo>
                    <a:pt x="218770" y="246113"/>
                  </a:lnTo>
                  <a:lnTo>
                    <a:pt x="218770" y="273456"/>
                  </a:lnTo>
                  <a:lnTo>
                    <a:pt x="191427" y="273456"/>
                  </a:lnTo>
                  <a:lnTo>
                    <a:pt x="180797" y="271297"/>
                  </a:lnTo>
                  <a:lnTo>
                    <a:pt x="172097" y="265430"/>
                  </a:lnTo>
                  <a:lnTo>
                    <a:pt x="166230" y="256730"/>
                  </a:lnTo>
                  <a:lnTo>
                    <a:pt x="164084" y="246113"/>
                  </a:lnTo>
                  <a:lnTo>
                    <a:pt x="109385" y="246113"/>
                  </a:lnTo>
                  <a:lnTo>
                    <a:pt x="113474" y="271551"/>
                  </a:lnTo>
                  <a:lnTo>
                    <a:pt x="124841" y="293712"/>
                  </a:lnTo>
                  <a:lnTo>
                    <a:pt x="142151" y="311315"/>
                  </a:lnTo>
                  <a:lnTo>
                    <a:pt x="164084" y="323126"/>
                  </a:lnTo>
                  <a:lnTo>
                    <a:pt x="164084" y="382841"/>
                  </a:lnTo>
                  <a:lnTo>
                    <a:pt x="218770" y="382841"/>
                  </a:lnTo>
                  <a:lnTo>
                    <a:pt x="218770" y="328142"/>
                  </a:lnTo>
                  <a:lnTo>
                    <a:pt x="273469" y="328142"/>
                  </a:lnTo>
                  <a:lnTo>
                    <a:pt x="273469" y="246113"/>
                  </a:lnTo>
                  <a:lnTo>
                    <a:pt x="267017" y="214185"/>
                  </a:lnTo>
                  <a:lnTo>
                    <a:pt x="249428" y="188099"/>
                  </a:lnTo>
                  <a:lnTo>
                    <a:pt x="223354" y="170522"/>
                  </a:lnTo>
                  <a:lnTo>
                    <a:pt x="180797" y="161912"/>
                  </a:lnTo>
                  <a:lnTo>
                    <a:pt x="172097" y="156044"/>
                  </a:lnTo>
                  <a:lnTo>
                    <a:pt x="166230" y="147345"/>
                  </a:lnTo>
                  <a:lnTo>
                    <a:pt x="164084" y="136728"/>
                  </a:lnTo>
                  <a:lnTo>
                    <a:pt x="164084" y="109372"/>
                  </a:lnTo>
                  <a:lnTo>
                    <a:pt x="191427" y="109372"/>
                  </a:lnTo>
                  <a:lnTo>
                    <a:pt x="202057" y="111531"/>
                  </a:lnTo>
                  <a:lnTo>
                    <a:pt x="210743" y="117398"/>
                  </a:lnTo>
                  <a:lnTo>
                    <a:pt x="216611" y="126098"/>
                  </a:lnTo>
                  <a:lnTo>
                    <a:pt x="218770" y="136728"/>
                  </a:lnTo>
                  <a:lnTo>
                    <a:pt x="273469" y="136728"/>
                  </a:lnTo>
                  <a:close/>
                </a:path>
                <a:path w="382904" h="382904">
                  <a:moveTo>
                    <a:pt x="382841" y="191414"/>
                  </a:moveTo>
                  <a:lnTo>
                    <a:pt x="380695" y="180784"/>
                  </a:lnTo>
                  <a:lnTo>
                    <a:pt x="374827" y="172097"/>
                  </a:lnTo>
                  <a:lnTo>
                    <a:pt x="366128" y="166230"/>
                  </a:lnTo>
                  <a:lnTo>
                    <a:pt x="355498" y="164071"/>
                  </a:lnTo>
                  <a:lnTo>
                    <a:pt x="344868" y="166230"/>
                  </a:lnTo>
                  <a:lnTo>
                    <a:pt x="336181" y="172097"/>
                  </a:lnTo>
                  <a:lnTo>
                    <a:pt x="330314" y="180784"/>
                  </a:lnTo>
                  <a:lnTo>
                    <a:pt x="328155" y="191414"/>
                  </a:lnTo>
                  <a:lnTo>
                    <a:pt x="330314" y="202044"/>
                  </a:lnTo>
                  <a:lnTo>
                    <a:pt x="336181" y="210731"/>
                  </a:lnTo>
                  <a:lnTo>
                    <a:pt x="344868" y="216611"/>
                  </a:lnTo>
                  <a:lnTo>
                    <a:pt x="355498" y="218757"/>
                  </a:lnTo>
                  <a:lnTo>
                    <a:pt x="366128" y="216611"/>
                  </a:lnTo>
                  <a:lnTo>
                    <a:pt x="374827" y="210731"/>
                  </a:lnTo>
                  <a:lnTo>
                    <a:pt x="380695" y="202044"/>
                  </a:lnTo>
                  <a:lnTo>
                    <a:pt x="382841" y="1914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842954" y="8650308"/>
              <a:ext cx="218767" cy="2187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104613" y="7447086"/>
              <a:ext cx="1695450" cy="1689100"/>
            </a:xfrm>
            <a:custGeom>
              <a:avLst/>
              <a:gdLst/>
              <a:ahLst/>
              <a:cxnLst/>
              <a:rect l="l" t="t" r="r" b="b"/>
              <a:pathLst>
                <a:path w="1695450" h="1689100">
                  <a:moveTo>
                    <a:pt x="1306622" y="482600"/>
                  </a:moveTo>
                  <a:lnTo>
                    <a:pt x="1226829" y="482600"/>
                  </a:lnTo>
                  <a:lnTo>
                    <a:pt x="977724" y="190500"/>
                  </a:lnTo>
                  <a:lnTo>
                    <a:pt x="1106548" y="0"/>
                  </a:lnTo>
                  <a:lnTo>
                    <a:pt x="1518663" y="0"/>
                  </a:lnTo>
                  <a:lnTo>
                    <a:pt x="1553016" y="50800"/>
                  </a:lnTo>
                  <a:lnTo>
                    <a:pt x="1165408" y="50800"/>
                  </a:lnTo>
                  <a:lnTo>
                    <a:pt x="1179152" y="76200"/>
                  </a:lnTo>
                  <a:lnTo>
                    <a:pt x="1117765" y="76200"/>
                  </a:lnTo>
                  <a:lnTo>
                    <a:pt x="1062860" y="152400"/>
                  </a:lnTo>
                  <a:lnTo>
                    <a:pt x="1621722" y="152400"/>
                  </a:lnTo>
                  <a:lnTo>
                    <a:pt x="1647487" y="190500"/>
                  </a:lnTo>
                  <a:lnTo>
                    <a:pt x="1625825" y="215900"/>
                  </a:lnTo>
                  <a:lnTo>
                    <a:pt x="1070230" y="215900"/>
                  </a:lnTo>
                  <a:lnTo>
                    <a:pt x="1229714" y="406400"/>
                  </a:lnTo>
                  <a:lnTo>
                    <a:pt x="1287089" y="406400"/>
                  </a:lnTo>
                  <a:lnTo>
                    <a:pt x="1306622" y="482600"/>
                  </a:lnTo>
                  <a:close/>
                </a:path>
                <a:path w="1695450" h="1689100">
                  <a:moveTo>
                    <a:pt x="1273723" y="127000"/>
                  </a:moveTo>
                  <a:lnTo>
                    <a:pt x="1206640" y="127000"/>
                  </a:lnTo>
                  <a:lnTo>
                    <a:pt x="1261545" y="50800"/>
                  </a:lnTo>
                  <a:lnTo>
                    <a:pt x="1363666" y="50800"/>
                  </a:lnTo>
                  <a:lnTo>
                    <a:pt x="1381967" y="76200"/>
                  </a:lnTo>
                  <a:lnTo>
                    <a:pt x="1312605" y="76200"/>
                  </a:lnTo>
                  <a:lnTo>
                    <a:pt x="1273723" y="127000"/>
                  </a:lnTo>
                  <a:close/>
                </a:path>
                <a:path w="1695450" h="1689100">
                  <a:moveTo>
                    <a:pt x="1479957" y="127000"/>
                  </a:moveTo>
                  <a:lnTo>
                    <a:pt x="1418571" y="127000"/>
                  </a:lnTo>
                  <a:lnTo>
                    <a:pt x="1459803" y="50800"/>
                  </a:lnTo>
                  <a:lnTo>
                    <a:pt x="1553016" y="50800"/>
                  </a:lnTo>
                  <a:lnTo>
                    <a:pt x="1570192" y="76200"/>
                  </a:lnTo>
                  <a:lnTo>
                    <a:pt x="1507445" y="76200"/>
                  </a:lnTo>
                  <a:lnTo>
                    <a:pt x="1479957" y="127000"/>
                  </a:lnTo>
                  <a:close/>
                </a:path>
                <a:path w="1695450" h="1689100">
                  <a:moveTo>
                    <a:pt x="1254282" y="152400"/>
                  </a:moveTo>
                  <a:lnTo>
                    <a:pt x="1158998" y="152400"/>
                  </a:lnTo>
                  <a:lnTo>
                    <a:pt x="1117765" y="76200"/>
                  </a:lnTo>
                  <a:lnTo>
                    <a:pt x="1179152" y="76200"/>
                  </a:lnTo>
                  <a:lnTo>
                    <a:pt x="1206640" y="127000"/>
                  </a:lnTo>
                  <a:lnTo>
                    <a:pt x="1273723" y="127000"/>
                  </a:lnTo>
                  <a:lnTo>
                    <a:pt x="1254282" y="152400"/>
                  </a:lnTo>
                  <a:close/>
                </a:path>
                <a:path w="1695450" h="1689100">
                  <a:moveTo>
                    <a:pt x="1466213" y="152400"/>
                  </a:moveTo>
                  <a:lnTo>
                    <a:pt x="1370929" y="152400"/>
                  </a:lnTo>
                  <a:lnTo>
                    <a:pt x="1312605" y="76200"/>
                  </a:lnTo>
                  <a:lnTo>
                    <a:pt x="1381967" y="76200"/>
                  </a:lnTo>
                  <a:lnTo>
                    <a:pt x="1418571" y="127000"/>
                  </a:lnTo>
                  <a:lnTo>
                    <a:pt x="1479957" y="127000"/>
                  </a:lnTo>
                  <a:lnTo>
                    <a:pt x="1466213" y="152400"/>
                  </a:lnTo>
                  <a:close/>
                </a:path>
                <a:path w="1695450" h="1689100">
                  <a:moveTo>
                    <a:pt x="1621722" y="152400"/>
                  </a:moveTo>
                  <a:lnTo>
                    <a:pt x="1562350" y="152400"/>
                  </a:lnTo>
                  <a:lnTo>
                    <a:pt x="1507445" y="76200"/>
                  </a:lnTo>
                  <a:lnTo>
                    <a:pt x="1570192" y="76200"/>
                  </a:lnTo>
                  <a:lnTo>
                    <a:pt x="1621722" y="152400"/>
                  </a:lnTo>
                  <a:close/>
                </a:path>
                <a:path w="1695450" h="1689100">
                  <a:moveTo>
                    <a:pt x="333318" y="698500"/>
                  </a:moveTo>
                  <a:lnTo>
                    <a:pt x="210435" y="698500"/>
                  </a:lnTo>
                  <a:lnTo>
                    <a:pt x="173997" y="673100"/>
                  </a:lnTo>
                  <a:lnTo>
                    <a:pt x="142679" y="635000"/>
                  </a:lnTo>
                  <a:lnTo>
                    <a:pt x="117154" y="596900"/>
                  </a:lnTo>
                  <a:lnTo>
                    <a:pt x="98092" y="558800"/>
                  </a:lnTo>
                  <a:lnTo>
                    <a:pt x="86163" y="508000"/>
                  </a:lnTo>
                  <a:lnTo>
                    <a:pt x="82037" y="457200"/>
                  </a:lnTo>
                  <a:lnTo>
                    <a:pt x="85981" y="406400"/>
                  </a:lnTo>
                  <a:lnTo>
                    <a:pt x="97396" y="368300"/>
                  </a:lnTo>
                  <a:lnTo>
                    <a:pt x="115658" y="317500"/>
                  </a:lnTo>
                  <a:lnTo>
                    <a:pt x="140144" y="279400"/>
                  </a:lnTo>
                  <a:lnTo>
                    <a:pt x="170231" y="241300"/>
                  </a:lnTo>
                  <a:lnTo>
                    <a:pt x="205294" y="215900"/>
                  </a:lnTo>
                  <a:lnTo>
                    <a:pt x="244711" y="190500"/>
                  </a:lnTo>
                  <a:lnTo>
                    <a:pt x="287857" y="177800"/>
                  </a:lnTo>
                  <a:lnTo>
                    <a:pt x="334109" y="165100"/>
                  </a:lnTo>
                  <a:lnTo>
                    <a:pt x="382843" y="152400"/>
                  </a:lnTo>
                  <a:lnTo>
                    <a:pt x="431577" y="165100"/>
                  </a:lnTo>
                  <a:lnTo>
                    <a:pt x="477829" y="177800"/>
                  </a:lnTo>
                  <a:lnTo>
                    <a:pt x="520975" y="190500"/>
                  </a:lnTo>
                  <a:lnTo>
                    <a:pt x="560392" y="215900"/>
                  </a:lnTo>
                  <a:lnTo>
                    <a:pt x="333318" y="215900"/>
                  </a:lnTo>
                  <a:lnTo>
                    <a:pt x="287155" y="228600"/>
                  </a:lnTo>
                  <a:lnTo>
                    <a:pt x="245354" y="254000"/>
                  </a:lnTo>
                  <a:lnTo>
                    <a:pt x="208913" y="279400"/>
                  </a:lnTo>
                  <a:lnTo>
                    <a:pt x="178831" y="317500"/>
                  </a:lnTo>
                  <a:lnTo>
                    <a:pt x="156107" y="368300"/>
                  </a:lnTo>
                  <a:lnTo>
                    <a:pt x="141740" y="406400"/>
                  </a:lnTo>
                  <a:lnTo>
                    <a:pt x="136729" y="457200"/>
                  </a:lnTo>
                  <a:lnTo>
                    <a:pt x="141740" y="508000"/>
                  </a:lnTo>
                  <a:lnTo>
                    <a:pt x="156107" y="558800"/>
                  </a:lnTo>
                  <a:lnTo>
                    <a:pt x="178831" y="596900"/>
                  </a:lnTo>
                  <a:lnTo>
                    <a:pt x="208913" y="635000"/>
                  </a:lnTo>
                  <a:lnTo>
                    <a:pt x="245354" y="660400"/>
                  </a:lnTo>
                  <a:lnTo>
                    <a:pt x="287155" y="685800"/>
                  </a:lnTo>
                  <a:lnTo>
                    <a:pt x="333318" y="698500"/>
                  </a:lnTo>
                  <a:close/>
                </a:path>
                <a:path w="1695450" h="1689100">
                  <a:moveTo>
                    <a:pt x="555251" y="698500"/>
                  </a:moveTo>
                  <a:lnTo>
                    <a:pt x="432398" y="698500"/>
                  </a:lnTo>
                  <a:lnTo>
                    <a:pt x="478575" y="685800"/>
                  </a:lnTo>
                  <a:lnTo>
                    <a:pt x="520378" y="660400"/>
                  </a:lnTo>
                  <a:lnTo>
                    <a:pt x="556812" y="635000"/>
                  </a:lnTo>
                  <a:lnTo>
                    <a:pt x="586883" y="596900"/>
                  </a:lnTo>
                  <a:lnTo>
                    <a:pt x="609593" y="558800"/>
                  </a:lnTo>
                  <a:lnTo>
                    <a:pt x="623950" y="508000"/>
                  </a:lnTo>
                  <a:lnTo>
                    <a:pt x="628956" y="457200"/>
                  </a:lnTo>
                  <a:lnTo>
                    <a:pt x="623950" y="406400"/>
                  </a:lnTo>
                  <a:lnTo>
                    <a:pt x="609593" y="368300"/>
                  </a:lnTo>
                  <a:lnTo>
                    <a:pt x="586883" y="317500"/>
                  </a:lnTo>
                  <a:lnTo>
                    <a:pt x="556812" y="279400"/>
                  </a:lnTo>
                  <a:lnTo>
                    <a:pt x="520378" y="254000"/>
                  </a:lnTo>
                  <a:lnTo>
                    <a:pt x="478575" y="228600"/>
                  </a:lnTo>
                  <a:lnTo>
                    <a:pt x="432398" y="215900"/>
                  </a:lnTo>
                  <a:lnTo>
                    <a:pt x="560392" y="215900"/>
                  </a:lnTo>
                  <a:lnTo>
                    <a:pt x="595455" y="241300"/>
                  </a:lnTo>
                  <a:lnTo>
                    <a:pt x="625542" y="279400"/>
                  </a:lnTo>
                  <a:lnTo>
                    <a:pt x="650028" y="317500"/>
                  </a:lnTo>
                  <a:lnTo>
                    <a:pt x="668290" y="368300"/>
                  </a:lnTo>
                  <a:lnTo>
                    <a:pt x="679705" y="406400"/>
                  </a:lnTo>
                  <a:lnTo>
                    <a:pt x="683648" y="457200"/>
                  </a:lnTo>
                  <a:lnTo>
                    <a:pt x="679523" y="508000"/>
                  </a:lnTo>
                  <a:lnTo>
                    <a:pt x="667594" y="558800"/>
                  </a:lnTo>
                  <a:lnTo>
                    <a:pt x="648531" y="596900"/>
                  </a:lnTo>
                  <a:lnTo>
                    <a:pt x="623006" y="635000"/>
                  </a:lnTo>
                  <a:lnTo>
                    <a:pt x="591689" y="673100"/>
                  </a:lnTo>
                  <a:lnTo>
                    <a:pt x="555251" y="698500"/>
                  </a:lnTo>
                  <a:close/>
                </a:path>
                <a:path w="1695450" h="1689100">
                  <a:moveTo>
                    <a:pt x="1287089" y="406400"/>
                  </a:moveTo>
                  <a:lnTo>
                    <a:pt x="1229714" y="406400"/>
                  </a:lnTo>
                  <a:lnTo>
                    <a:pt x="1181859" y="215900"/>
                  </a:lnTo>
                  <a:lnTo>
                    <a:pt x="1238257" y="215900"/>
                  </a:lnTo>
                  <a:lnTo>
                    <a:pt x="1287089" y="406400"/>
                  </a:lnTo>
                  <a:close/>
                </a:path>
                <a:path w="1695450" h="1689100">
                  <a:moveTo>
                    <a:pt x="1398381" y="482600"/>
                  </a:moveTo>
                  <a:lnTo>
                    <a:pt x="1318589" y="482600"/>
                  </a:lnTo>
                  <a:lnTo>
                    <a:pt x="1386953" y="215900"/>
                  </a:lnTo>
                  <a:lnTo>
                    <a:pt x="1443352" y="215900"/>
                  </a:lnTo>
                  <a:lnTo>
                    <a:pt x="1395499" y="406400"/>
                  </a:lnTo>
                  <a:lnTo>
                    <a:pt x="1463365" y="406400"/>
                  </a:lnTo>
                  <a:lnTo>
                    <a:pt x="1398381" y="482600"/>
                  </a:lnTo>
                  <a:close/>
                </a:path>
                <a:path w="1695450" h="1689100">
                  <a:moveTo>
                    <a:pt x="1463365" y="406400"/>
                  </a:moveTo>
                  <a:lnTo>
                    <a:pt x="1395499" y="406400"/>
                  </a:lnTo>
                  <a:lnTo>
                    <a:pt x="1554981" y="215900"/>
                  </a:lnTo>
                  <a:lnTo>
                    <a:pt x="1625825" y="215900"/>
                  </a:lnTo>
                  <a:lnTo>
                    <a:pt x="1463365" y="406400"/>
                  </a:lnTo>
                  <a:close/>
                </a:path>
                <a:path w="1695450" h="1689100">
                  <a:moveTo>
                    <a:pt x="1543056" y="647700"/>
                  </a:moveTo>
                  <a:lnTo>
                    <a:pt x="1082154" y="647700"/>
                  </a:lnTo>
                  <a:lnTo>
                    <a:pt x="1058694" y="635000"/>
                  </a:lnTo>
                  <a:lnTo>
                    <a:pt x="1040601" y="609600"/>
                  </a:lnTo>
                  <a:lnTo>
                    <a:pt x="1029638" y="584200"/>
                  </a:lnTo>
                  <a:lnTo>
                    <a:pt x="1004110" y="482600"/>
                  </a:lnTo>
                  <a:lnTo>
                    <a:pt x="1621100" y="482600"/>
                  </a:lnTo>
                  <a:lnTo>
                    <a:pt x="1605146" y="546100"/>
                  </a:lnTo>
                  <a:lnTo>
                    <a:pt x="1074181" y="546100"/>
                  </a:lnTo>
                  <a:lnTo>
                    <a:pt x="1082620" y="571500"/>
                  </a:lnTo>
                  <a:lnTo>
                    <a:pt x="1086311" y="584200"/>
                  </a:lnTo>
                  <a:lnTo>
                    <a:pt x="1092356" y="584200"/>
                  </a:lnTo>
                  <a:lnTo>
                    <a:pt x="1100182" y="596900"/>
                  </a:lnTo>
                  <a:lnTo>
                    <a:pt x="1590091" y="596900"/>
                  </a:lnTo>
                  <a:lnTo>
                    <a:pt x="1584610" y="609600"/>
                  </a:lnTo>
                  <a:lnTo>
                    <a:pt x="1566517" y="635000"/>
                  </a:lnTo>
                  <a:lnTo>
                    <a:pt x="1543056" y="647700"/>
                  </a:lnTo>
                  <a:close/>
                </a:path>
                <a:path w="1695450" h="1689100">
                  <a:moveTo>
                    <a:pt x="1590091" y="596900"/>
                  </a:moveTo>
                  <a:lnTo>
                    <a:pt x="1525029" y="596900"/>
                  </a:lnTo>
                  <a:lnTo>
                    <a:pt x="1532855" y="584200"/>
                  </a:lnTo>
                  <a:lnTo>
                    <a:pt x="1538899" y="584200"/>
                  </a:lnTo>
                  <a:lnTo>
                    <a:pt x="1542590" y="571500"/>
                  </a:lnTo>
                  <a:lnTo>
                    <a:pt x="1551029" y="546100"/>
                  </a:lnTo>
                  <a:lnTo>
                    <a:pt x="1605146" y="546100"/>
                  </a:lnTo>
                  <a:lnTo>
                    <a:pt x="1595573" y="584200"/>
                  </a:lnTo>
                  <a:lnTo>
                    <a:pt x="1590091" y="596900"/>
                  </a:lnTo>
                  <a:close/>
                </a:path>
                <a:path w="1695450" h="1689100">
                  <a:moveTo>
                    <a:pt x="1286518" y="838200"/>
                  </a:moveTo>
                  <a:lnTo>
                    <a:pt x="1001652" y="838200"/>
                  </a:lnTo>
                  <a:lnTo>
                    <a:pt x="1230567" y="787400"/>
                  </a:lnTo>
                  <a:lnTo>
                    <a:pt x="1230567" y="647700"/>
                  </a:lnTo>
                  <a:lnTo>
                    <a:pt x="1285259" y="647700"/>
                  </a:lnTo>
                  <a:lnTo>
                    <a:pt x="1285259" y="774700"/>
                  </a:lnTo>
                  <a:lnTo>
                    <a:pt x="1609353" y="774700"/>
                  </a:lnTo>
                  <a:lnTo>
                    <a:pt x="1286518" y="838200"/>
                  </a:lnTo>
                  <a:close/>
                </a:path>
                <a:path w="1695450" h="1689100">
                  <a:moveTo>
                    <a:pt x="1298779" y="939800"/>
                  </a:moveTo>
                  <a:lnTo>
                    <a:pt x="1038506" y="939800"/>
                  </a:lnTo>
                  <a:lnTo>
                    <a:pt x="1619607" y="825500"/>
                  </a:lnTo>
                  <a:lnTo>
                    <a:pt x="1628094" y="825500"/>
                  </a:lnTo>
                  <a:lnTo>
                    <a:pt x="1634789" y="812800"/>
                  </a:lnTo>
                  <a:lnTo>
                    <a:pt x="1639180" y="800100"/>
                  </a:lnTo>
                  <a:lnTo>
                    <a:pt x="1640757" y="800100"/>
                  </a:lnTo>
                  <a:lnTo>
                    <a:pt x="1640757" y="787400"/>
                  </a:lnTo>
                  <a:lnTo>
                    <a:pt x="1634776" y="774700"/>
                  </a:lnTo>
                  <a:lnTo>
                    <a:pt x="1339951" y="774700"/>
                  </a:lnTo>
                  <a:lnTo>
                    <a:pt x="1339951" y="647700"/>
                  </a:lnTo>
                  <a:lnTo>
                    <a:pt x="1394643" y="647700"/>
                  </a:lnTo>
                  <a:lnTo>
                    <a:pt x="1394643" y="762000"/>
                  </a:lnTo>
                  <a:lnTo>
                    <a:pt x="1687691" y="762000"/>
                  </a:lnTo>
                  <a:lnTo>
                    <a:pt x="1693468" y="774700"/>
                  </a:lnTo>
                  <a:lnTo>
                    <a:pt x="1695449" y="800100"/>
                  </a:lnTo>
                  <a:lnTo>
                    <a:pt x="1690587" y="825500"/>
                  </a:lnTo>
                  <a:lnTo>
                    <a:pt x="1677062" y="850900"/>
                  </a:lnTo>
                  <a:lnTo>
                    <a:pt x="1656468" y="863600"/>
                  </a:lnTo>
                  <a:lnTo>
                    <a:pt x="1630395" y="876300"/>
                  </a:lnTo>
                  <a:lnTo>
                    <a:pt x="1298779" y="939800"/>
                  </a:lnTo>
                  <a:close/>
                </a:path>
                <a:path w="1695450" h="1689100">
                  <a:moveTo>
                    <a:pt x="613294" y="863600"/>
                  </a:moveTo>
                  <a:lnTo>
                    <a:pt x="152392" y="863600"/>
                  </a:lnTo>
                  <a:lnTo>
                    <a:pt x="128931" y="850900"/>
                  </a:lnTo>
                  <a:lnTo>
                    <a:pt x="110839" y="825500"/>
                  </a:lnTo>
                  <a:lnTo>
                    <a:pt x="99876" y="812800"/>
                  </a:lnTo>
                  <a:lnTo>
                    <a:pt x="74346" y="698500"/>
                  </a:lnTo>
                  <a:lnTo>
                    <a:pt x="691338" y="698500"/>
                  </a:lnTo>
                  <a:lnTo>
                    <a:pt x="677156" y="762000"/>
                  </a:lnTo>
                  <a:lnTo>
                    <a:pt x="144420" y="762000"/>
                  </a:lnTo>
                  <a:lnTo>
                    <a:pt x="152859" y="787400"/>
                  </a:lnTo>
                  <a:lnTo>
                    <a:pt x="156549" y="800100"/>
                  </a:lnTo>
                  <a:lnTo>
                    <a:pt x="162593" y="812800"/>
                  </a:lnTo>
                  <a:lnTo>
                    <a:pt x="665811" y="812800"/>
                  </a:lnTo>
                  <a:lnTo>
                    <a:pt x="654847" y="825500"/>
                  </a:lnTo>
                  <a:lnTo>
                    <a:pt x="636754" y="850900"/>
                  </a:lnTo>
                  <a:lnTo>
                    <a:pt x="613294" y="863600"/>
                  </a:lnTo>
                  <a:close/>
                </a:path>
                <a:path w="1695450" h="1689100">
                  <a:moveTo>
                    <a:pt x="1687691" y="762000"/>
                  </a:moveTo>
                  <a:lnTo>
                    <a:pt x="1394643" y="762000"/>
                  </a:lnTo>
                  <a:lnTo>
                    <a:pt x="1598562" y="723900"/>
                  </a:lnTo>
                  <a:lnTo>
                    <a:pt x="1616511" y="711200"/>
                  </a:lnTo>
                  <a:lnTo>
                    <a:pt x="1634081" y="723900"/>
                  </a:lnTo>
                  <a:lnTo>
                    <a:pt x="1650688" y="723900"/>
                  </a:lnTo>
                  <a:lnTo>
                    <a:pt x="1665754" y="736600"/>
                  </a:lnTo>
                  <a:lnTo>
                    <a:pt x="1678370" y="749300"/>
                  </a:lnTo>
                  <a:lnTo>
                    <a:pt x="1687691" y="762000"/>
                  </a:lnTo>
                  <a:close/>
                </a:path>
                <a:path w="1695450" h="1689100">
                  <a:moveTo>
                    <a:pt x="665811" y="812800"/>
                  </a:moveTo>
                  <a:lnTo>
                    <a:pt x="603093" y="812800"/>
                  </a:lnTo>
                  <a:lnTo>
                    <a:pt x="609137" y="800100"/>
                  </a:lnTo>
                  <a:lnTo>
                    <a:pt x="612828" y="787400"/>
                  </a:lnTo>
                  <a:lnTo>
                    <a:pt x="621264" y="762000"/>
                  </a:lnTo>
                  <a:lnTo>
                    <a:pt x="677156" y="762000"/>
                  </a:lnTo>
                  <a:lnTo>
                    <a:pt x="665811" y="812800"/>
                  </a:lnTo>
                  <a:close/>
                </a:path>
                <a:path w="1695450" h="1689100">
                  <a:moveTo>
                    <a:pt x="712739" y="939800"/>
                  </a:moveTo>
                  <a:lnTo>
                    <a:pt x="464881" y="939800"/>
                  </a:lnTo>
                  <a:lnTo>
                    <a:pt x="661963" y="901700"/>
                  </a:lnTo>
                  <a:lnTo>
                    <a:pt x="680533" y="863600"/>
                  </a:lnTo>
                  <a:lnTo>
                    <a:pt x="710338" y="812800"/>
                  </a:lnTo>
                  <a:lnTo>
                    <a:pt x="749433" y="787400"/>
                  </a:lnTo>
                  <a:lnTo>
                    <a:pt x="795876" y="762000"/>
                  </a:lnTo>
                  <a:lnTo>
                    <a:pt x="893497" y="762000"/>
                  </a:lnTo>
                  <a:lnTo>
                    <a:pt x="935264" y="774700"/>
                  </a:lnTo>
                  <a:lnTo>
                    <a:pt x="971743" y="800100"/>
                  </a:lnTo>
                  <a:lnTo>
                    <a:pt x="981712" y="812800"/>
                  </a:lnTo>
                  <a:lnTo>
                    <a:pt x="847724" y="812800"/>
                  </a:lnTo>
                  <a:lnTo>
                    <a:pt x="804545" y="825500"/>
                  </a:lnTo>
                  <a:lnTo>
                    <a:pt x="767016" y="838200"/>
                  </a:lnTo>
                  <a:lnTo>
                    <a:pt x="737404" y="876300"/>
                  </a:lnTo>
                  <a:lnTo>
                    <a:pt x="717974" y="901700"/>
                  </a:lnTo>
                  <a:lnTo>
                    <a:pt x="712739" y="939800"/>
                  </a:lnTo>
                  <a:close/>
                </a:path>
                <a:path w="1695450" h="1689100">
                  <a:moveTo>
                    <a:pt x="981462" y="1092200"/>
                  </a:moveTo>
                  <a:lnTo>
                    <a:pt x="847724" y="1092200"/>
                  </a:lnTo>
                  <a:lnTo>
                    <a:pt x="890903" y="1079500"/>
                  </a:lnTo>
                  <a:lnTo>
                    <a:pt x="928432" y="1066800"/>
                  </a:lnTo>
                  <a:lnTo>
                    <a:pt x="958044" y="1028700"/>
                  </a:lnTo>
                  <a:lnTo>
                    <a:pt x="977474" y="990600"/>
                  </a:lnTo>
                  <a:lnTo>
                    <a:pt x="984454" y="952500"/>
                  </a:lnTo>
                  <a:lnTo>
                    <a:pt x="977474" y="901700"/>
                  </a:lnTo>
                  <a:lnTo>
                    <a:pt x="958044" y="876300"/>
                  </a:lnTo>
                  <a:lnTo>
                    <a:pt x="928432" y="838200"/>
                  </a:lnTo>
                  <a:lnTo>
                    <a:pt x="890903" y="825500"/>
                  </a:lnTo>
                  <a:lnTo>
                    <a:pt x="847724" y="812800"/>
                  </a:lnTo>
                  <a:lnTo>
                    <a:pt x="981712" y="812800"/>
                  </a:lnTo>
                  <a:lnTo>
                    <a:pt x="1001652" y="838200"/>
                  </a:lnTo>
                  <a:lnTo>
                    <a:pt x="1286518" y="838200"/>
                  </a:lnTo>
                  <a:lnTo>
                    <a:pt x="1028251" y="889000"/>
                  </a:lnTo>
                  <a:lnTo>
                    <a:pt x="1032151" y="901700"/>
                  </a:lnTo>
                  <a:lnTo>
                    <a:pt x="1035180" y="914400"/>
                  </a:lnTo>
                  <a:lnTo>
                    <a:pt x="1037309" y="927100"/>
                  </a:lnTo>
                  <a:lnTo>
                    <a:pt x="1038506" y="939800"/>
                  </a:lnTo>
                  <a:lnTo>
                    <a:pt x="1298779" y="939800"/>
                  </a:lnTo>
                  <a:lnTo>
                    <a:pt x="1033485" y="990600"/>
                  </a:lnTo>
                  <a:lnTo>
                    <a:pt x="1025237" y="1016000"/>
                  </a:lnTo>
                  <a:lnTo>
                    <a:pt x="1013643" y="1041400"/>
                  </a:lnTo>
                  <a:lnTo>
                    <a:pt x="998965" y="1066800"/>
                  </a:lnTo>
                  <a:lnTo>
                    <a:pt x="981462" y="1092200"/>
                  </a:lnTo>
                  <a:close/>
                </a:path>
                <a:path w="1695450" h="1689100">
                  <a:moveTo>
                    <a:pt x="91544" y="1181100"/>
                  </a:moveTo>
                  <a:lnTo>
                    <a:pt x="53783" y="1181100"/>
                  </a:lnTo>
                  <a:lnTo>
                    <a:pt x="41175" y="1168400"/>
                  </a:lnTo>
                  <a:lnTo>
                    <a:pt x="29589" y="1168400"/>
                  </a:lnTo>
                  <a:lnTo>
                    <a:pt x="17034" y="1155700"/>
                  </a:lnTo>
                  <a:lnTo>
                    <a:pt x="7744" y="1143000"/>
                  </a:lnTo>
                  <a:lnTo>
                    <a:pt x="1979" y="1117600"/>
                  </a:lnTo>
                  <a:lnTo>
                    <a:pt x="0" y="1104900"/>
                  </a:lnTo>
                  <a:lnTo>
                    <a:pt x="4861" y="1079500"/>
                  </a:lnTo>
                  <a:lnTo>
                    <a:pt x="18386" y="1054100"/>
                  </a:lnTo>
                  <a:lnTo>
                    <a:pt x="38981" y="1028700"/>
                  </a:lnTo>
                  <a:lnTo>
                    <a:pt x="65053" y="1028700"/>
                  </a:lnTo>
                  <a:lnTo>
                    <a:pt x="300805" y="977900"/>
                  </a:lnTo>
                  <a:lnTo>
                    <a:pt x="300805" y="863600"/>
                  </a:lnTo>
                  <a:lnTo>
                    <a:pt x="355497" y="863600"/>
                  </a:lnTo>
                  <a:lnTo>
                    <a:pt x="355497" y="965200"/>
                  </a:lnTo>
                  <a:lnTo>
                    <a:pt x="656942" y="965200"/>
                  </a:lnTo>
                  <a:lnTo>
                    <a:pt x="75842" y="1079500"/>
                  </a:lnTo>
                  <a:lnTo>
                    <a:pt x="67355" y="1079500"/>
                  </a:lnTo>
                  <a:lnTo>
                    <a:pt x="60660" y="1092200"/>
                  </a:lnTo>
                  <a:lnTo>
                    <a:pt x="56269" y="1092200"/>
                  </a:lnTo>
                  <a:lnTo>
                    <a:pt x="54691" y="1104900"/>
                  </a:lnTo>
                  <a:lnTo>
                    <a:pt x="54691" y="1117600"/>
                  </a:lnTo>
                  <a:lnTo>
                    <a:pt x="60673" y="1117600"/>
                  </a:lnTo>
                  <a:lnTo>
                    <a:pt x="64305" y="1130300"/>
                  </a:lnTo>
                  <a:lnTo>
                    <a:pt x="359212" y="1130300"/>
                  </a:lnTo>
                  <a:lnTo>
                    <a:pt x="91544" y="1181100"/>
                  </a:lnTo>
                  <a:close/>
                </a:path>
                <a:path w="1695450" h="1689100">
                  <a:moveTo>
                    <a:pt x="359212" y="1130300"/>
                  </a:moveTo>
                  <a:lnTo>
                    <a:pt x="86097" y="1130300"/>
                  </a:lnTo>
                  <a:lnTo>
                    <a:pt x="667197" y="1016000"/>
                  </a:lnTo>
                  <a:lnTo>
                    <a:pt x="663297" y="1003300"/>
                  </a:lnTo>
                  <a:lnTo>
                    <a:pt x="660268" y="990600"/>
                  </a:lnTo>
                  <a:lnTo>
                    <a:pt x="658140" y="977900"/>
                  </a:lnTo>
                  <a:lnTo>
                    <a:pt x="656942" y="965200"/>
                  </a:lnTo>
                  <a:lnTo>
                    <a:pt x="355497" y="965200"/>
                  </a:lnTo>
                  <a:lnTo>
                    <a:pt x="410189" y="952500"/>
                  </a:lnTo>
                  <a:lnTo>
                    <a:pt x="410189" y="863600"/>
                  </a:lnTo>
                  <a:lnTo>
                    <a:pt x="464881" y="863600"/>
                  </a:lnTo>
                  <a:lnTo>
                    <a:pt x="464881" y="939800"/>
                  </a:lnTo>
                  <a:lnTo>
                    <a:pt x="712739" y="939800"/>
                  </a:lnTo>
                  <a:lnTo>
                    <a:pt x="710994" y="952500"/>
                  </a:lnTo>
                  <a:lnTo>
                    <a:pt x="717974" y="990600"/>
                  </a:lnTo>
                  <a:lnTo>
                    <a:pt x="737404" y="1028700"/>
                  </a:lnTo>
                  <a:lnTo>
                    <a:pt x="767016" y="1066800"/>
                  </a:lnTo>
                  <a:lnTo>
                    <a:pt x="693796" y="1066800"/>
                  </a:lnTo>
                  <a:lnTo>
                    <a:pt x="359212" y="1130300"/>
                  </a:lnTo>
                  <a:close/>
                </a:path>
                <a:path w="1695450" h="1689100">
                  <a:moveTo>
                    <a:pt x="847724" y="1092200"/>
                  </a:moveTo>
                  <a:lnTo>
                    <a:pt x="713986" y="1092200"/>
                  </a:lnTo>
                  <a:lnTo>
                    <a:pt x="708592" y="1079500"/>
                  </a:lnTo>
                  <a:lnTo>
                    <a:pt x="703450" y="1079500"/>
                  </a:lnTo>
                  <a:lnTo>
                    <a:pt x="698528" y="1066800"/>
                  </a:lnTo>
                  <a:lnTo>
                    <a:pt x="767016" y="1066800"/>
                  </a:lnTo>
                  <a:lnTo>
                    <a:pt x="804545" y="1079500"/>
                  </a:lnTo>
                  <a:lnTo>
                    <a:pt x="847724" y="1092200"/>
                  </a:lnTo>
                  <a:close/>
                </a:path>
                <a:path w="1695450" h="1689100">
                  <a:moveTo>
                    <a:pt x="608020" y="1473200"/>
                  </a:moveTo>
                  <a:lnTo>
                    <a:pt x="552153" y="1473200"/>
                  </a:lnTo>
                  <a:lnTo>
                    <a:pt x="620304" y="1155700"/>
                  </a:lnTo>
                  <a:lnTo>
                    <a:pt x="630811" y="1130300"/>
                  </a:lnTo>
                  <a:lnTo>
                    <a:pt x="648999" y="1104900"/>
                  </a:lnTo>
                  <a:lnTo>
                    <a:pt x="672894" y="1092200"/>
                  </a:lnTo>
                  <a:lnTo>
                    <a:pt x="1022554" y="1092200"/>
                  </a:lnTo>
                  <a:lnTo>
                    <a:pt x="1046450" y="1104900"/>
                  </a:lnTo>
                  <a:lnTo>
                    <a:pt x="1064637" y="1130300"/>
                  </a:lnTo>
                  <a:lnTo>
                    <a:pt x="1069891" y="1143000"/>
                  </a:lnTo>
                  <a:lnTo>
                    <a:pt x="683368" y="1143000"/>
                  </a:lnTo>
                  <a:lnTo>
                    <a:pt x="677317" y="1155700"/>
                  </a:lnTo>
                  <a:lnTo>
                    <a:pt x="673820" y="1168400"/>
                  </a:lnTo>
                  <a:lnTo>
                    <a:pt x="608020" y="1473200"/>
                  </a:lnTo>
                  <a:close/>
                </a:path>
                <a:path w="1695450" h="1689100">
                  <a:moveTo>
                    <a:pt x="1143296" y="1473200"/>
                  </a:moveTo>
                  <a:lnTo>
                    <a:pt x="1087428" y="1473200"/>
                  </a:lnTo>
                  <a:lnTo>
                    <a:pt x="1021628" y="1168400"/>
                  </a:lnTo>
                  <a:lnTo>
                    <a:pt x="1018131" y="1155700"/>
                  </a:lnTo>
                  <a:lnTo>
                    <a:pt x="1012080" y="1143000"/>
                  </a:lnTo>
                  <a:lnTo>
                    <a:pt x="1069891" y="1143000"/>
                  </a:lnTo>
                  <a:lnTo>
                    <a:pt x="1075144" y="1155700"/>
                  </a:lnTo>
                  <a:lnTo>
                    <a:pt x="1143296" y="1473200"/>
                  </a:lnTo>
                  <a:close/>
                </a:path>
                <a:path w="1695450" h="1689100">
                  <a:moveTo>
                    <a:pt x="1312605" y="1689100"/>
                  </a:moveTo>
                  <a:lnTo>
                    <a:pt x="382843" y="1689100"/>
                  </a:lnTo>
                  <a:lnTo>
                    <a:pt x="382843" y="1612900"/>
                  </a:lnTo>
                  <a:lnTo>
                    <a:pt x="389823" y="1562100"/>
                  </a:lnTo>
                  <a:lnTo>
                    <a:pt x="409252" y="1524000"/>
                  </a:lnTo>
                  <a:lnTo>
                    <a:pt x="438865" y="1498600"/>
                  </a:lnTo>
                  <a:lnTo>
                    <a:pt x="476394" y="1473200"/>
                  </a:lnTo>
                  <a:lnTo>
                    <a:pt x="1219055" y="1473200"/>
                  </a:lnTo>
                  <a:lnTo>
                    <a:pt x="1256584" y="1498600"/>
                  </a:lnTo>
                  <a:lnTo>
                    <a:pt x="1286196" y="1524000"/>
                  </a:lnTo>
                  <a:lnTo>
                    <a:pt x="519573" y="1524000"/>
                  </a:lnTo>
                  <a:lnTo>
                    <a:pt x="487646" y="1536700"/>
                  </a:lnTo>
                  <a:lnTo>
                    <a:pt x="461569" y="1549400"/>
                  </a:lnTo>
                  <a:lnTo>
                    <a:pt x="443984" y="1574800"/>
                  </a:lnTo>
                  <a:lnTo>
                    <a:pt x="437535" y="1612900"/>
                  </a:lnTo>
                  <a:lnTo>
                    <a:pt x="437535" y="1638300"/>
                  </a:lnTo>
                  <a:lnTo>
                    <a:pt x="1312605" y="1638300"/>
                  </a:lnTo>
                  <a:lnTo>
                    <a:pt x="1312605" y="1689100"/>
                  </a:lnTo>
                  <a:close/>
                </a:path>
                <a:path w="1695450" h="1689100">
                  <a:moveTo>
                    <a:pt x="1312605" y="1638300"/>
                  </a:moveTo>
                  <a:lnTo>
                    <a:pt x="1257913" y="1638300"/>
                  </a:lnTo>
                  <a:lnTo>
                    <a:pt x="1257913" y="1612900"/>
                  </a:lnTo>
                  <a:lnTo>
                    <a:pt x="1251464" y="1574800"/>
                  </a:lnTo>
                  <a:lnTo>
                    <a:pt x="1233878" y="1549400"/>
                  </a:lnTo>
                  <a:lnTo>
                    <a:pt x="1207801" y="1536700"/>
                  </a:lnTo>
                  <a:lnTo>
                    <a:pt x="1175876" y="1524000"/>
                  </a:lnTo>
                  <a:lnTo>
                    <a:pt x="1286196" y="1524000"/>
                  </a:lnTo>
                  <a:lnTo>
                    <a:pt x="1305625" y="1562100"/>
                  </a:lnTo>
                  <a:lnTo>
                    <a:pt x="1312605" y="1612900"/>
                  </a:lnTo>
                  <a:lnTo>
                    <a:pt x="1312605" y="1638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3557519" y="5831280"/>
            <a:ext cx="231013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0" dirty="0">
                <a:solidFill>
                  <a:srgbClr val="FFFFFF"/>
                </a:solidFill>
                <a:latin typeface="Arial"/>
                <a:cs typeface="Arial"/>
              </a:rPr>
              <a:t>Large</a:t>
            </a:r>
            <a:r>
              <a:rPr sz="345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55" dirty="0">
                <a:solidFill>
                  <a:srgbClr val="FFFFFF"/>
                </a:solidFill>
                <a:latin typeface="Arial"/>
                <a:cs typeface="Arial"/>
              </a:rPr>
              <a:t>gamme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12234" y="9168444"/>
            <a:ext cx="219011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frais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10224" y="9168444"/>
            <a:ext cx="40830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434" dirty="0">
                <a:solidFill>
                  <a:srgbClr val="FFFFFF"/>
                </a:solidFill>
                <a:latin typeface="Arial"/>
                <a:cs typeface="Arial"/>
              </a:rPr>
              <a:t>Bon </a:t>
            </a:r>
            <a:r>
              <a:rPr sz="3450" spc="-165" dirty="0">
                <a:solidFill>
                  <a:srgbClr val="FFFFFF"/>
                </a:solidFill>
                <a:latin typeface="Arial"/>
                <a:cs typeface="Arial"/>
              </a:rPr>
              <a:t>rapport</a:t>
            </a:r>
            <a:r>
              <a:rPr sz="3450" spc="-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00" dirty="0">
                <a:solidFill>
                  <a:srgbClr val="FFFFFF"/>
                </a:solidFill>
                <a:latin typeface="Arial"/>
                <a:cs typeface="Arial"/>
              </a:rPr>
              <a:t>qualité/prix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209506" y="8673928"/>
            <a:ext cx="606298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390900" algn="l"/>
              </a:tabLst>
            </a:pP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10" dirty="0">
                <a:solidFill>
                  <a:srgbClr val="FFFFFF"/>
                </a:solidFill>
                <a:latin typeface="Arial"/>
                <a:cs typeface="Arial"/>
              </a:rPr>
              <a:t>G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</a:t>
            </a:r>
            <a:r>
              <a:rPr sz="3650" spc="-7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 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9763" y="617879"/>
            <a:ext cx="13102590" cy="76949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097915" marR="5080" indent="-1085850" algn="r">
              <a:lnSpc>
                <a:spcPts val="8620"/>
              </a:lnSpc>
              <a:spcBef>
                <a:spcPts val="400"/>
              </a:spcBef>
            </a:pPr>
            <a:r>
              <a:rPr sz="7200" b="1" spc="500" dirty="0">
                <a:solidFill>
                  <a:srgbClr val="FFFFFF"/>
                </a:solidFill>
                <a:latin typeface="Arial"/>
                <a:cs typeface="Arial"/>
              </a:rPr>
              <a:t>Chaque </a:t>
            </a:r>
            <a:r>
              <a:rPr sz="7200" b="1" spc="480" dirty="0">
                <a:solidFill>
                  <a:srgbClr val="FFFFFF"/>
                </a:solidFill>
                <a:latin typeface="Arial"/>
                <a:cs typeface="Arial"/>
              </a:rPr>
              <a:t>jour,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sz="7200" b="1" spc="-6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54" dirty="0">
                <a:solidFill>
                  <a:srgbClr val="FFFFFF"/>
                </a:solidFill>
                <a:latin typeface="Arial"/>
                <a:cs typeface="Arial"/>
              </a:rPr>
              <a:t>millions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35" dirty="0">
                <a:solidFill>
                  <a:srgbClr val="FFFFFF"/>
                </a:solidFill>
                <a:latin typeface="Arial"/>
                <a:cs typeface="Arial"/>
              </a:rPr>
              <a:t>clients </a:t>
            </a:r>
            <a:r>
              <a:rPr sz="7200" b="1" spc="235" dirty="0">
                <a:solidFill>
                  <a:srgbClr val="FFFFFF"/>
                </a:solidFill>
                <a:latin typeface="Arial"/>
                <a:cs typeface="Arial"/>
              </a:rPr>
              <a:t>poussent</a:t>
            </a:r>
            <a:r>
              <a:rPr sz="72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porte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d’une</a:t>
            </a:r>
            <a:r>
              <a:rPr sz="72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25" dirty="0">
                <a:solidFill>
                  <a:srgbClr val="FFFFFF"/>
                </a:solidFill>
                <a:latin typeface="Arial"/>
                <a:cs typeface="Arial"/>
              </a:rPr>
              <a:t>boulangerie- </a:t>
            </a:r>
            <a:r>
              <a:rPr sz="7200" b="1" spc="6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35" dirty="0">
                <a:solidFill>
                  <a:srgbClr val="FFFFFF"/>
                </a:solidFill>
                <a:latin typeface="Arial"/>
                <a:cs typeface="Arial"/>
              </a:rPr>
              <a:t>pâtisserie </a:t>
            </a:r>
            <a:r>
              <a:rPr sz="7200" b="1" spc="425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7200" b="1" spc="-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55" dirty="0">
                <a:solidFill>
                  <a:srgbClr val="FFFFFF"/>
                </a:solidFill>
                <a:latin typeface="Arial"/>
                <a:cs typeface="Arial"/>
              </a:rPr>
              <a:t>6 </a:t>
            </a:r>
            <a:r>
              <a:rPr sz="7200" b="1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milliards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34" dirty="0">
                <a:solidFill>
                  <a:srgbClr val="FFFFFF"/>
                </a:solidFill>
                <a:latin typeface="Arial"/>
                <a:cs typeface="Arial"/>
              </a:rPr>
              <a:t>baguettes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sortent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72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05" dirty="0">
                <a:solidFill>
                  <a:srgbClr val="FFFFFF"/>
                </a:solidFill>
                <a:latin typeface="Arial"/>
                <a:cs typeface="Arial"/>
              </a:rPr>
              <a:t>fournils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20" dirty="0">
                <a:solidFill>
                  <a:srgbClr val="FFFFFF"/>
                </a:solidFill>
                <a:latin typeface="Arial"/>
                <a:cs typeface="Arial"/>
              </a:rPr>
              <a:t>boulangeries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artisanales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281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36704" y="5577077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326453" y="883373"/>
                  </a:moveTo>
                  <a:lnTo>
                    <a:pt x="322097" y="857935"/>
                  </a:lnTo>
                  <a:lnTo>
                    <a:pt x="310032" y="836155"/>
                  </a:lnTo>
                  <a:lnTo>
                    <a:pt x="291769" y="819454"/>
                  </a:lnTo>
                  <a:lnTo>
                    <a:pt x="268846" y="809256"/>
                  </a:lnTo>
                  <a:lnTo>
                    <a:pt x="268846" y="768146"/>
                  </a:lnTo>
                  <a:lnTo>
                    <a:pt x="230441" y="768146"/>
                  </a:lnTo>
                  <a:lnTo>
                    <a:pt x="230441" y="809256"/>
                  </a:lnTo>
                  <a:lnTo>
                    <a:pt x="207505" y="819454"/>
                  </a:lnTo>
                  <a:lnTo>
                    <a:pt x="189255" y="836155"/>
                  </a:lnTo>
                  <a:lnTo>
                    <a:pt x="177190" y="857935"/>
                  </a:lnTo>
                  <a:lnTo>
                    <a:pt x="172821" y="883373"/>
                  </a:lnTo>
                  <a:lnTo>
                    <a:pt x="178866" y="913257"/>
                  </a:lnTo>
                  <a:lnTo>
                    <a:pt x="195338" y="937679"/>
                  </a:lnTo>
                  <a:lnTo>
                    <a:pt x="219760" y="954151"/>
                  </a:lnTo>
                  <a:lnTo>
                    <a:pt x="264566" y="963218"/>
                  </a:lnTo>
                  <a:lnTo>
                    <a:pt x="276771" y="971461"/>
                  </a:lnTo>
                  <a:lnTo>
                    <a:pt x="285026" y="983665"/>
                  </a:lnTo>
                  <a:lnTo>
                    <a:pt x="288048" y="998588"/>
                  </a:lnTo>
                  <a:lnTo>
                    <a:pt x="285026" y="1013523"/>
                  </a:lnTo>
                  <a:lnTo>
                    <a:pt x="276771" y="1025728"/>
                  </a:lnTo>
                  <a:lnTo>
                    <a:pt x="264566" y="1033970"/>
                  </a:lnTo>
                  <a:lnTo>
                    <a:pt x="249643" y="1037005"/>
                  </a:lnTo>
                  <a:lnTo>
                    <a:pt x="234708" y="1033970"/>
                  </a:lnTo>
                  <a:lnTo>
                    <a:pt x="222504" y="1025728"/>
                  </a:lnTo>
                  <a:lnTo>
                    <a:pt x="214261" y="1013523"/>
                  </a:lnTo>
                  <a:lnTo>
                    <a:pt x="211239" y="998588"/>
                  </a:lnTo>
                  <a:lnTo>
                    <a:pt x="172821" y="998588"/>
                  </a:lnTo>
                  <a:lnTo>
                    <a:pt x="177190" y="1024026"/>
                  </a:lnTo>
                  <a:lnTo>
                    <a:pt x="189255" y="1045806"/>
                  </a:lnTo>
                  <a:lnTo>
                    <a:pt x="207505" y="1062507"/>
                  </a:lnTo>
                  <a:lnTo>
                    <a:pt x="230441" y="1072705"/>
                  </a:lnTo>
                  <a:lnTo>
                    <a:pt x="230441" y="1113815"/>
                  </a:lnTo>
                  <a:lnTo>
                    <a:pt x="268846" y="1113815"/>
                  </a:lnTo>
                  <a:lnTo>
                    <a:pt x="268846" y="1072705"/>
                  </a:lnTo>
                  <a:lnTo>
                    <a:pt x="291769" y="1062507"/>
                  </a:lnTo>
                  <a:lnTo>
                    <a:pt x="310032" y="1045806"/>
                  </a:lnTo>
                  <a:lnTo>
                    <a:pt x="322097" y="1024026"/>
                  </a:lnTo>
                  <a:lnTo>
                    <a:pt x="326453" y="998588"/>
                  </a:lnTo>
                  <a:lnTo>
                    <a:pt x="320408" y="968717"/>
                  </a:lnTo>
                  <a:lnTo>
                    <a:pt x="303936" y="944295"/>
                  </a:lnTo>
                  <a:lnTo>
                    <a:pt x="279527" y="927823"/>
                  </a:lnTo>
                  <a:lnTo>
                    <a:pt x="234708" y="918756"/>
                  </a:lnTo>
                  <a:lnTo>
                    <a:pt x="222504" y="910513"/>
                  </a:lnTo>
                  <a:lnTo>
                    <a:pt x="214261" y="898296"/>
                  </a:lnTo>
                  <a:lnTo>
                    <a:pt x="211239" y="883373"/>
                  </a:lnTo>
                  <a:lnTo>
                    <a:pt x="214261" y="868451"/>
                  </a:lnTo>
                  <a:lnTo>
                    <a:pt x="222504" y="856234"/>
                  </a:lnTo>
                  <a:lnTo>
                    <a:pt x="234708" y="847991"/>
                  </a:lnTo>
                  <a:lnTo>
                    <a:pt x="249643" y="844969"/>
                  </a:lnTo>
                  <a:lnTo>
                    <a:pt x="264566" y="847991"/>
                  </a:lnTo>
                  <a:lnTo>
                    <a:pt x="276771" y="856234"/>
                  </a:lnTo>
                  <a:lnTo>
                    <a:pt x="285026" y="868451"/>
                  </a:lnTo>
                  <a:lnTo>
                    <a:pt x="288048" y="883373"/>
                  </a:lnTo>
                  <a:lnTo>
                    <a:pt x="326453" y="883373"/>
                  </a:lnTo>
                  <a:close/>
                </a:path>
                <a:path w="1190625" h="1190625">
                  <a:moveTo>
                    <a:pt x="1190612" y="0"/>
                  </a:moveTo>
                  <a:lnTo>
                    <a:pt x="806551" y="0"/>
                  </a:lnTo>
                  <a:lnTo>
                    <a:pt x="806551" y="115227"/>
                  </a:lnTo>
                  <a:lnTo>
                    <a:pt x="993635" y="115227"/>
                  </a:lnTo>
                  <a:lnTo>
                    <a:pt x="671893" y="434111"/>
                  </a:lnTo>
                  <a:lnTo>
                    <a:pt x="612698" y="377482"/>
                  </a:lnTo>
                  <a:lnTo>
                    <a:pt x="557720" y="324891"/>
                  </a:lnTo>
                  <a:lnTo>
                    <a:pt x="234632" y="619544"/>
                  </a:lnTo>
                  <a:lnTo>
                    <a:pt x="260515" y="647903"/>
                  </a:lnTo>
                  <a:lnTo>
                    <a:pt x="557123" y="377482"/>
                  </a:lnTo>
                  <a:lnTo>
                    <a:pt x="672350" y="487667"/>
                  </a:lnTo>
                  <a:lnTo>
                    <a:pt x="726389" y="434111"/>
                  </a:lnTo>
                  <a:lnTo>
                    <a:pt x="1086954" y="76822"/>
                  </a:lnTo>
                  <a:lnTo>
                    <a:pt x="844956" y="76822"/>
                  </a:lnTo>
                  <a:lnTo>
                    <a:pt x="844956" y="38417"/>
                  </a:lnTo>
                  <a:lnTo>
                    <a:pt x="1152207" y="38417"/>
                  </a:lnTo>
                  <a:lnTo>
                    <a:pt x="1152207" y="345668"/>
                  </a:lnTo>
                  <a:lnTo>
                    <a:pt x="1113802" y="345668"/>
                  </a:lnTo>
                  <a:lnTo>
                    <a:pt x="1113802" y="195262"/>
                  </a:lnTo>
                  <a:lnTo>
                    <a:pt x="1113802" y="101727"/>
                  </a:lnTo>
                  <a:lnTo>
                    <a:pt x="998575" y="218376"/>
                  </a:lnTo>
                  <a:lnTo>
                    <a:pt x="998575" y="272986"/>
                  </a:lnTo>
                  <a:lnTo>
                    <a:pt x="998575" y="1152220"/>
                  </a:lnTo>
                  <a:lnTo>
                    <a:pt x="921766" y="1152220"/>
                  </a:lnTo>
                  <a:lnTo>
                    <a:pt x="921766" y="389636"/>
                  </a:lnTo>
                  <a:lnTo>
                    <a:pt x="921766" y="350774"/>
                  </a:lnTo>
                  <a:lnTo>
                    <a:pt x="998575" y="272986"/>
                  </a:lnTo>
                  <a:lnTo>
                    <a:pt x="998575" y="218376"/>
                  </a:lnTo>
                  <a:lnTo>
                    <a:pt x="883361" y="335000"/>
                  </a:lnTo>
                  <a:lnTo>
                    <a:pt x="883361" y="389636"/>
                  </a:lnTo>
                  <a:lnTo>
                    <a:pt x="883361" y="1152220"/>
                  </a:lnTo>
                  <a:lnTo>
                    <a:pt x="806551" y="1152220"/>
                  </a:lnTo>
                  <a:lnTo>
                    <a:pt x="806551" y="506272"/>
                  </a:lnTo>
                  <a:lnTo>
                    <a:pt x="806551" y="467423"/>
                  </a:lnTo>
                  <a:lnTo>
                    <a:pt x="883361" y="389636"/>
                  </a:lnTo>
                  <a:lnTo>
                    <a:pt x="883361" y="335000"/>
                  </a:lnTo>
                  <a:lnTo>
                    <a:pt x="768134" y="451637"/>
                  </a:lnTo>
                  <a:lnTo>
                    <a:pt x="768134" y="506272"/>
                  </a:lnTo>
                  <a:lnTo>
                    <a:pt x="768134" y="1152220"/>
                  </a:lnTo>
                  <a:lnTo>
                    <a:pt x="691324" y="1152220"/>
                  </a:lnTo>
                  <a:lnTo>
                    <a:pt x="691400" y="583920"/>
                  </a:lnTo>
                  <a:lnTo>
                    <a:pt x="726249" y="548665"/>
                  </a:lnTo>
                  <a:lnTo>
                    <a:pt x="768134" y="506272"/>
                  </a:lnTo>
                  <a:lnTo>
                    <a:pt x="768134" y="451637"/>
                  </a:lnTo>
                  <a:lnTo>
                    <a:pt x="672274" y="548665"/>
                  </a:lnTo>
                  <a:lnTo>
                    <a:pt x="652919" y="528688"/>
                  </a:lnTo>
                  <a:lnTo>
                    <a:pt x="652919" y="583920"/>
                  </a:lnTo>
                  <a:lnTo>
                    <a:pt x="652919" y="1152220"/>
                  </a:lnTo>
                  <a:lnTo>
                    <a:pt x="576097" y="1152220"/>
                  </a:lnTo>
                  <a:lnTo>
                    <a:pt x="576097" y="504621"/>
                  </a:lnTo>
                  <a:lnTo>
                    <a:pt x="652919" y="583920"/>
                  </a:lnTo>
                  <a:lnTo>
                    <a:pt x="652919" y="528688"/>
                  </a:lnTo>
                  <a:lnTo>
                    <a:pt x="629615" y="504621"/>
                  </a:lnTo>
                  <a:lnTo>
                    <a:pt x="622490" y="497268"/>
                  </a:lnTo>
                  <a:lnTo>
                    <a:pt x="555993" y="428637"/>
                  </a:lnTo>
                  <a:lnTo>
                    <a:pt x="537692" y="445325"/>
                  </a:lnTo>
                  <a:lnTo>
                    <a:pt x="537692" y="497268"/>
                  </a:lnTo>
                  <a:lnTo>
                    <a:pt x="537692" y="1152220"/>
                  </a:lnTo>
                  <a:lnTo>
                    <a:pt x="382117" y="1152220"/>
                  </a:lnTo>
                  <a:lnTo>
                    <a:pt x="421259" y="1121829"/>
                  </a:lnTo>
                  <a:lnTo>
                    <a:pt x="453694" y="1084402"/>
                  </a:lnTo>
                  <a:lnTo>
                    <a:pt x="478269" y="1041044"/>
                  </a:lnTo>
                  <a:lnTo>
                    <a:pt x="493839" y="992873"/>
                  </a:lnTo>
                  <a:lnTo>
                    <a:pt x="499287" y="940981"/>
                  </a:lnTo>
                  <a:lnTo>
                    <a:pt x="494639" y="892962"/>
                  </a:lnTo>
                  <a:lnTo>
                    <a:pt x="481304" y="848029"/>
                  </a:lnTo>
                  <a:lnTo>
                    <a:pt x="460883" y="808494"/>
                  </a:lnTo>
                  <a:lnTo>
                    <a:pt x="460883" y="940981"/>
                  </a:lnTo>
                  <a:lnTo>
                    <a:pt x="455295" y="989368"/>
                  </a:lnTo>
                  <a:lnTo>
                    <a:pt x="439381" y="1033805"/>
                  </a:lnTo>
                  <a:lnTo>
                    <a:pt x="414426" y="1073035"/>
                  </a:lnTo>
                  <a:lnTo>
                    <a:pt x="381685" y="1105763"/>
                  </a:lnTo>
                  <a:lnTo>
                    <a:pt x="342468" y="1130719"/>
                  </a:lnTo>
                  <a:lnTo>
                    <a:pt x="298018" y="1146632"/>
                  </a:lnTo>
                  <a:lnTo>
                    <a:pt x="249643" y="1152220"/>
                  </a:lnTo>
                  <a:lnTo>
                    <a:pt x="201256" y="1146632"/>
                  </a:lnTo>
                  <a:lnTo>
                    <a:pt x="156819" y="1130719"/>
                  </a:lnTo>
                  <a:lnTo>
                    <a:pt x="117589" y="1105763"/>
                  </a:lnTo>
                  <a:lnTo>
                    <a:pt x="84861" y="1073035"/>
                  </a:lnTo>
                  <a:lnTo>
                    <a:pt x="59905" y="1033805"/>
                  </a:lnTo>
                  <a:lnTo>
                    <a:pt x="43992" y="989368"/>
                  </a:lnTo>
                  <a:lnTo>
                    <a:pt x="38404" y="940981"/>
                  </a:lnTo>
                  <a:lnTo>
                    <a:pt x="43992" y="892606"/>
                  </a:lnTo>
                  <a:lnTo>
                    <a:pt x="59905" y="848156"/>
                  </a:lnTo>
                  <a:lnTo>
                    <a:pt x="84861" y="808939"/>
                  </a:lnTo>
                  <a:lnTo>
                    <a:pt x="117589" y="776198"/>
                  </a:lnTo>
                  <a:lnTo>
                    <a:pt x="156819" y="751243"/>
                  </a:lnTo>
                  <a:lnTo>
                    <a:pt x="201256" y="735330"/>
                  </a:lnTo>
                  <a:lnTo>
                    <a:pt x="249643" y="729742"/>
                  </a:lnTo>
                  <a:lnTo>
                    <a:pt x="298018" y="735330"/>
                  </a:lnTo>
                  <a:lnTo>
                    <a:pt x="342468" y="751243"/>
                  </a:lnTo>
                  <a:lnTo>
                    <a:pt x="381685" y="776198"/>
                  </a:lnTo>
                  <a:lnTo>
                    <a:pt x="414426" y="808939"/>
                  </a:lnTo>
                  <a:lnTo>
                    <a:pt x="439381" y="848156"/>
                  </a:lnTo>
                  <a:lnTo>
                    <a:pt x="455295" y="892606"/>
                  </a:lnTo>
                  <a:lnTo>
                    <a:pt x="460883" y="940981"/>
                  </a:lnTo>
                  <a:lnTo>
                    <a:pt x="460883" y="808494"/>
                  </a:lnTo>
                  <a:lnTo>
                    <a:pt x="460146" y="807059"/>
                  </a:lnTo>
                  <a:lnTo>
                    <a:pt x="432066" y="770940"/>
                  </a:lnTo>
                  <a:lnTo>
                    <a:pt x="397929" y="740524"/>
                  </a:lnTo>
                  <a:lnTo>
                    <a:pt x="380136" y="729742"/>
                  </a:lnTo>
                  <a:lnTo>
                    <a:pt x="358635" y="716699"/>
                  </a:lnTo>
                  <a:lnTo>
                    <a:pt x="315048" y="700341"/>
                  </a:lnTo>
                  <a:lnTo>
                    <a:pt x="323938" y="692238"/>
                  </a:lnTo>
                  <a:lnTo>
                    <a:pt x="537692" y="497268"/>
                  </a:lnTo>
                  <a:lnTo>
                    <a:pt x="537692" y="445325"/>
                  </a:lnTo>
                  <a:lnTo>
                    <a:pt x="266890" y="692238"/>
                  </a:lnTo>
                  <a:lnTo>
                    <a:pt x="261188" y="691857"/>
                  </a:lnTo>
                  <a:lnTo>
                    <a:pt x="255485" y="691337"/>
                  </a:lnTo>
                  <a:lnTo>
                    <a:pt x="249643" y="691337"/>
                  </a:lnTo>
                  <a:lnTo>
                    <a:pt x="204825" y="695363"/>
                  </a:lnTo>
                  <a:lnTo>
                    <a:pt x="162623" y="706983"/>
                  </a:lnTo>
                  <a:lnTo>
                    <a:pt x="123736" y="725474"/>
                  </a:lnTo>
                  <a:lnTo>
                    <a:pt x="88887" y="750125"/>
                  </a:lnTo>
                  <a:lnTo>
                    <a:pt x="58775" y="780237"/>
                  </a:lnTo>
                  <a:lnTo>
                    <a:pt x="34124" y="815086"/>
                  </a:lnTo>
                  <a:lnTo>
                    <a:pt x="15633" y="853960"/>
                  </a:lnTo>
                  <a:lnTo>
                    <a:pt x="4025" y="896162"/>
                  </a:lnTo>
                  <a:lnTo>
                    <a:pt x="0" y="940981"/>
                  </a:lnTo>
                  <a:lnTo>
                    <a:pt x="4025" y="985799"/>
                  </a:lnTo>
                  <a:lnTo>
                    <a:pt x="15633" y="1028001"/>
                  </a:lnTo>
                  <a:lnTo>
                    <a:pt x="34124" y="1066888"/>
                  </a:lnTo>
                  <a:lnTo>
                    <a:pt x="58775" y="1101737"/>
                  </a:lnTo>
                  <a:lnTo>
                    <a:pt x="88887" y="1131836"/>
                  </a:lnTo>
                  <a:lnTo>
                    <a:pt x="123736" y="1156500"/>
                  </a:lnTo>
                  <a:lnTo>
                    <a:pt x="162623" y="1174991"/>
                  </a:lnTo>
                  <a:lnTo>
                    <a:pt x="204825" y="1186599"/>
                  </a:lnTo>
                  <a:lnTo>
                    <a:pt x="249643" y="1190625"/>
                  </a:lnTo>
                  <a:lnTo>
                    <a:pt x="1152207" y="1190625"/>
                  </a:lnTo>
                  <a:lnTo>
                    <a:pt x="1152207" y="1152220"/>
                  </a:lnTo>
                  <a:lnTo>
                    <a:pt x="1152207" y="422490"/>
                  </a:lnTo>
                  <a:lnTo>
                    <a:pt x="1113802" y="422490"/>
                  </a:lnTo>
                  <a:lnTo>
                    <a:pt x="1113802" y="1152220"/>
                  </a:lnTo>
                  <a:lnTo>
                    <a:pt x="1036993" y="1152220"/>
                  </a:lnTo>
                  <a:lnTo>
                    <a:pt x="1036993" y="272986"/>
                  </a:lnTo>
                  <a:lnTo>
                    <a:pt x="1036993" y="234124"/>
                  </a:lnTo>
                  <a:lnTo>
                    <a:pt x="1075397" y="195262"/>
                  </a:lnTo>
                  <a:lnTo>
                    <a:pt x="1075397" y="384073"/>
                  </a:lnTo>
                  <a:lnTo>
                    <a:pt x="1190612" y="384073"/>
                  </a:lnTo>
                  <a:lnTo>
                    <a:pt x="1190612" y="345668"/>
                  </a:lnTo>
                  <a:lnTo>
                    <a:pt x="1190612" y="38417"/>
                  </a:lnTo>
                  <a:lnTo>
                    <a:pt x="1190612" y="0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8557102"/>
            <a:ext cx="9282430" cy="1084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45" dirty="0">
                <a:latin typeface="Arial"/>
                <a:cs typeface="Arial"/>
              </a:rPr>
              <a:t>alimentaires </a:t>
            </a:r>
            <a:r>
              <a:rPr sz="3450" spc="-260" dirty="0">
                <a:latin typeface="Arial"/>
                <a:cs typeface="Arial"/>
              </a:rPr>
              <a:t>nécessitent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0" dirty="0">
                <a:latin typeface="Arial"/>
                <a:cs typeface="Arial"/>
              </a:rPr>
              <a:t>mettre </a:t>
            </a:r>
            <a:r>
              <a:rPr sz="3450" spc="-180" dirty="0">
                <a:latin typeface="Arial"/>
                <a:cs typeface="Arial"/>
              </a:rPr>
              <a:t>l'accent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80" dirty="0">
                <a:latin typeface="Arial"/>
                <a:cs typeface="Arial"/>
              </a:rPr>
              <a:t>qualité 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10" dirty="0">
                <a:latin typeface="Arial"/>
                <a:cs typeface="Arial"/>
              </a:rPr>
              <a:t>variété </a:t>
            </a:r>
            <a:r>
              <a:rPr sz="3450" spc="-305" dirty="0">
                <a:latin typeface="Arial"/>
                <a:cs typeface="Arial"/>
              </a:rPr>
              <a:t>au niveau du</a:t>
            </a:r>
            <a:r>
              <a:rPr sz="3450" spc="204" dirty="0">
                <a:latin typeface="Arial"/>
                <a:cs typeface="Arial"/>
              </a:rPr>
              <a:t> </a:t>
            </a:r>
            <a:r>
              <a:rPr sz="3450" spc="-190" dirty="0">
                <a:latin typeface="Arial"/>
                <a:cs typeface="Arial"/>
              </a:rPr>
              <a:t>produit.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22806" y="7892804"/>
            <a:ext cx="1429494" cy="142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658320" y="3834637"/>
            <a:ext cx="1943735" cy="857250"/>
          </a:xfrm>
          <a:custGeom>
            <a:avLst/>
            <a:gdLst/>
            <a:ahLst/>
            <a:cxnLst/>
            <a:rect l="l" t="t" r="r" b="b"/>
            <a:pathLst>
              <a:path w="1943734" h="857250">
                <a:moveTo>
                  <a:pt x="1905092" y="386080"/>
                </a:moveTo>
                <a:lnTo>
                  <a:pt x="37427" y="386080"/>
                </a:lnTo>
                <a:lnTo>
                  <a:pt x="26865" y="383540"/>
                </a:lnTo>
                <a:lnTo>
                  <a:pt x="18035" y="377190"/>
                </a:lnTo>
                <a:lnTo>
                  <a:pt x="12013" y="368300"/>
                </a:lnTo>
                <a:lnTo>
                  <a:pt x="9875" y="358140"/>
                </a:lnTo>
                <a:lnTo>
                  <a:pt x="13588" y="311150"/>
                </a:lnTo>
                <a:lnTo>
                  <a:pt x="23156" y="264160"/>
                </a:lnTo>
                <a:lnTo>
                  <a:pt x="38259" y="220980"/>
                </a:lnTo>
                <a:lnTo>
                  <a:pt x="58573" y="179070"/>
                </a:lnTo>
                <a:lnTo>
                  <a:pt x="83779" y="140970"/>
                </a:lnTo>
                <a:lnTo>
                  <a:pt x="113553" y="105410"/>
                </a:lnTo>
                <a:lnTo>
                  <a:pt x="147574" y="74930"/>
                </a:lnTo>
                <a:lnTo>
                  <a:pt x="185520" y="48260"/>
                </a:lnTo>
                <a:lnTo>
                  <a:pt x="227069" y="27940"/>
                </a:lnTo>
                <a:lnTo>
                  <a:pt x="271901" y="11430"/>
                </a:lnTo>
                <a:lnTo>
                  <a:pt x="325051" y="1270"/>
                </a:lnTo>
                <a:lnTo>
                  <a:pt x="378100" y="0"/>
                </a:lnTo>
                <a:lnTo>
                  <a:pt x="430244" y="5080"/>
                </a:lnTo>
                <a:lnTo>
                  <a:pt x="480678" y="19050"/>
                </a:lnTo>
                <a:lnTo>
                  <a:pt x="528598" y="39370"/>
                </a:lnTo>
                <a:lnTo>
                  <a:pt x="554086" y="54610"/>
                </a:lnTo>
                <a:lnTo>
                  <a:pt x="380900" y="54610"/>
                </a:lnTo>
                <a:lnTo>
                  <a:pt x="333909" y="55880"/>
                </a:lnTo>
                <a:lnTo>
                  <a:pt x="286518" y="64770"/>
                </a:lnTo>
                <a:lnTo>
                  <a:pt x="242596" y="81280"/>
                </a:lnTo>
                <a:lnTo>
                  <a:pt x="202525" y="102870"/>
                </a:lnTo>
                <a:lnTo>
                  <a:pt x="166728" y="130810"/>
                </a:lnTo>
                <a:lnTo>
                  <a:pt x="135627" y="163830"/>
                </a:lnTo>
                <a:lnTo>
                  <a:pt x="109643" y="200660"/>
                </a:lnTo>
                <a:lnTo>
                  <a:pt x="89199" y="241300"/>
                </a:lnTo>
                <a:lnTo>
                  <a:pt x="74717" y="284480"/>
                </a:lnTo>
                <a:lnTo>
                  <a:pt x="66618" y="330200"/>
                </a:lnTo>
                <a:lnTo>
                  <a:pt x="1930525" y="330200"/>
                </a:lnTo>
                <a:lnTo>
                  <a:pt x="1932620" y="358140"/>
                </a:lnTo>
                <a:lnTo>
                  <a:pt x="1930506" y="368300"/>
                </a:lnTo>
                <a:lnTo>
                  <a:pt x="1924482" y="377190"/>
                </a:lnTo>
                <a:lnTo>
                  <a:pt x="1915646" y="383540"/>
                </a:lnTo>
                <a:lnTo>
                  <a:pt x="1905092" y="386080"/>
                </a:lnTo>
                <a:close/>
              </a:path>
              <a:path w="1943734" h="857250">
                <a:moveTo>
                  <a:pt x="1483776" y="241300"/>
                </a:moveTo>
                <a:lnTo>
                  <a:pt x="1467432" y="228600"/>
                </a:lnTo>
                <a:lnTo>
                  <a:pt x="1442346" y="186690"/>
                </a:lnTo>
                <a:lnTo>
                  <a:pt x="1411981" y="149860"/>
                </a:lnTo>
                <a:lnTo>
                  <a:pt x="1377121" y="118110"/>
                </a:lnTo>
                <a:lnTo>
                  <a:pt x="1338552" y="93980"/>
                </a:lnTo>
                <a:lnTo>
                  <a:pt x="1297058" y="74930"/>
                </a:lnTo>
                <a:lnTo>
                  <a:pt x="1253424" y="62230"/>
                </a:lnTo>
                <a:lnTo>
                  <a:pt x="1208436" y="55880"/>
                </a:lnTo>
                <a:lnTo>
                  <a:pt x="1383851" y="55880"/>
                </a:lnTo>
                <a:lnTo>
                  <a:pt x="1427803" y="31750"/>
                </a:lnTo>
                <a:lnTo>
                  <a:pt x="1474142" y="13970"/>
                </a:lnTo>
                <a:lnTo>
                  <a:pt x="1522108" y="3810"/>
                </a:lnTo>
                <a:lnTo>
                  <a:pt x="1570938" y="0"/>
                </a:lnTo>
                <a:lnTo>
                  <a:pt x="1619871" y="2540"/>
                </a:lnTo>
                <a:lnTo>
                  <a:pt x="1668146" y="11430"/>
                </a:lnTo>
                <a:lnTo>
                  <a:pt x="1715001" y="26670"/>
                </a:lnTo>
                <a:lnTo>
                  <a:pt x="1759676" y="50800"/>
                </a:lnTo>
                <a:lnTo>
                  <a:pt x="1765128" y="54610"/>
                </a:lnTo>
                <a:lnTo>
                  <a:pt x="1582379" y="54610"/>
                </a:lnTo>
                <a:lnTo>
                  <a:pt x="1530956" y="58420"/>
                </a:lnTo>
                <a:lnTo>
                  <a:pt x="1480534" y="71120"/>
                </a:lnTo>
                <a:lnTo>
                  <a:pt x="1432197" y="91440"/>
                </a:lnTo>
                <a:lnTo>
                  <a:pt x="1456069" y="114300"/>
                </a:lnTo>
                <a:lnTo>
                  <a:pt x="1477979" y="140970"/>
                </a:lnTo>
                <a:lnTo>
                  <a:pt x="1497696" y="168910"/>
                </a:lnTo>
                <a:lnTo>
                  <a:pt x="1514987" y="200660"/>
                </a:lnTo>
                <a:lnTo>
                  <a:pt x="1516489" y="222250"/>
                </a:lnTo>
                <a:lnTo>
                  <a:pt x="1503107" y="237490"/>
                </a:lnTo>
                <a:lnTo>
                  <a:pt x="1483776" y="241300"/>
                </a:lnTo>
                <a:close/>
              </a:path>
              <a:path w="1943734" h="857250">
                <a:moveTo>
                  <a:pt x="699897" y="66040"/>
                </a:moveTo>
                <a:lnTo>
                  <a:pt x="573201" y="66040"/>
                </a:lnTo>
                <a:lnTo>
                  <a:pt x="617309" y="40640"/>
                </a:lnTo>
                <a:lnTo>
                  <a:pt x="663465" y="21590"/>
                </a:lnTo>
                <a:lnTo>
                  <a:pt x="710990" y="8890"/>
                </a:lnTo>
                <a:lnTo>
                  <a:pt x="759206" y="2540"/>
                </a:lnTo>
                <a:lnTo>
                  <a:pt x="807433" y="2540"/>
                </a:lnTo>
                <a:lnTo>
                  <a:pt x="854995" y="10160"/>
                </a:lnTo>
                <a:lnTo>
                  <a:pt x="901212" y="22860"/>
                </a:lnTo>
                <a:lnTo>
                  <a:pt x="945405" y="41910"/>
                </a:lnTo>
                <a:lnTo>
                  <a:pt x="969427" y="55880"/>
                </a:lnTo>
                <a:lnTo>
                  <a:pt x="794507" y="55880"/>
                </a:lnTo>
                <a:lnTo>
                  <a:pt x="748941" y="57150"/>
                </a:lnTo>
                <a:lnTo>
                  <a:pt x="703593" y="64770"/>
                </a:lnTo>
                <a:lnTo>
                  <a:pt x="699897" y="66040"/>
                </a:lnTo>
                <a:close/>
              </a:path>
              <a:path w="1943734" h="857250">
                <a:moveTo>
                  <a:pt x="1113839" y="66040"/>
                </a:moveTo>
                <a:lnTo>
                  <a:pt x="986898" y="66040"/>
                </a:lnTo>
                <a:lnTo>
                  <a:pt x="1028920" y="41910"/>
                </a:lnTo>
                <a:lnTo>
                  <a:pt x="1072836" y="22860"/>
                </a:lnTo>
                <a:lnTo>
                  <a:pt x="1118058" y="10160"/>
                </a:lnTo>
                <a:lnTo>
                  <a:pt x="1163997" y="2540"/>
                </a:lnTo>
                <a:lnTo>
                  <a:pt x="1210065" y="2540"/>
                </a:lnTo>
                <a:lnTo>
                  <a:pt x="1255672" y="7620"/>
                </a:lnTo>
                <a:lnTo>
                  <a:pt x="1300232" y="17780"/>
                </a:lnTo>
                <a:lnTo>
                  <a:pt x="1343154" y="34290"/>
                </a:lnTo>
                <a:lnTo>
                  <a:pt x="1383851" y="55880"/>
                </a:lnTo>
                <a:lnTo>
                  <a:pt x="1208436" y="55880"/>
                </a:lnTo>
                <a:lnTo>
                  <a:pt x="1162878" y="57150"/>
                </a:lnTo>
                <a:lnTo>
                  <a:pt x="1117535" y="64770"/>
                </a:lnTo>
                <a:lnTo>
                  <a:pt x="1113839" y="66040"/>
                </a:lnTo>
                <a:close/>
              </a:path>
              <a:path w="1943734" h="857250">
                <a:moveTo>
                  <a:pt x="656101" y="241300"/>
                </a:moveTo>
                <a:lnTo>
                  <a:pt x="639729" y="228600"/>
                </a:lnTo>
                <a:lnTo>
                  <a:pt x="615174" y="186690"/>
                </a:lnTo>
                <a:lnTo>
                  <a:pt x="585310" y="149860"/>
                </a:lnTo>
                <a:lnTo>
                  <a:pt x="550838" y="119380"/>
                </a:lnTo>
                <a:lnTo>
                  <a:pt x="512460" y="93980"/>
                </a:lnTo>
                <a:lnTo>
                  <a:pt x="470877" y="73660"/>
                </a:lnTo>
                <a:lnTo>
                  <a:pt x="426790" y="60960"/>
                </a:lnTo>
                <a:lnTo>
                  <a:pt x="380900" y="54610"/>
                </a:lnTo>
                <a:lnTo>
                  <a:pt x="554086" y="54610"/>
                </a:lnTo>
                <a:lnTo>
                  <a:pt x="573201" y="66040"/>
                </a:lnTo>
                <a:lnTo>
                  <a:pt x="699897" y="66040"/>
                </a:lnTo>
                <a:lnTo>
                  <a:pt x="659247" y="80010"/>
                </a:lnTo>
                <a:lnTo>
                  <a:pt x="616688" y="102870"/>
                </a:lnTo>
                <a:lnTo>
                  <a:pt x="637074" y="124460"/>
                </a:lnTo>
                <a:lnTo>
                  <a:pt x="655748" y="148590"/>
                </a:lnTo>
                <a:lnTo>
                  <a:pt x="672559" y="173990"/>
                </a:lnTo>
                <a:lnTo>
                  <a:pt x="687359" y="200660"/>
                </a:lnTo>
                <a:lnTo>
                  <a:pt x="688829" y="222250"/>
                </a:lnTo>
                <a:lnTo>
                  <a:pt x="675439" y="237490"/>
                </a:lnTo>
                <a:lnTo>
                  <a:pt x="656101" y="241300"/>
                </a:lnTo>
                <a:close/>
              </a:path>
              <a:path w="1943734" h="857250">
                <a:moveTo>
                  <a:pt x="1930525" y="330200"/>
                </a:moveTo>
                <a:lnTo>
                  <a:pt x="1875741" y="330200"/>
                </a:lnTo>
                <a:lnTo>
                  <a:pt x="1867504" y="283210"/>
                </a:lnTo>
                <a:lnTo>
                  <a:pt x="1852564" y="238760"/>
                </a:lnTo>
                <a:lnTo>
                  <a:pt x="1831223" y="196850"/>
                </a:lnTo>
                <a:lnTo>
                  <a:pt x="1803786" y="160020"/>
                </a:lnTo>
                <a:lnTo>
                  <a:pt x="1770556" y="125730"/>
                </a:lnTo>
                <a:lnTo>
                  <a:pt x="1731838" y="97790"/>
                </a:lnTo>
                <a:lnTo>
                  <a:pt x="1683902" y="74930"/>
                </a:lnTo>
                <a:lnTo>
                  <a:pt x="1633722" y="59690"/>
                </a:lnTo>
                <a:lnTo>
                  <a:pt x="1582379" y="54610"/>
                </a:lnTo>
                <a:lnTo>
                  <a:pt x="1765128" y="54610"/>
                </a:lnTo>
                <a:lnTo>
                  <a:pt x="1797841" y="77470"/>
                </a:lnTo>
                <a:lnTo>
                  <a:pt x="1831720" y="107950"/>
                </a:lnTo>
                <a:lnTo>
                  <a:pt x="1861092" y="143510"/>
                </a:lnTo>
                <a:lnTo>
                  <a:pt x="1885737" y="181610"/>
                </a:lnTo>
                <a:lnTo>
                  <a:pt x="1905433" y="222250"/>
                </a:lnTo>
                <a:lnTo>
                  <a:pt x="1919960" y="266700"/>
                </a:lnTo>
                <a:lnTo>
                  <a:pt x="1929096" y="311150"/>
                </a:lnTo>
                <a:lnTo>
                  <a:pt x="1930525" y="330200"/>
                </a:lnTo>
                <a:close/>
              </a:path>
              <a:path w="1943734" h="857250">
                <a:moveTo>
                  <a:pt x="1069924" y="241300"/>
                </a:moveTo>
                <a:lnTo>
                  <a:pt x="1053550" y="228600"/>
                </a:lnTo>
                <a:lnTo>
                  <a:pt x="1028462" y="186690"/>
                </a:lnTo>
                <a:lnTo>
                  <a:pt x="998092" y="149860"/>
                </a:lnTo>
                <a:lnTo>
                  <a:pt x="963226" y="118110"/>
                </a:lnTo>
                <a:lnTo>
                  <a:pt x="924649" y="93980"/>
                </a:lnTo>
                <a:lnTo>
                  <a:pt x="883146" y="74930"/>
                </a:lnTo>
                <a:lnTo>
                  <a:pt x="839504" y="62230"/>
                </a:lnTo>
                <a:lnTo>
                  <a:pt x="794507" y="55880"/>
                </a:lnTo>
                <a:lnTo>
                  <a:pt x="969427" y="55880"/>
                </a:lnTo>
                <a:lnTo>
                  <a:pt x="986898" y="66040"/>
                </a:lnTo>
                <a:lnTo>
                  <a:pt x="1113839" y="66040"/>
                </a:lnTo>
                <a:lnTo>
                  <a:pt x="1073191" y="80010"/>
                </a:lnTo>
                <a:lnTo>
                  <a:pt x="1030633" y="102870"/>
                </a:lnTo>
                <a:lnTo>
                  <a:pt x="1050752" y="124460"/>
                </a:lnTo>
                <a:lnTo>
                  <a:pt x="1069310" y="147320"/>
                </a:lnTo>
                <a:lnTo>
                  <a:pt x="1086164" y="172720"/>
                </a:lnTo>
                <a:lnTo>
                  <a:pt x="1101173" y="200660"/>
                </a:lnTo>
                <a:lnTo>
                  <a:pt x="1102645" y="222250"/>
                </a:lnTo>
                <a:lnTo>
                  <a:pt x="1089259" y="237490"/>
                </a:lnTo>
                <a:lnTo>
                  <a:pt x="1069924" y="241300"/>
                </a:lnTo>
                <a:close/>
              </a:path>
              <a:path w="1943734" h="857250">
                <a:moveTo>
                  <a:pt x="551874" y="501650"/>
                </a:moveTo>
                <a:lnTo>
                  <a:pt x="175467" y="501650"/>
                </a:lnTo>
                <a:lnTo>
                  <a:pt x="226008" y="499110"/>
                </a:lnTo>
                <a:lnTo>
                  <a:pt x="275051" y="491490"/>
                </a:lnTo>
                <a:lnTo>
                  <a:pt x="323322" y="478790"/>
                </a:lnTo>
                <a:lnTo>
                  <a:pt x="371548" y="467360"/>
                </a:lnTo>
                <a:lnTo>
                  <a:pt x="220984" y="386080"/>
                </a:lnTo>
                <a:lnTo>
                  <a:pt x="337617" y="386080"/>
                </a:lnTo>
                <a:lnTo>
                  <a:pt x="461417" y="452120"/>
                </a:lnTo>
                <a:lnTo>
                  <a:pt x="466681" y="453390"/>
                </a:lnTo>
                <a:lnTo>
                  <a:pt x="470907" y="455930"/>
                </a:lnTo>
                <a:lnTo>
                  <a:pt x="473942" y="459740"/>
                </a:lnTo>
                <a:lnTo>
                  <a:pt x="551874" y="501650"/>
                </a:lnTo>
                <a:close/>
              </a:path>
              <a:path w="1943734" h="857250">
                <a:moveTo>
                  <a:pt x="998426" y="525780"/>
                </a:moveTo>
                <a:lnTo>
                  <a:pt x="596744" y="525780"/>
                </a:lnTo>
                <a:lnTo>
                  <a:pt x="855830" y="386080"/>
                </a:lnTo>
                <a:lnTo>
                  <a:pt x="1075434" y="386080"/>
                </a:lnTo>
                <a:lnTo>
                  <a:pt x="1082501" y="389890"/>
                </a:lnTo>
                <a:lnTo>
                  <a:pt x="965667" y="389890"/>
                </a:lnTo>
                <a:lnTo>
                  <a:pt x="929783" y="408940"/>
                </a:lnTo>
                <a:lnTo>
                  <a:pt x="822040" y="467360"/>
                </a:lnTo>
                <a:lnTo>
                  <a:pt x="763956" y="497840"/>
                </a:lnTo>
                <a:lnTo>
                  <a:pt x="806200" y="500380"/>
                </a:lnTo>
                <a:lnTo>
                  <a:pt x="1287431" y="500380"/>
                </a:lnTo>
                <a:lnTo>
                  <a:pt x="1301564" y="508000"/>
                </a:lnTo>
                <a:lnTo>
                  <a:pt x="1095536" y="508000"/>
                </a:lnTo>
                <a:lnTo>
                  <a:pt x="1063150" y="510540"/>
                </a:lnTo>
                <a:lnTo>
                  <a:pt x="1023978" y="518160"/>
                </a:lnTo>
                <a:lnTo>
                  <a:pt x="998426" y="525780"/>
                </a:lnTo>
                <a:close/>
              </a:path>
              <a:path w="1943734" h="857250">
                <a:moveTo>
                  <a:pt x="1632660" y="525780"/>
                </a:moveTo>
                <a:lnTo>
                  <a:pt x="1334541" y="525780"/>
                </a:lnTo>
                <a:lnTo>
                  <a:pt x="1378999" y="501650"/>
                </a:lnTo>
                <a:lnTo>
                  <a:pt x="1381958" y="497840"/>
                </a:lnTo>
                <a:lnTo>
                  <a:pt x="1385812" y="496570"/>
                </a:lnTo>
                <a:lnTo>
                  <a:pt x="1390492" y="495300"/>
                </a:lnTo>
                <a:lnTo>
                  <a:pt x="1593648" y="386080"/>
                </a:lnTo>
                <a:lnTo>
                  <a:pt x="1710401" y="386080"/>
                </a:lnTo>
                <a:lnTo>
                  <a:pt x="1508139" y="495300"/>
                </a:lnTo>
                <a:lnTo>
                  <a:pt x="1942150" y="495300"/>
                </a:lnTo>
                <a:lnTo>
                  <a:pt x="1943270" y="510540"/>
                </a:lnTo>
                <a:lnTo>
                  <a:pt x="1764263" y="510540"/>
                </a:lnTo>
                <a:lnTo>
                  <a:pt x="1715356" y="511810"/>
                </a:lnTo>
                <a:lnTo>
                  <a:pt x="1673437" y="516890"/>
                </a:lnTo>
                <a:lnTo>
                  <a:pt x="1632660" y="525780"/>
                </a:lnTo>
                <a:close/>
              </a:path>
              <a:path w="1943734" h="857250">
                <a:moveTo>
                  <a:pt x="1287431" y="500380"/>
                </a:moveTo>
                <a:lnTo>
                  <a:pt x="848484" y="500380"/>
                </a:lnTo>
                <a:lnTo>
                  <a:pt x="890483" y="495300"/>
                </a:lnTo>
                <a:lnTo>
                  <a:pt x="931876" y="487680"/>
                </a:lnTo>
                <a:lnTo>
                  <a:pt x="1001161" y="467360"/>
                </a:lnTo>
                <a:lnTo>
                  <a:pt x="1035932" y="459740"/>
                </a:lnTo>
                <a:lnTo>
                  <a:pt x="1071787" y="454660"/>
                </a:lnTo>
                <a:lnTo>
                  <a:pt x="1075916" y="453390"/>
                </a:lnTo>
                <a:lnTo>
                  <a:pt x="1084312" y="453390"/>
                </a:lnTo>
                <a:lnTo>
                  <a:pt x="965667" y="389890"/>
                </a:lnTo>
                <a:lnTo>
                  <a:pt x="1082501" y="389890"/>
                </a:lnTo>
                <a:lnTo>
                  <a:pt x="1287431" y="500380"/>
                </a:lnTo>
                <a:close/>
              </a:path>
              <a:path w="1943734" h="857250">
                <a:moveTo>
                  <a:pt x="1942150" y="495300"/>
                </a:moveTo>
                <a:lnTo>
                  <a:pt x="1508139" y="495300"/>
                </a:lnTo>
                <a:lnTo>
                  <a:pt x="1555822" y="487680"/>
                </a:lnTo>
                <a:lnTo>
                  <a:pt x="1571523" y="483870"/>
                </a:lnTo>
                <a:lnTo>
                  <a:pt x="1648265" y="466090"/>
                </a:lnTo>
                <a:lnTo>
                  <a:pt x="1686872" y="459740"/>
                </a:lnTo>
                <a:lnTo>
                  <a:pt x="1726505" y="455930"/>
                </a:lnTo>
                <a:lnTo>
                  <a:pt x="1776261" y="455930"/>
                </a:lnTo>
                <a:lnTo>
                  <a:pt x="1826423" y="459740"/>
                </a:lnTo>
                <a:lnTo>
                  <a:pt x="1876211" y="466090"/>
                </a:lnTo>
                <a:lnTo>
                  <a:pt x="1924844" y="477520"/>
                </a:lnTo>
                <a:lnTo>
                  <a:pt x="1941870" y="491490"/>
                </a:lnTo>
                <a:lnTo>
                  <a:pt x="1942150" y="495300"/>
                </a:lnTo>
                <a:close/>
              </a:path>
              <a:path w="1943734" h="857250">
                <a:moveTo>
                  <a:pt x="197768" y="557530"/>
                </a:moveTo>
                <a:lnTo>
                  <a:pt x="164527" y="557530"/>
                </a:lnTo>
                <a:lnTo>
                  <a:pt x="127434" y="554990"/>
                </a:lnTo>
                <a:lnTo>
                  <a:pt x="53307" y="542290"/>
                </a:lnTo>
                <a:lnTo>
                  <a:pt x="1245" y="515620"/>
                </a:lnTo>
                <a:lnTo>
                  <a:pt x="0" y="495300"/>
                </a:lnTo>
                <a:lnTo>
                  <a:pt x="11249" y="478790"/>
                </a:lnTo>
                <a:lnTo>
                  <a:pt x="32314" y="477520"/>
                </a:lnTo>
                <a:lnTo>
                  <a:pt x="67094" y="487680"/>
                </a:lnTo>
                <a:lnTo>
                  <a:pt x="102933" y="495300"/>
                </a:lnTo>
                <a:lnTo>
                  <a:pt x="139251" y="500380"/>
                </a:lnTo>
                <a:lnTo>
                  <a:pt x="175467" y="501650"/>
                </a:lnTo>
                <a:lnTo>
                  <a:pt x="551874" y="501650"/>
                </a:lnTo>
                <a:lnTo>
                  <a:pt x="563682" y="508000"/>
                </a:lnTo>
                <a:lnTo>
                  <a:pt x="448326" y="508000"/>
                </a:lnTo>
                <a:lnTo>
                  <a:pt x="409589" y="514350"/>
                </a:lnTo>
                <a:lnTo>
                  <a:pt x="372077" y="524510"/>
                </a:lnTo>
                <a:lnTo>
                  <a:pt x="334805" y="535940"/>
                </a:lnTo>
                <a:lnTo>
                  <a:pt x="296792" y="546100"/>
                </a:lnTo>
                <a:lnTo>
                  <a:pt x="264097" y="552450"/>
                </a:lnTo>
                <a:lnTo>
                  <a:pt x="231023" y="556260"/>
                </a:lnTo>
                <a:lnTo>
                  <a:pt x="197768" y="557530"/>
                </a:lnTo>
                <a:close/>
              </a:path>
              <a:path w="1943734" h="857250">
                <a:moveTo>
                  <a:pt x="596752" y="582930"/>
                </a:moveTo>
                <a:lnTo>
                  <a:pt x="582848" y="580390"/>
                </a:lnTo>
                <a:lnTo>
                  <a:pt x="572941" y="576580"/>
                </a:lnTo>
                <a:lnTo>
                  <a:pt x="563197" y="570230"/>
                </a:lnTo>
                <a:lnTo>
                  <a:pt x="553589" y="565150"/>
                </a:lnTo>
                <a:lnTo>
                  <a:pt x="448326" y="508000"/>
                </a:lnTo>
                <a:lnTo>
                  <a:pt x="563682" y="508000"/>
                </a:lnTo>
                <a:lnTo>
                  <a:pt x="596744" y="525780"/>
                </a:lnTo>
                <a:lnTo>
                  <a:pt x="998426" y="525780"/>
                </a:lnTo>
                <a:lnTo>
                  <a:pt x="985650" y="529590"/>
                </a:lnTo>
                <a:lnTo>
                  <a:pt x="947413" y="539750"/>
                </a:lnTo>
                <a:lnTo>
                  <a:pt x="941856" y="541020"/>
                </a:lnTo>
                <a:lnTo>
                  <a:pt x="684818" y="541020"/>
                </a:lnTo>
                <a:lnTo>
                  <a:pt x="633713" y="567690"/>
                </a:lnTo>
                <a:lnTo>
                  <a:pt x="621430" y="575310"/>
                </a:lnTo>
                <a:lnTo>
                  <a:pt x="609362" y="580390"/>
                </a:lnTo>
                <a:lnTo>
                  <a:pt x="596752" y="582930"/>
                </a:lnTo>
                <a:close/>
              </a:path>
              <a:path w="1943734" h="857250">
                <a:moveTo>
                  <a:pt x="1334582" y="582930"/>
                </a:moveTo>
                <a:lnTo>
                  <a:pt x="1320674" y="580390"/>
                </a:lnTo>
                <a:lnTo>
                  <a:pt x="1310759" y="576580"/>
                </a:lnTo>
                <a:lnTo>
                  <a:pt x="1301017" y="570230"/>
                </a:lnTo>
                <a:lnTo>
                  <a:pt x="1291418" y="565150"/>
                </a:lnTo>
                <a:lnTo>
                  <a:pt x="1192876" y="511810"/>
                </a:lnTo>
                <a:lnTo>
                  <a:pt x="1160489" y="509270"/>
                </a:lnTo>
                <a:lnTo>
                  <a:pt x="1128013" y="508000"/>
                </a:lnTo>
                <a:lnTo>
                  <a:pt x="1301564" y="508000"/>
                </a:lnTo>
                <a:lnTo>
                  <a:pt x="1334541" y="525780"/>
                </a:lnTo>
                <a:lnTo>
                  <a:pt x="1632660" y="525780"/>
                </a:lnTo>
                <a:lnTo>
                  <a:pt x="1592129" y="535940"/>
                </a:lnTo>
                <a:lnTo>
                  <a:pt x="1550945" y="544830"/>
                </a:lnTo>
                <a:lnTo>
                  <a:pt x="1514497" y="549910"/>
                </a:lnTo>
                <a:lnTo>
                  <a:pt x="1404634" y="549910"/>
                </a:lnTo>
                <a:lnTo>
                  <a:pt x="1396375" y="554990"/>
                </a:lnTo>
                <a:lnTo>
                  <a:pt x="1371532" y="567690"/>
                </a:lnTo>
                <a:lnTo>
                  <a:pt x="1359250" y="575310"/>
                </a:lnTo>
                <a:lnTo>
                  <a:pt x="1347187" y="580390"/>
                </a:lnTo>
                <a:lnTo>
                  <a:pt x="1334582" y="582930"/>
                </a:lnTo>
                <a:close/>
              </a:path>
              <a:path w="1943734" h="857250">
                <a:moveTo>
                  <a:pt x="1910185" y="530860"/>
                </a:moveTo>
                <a:lnTo>
                  <a:pt x="1862362" y="520700"/>
                </a:lnTo>
                <a:lnTo>
                  <a:pt x="1813493" y="514350"/>
                </a:lnTo>
                <a:lnTo>
                  <a:pt x="1764263" y="510540"/>
                </a:lnTo>
                <a:lnTo>
                  <a:pt x="1943270" y="510540"/>
                </a:lnTo>
                <a:lnTo>
                  <a:pt x="1931792" y="527050"/>
                </a:lnTo>
                <a:lnTo>
                  <a:pt x="1910185" y="530860"/>
                </a:lnTo>
                <a:close/>
              </a:path>
              <a:path w="1943734" h="857250">
                <a:moveTo>
                  <a:pt x="796315" y="556260"/>
                </a:moveTo>
                <a:lnTo>
                  <a:pt x="740261" y="551180"/>
                </a:lnTo>
                <a:lnTo>
                  <a:pt x="684818" y="541020"/>
                </a:lnTo>
                <a:lnTo>
                  <a:pt x="941856" y="541020"/>
                </a:lnTo>
                <a:lnTo>
                  <a:pt x="908512" y="548640"/>
                </a:lnTo>
                <a:lnTo>
                  <a:pt x="852544" y="554990"/>
                </a:lnTo>
                <a:lnTo>
                  <a:pt x="796315" y="556260"/>
                </a:lnTo>
                <a:close/>
              </a:path>
              <a:path w="1943734" h="857250">
                <a:moveTo>
                  <a:pt x="1477945" y="552450"/>
                </a:moveTo>
                <a:lnTo>
                  <a:pt x="1441315" y="552450"/>
                </a:lnTo>
                <a:lnTo>
                  <a:pt x="1404634" y="549910"/>
                </a:lnTo>
                <a:lnTo>
                  <a:pt x="1514497" y="549910"/>
                </a:lnTo>
                <a:lnTo>
                  <a:pt x="1477945" y="552450"/>
                </a:lnTo>
                <a:close/>
              </a:path>
              <a:path w="1943734" h="857250">
                <a:moveTo>
                  <a:pt x="231496" y="856893"/>
                </a:moveTo>
                <a:lnTo>
                  <a:pt x="167899" y="850456"/>
                </a:lnTo>
                <a:lnTo>
                  <a:pt x="125118" y="834682"/>
                </a:lnTo>
                <a:lnTo>
                  <a:pt x="87494" y="810458"/>
                </a:lnTo>
                <a:lnTo>
                  <a:pt x="56092" y="778875"/>
                </a:lnTo>
                <a:lnTo>
                  <a:pt x="31978" y="741025"/>
                </a:lnTo>
                <a:lnTo>
                  <a:pt x="16216" y="697998"/>
                </a:lnTo>
                <a:lnTo>
                  <a:pt x="9873" y="650886"/>
                </a:lnTo>
                <a:lnTo>
                  <a:pt x="9604" y="640610"/>
                </a:lnTo>
                <a:lnTo>
                  <a:pt x="14039" y="633416"/>
                </a:lnTo>
                <a:lnTo>
                  <a:pt x="20411" y="629060"/>
                </a:lnTo>
                <a:lnTo>
                  <a:pt x="24685" y="625459"/>
                </a:lnTo>
                <a:lnTo>
                  <a:pt x="30304" y="623160"/>
                </a:lnTo>
                <a:lnTo>
                  <a:pt x="1905106" y="623160"/>
                </a:lnTo>
                <a:lnTo>
                  <a:pt x="1915621" y="625385"/>
                </a:lnTo>
                <a:lnTo>
                  <a:pt x="1924496" y="631404"/>
                </a:lnTo>
                <a:lnTo>
                  <a:pt x="1930559" y="640232"/>
                </a:lnTo>
                <a:lnTo>
                  <a:pt x="1932634" y="650886"/>
                </a:lnTo>
                <a:lnTo>
                  <a:pt x="1928896" y="678639"/>
                </a:lnTo>
                <a:lnTo>
                  <a:pt x="68077" y="678639"/>
                </a:lnTo>
                <a:lnTo>
                  <a:pt x="82691" y="720160"/>
                </a:lnTo>
                <a:lnTo>
                  <a:pt x="107655" y="754095"/>
                </a:lnTo>
                <a:lnTo>
                  <a:pt x="141107" y="779528"/>
                </a:lnTo>
                <a:lnTo>
                  <a:pt x="181189" y="795543"/>
                </a:lnTo>
                <a:lnTo>
                  <a:pt x="226039" y="801223"/>
                </a:lnTo>
                <a:lnTo>
                  <a:pt x="1669554" y="801282"/>
                </a:lnTo>
                <a:lnTo>
                  <a:pt x="1863926" y="801311"/>
                </a:lnTo>
                <a:lnTo>
                  <a:pt x="1854168" y="810989"/>
                </a:lnTo>
                <a:lnTo>
                  <a:pt x="1816181" y="835033"/>
                </a:lnTo>
                <a:lnTo>
                  <a:pt x="1773037" y="850612"/>
                </a:lnTo>
                <a:lnTo>
                  <a:pt x="1725830" y="856688"/>
                </a:lnTo>
                <a:lnTo>
                  <a:pt x="281711" y="856688"/>
                </a:lnTo>
                <a:lnTo>
                  <a:pt x="231496" y="856893"/>
                </a:lnTo>
                <a:close/>
              </a:path>
              <a:path w="1943734" h="857250">
                <a:moveTo>
                  <a:pt x="1863926" y="801311"/>
                </a:moveTo>
                <a:lnTo>
                  <a:pt x="1701197" y="801311"/>
                </a:lnTo>
                <a:lnTo>
                  <a:pt x="1722307" y="801223"/>
                </a:lnTo>
                <a:lnTo>
                  <a:pt x="1765746" y="795151"/>
                </a:lnTo>
                <a:lnTo>
                  <a:pt x="1804313" y="778551"/>
                </a:lnTo>
                <a:lnTo>
                  <a:pt x="1836360" y="752729"/>
                </a:lnTo>
                <a:lnTo>
                  <a:pt x="1860244" y="718990"/>
                </a:lnTo>
                <a:lnTo>
                  <a:pt x="1874323" y="678639"/>
                </a:lnTo>
                <a:lnTo>
                  <a:pt x="1928896" y="678639"/>
                </a:lnTo>
                <a:lnTo>
                  <a:pt x="1926231" y="698427"/>
                </a:lnTo>
                <a:lnTo>
                  <a:pt x="1910289" y="741649"/>
                </a:lnTo>
                <a:lnTo>
                  <a:pt x="1885890" y="779528"/>
                </a:lnTo>
                <a:lnTo>
                  <a:pt x="1863926" y="801311"/>
                </a:lnTo>
                <a:close/>
              </a:path>
              <a:path w="1943734" h="857250">
                <a:moveTo>
                  <a:pt x="1669554" y="801282"/>
                </a:moveTo>
                <a:lnTo>
                  <a:pt x="254588" y="801282"/>
                </a:lnTo>
                <a:lnTo>
                  <a:pt x="340266" y="801223"/>
                </a:lnTo>
                <a:lnTo>
                  <a:pt x="1637934" y="801223"/>
                </a:lnTo>
                <a:lnTo>
                  <a:pt x="1669554" y="801282"/>
                </a:lnTo>
                <a:close/>
              </a:path>
              <a:path w="1943734" h="857250">
                <a:moveTo>
                  <a:pt x="1701198" y="856951"/>
                </a:moveTo>
                <a:lnTo>
                  <a:pt x="1627212" y="856688"/>
                </a:lnTo>
                <a:lnTo>
                  <a:pt x="1725830" y="856688"/>
                </a:lnTo>
                <a:lnTo>
                  <a:pt x="1701198" y="856951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224808"/>
            <a:ext cx="8964295" cy="6350000"/>
          </a:xfrm>
          <a:prstGeom prst="rect">
            <a:avLst/>
          </a:prstGeom>
        </p:spPr>
        <p:txBody>
          <a:bodyPr vert="horz" wrap="square" lIns="0" tIns="338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6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6A3C20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6A3C20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6A3C20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6A3C20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 marL="12700" marR="227965">
              <a:lnSpc>
                <a:spcPct val="101400"/>
              </a:lnSpc>
              <a:spcBef>
                <a:spcPts val="2330"/>
              </a:spcBef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40" dirty="0">
                <a:latin typeface="Arial"/>
                <a:cs typeface="Arial"/>
              </a:rPr>
              <a:t>tendance </a:t>
            </a:r>
            <a:r>
              <a:rPr sz="3450" spc="-254" dirty="0">
                <a:latin typeface="Arial"/>
                <a:cs typeface="Arial"/>
              </a:rPr>
              <a:t>s’accentue </a:t>
            </a:r>
            <a:r>
              <a:rPr sz="3450" spc="-300" dirty="0">
                <a:latin typeface="Arial"/>
                <a:cs typeface="Arial"/>
              </a:rPr>
              <a:t>puisque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65" dirty="0">
                <a:latin typeface="Arial"/>
                <a:cs typeface="Arial"/>
              </a:rPr>
              <a:t>boulangeries  </a:t>
            </a:r>
            <a:r>
              <a:rPr sz="3450" spc="-235" dirty="0">
                <a:latin typeface="Arial"/>
                <a:cs typeface="Arial"/>
              </a:rPr>
              <a:t>continuent </a:t>
            </a:r>
            <a:r>
              <a:rPr sz="3450" spc="-185" dirty="0">
                <a:latin typeface="Arial"/>
                <a:cs typeface="Arial"/>
              </a:rPr>
              <a:t>d’élargir </a:t>
            </a:r>
            <a:r>
              <a:rPr sz="3450" spc="-250" dirty="0">
                <a:latin typeface="Arial"/>
                <a:cs typeface="Arial"/>
              </a:rPr>
              <a:t>leur </a:t>
            </a:r>
            <a:r>
              <a:rPr sz="3450" spc="-130" dirty="0">
                <a:latin typeface="Arial"/>
                <a:cs typeface="Arial"/>
              </a:rPr>
              <a:t>offre </a:t>
            </a:r>
            <a:r>
              <a:rPr sz="3450" spc="-215" dirty="0">
                <a:latin typeface="Arial"/>
                <a:cs typeface="Arial"/>
              </a:rPr>
              <a:t>(82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65" dirty="0">
                <a:latin typeface="Arial"/>
                <a:cs typeface="Arial"/>
              </a:rPr>
              <a:t>boulangeries  </a:t>
            </a:r>
            <a:r>
              <a:rPr sz="3450" spc="-260" dirty="0">
                <a:latin typeface="Arial"/>
                <a:cs typeface="Arial"/>
              </a:rPr>
              <a:t>proposent </a:t>
            </a:r>
            <a:r>
              <a:rPr sz="3450" spc="-285" dirty="0">
                <a:latin typeface="Arial"/>
                <a:cs typeface="Arial"/>
              </a:rPr>
              <a:t>sandwich, </a:t>
            </a:r>
            <a:r>
              <a:rPr sz="3450" spc="-254" dirty="0">
                <a:latin typeface="Arial"/>
                <a:cs typeface="Arial"/>
              </a:rPr>
              <a:t>quiche,</a:t>
            </a:r>
            <a:r>
              <a:rPr sz="3450" spc="8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etc).</a:t>
            </a:r>
            <a:endParaRPr sz="3450" dirty="0">
              <a:latin typeface="Arial"/>
              <a:cs typeface="Arial"/>
            </a:endParaRPr>
          </a:p>
          <a:p>
            <a:pPr marL="12700" marR="345440">
              <a:lnSpc>
                <a:spcPct val="101400"/>
              </a:lnSpc>
              <a:spcBef>
                <a:spcPts val="1475"/>
              </a:spcBef>
            </a:pPr>
            <a:r>
              <a:rPr sz="3450" spc="-340" dirty="0">
                <a:latin typeface="Arial"/>
                <a:cs typeface="Arial"/>
              </a:rPr>
              <a:t>Avec des </a:t>
            </a:r>
            <a:r>
              <a:rPr sz="3450" spc="-360" dirty="0">
                <a:latin typeface="Arial"/>
                <a:cs typeface="Arial"/>
              </a:rPr>
              <a:t>pauses </a:t>
            </a:r>
            <a:r>
              <a:rPr sz="3450" spc="-295" dirty="0">
                <a:latin typeface="Arial"/>
                <a:cs typeface="Arial"/>
              </a:rPr>
              <a:t>déjeuners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260" dirty="0">
                <a:latin typeface="Arial"/>
                <a:cs typeface="Arial"/>
              </a:rPr>
              <a:t>courtes,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300" dirty="0">
                <a:latin typeface="Arial"/>
                <a:cs typeface="Arial"/>
              </a:rPr>
              <a:t>Français  </a:t>
            </a:r>
            <a:r>
              <a:rPr sz="3450" spc="-180" dirty="0">
                <a:latin typeface="Arial"/>
                <a:cs typeface="Arial"/>
              </a:rPr>
              <a:t>sollicitent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80" dirty="0">
                <a:latin typeface="Arial"/>
                <a:cs typeface="Arial"/>
              </a:rPr>
              <a:t>vente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45" dirty="0">
                <a:latin typeface="Arial"/>
                <a:cs typeface="Arial"/>
              </a:rPr>
              <a:t>emporter. </a:t>
            </a:r>
            <a:r>
              <a:rPr sz="3450" spc="-430" dirty="0">
                <a:latin typeface="Arial"/>
                <a:cs typeface="Arial"/>
              </a:rPr>
              <a:t>Une  </a:t>
            </a:r>
            <a:r>
              <a:rPr sz="3450" spc="-250" dirty="0">
                <a:latin typeface="Arial"/>
                <a:cs typeface="Arial"/>
              </a:rPr>
              <a:t>augmentation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20" dirty="0">
                <a:latin typeface="Arial"/>
                <a:cs typeface="Arial"/>
              </a:rPr>
              <a:t>ventes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735" dirty="0">
                <a:latin typeface="Arial"/>
                <a:cs typeface="Arial"/>
              </a:rPr>
              <a:t>15% </a:t>
            </a:r>
            <a:r>
              <a:rPr sz="3450" spc="-210" dirty="0">
                <a:latin typeface="Arial"/>
                <a:cs typeface="Arial"/>
              </a:rPr>
              <a:t>a </a:t>
            </a:r>
            <a:r>
              <a:rPr sz="3450" spc="-170" dirty="0">
                <a:latin typeface="Arial"/>
                <a:cs typeface="Arial"/>
              </a:rPr>
              <a:t>été </a:t>
            </a:r>
            <a:r>
              <a:rPr sz="3450" spc="-229" dirty="0">
                <a:latin typeface="Arial"/>
                <a:cs typeface="Arial"/>
              </a:rPr>
              <a:t>noté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305" dirty="0">
                <a:latin typeface="Arial"/>
                <a:cs typeface="Arial"/>
              </a:rPr>
              <a:t>les  </a:t>
            </a:r>
            <a:r>
              <a:rPr sz="3450" spc="-295" dirty="0">
                <a:latin typeface="Arial"/>
                <a:cs typeface="Arial"/>
              </a:rPr>
              <a:t>sandwiches.</a:t>
            </a:r>
            <a:endParaRPr sz="3450" dirty="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1250"/>
              </a:spcBef>
            </a:pPr>
            <a:r>
              <a:rPr sz="3450" spc="-295" dirty="0">
                <a:latin typeface="Arial"/>
                <a:cs typeface="Arial"/>
              </a:rPr>
              <a:t>Place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25" dirty="0">
                <a:latin typeface="Arial"/>
                <a:cs typeface="Arial"/>
              </a:rPr>
              <a:t>dégustation </a:t>
            </a:r>
            <a:r>
              <a:rPr sz="3450" spc="-305" dirty="0">
                <a:latin typeface="Arial"/>
                <a:cs typeface="Arial"/>
              </a:rPr>
              <a:t>du </a:t>
            </a:r>
            <a:r>
              <a:rPr sz="3450" spc="-225" dirty="0">
                <a:latin typeface="Arial"/>
                <a:cs typeface="Arial"/>
              </a:rPr>
              <a:t>pain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55" dirty="0">
                <a:latin typeface="Arial"/>
                <a:cs typeface="Arial"/>
              </a:rPr>
              <a:t>non </a:t>
            </a:r>
            <a:r>
              <a:rPr sz="3450" spc="-330" dirty="0">
                <a:latin typeface="Arial"/>
                <a:cs typeface="Arial"/>
              </a:rPr>
              <a:t>aux </a:t>
            </a:r>
            <a:r>
              <a:rPr sz="3450" spc="-245" dirty="0">
                <a:latin typeface="Arial"/>
                <a:cs typeface="Arial"/>
              </a:rPr>
              <a:t>achats  quotidiens </a:t>
            </a:r>
            <a:r>
              <a:rPr sz="3450" spc="-160" dirty="0">
                <a:latin typeface="Arial"/>
                <a:cs typeface="Arial"/>
              </a:rPr>
              <a:t>: </a:t>
            </a:r>
            <a:r>
              <a:rPr sz="3450" spc="-325" dirty="0">
                <a:latin typeface="Arial"/>
                <a:cs typeface="Arial"/>
              </a:rPr>
              <a:t>ces </a:t>
            </a:r>
            <a:r>
              <a:rPr sz="3450" spc="-310" dirty="0">
                <a:latin typeface="Arial"/>
                <a:cs typeface="Arial"/>
              </a:rPr>
              <a:t>changements </a:t>
            </a:r>
            <a:r>
              <a:rPr sz="3450" spc="-305" dirty="0">
                <a:latin typeface="Arial"/>
                <a:cs typeface="Arial"/>
              </a:rPr>
              <a:t>au niveau </a:t>
            </a:r>
            <a:r>
              <a:rPr sz="3450" spc="-340" dirty="0">
                <a:latin typeface="Arial"/>
                <a:cs typeface="Arial"/>
              </a:rPr>
              <a:t>des</a:t>
            </a:r>
            <a:r>
              <a:rPr sz="3450" spc="45" dirty="0">
                <a:latin typeface="Arial"/>
                <a:cs typeface="Arial"/>
              </a:rPr>
              <a:t> </a:t>
            </a:r>
            <a:r>
              <a:rPr sz="3450" spc="-254" dirty="0">
                <a:latin typeface="Arial"/>
                <a:cs typeface="Arial"/>
              </a:rPr>
              <a:t>habitudes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433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7261702"/>
            <a:ext cx="9641205" cy="21513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00" dirty="0">
                <a:latin typeface="Arial"/>
                <a:cs typeface="Arial"/>
              </a:rPr>
              <a:t>Pour 73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35" dirty="0">
                <a:latin typeface="Arial"/>
                <a:cs typeface="Arial"/>
              </a:rPr>
              <a:t>consommateurs,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40" dirty="0">
                <a:latin typeface="Arial"/>
                <a:cs typeface="Arial"/>
              </a:rPr>
              <a:t>boulangerie </a:t>
            </a:r>
            <a:r>
              <a:rPr sz="3450" spc="-220" dirty="0">
                <a:latin typeface="Arial"/>
                <a:cs typeface="Arial"/>
              </a:rPr>
              <a:t>artisanale  </a:t>
            </a:r>
            <a:r>
              <a:rPr sz="3450" spc="-245" dirty="0">
                <a:latin typeface="Arial"/>
                <a:cs typeface="Arial"/>
              </a:rPr>
              <a:t>indépendante </a:t>
            </a:r>
            <a:r>
              <a:rPr sz="3450" spc="-254" dirty="0">
                <a:latin typeface="Arial"/>
                <a:cs typeface="Arial"/>
              </a:rPr>
              <a:t>reste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220" dirty="0">
                <a:latin typeface="Arial"/>
                <a:cs typeface="Arial"/>
              </a:rPr>
              <a:t>lieu </a:t>
            </a:r>
            <a:r>
              <a:rPr sz="3450" spc="-190" dirty="0">
                <a:latin typeface="Arial"/>
                <a:cs typeface="Arial"/>
              </a:rPr>
              <a:t>d’achat </a:t>
            </a:r>
            <a:r>
              <a:rPr sz="3450" spc="-195" dirty="0">
                <a:latin typeface="Arial"/>
                <a:cs typeface="Arial"/>
              </a:rPr>
              <a:t>privilégié. </a:t>
            </a:r>
            <a:r>
              <a:rPr sz="3450" spc="-254" dirty="0">
                <a:latin typeface="Arial"/>
                <a:cs typeface="Arial"/>
              </a:rPr>
              <a:t>Malgré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50" dirty="0">
                <a:latin typeface="Arial"/>
                <a:cs typeface="Arial"/>
              </a:rPr>
              <a:t>fait 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90" dirty="0">
                <a:latin typeface="Arial"/>
                <a:cs typeface="Arial"/>
              </a:rPr>
              <a:t>grandes </a:t>
            </a:r>
            <a:r>
              <a:rPr sz="3450" spc="-330" dirty="0">
                <a:latin typeface="Arial"/>
                <a:cs typeface="Arial"/>
              </a:rPr>
              <a:t>enseignes </a:t>
            </a:r>
            <a:r>
              <a:rPr sz="3450" spc="-235" dirty="0">
                <a:latin typeface="Arial"/>
                <a:cs typeface="Arial"/>
              </a:rPr>
              <a:t>continuent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garder </a:t>
            </a:r>
            <a:r>
              <a:rPr sz="3450" spc="-250" dirty="0">
                <a:latin typeface="Arial"/>
                <a:cs typeface="Arial"/>
              </a:rPr>
              <a:t>leur  </a:t>
            </a:r>
            <a:r>
              <a:rPr sz="3450" spc="-295" dirty="0">
                <a:latin typeface="Arial"/>
                <a:cs typeface="Arial"/>
              </a:rPr>
              <a:t>croissances.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114434"/>
            <a:ext cx="1696085" cy="4949190"/>
            <a:chOff x="11782653" y="4114434"/>
            <a:chExt cx="1696085" cy="4949190"/>
          </a:xfrm>
        </p:grpSpPr>
        <p:sp>
          <p:nvSpPr>
            <p:cNvPr id="8" name="object 8"/>
            <p:cNvSpPr/>
            <p:nvPr/>
          </p:nvSpPr>
          <p:spPr>
            <a:xfrm>
              <a:off x="12562672" y="77619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694714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7840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694714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7840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6491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5777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8717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8004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4500"/>
          </a:p>
          <a:p>
            <a:pPr marL="12700" marR="5080">
              <a:lnSpc>
                <a:spcPct val="101400"/>
              </a:lnSpc>
            </a:pPr>
            <a:r>
              <a:rPr sz="3450" spc="-455" dirty="0">
                <a:solidFill>
                  <a:srgbClr val="000000"/>
                </a:solidFill>
              </a:rPr>
              <a:t>La </a:t>
            </a:r>
            <a:r>
              <a:rPr sz="3450" spc="-280" dirty="0">
                <a:solidFill>
                  <a:srgbClr val="000000"/>
                </a:solidFill>
              </a:rPr>
              <a:t>vente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25" dirty="0">
                <a:solidFill>
                  <a:srgbClr val="000000"/>
                </a:solidFill>
              </a:rPr>
              <a:t>pain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300" dirty="0">
                <a:solidFill>
                  <a:srgbClr val="000000"/>
                </a:solidFill>
              </a:rPr>
              <a:t>dominée </a:t>
            </a:r>
            <a:r>
              <a:rPr sz="3450" spc="-215" dirty="0">
                <a:solidFill>
                  <a:srgbClr val="000000"/>
                </a:solidFill>
              </a:rPr>
              <a:t>par </a:t>
            </a:r>
            <a:r>
              <a:rPr sz="3450" spc="-305" dirty="0">
                <a:solidFill>
                  <a:srgbClr val="000000"/>
                </a:solidFill>
              </a:rPr>
              <a:t>les </a:t>
            </a:r>
            <a:r>
              <a:rPr sz="3450" spc="-265" dirty="0">
                <a:solidFill>
                  <a:srgbClr val="000000"/>
                </a:solidFill>
              </a:rPr>
              <a:t>boulangeries  </a:t>
            </a:r>
            <a:r>
              <a:rPr sz="3450" spc="-250" dirty="0">
                <a:solidFill>
                  <a:srgbClr val="000000"/>
                </a:solidFill>
              </a:rPr>
              <a:t>artisanales </a:t>
            </a:r>
            <a:r>
              <a:rPr sz="3450" spc="-229" dirty="0">
                <a:solidFill>
                  <a:srgbClr val="000000"/>
                </a:solidFill>
              </a:rPr>
              <a:t>qui </a:t>
            </a:r>
            <a:r>
              <a:rPr sz="3450" spc="-175" dirty="0">
                <a:solidFill>
                  <a:srgbClr val="000000"/>
                </a:solidFill>
              </a:rPr>
              <a:t>captent </a:t>
            </a:r>
            <a:r>
              <a:rPr sz="3450" spc="-310" dirty="0">
                <a:solidFill>
                  <a:srgbClr val="000000"/>
                </a:solidFill>
              </a:rPr>
              <a:t>plus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500" dirty="0">
                <a:solidFill>
                  <a:srgbClr val="000000"/>
                </a:solidFill>
              </a:rPr>
              <a:t>60%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145" dirty="0">
                <a:solidFill>
                  <a:srgbClr val="000000"/>
                </a:solidFill>
              </a:rPr>
              <a:t>l'activité. </a:t>
            </a:r>
            <a:r>
              <a:rPr sz="3450" spc="-260" dirty="0">
                <a:solidFill>
                  <a:srgbClr val="000000"/>
                </a:solidFill>
              </a:rPr>
              <a:t>Quant  </a:t>
            </a:r>
            <a:r>
              <a:rPr sz="3450" spc="-330" dirty="0">
                <a:solidFill>
                  <a:srgbClr val="000000"/>
                </a:solidFill>
              </a:rPr>
              <a:t>aux </a:t>
            </a:r>
            <a:r>
              <a:rPr sz="3450" spc="-290" dirty="0">
                <a:solidFill>
                  <a:srgbClr val="000000"/>
                </a:solidFill>
              </a:rPr>
              <a:t>grandes </a:t>
            </a:r>
            <a:r>
              <a:rPr sz="3450" spc="-280" dirty="0">
                <a:solidFill>
                  <a:srgbClr val="000000"/>
                </a:solidFill>
              </a:rPr>
              <a:t>surfaces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265" dirty="0">
                <a:solidFill>
                  <a:srgbClr val="000000"/>
                </a:solidFill>
              </a:rPr>
              <a:t>boulangeries </a:t>
            </a:r>
            <a:r>
              <a:rPr sz="3450" spc="-225" dirty="0">
                <a:solidFill>
                  <a:srgbClr val="000000"/>
                </a:solidFill>
              </a:rPr>
              <a:t>froides, </a:t>
            </a:r>
            <a:r>
              <a:rPr sz="3450" spc="-260" dirty="0">
                <a:solidFill>
                  <a:srgbClr val="000000"/>
                </a:solidFill>
              </a:rPr>
              <a:t>elles </a:t>
            </a:r>
            <a:r>
              <a:rPr sz="3450" spc="-405" dirty="0">
                <a:solidFill>
                  <a:srgbClr val="000000"/>
                </a:solidFill>
              </a:rPr>
              <a:t>se  </a:t>
            </a:r>
            <a:r>
              <a:rPr sz="3450" spc="-185" dirty="0">
                <a:solidFill>
                  <a:srgbClr val="000000"/>
                </a:solidFill>
              </a:rPr>
              <a:t>partagent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54" dirty="0">
                <a:solidFill>
                  <a:srgbClr val="000000"/>
                </a:solidFill>
              </a:rPr>
              <a:t>reste </a:t>
            </a:r>
            <a:r>
              <a:rPr sz="3450" spc="-250" dirty="0">
                <a:solidFill>
                  <a:srgbClr val="000000"/>
                </a:solidFill>
              </a:rPr>
              <a:t>de</a:t>
            </a:r>
            <a:r>
              <a:rPr sz="3450" spc="30" dirty="0">
                <a:solidFill>
                  <a:srgbClr val="000000"/>
                </a:solidFill>
              </a:rPr>
              <a:t> </a:t>
            </a:r>
            <a:r>
              <a:rPr sz="3450" spc="-145" dirty="0">
                <a:solidFill>
                  <a:srgbClr val="000000"/>
                </a:solidFill>
              </a:rPr>
              <a:t>l'activité.</a:t>
            </a:r>
            <a:endParaRPr sz="345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6A3C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90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6A3C20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6A3C20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6A3C20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6A3C20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6A3C20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558"/>
            <a:ext cx="5130800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6A3C20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6A3C20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6A3C20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6A3C20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1997710" marR="5080" indent="834390" algn="r">
              <a:lnSpc>
                <a:spcPts val="3900"/>
              </a:lnSpc>
              <a:spcBef>
                <a:spcPts val="1320"/>
              </a:spcBef>
            </a:pPr>
            <a:r>
              <a:rPr sz="3450" spc="-295" dirty="0">
                <a:latin typeface="Arial"/>
                <a:cs typeface="Arial"/>
              </a:rPr>
              <a:t>Large</a:t>
            </a:r>
            <a:r>
              <a:rPr sz="3450" spc="-175" dirty="0">
                <a:latin typeface="Arial"/>
                <a:cs typeface="Arial"/>
              </a:rPr>
              <a:t> </a:t>
            </a:r>
            <a:r>
              <a:rPr sz="3450" spc="-350" dirty="0">
                <a:latin typeface="Arial"/>
                <a:cs typeface="Arial"/>
              </a:rPr>
              <a:t>gamme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70" dirty="0">
                <a:latin typeface="Arial"/>
                <a:cs typeface="Arial"/>
              </a:rPr>
              <a:t>Produits</a:t>
            </a:r>
            <a:r>
              <a:rPr sz="3450" spc="-140" dirty="0">
                <a:latin typeface="Arial"/>
                <a:cs typeface="Arial"/>
              </a:rPr>
              <a:t> </a:t>
            </a:r>
            <a:r>
              <a:rPr sz="3450" spc="-130" dirty="0">
                <a:latin typeface="Arial"/>
                <a:cs typeface="Arial"/>
              </a:rPr>
              <a:t>qualitatifs </a:t>
            </a:r>
            <a:r>
              <a:rPr sz="3450" spc="-290" dirty="0">
                <a:latin typeface="Arial"/>
                <a:cs typeface="Arial"/>
              </a:rPr>
              <a:t>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70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558"/>
            <a:ext cx="35680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6A3C20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6A3C20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6A3C20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6A3C20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6A3C20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6A3C20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6A3C20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6A3C20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6A3C20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6A3C20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6A3C20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6A3C2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90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6A3C20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528310"/>
            <a:chOff x="6779910" y="3753017"/>
            <a:chExt cx="5375275" cy="55283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91573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6A3C20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2891" y="6539553"/>
            <a:ext cx="382905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6A3C20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6A3C20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650" spc="-86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0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6A3C20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6A3C20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6A3C20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72010" y="7401940"/>
            <a:ext cx="3716654" cy="2037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260" dirty="0">
                <a:latin typeface="Arial"/>
                <a:cs typeface="Arial"/>
              </a:rPr>
              <a:t>Soutien </a:t>
            </a:r>
            <a:r>
              <a:rPr sz="3450" spc="-320" dirty="0">
                <a:latin typeface="Arial"/>
                <a:cs typeface="Arial"/>
              </a:rPr>
              <a:t>des</a:t>
            </a:r>
            <a:r>
              <a:rPr sz="3450" spc="70" dirty="0">
                <a:latin typeface="Arial"/>
                <a:cs typeface="Arial"/>
              </a:rPr>
              <a:t> </a:t>
            </a:r>
            <a:r>
              <a:rPr sz="3450" spc="-254" dirty="0">
                <a:latin typeface="Arial"/>
                <a:cs typeface="Arial"/>
              </a:rPr>
              <a:t>régions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6A3C20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6A3C20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6A3C20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6A3C20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81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63028" y="4567845"/>
              <a:ext cx="2446655" cy="866775"/>
            </a:xfrm>
            <a:custGeom>
              <a:avLst/>
              <a:gdLst/>
              <a:ahLst/>
              <a:cxnLst/>
              <a:rect l="l" t="t" r="r" b="b"/>
              <a:pathLst>
                <a:path w="2446655" h="866775">
                  <a:moveTo>
                    <a:pt x="1211090" y="866181"/>
                  </a:moveTo>
                  <a:lnTo>
                    <a:pt x="1192545" y="862202"/>
                  </a:lnTo>
                  <a:lnTo>
                    <a:pt x="1176145" y="850266"/>
                  </a:lnTo>
                  <a:lnTo>
                    <a:pt x="1031057" y="654743"/>
                  </a:lnTo>
                  <a:lnTo>
                    <a:pt x="166540" y="653275"/>
                  </a:lnTo>
                  <a:lnTo>
                    <a:pt x="122399" y="647294"/>
                  </a:lnTo>
                  <a:lnTo>
                    <a:pt x="82653" y="630434"/>
                  </a:lnTo>
                  <a:lnTo>
                    <a:pt x="48921" y="604313"/>
                  </a:lnTo>
                  <a:lnTo>
                    <a:pt x="22822" y="570552"/>
                  </a:lnTo>
                  <a:lnTo>
                    <a:pt x="5975" y="530772"/>
                  </a:lnTo>
                  <a:lnTo>
                    <a:pt x="0" y="486594"/>
                  </a:lnTo>
                  <a:lnTo>
                    <a:pt x="0" y="166683"/>
                  </a:lnTo>
                  <a:lnTo>
                    <a:pt x="5975" y="122514"/>
                  </a:lnTo>
                  <a:lnTo>
                    <a:pt x="22822" y="82736"/>
                  </a:lnTo>
                  <a:lnTo>
                    <a:pt x="48921" y="48973"/>
                  </a:lnTo>
                  <a:lnTo>
                    <a:pt x="82653" y="22847"/>
                  </a:lnTo>
                  <a:lnTo>
                    <a:pt x="122399" y="5982"/>
                  </a:lnTo>
                  <a:lnTo>
                    <a:pt x="166540" y="0"/>
                  </a:lnTo>
                  <a:lnTo>
                    <a:pt x="2279557" y="0"/>
                  </a:lnTo>
                  <a:lnTo>
                    <a:pt x="2323696" y="5982"/>
                  </a:lnTo>
                  <a:lnTo>
                    <a:pt x="2363442" y="22847"/>
                  </a:lnTo>
                  <a:lnTo>
                    <a:pt x="2397175" y="48973"/>
                  </a:lnTo>
                  <a:lnTo>
                    <a:pt x="2423275" y="82736"/>
                  </a:lnTo>
                  <a:lnTo>
                    <a:pt x="2440123" y="122514"/>
                  </a:lnTo>
                  <a:lnTo>
                    <a:pt x="2446099" y="166683"/>
                  </a:lnTo>
                  <a:lnTo>
                    <a:pt x="2446099" y="486594"/>
                  </a:lnTo>
                  <a:lnTo>
                    <a:pt x="2440123" y="530772"/>
                  </a:lnTo>
                  <a:lnTo>
                    <a:pt x="2423275" y="570552"/>
                  </a:lnTo>
                  <a:lnTo>
                    <a:pt x="2397175" y="604313"/>
                  </a:lnTo>
                  <a:lnTo>
                    <a:pt x="2363442" y="630434"/>
                  </a:lnTo>
                  <a:lnTo>
                    <a:pt x="2323696" y="647294"/>
                  </a:lnTo>
                  <a:lnTo>
                    <a:pt x="2279557" y="653275"/>
                  </a:lnTo>
                  <a:lnTo>
                    <a:pt x="1379021" y="653275"/>
                  </a:lnTo>
                  <a:lnTo>
                    <a:pt x="1246008" y="850266"/>
                  </a:lnTo>
                  <a:lnTo>
                    <a:pt x="1229628" y="862202"/>
                  </a:lnTo>
                  <a:lnTo>
                    <a:pt x="1211090" y="866181"/>
                  </a:lnTo>
                  <a:close/>
                </a:path>
              </a:pathLst>
            </a:custGeom>
            <a:solidFill>
              <a:srgbClr val="6A3C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35441"/>
                </a:solidFill>
              </a:rPr>
              <a:t>STRATEGIE	</a:t>
            </a:r>
            <a:r>
              <a:rPr sz="6400" spc="645" dirty="0">
                <a:solidFill>
                  <a:srgbClr val="835441"/>
                </a:solidFill>
              </a:rPr>
              <a:t>MARKETING</a:t>
            </a:r>
            <a:endParaRPr sz="6400"/>
          </a:p>
        </p:txBody>
      </p:sp>
      <p:sp>
        <p:nvSpPr>
          <p:cNvPr id="13" name="object 13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6A3C2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6A3C2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A3C2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6A3C2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A3C2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6A3C2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A3C2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A3C2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6A3C2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A3C20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6A3C20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A3C20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6A3C20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A3C20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6A3C20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A3C20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6A3C20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A3C20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6A3C20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6A3C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6A3C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35441"/>
                </a:solidFill>
              </a:rPr>
              <a:t>STRATEGIE	</a:t>
            </a:r>
            <a:r>
              <a:rPr sz="6400" spc="645" dirty="0">
                <a:solidFill>
                  <a:srgbClr val="835441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A3C20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6A3C20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6A3C20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6A3C20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6A3C20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6A3C2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6A3C2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6A3C2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A3C2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6A3C2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A3C2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6A3C2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6A3C2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6A3C2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6A3C2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6A3C2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6A3C2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6A3C2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6A3C2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6A3C2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6A3C2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6A3C2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6A3C2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6A3C2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6A3C20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6A3C20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6A3C20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6A3C20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6A3C20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6A3C20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6A3C20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6A3C20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35441"/>
                </a:solidFill>
              </a:rPr>
              <a:t>P</a:t>
            </a:r>
            <a:r>
              <a:rPr sz="6400" spc="180" dirty="0">
                <a:solidFill>
                  <a:srgbClr val="835441"/>
                </a:solidFill>
              </a:rPr>
              <a:t>L</a:t>
            </a:r>
            <a:r>
              <a:rPr sz="6400" spc="869" dirty="0">
                <a:solidFill>
                  <a:srgbClr val="835441"/>
                </a:solidFill>
              </a:rPr>
              <a:t>A</a:t>
            </a:r>
            <a:r>
              <a:rPr sz="6400" spc="660" dirty="0">
                <a:solidFill>
                  <a:srgbClr val="835441"/>
                </a:solidFill>
              </a:rPr>
              <a:t>N</a:t>
            </a:r>
            <a:r>
              <a:rPr sz="6400" dirty="0">
                <a:solidFill>
                  <a:srgbClr val="835441"/>
                </a:solidFill>
              </a:rPr>
              <a:t>	</a:t>
            </a:r>
            <a:r>
              <a:rPr sz="6400" spc="575" dirty="0">
                <a:solidFill>
                  <a:srgbClr val="835441"/>
                </a:solidFill>
              </a:rPr>
              <a:t>D</a:t>
            </a:r>
            <a:r>
              <a:rPr sz="6400" spc="819" dirty="0">
                <a:solidFill>
                  <a:srgbClr val="835441"/>
                </a:solidFill>
              </a:rPr>
              <a:t>'</a:t>
            </a:r>
            <a:r>
              <a:rPr sz="6400" spc="869" dirty="0">
                <a:solidFill>
                  <a:srgbClr val="835441"/>
                </a:solidFill>
              </a:rPr>
              <a:t>A</a:t>
            </a:r>
            <a:r>
              <a:rPr sz="6400" spc="670" dirty="0">
                <a:solidFill>
                  <a:srgbClr val="835441"/>
                </a:solidFill>
              </a:rPr>
              <a:t>C</a:t>
            </a:r>
            <a:r>
              <a:rPr sz="6400" spc="380" dirty="0">
                <a:solidFill>
                  <a:srgbClr val="835441"/>
                </a:solidFill>
              </a:rPr>
              <a:t>T</a:t>
            </a:r>
            <a:r>
              <a:rPr sz="6400" spc="670" dirty="0">
                <a:solidFill>
                  <a:srgbClr val="835441"/>
                </a:solidFill>
              </a:rPr>
              <a:t>I</a:t>
            </a:r>
            <a:r>
              <a:rPr sz="6400" spc="1105" dirty="0">
                <a:solidFill>
                  <a:srgbClr val="835441"/>
                </a:solidFill>
              </a:rPr>
              <a:t>O</a:t>
            </a:r>
            <a:r>
              <a:rPr sz="6400" spc="660" dirty="0">
                <a:solidFill>
                  <a:srgbClr val="835441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6A3C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422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35441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CFA38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6A3C20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A3C20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6A3C20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A3C20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6A3C20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6A3C20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CFA38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6A3C20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6A3C20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6A3C20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6A3C20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6A3C20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6A3C20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6A3C20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A3C20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CFA38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6A3C20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6A3C20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6A3C20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CFA38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6A3C20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A3C20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CFA38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6A3C20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6A3C20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6A3C20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344400" y="8001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6A3C20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6A3C20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6A3C20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6A3C20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35441"/>
                </a:solidFill>
              </a:rPr>
              <a:t>COMPTE	</a:t>
            </a:r>
            <a:r>
              <a:rPr sz="6400" spc="5" dirty="0">
                <a:solidFill>
                  <a:srgbClr val="835441"/>
                </a:solidFill>
              </a:rPr>
              <a:t>DE	</a:t>
            </a:r>
            <a:r>
              <a:rPr sz="6400" spc="350" dirty="0">
                <a:solidFill>
                  <a:srgbClr val="835441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35441"/>
                </a:solidFill>
              </a:rPr>
              <a:t>BILAN	</a:t>
            </a:r>
            <a:r>
              <a:rPr sz="6400" spc="575" dirty="0">
                <a:solidFill>
                  <a:srgbClr val="835441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35441"/>
                </a:solidFill>
              </a:rPr>
              <a:t>BUDGET	</a:t>
            </a:r>
            <a:r>
              <a:rPr sz="6400" spc="5" dirty="0">
                <a:solidFill>
                  <a:srgbClr val="835441"/>
                </a:solidFill>
              </a:rPr>
              <a:t>DE	</a:t>
            </a:r>
            <a:r>
              <a:rPr sz="6400" spc="325" dirty="0">
                <a:solidFill>
                  <a:srgbClr val="835441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35441"/>
                </a:solidFill>
              </a:rPr>
              <a:t>BESOIN	</a:t>
            </a:r>
            <a:r>
              <a:rPr sz="6400" spc="290" dirty="0">
                <a:solidFill>
                  <a:srgbClr val="835441"/>
                </a:solidFill>
              </a:rPr>
              <a:t>EN	</a:t>
            </a:r>
            <a:r>
              <a:rPr sz="6400" spc="635" dirty="0">
                <a:solidFill>
                  <a:srgbClr val="835441"/>
                </a:solidFill>
              </a:rPr>
              <a:t>FOND	</a:t>
            </a:r>
            <a:r>
              <a:rPr sz="6400" spc="5" dirty="0">
                <a:solidFill>
                  <a:srgbClr val="835441"/>
                </a:solidFill>
              </a:rPr>
              <a:t>DE	</a:t>
            </a:r>
            <a:r>
              <a:rPr sz="6400" spc="490" dirty="0">
                <a:solidFill>
                  <a:srgbClr val="835441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35441"/>
                </a:solidFill>
              </a:rPr>
              <a:t>SEUIL	</a:t>
            </a:r>
            <a:r>
              <a:rPr sz="6400" spc="5" dirty="0">
                <a:solidFill>
                  <a:srgbClr val="835441"/>
                </a:solidFill>
              </a:rPr>
              <a:t>DE	</a:t>
            </a:r>
            <a:r>
              <a:rPr sz="6400" spc="380" dirty="0">
                <a:solidFill>
                  <a:srgbClr val="835441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35441"/>
                </a:solidFill>
              </a:rPr>
              <a:t>PLAN	</a:t>
            </a:r>
            <a:r>
              <a:rPr sz="6400" spc="5" dirty="0">
                <a:solidFill>
                  <a:srgbClr val="835441"/>
                </a:solidFill>
              </a:rPr>
              <a:t>DE	</a:t>
            </a:r>
            <a:r>
              <a:rPr sz="6400" spc="615" dirty="0">
                <a:solidFill>
                  <a:srgbClr val="835441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1058</Words>
  <Application>Microsoft Macintosh PowerPoint</Application>
  <PresentationFormat>Personnalisé</PresentationFormat>
  <Paragraphs>177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2021-02-12T07:59:04Z</dcterms:created>
  <dcterms:modified xsi:type="dcterms:W3CDTF">2021-02-12T08:05:28Z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