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647555" cy="337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0831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jp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3986"/>
            <a:ext cx="31817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631"/>
            <a:ext cx="18287999" cy="9153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/>
              <a:t>P</a:t>
            </a:r>
            <a:r>
              <a:rPr sz="3800" spc="745" dirty="0"/>
              <a:t>O</a:t>
            </a:r>
            <a:r>
              <a:rPr sz="3800" spc="484" dirty="0"/>
              <a:t>I</a:t>
            </a:r>
            <a:r>
              <a:rPr sz="3800" spc="760" dirty="0"/>
              <a:t>N</a:t>
            </a:r>
            <a:r>
              <a:rPr sz="3800" spc="310" dirty="0"/>
              <a:t>T</a:t>
            </a:r>
            <a:r>
              <a:rPr sz="3800" spc="10" dirty="0"/>
              <a:t>S</a:t>
            </a:r>
            <a:r>
              <a:rPr sz="3800" dirty="0"/>
              <a:t>	</a:t>
            </a:r>
            <a:r>
              <a:rPr sz="3800" spc="484" dirty="0"/>
              <a:t>C</a:t>
            </a:r>
            <a:r>
              <a:rPr sz="3800" spc="195" dirty="0"/>
              <a:t>L</a:t>
            </a:r>
            <a:r>
              <a:rPr sz="3800" spc="40" dirty="0"/>
              <a:t>É</a:t>
            </a:r>
            <a:r>
              <a:rPr sz="3800" spc="10" dirty="0"/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85090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150" dirty="0" smtClean="0">
                <a:solidFill>
                  <a:srgbClr val="FFFFFF"/>
                </a:solidFill>
                <a:latin typeface="Arial"/>
                <a:cs typeface="Arial"/>
              </a:rPr>
              <a:t>PRÉSE</a:t>
            </a:r>
            <a:r>
              <a:rPr lang="fr-FR" sz="6400" b="1" spc="150" dirty="0" smtClean="0">
                <a:solidFill>
                  <a:srgbClr val="FFFFFF"/>
                </a:solidFill>
                <a:latin typeface="Arial"/>
                <a:cs typeface="Arial"/>
              </a:rPr>
              <a:t>NTATION</a:t>
            </a:r>
            <a:endParaRPr sz="6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81088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083182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083182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083182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083182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083182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083182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083182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083182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105"/>
              </a:spcBef>
              <a:tabLst>
                <a:tab pos="5554980" algn="l"/>
              </a:tabLst>
            </a:pPr>
            <a:r>
              <a:rPr sz="3600" b="1" spc="375" dirty="0">
                <a:solidFill>
                  <a:srgbClr val="155985"/>
                </a:solidFill>
                <a:latin typeface="Arial"/>
                <a:cs typeface="Arial"/>
              </a:rPr>
              <a:t>PROFESSIONNEL	</a:t>
            </a:r>
            <a:r>
              <a:rPr sz="3600" b="1" spc="245" dirty="0">
                <a:solidFill>
                  <a:srgbClr val="155985"/>
                </a:solidFill>
                <a:latin typeface="Arial"/>
                <a:cs typeface="Arial"/>
              </a:rPr>
              <a:t>DU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90"/>
              </a:spcBef>
              <a:tabLst>
                <a:tab pos="5669915" algn="l"/>
              </a:tabLst>
            </a:pPr>
            <a:r>
              <a:rPr sz="3600" b="1" spc="335" dirty="0">
                <a:solidFill>
                  <a:srgbClr val="155985"/>
                </a:solidFill>
                <a:latin typeface="Arial"/>
                <a:cs typeface="Arial"/>
              </a:rPr>
              <a:t>DÉVELOPPEMENT	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DIGITAL</a:t>
            </a:r>
            <a:endParaRPr sz="3600">
              <a:latin typeface="Arial"/>
              <a:cs typeface="Arial"/>
            </a:endParaRPr>
          </a:p>
          <a:p>
            <a:pPr marL="793750" marR="1971675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200" dirty="0">
                <a:latin typeface="Arial"/>
                <a:cs typeface="Arial"/>
              </a:rPr>
              <a:t>boutique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190" dirty="0">
                <a:latin typeface="Arial"/>
                <a:cs typeface="Arial"/>
              </a:rPr>
              <a:t>ligne </a:t>
            </a:r>
            <a:r>
              <a:rPr sz="3450" spc="-229" dirty="0">
                <a:latin typeface="Arial"/>
                <a:cs typeface="Arial"/>
              </a:rPr>
              <a:t>suite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40" dirty="0">
                <a:latin typeface="Arial"/>
                <a:cs typeface="Arial"/>
              </a:rPr>
              <a:t>une  </a:t>
            </a:r>
            <a:r>
              <a:rPr sz="3450" spc="-125" dirty="0">
                <a:latin typeface="Arial"/>
                <a:cs typeface="Arial"/>
              </a:rPr>
              <a:t>activité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000" i="1" spc="-140" dirty="0">
                <a:latin typeface="Arial"/>
                <a:cs typeface="Arial"/>
              </a:rPr>
              <a:t>Xxxxx </a:t>
            </a:r>
            <a:r>
              <a:rPr sz="3450" spc="-315" dirty="0">
                <a:latin typeface="Arial"/>
                <a:cs typeface="Arial"/>
              </a:rPr>
              <a:t>commencé </a:t>
            </a:r>
            <a:r>
              <a:rPr sz="3450" spc="-325" dirty="0">
                <a:latin typeface="Arial"/>
                <a:cs typeface="Arial"/>
              </a:rPr>
              <a:t>en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000" i="1" spc="-155" dirty="0">
                <a:latin typeface="Arial"/>
                <a:cs typeface="Arial"/>
              </a:rPr>
              <a:t>XXXX</a:t>
            </a:r>
            <a:r>
              <a:rPr sz="3450" spc="-155" dirty="0">
                <a:latin typeface="Arial"/>
                <a:cs typeface="Arial"/>
              </a:rPr>
              <a:t>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05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155985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155985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155985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155985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155985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155985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310" dirty="0">
                <a:solidFill>
                  <a:srgbClr val="231F20"/>
                </a:solidFill>
                <a:latin typeface="Arial"/>
                <a:cs typeface="Arial"/>
              </a:rPr>
              <a:t>Community</a:t>
            </a:r>
            <a:r>
              <a:rPr sz="3450" spc="-2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65" dirty="0">
                <a:solidFill>
                  <a:srgbClr val="231F20"/>
                </a:solidFill>
                <a:latin typeface="Arial"/>
                <a:cs typeface="Arial"/>
              </a:rPr>
              <a:t>Manager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3330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3858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135" dirty="0"/>
              <a:t>U</a:t>
            </a:r>
            <a:r>
              <a:rPr sz="6400" dirty="0"/>
              <a:t>	</a:t>
            </a:r>
            <a:r>
              <a:rPr sz="6400" spc="505" dirty="0"/>
              <a:t>S</a:t>
            </a:r>
            <a:r>
              <a:rPr sz="6400" spc="-85" dirty="0"/>
              <a:t>E</a:t>
            </a:r>
            <a:r>
              <a:rPr sz="6400" spc="434" dirty="0"/>
              <a:t>R</a:t>
            </a:r>
            <a:r>
              <a:rPr sz="6400" spc="1220" dirty="0"/>
              <a:t>V</a:t>
            </a:r>
            <a:r>
              <a:rPr sz="6400" spc="670" dirty="0"/>
              <a:t>IC</a:t>
            </a:r>
            <a:r>
              <a:rPr sz="6400" spc="-560" dirty="0"/>
              <a:t>E</a:t>
            </a:r>
            <a:endParaRPr sz="6400" dirty="0"/>
          </a:p>
        </p:txBody>
      </p:sp>
      <p:sp>
        <p:nvSpPr>
          <p:cNvPr id="3" name="object 3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27432" y="2792526"/>
            <a:ext cx="1011301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4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4500" spc="39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4500" spc="290" dirty="0">
                <a:solidFill>
                  <a:srgbClr val="FFFFFF"/>
                </a:solidFill>
                <a:latin typeface="Arial"/>
                <a:cs typeface="Arial"/>
              </a:rPr>
              <a:t>nouveauté </a:t>
            </a:r>
            <a:r>
              <a:rPr sz="4500" spc="340" dirty="0">
                <a:solidFill>
                  <a:srgbClr val="FFFFFF"/>
                </a:solidFill>
                <a:latin typeface="Arial"/>
                <a:cs typeface="Arial"/>
              </a:rPr>
              <a:t>dans </a:t>
            </a:r>
            <a:r>
              <a:rPr sz="4500" spc="305" dirty="0">
                <a:solidFill>
                  <a:srgbClr val="FFFFFF"/>
                </a:solidFill>
                <a:latin typeface="Arial"/>
                <a:cs typeface="Arial"/>
              </a:rPr>
              <a:t>votre</a:t>
            </a:r>
            <a:r>
              <a:rPr sz="4500" spc="-8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15" dirty="0">
                <a:solidFill>
                  <a:srgbClr val="FFFFFF"/>
                </a:solidFill>
                <a:latin typeface="Arial"/>
                <a:cs typeface="Arial"/>
              </a:rPr>
              <a:t>maison</a:t>
            </a:r>
            <a:endParaRPr sz="4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25327" y="5831280"/>
            <a:ext cx="231013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Large</a:t>
            </a: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55" dirty="0">
                <a:solidFill>
                  <a:srgbClr val="FFFFFF"/>
                </a:solidFill>
                <a:latin typeface="Arial"/>
                <a:cs typeface="Arial"/>
              </a:rPr>
              <a:t>gamme</a:t>
            </a:r>
            <a:endParaRPr sz="3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7983" y="5831280"/>
            <a:ext cx="379412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Satisfait </a:t>
            </a:r>
            <a:r>
              <a:rPr sz="3450" spc="-320" dirty="0">
                <a:solidFill>
                  <a:srgbClr val="FFFFFF"/>
                </a:solidFill>
                <a:latin typeface="Arial"/>
                <a:cs typeface="Arial"/>
              </a:rPr>
              <a:t>ou</a:t>
            </a:r>
            <a:r>
              <a:rPr sz="345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10" dirty="0">
                <a:solidFill>
                  <a:srgbClr val="FFFFFF"/>
                </a:solidFill>
                <a:latin typeface="Arial"/>
                <a:cs typeface="Arial"/>
              </a:rPr>
              <a:t>remboursé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40423" y="3953345"/>
            <a:ext cx="11787505" cy="5190490"/>
            <a:chOff x="3940423" y="3953345"/>
            <a:chExt cx="11787505" cy="5190490"/>
          </a:xfrm>
        </p:grpSpPr>
        <p:sp>
          <p:nvSpPr>
            <p:cNvPr id="9" name="object 9"/>
            <p:cNvSpPr/>
            <p:nvPr/>
          </p:nvSpPr>
          <p:spPr>
            <a:xfrm>
              <a:off x="11665369" y="7352903"/>
              <a:ext cx="939165" cy="1340485"/>
            </a:xfrm>
            <a:custGeom>
              <a:avLst/>
              <a:gdLst/>
              <a:ahLst/>
              <a:cxnLst/>
              <a:rect l="l" t="t" r="r" b="b"/>
              <a:pathLst>
                <a:path w="939165" h="1340484">
                  <a:moveTo>
                    <a:pt x="314862" y="1340225"/>
                  </a:moveTo>
                  <a:lnTo>
                    <a:pt x="6283" y="381922"/>
                  </a:lnTo>
                  <a:lnTo>
                    <a:pt x="523" y="355298"/>
                  </a:lnTo>
                  <a:lnTo>
                    <a:pt x="0" y="328411"/>
                  </a:lnTo>
                  <a:lnTo>
                    <a:pt x="4712" y="302049"/>
                  </a:lnTo>
                  <a:lnTo>
                    <a:pt x="29496" y="253696"/>
                  </a:lnTo>
                  <a:lnTo>
                    <a:pt x="71210" y="219159"/>
                  </a:lnTo>
                  <a:lnTo>
                    <a:pt x="761673" y="5595"/>
                  </a:lnTo>
                  <a:lnTo>
                    <a:pt x="803562" y="0"/>
                  </a:lnTo>
                  <a:lnTo>
                    <a:pt x="846869" y="7016"/>
                  </a:lnTo>
                  <a:lnTo>
                    <a:pt x="885070" y="26755"/>
                  </a:lnTo>
                  <a:lnTo>
                    <a:pt x="915679" y="57249"/>
                  </a:lnTo>
                  <a:lnTo>
                    <a:pt x="936209" y="96529"/>
                  </a:lnTo>
                  <a:lnTo>
                    <a:pt x="939002" y="104923"/>
                  </a:lnTo>
                  <a:lnTo>
                    <a:pt x="878961" y="104923"/>
                  </a:lnTo>
                  <a:lnTo>
                    <a:pt x="865806" y="84288"/>
                  </a:lnTo>
                  <a:lnTo>
                    <a:pt x="848069" y="68899"/>
                  </a:lnTo>
                  <a:lnTo>
                    <a:pt x="826928" y="59281"/>
                  </a:lnTo>
                  <a:lnTo>
                    <a:pt x="803562" y="55959"/>
                  </a:lnTo>
                  <a:lnTo>
                    <a:pt x="797279" y="56221"/>
                  </a:lnTo>
                  <a:lnTo>
                    <a:pt x="790995" y="57008"/>
                  </a:lnTo>
                  <a:lnTo>
                    <a:pt x="784712" y="58320"/>
                  </a:lnTo>
                  <a:lnTo>
                    <a:pt x="631819" y="104923"/>
                  </a:lnTo>
                  <a:lnTo>
                    <a:pt x="510342" y="104923"/>
                  </a:lnTo>
                  <a:lnTo>
                    <a:pt x="461057" y="110978"/>
                  </a:lnTo>
                  <a:lnTo>
                    <a:pt x="416616" y="128181"/>
                  </a:lnTo>
                  <a:lnTo>
                    <a:pt x="378197" y="155090"/>
                  </a:lnTo>
                  <a:lnTo>
                    <a:pt x="346977" y="190261"/>
                  </a:lnTo>
                  <a:lnTo>
                    <a:pt x="272973" y="212645"/>
                  </a:lnTo>
                  <a:lnTo>
                    <a:pt x="272973" y="214044"/>
                  </a:lnTo>
                  <a:lnTo>
                    <a:pt x="274370" y="216842"/>
                  </a:lnTo>
                  <a:lnTo>
                    <a:pt x="278114" y="265254"/>
                  </a:lnTo>
                  <a:lnTo>
                    <a:pt x="273955" y="311317"/>
                  </a:lnTo>
                  <a:lnTo>
                    <a:pt x="262368" y="355609"/>
                  </a:lnTo>
                  <a:lnTo>
                    <a:pt x="243826" y="397311"/>
                  </a:lnTo>
                  <a:lnTo>
                    <a:pt x="218805" y="435602"/>
                  </a:lnTo>
                  <a:lnTo>
                    <a:pt x="187778" y="469664"/>
                  </a:lnTo>
                  <a:lnTo>
                    <a:pt x="151221" y="498677"/>
                  </a:lnTo>
                  <a:lnTo>
                    <a:pt x="109608" y="521820"/>
                  </a:lnTo>
                  <a:lnTo>
                    <a:pt x="314862" y="1158358"/>
                  </a:lnTo>
                  <a:lnTo>
                    <a:pt x="314862" y="13402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33362" y="7506791"/>
              <a:ext cx="166158" cy="69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033288" y="7506791"/>
              <a:ext cx="1349375" cy="1637030"/>
            </a:xfrm>
            <a:custGeom>
              <a:avLst/>
              <a:gdLst/>
              <a:ahLst/>
              <a:cxnLst/>
              <a:rect l="l" t="t" r="r" b="b"/>
              <a:pathLst>
                <a:path w="1349375" h="1637029">
                  <a:moveTo>
                    <a:pt x="490093" y="0"/>
                  </a:moveTo>
                  <a:lnTo>
                    <a:pt x="148005" y="0"/>
                  </a:lnTo>
                  <a:lnTo>
                    <a:pt x="103987" y="7162"/>
                  </a:lnTo>
                  <a:lnTo>
                    <a:pt x="65671" y="27089"/>
                  </a:lnTo>
                  <a:lnTo>
                    <a:pt x="35407" y="57416"/>
                  </a:lnTo>
                  <a:lnTo>
                    <a:pt x="15519" y="95808"/>
                  </a:lnTo>
                  <a:lnTo>
                    <a:pt x="8369" y="139903"/>
                  </a:lnTo>
                  <a:lnTo>
                    <a:pt x="8369" y="1067435"/>
                  </a:lnTo>
                  <a:lnTo>
                    <a:pt x="64223" y="940117"/>
                  </a:lnTo>
                  <a:lnTo>
                    <a:pt x="64223" y="139903"/>
                  </a:lnTo>
                  <a:lnTo>
                    <a:pt x="70840" y="107315"/>
                  </a:lnTo>
                  <a:lnTo>
                    <a:pt x="88836" y="80619"/>
                  </a:lnTo>
                  <a:lnTo>
                    <a:pt x="115468" y="62585"/>
                  </a:lnTo>
                  <a:lnTo>
                    <a:pt x="148005" y="55968"/>
                  </a:lnTo>
                  <a:lnTo>
                    <a:pt x="160566" y="55968"/>
                  </a:lnTo>
                  <a:lnTo>
                    <a:pt x="160566" y="717689"/>
                  </a:lnTo>
                  <a:lnTo>
                    <a:pt x="358838" y="267208"/>
                  </a:lnTo>
                  <a:lnTo>
                    <a:pt x="358838" y="55968"/>
                  </a:lnTo>
                  <a:lnTo>
                    <a:pt x="451002" y="55968"/>
                  </a:lnTo>
                  <a:lnTo>
                    <a:pt x="459066" y="40538"/>
                  </a:lnTo>
                  <a:lnTo>
                    <a:pt x="468452" y="25882"/>
                  </a:lnTo>
                  <a:lnTo>
                    <a:pt x="478878" y="12293"/>
                  </a:lnTo>
                  <a:lnTo>
                    <a:pt x="490093" y="0"/>
                  </a:lnTo>
                  <a:close/>
                </a:path>
                <a:path w="1349375" h="1637029">
                  <a:moveTo>
                    <a:pt x="790295" y="756856"/>
                  </a:moveTo>
                  <a:lnTo>
                    <a:pt x="782675" y="743280"/>
                  </a:lnTo>
                  <a:lnTo>
                    <a:pt x="772312" y="730097"/>
                  </a:lnTo>
                  <a:lnTo>
                    <a:pt x="759079" y="717702"/>
                  </a:lnTo>
                  <a:lnTo>
                    <a:pt x="742823" y="706488"/>
                  </a:lnTo>
                  <a:lnTo>
                    <a:pt x="751192" y="688301"/>
                  </a:lnTo>
                  <a:lnTo>
                    <a:pt x="753986" y="679907"/>
                  </a:lnTo>
                  <a:lnTo>
                    <a:pt x="751192" y="671512"/>
                  </a:lnTo>
                  <a:lnTo>
                    <a:pt x="742823" y="667321"/>
                  </a:lnTo>
                  <a:lnTo>
                    <a:pt x="741426" y="665924"/>
                  </a:lnTo>
                  <a:lnTo>
                    <a:pt x="731647" y="665924"/>
                  </a:lnTo>
                  <a:lnTo>
                    <a:pt x="724674" y="670115"/>
                  </a:lnTo>
                  <a:lnTo>
                    <a:pt x="721880" y="675716"/>
                  </a:lnTo>
                  <a:lnTo>
                    <a:pt x="714895" y="692505"/>
                  </a:lnTo>
                  <a:lnTo>
                    <a:pt x="707605" y="690664"/>
                  </a:lnTo>
                  <a:lnTo>
                    <a:pt x="700582" y="689356"/>
                  </a:lnTo>
                  <a:lnTo>
                    <a:pt x="694080" y="688568"/>
                  </a:lnTo>
                  <a:lnTo>
                    <a:pt x="688365" y="688301"/>
                  </a:lnTo>
                  <a:lnTo>
                    <a:pt x="669848" y="690816"/>
                  </a:lnTo>
                  <a:lnTo>
                    <a:pt x="654329" y="697928"/>
                  </a:lnTo>
                  <a:lnTo>
                    <a:pt x="642226" y="708964"/>
                  </a:lnTo>
                  <a:lnTo>
                    <a:pt x="633907" y="723277"/>
                  </a:lnTo>
                  <a:lnTo>
                    <a:pt x="630859" y="762584"/>
                  </a:lnTo>
                  <a:lnTo>
                    <a:pt x="650735" y="793635"/>
                  </a:lnTo>
                  <a:lnTo>
                    <a:pt x="679246" y="819569"/>
                  </a:lnTo>
                  <a:lnTo>
                    <a:pt x="702132" y="843572"/>
                  </a:lnTo>
                  <a:lnTo>
                    <a:pt x="694474" y="881367"/>
                  </a:lnTo>
                  <a:lnTo>
                    <a:pt x="678586" y="885558"/>
                  </a:lnTo>
                  <a:lnTo>
                    <a:pt x="672261" y="885063"/>
                  </a:lnTo>
                  <a:lnTo>
                    <a:pt x="636485" y="870585"/>
                  </a:lnTo>
                  <a:lnTo>
                    <a:pt x="610171" y="833805"/>
                  </a:lnTo>
                  <a:lnTo>
                    <a:pt x="608774" y="829602"/>
                  </a:lnTo>
                  <a:lnTo>
                    <a:pt x="605980" y="824001"/>
                  </a:lnTo>
                  <a:lnTo>
                    <a:pt x="599008" y="821207"/>
                  </a:lnTo>
                  <a:lnTo>
                    <a:pt x="596214" y="819810"/>
                  </a:lnTo>
                  <a:lnTo>
                    <a:pt x="585038" y="819810"/>
                  </a:lnTo>
                  <a:lnTo>
                    <a:pt x="578053" y="824001"/>
                  </a:lnTo>
                  <a:lnTo>
                    <a:pt x="575271" y="830999"/>
                  </a:lnTo>
                  <a:lnTo>
                    <a:pt x="573874" y="833805"/>
                  </a:lnTo>
                  <a:lnTo>
                    <a:pt x="573874" y="840790"/>
                  </a:lnTo>
                  <a:lnTo>
                    <a:pt x="578561" y="857326"/>
                  </a:lnTo>
                  <a:lnTo>
                    <a:pt x="588352" y="874369"/>
                  </a:lnTo>
                  <a:lnTo>
                    <a:pt x="603123" y="890371"/>
                  </a:lnTo>
                  <a:lnTo>
                    <a:pt x="622744" y="903744"/>
                  </a:lnTo>
                  <a:lnTo>
                    <a:pt x="615759" y="920534"/>
                  </a:lnTo>
                  <a:lnTo>
                    <a:pt x="612965" y="928928"/>
                  </a:lnTo>
                  <a:lnTo>
                    <a:pt x="615759" y="937323"/>
                  </a:lnTo>
                  <a:lnTo>
                    <a:pt x="624141" y="941527"/>
                  </a:lnTo>
                  <a:lnTo>
                    <a:pt x="625538" y="942924"/>
                  </a:lnTo>
                  <a:lnTo>
                    <a:pt x="636701" y="942924"/>
                  </a:lnTo>
                  <a:lnTo>
                    <a:pt x="643686" y="938720"/>
                  </a:lnTo>
                  <a:lnTo>
                    <a:pt x="646480" y="933132"/>
                  </a:lnTo>
                  <a:lnTo>
                    <a:pt x="653453" y="916343"/>
                  </a:lnTo>
                  <a:lnTo>
                    <a:pt x="661809" y="918984"/>
                  </a:lnTo>
                  <a:lnTo>
                    <a:pt x="670039" y="920711"/>
                  </a:lnTo>
                  <a:lnTo>
                    <a:pt x="678002" y="921651"/>
                  </a:lnTo>
                  <a:lnTo>
                    <a:pt x="685571" y="921931"/>
                  </a:lnTo>
                  <a:lnTo>
                    <a:pt x="704329" y="919378"/>
                  </a:lnTo>
                  <a:lnTo>
                    <a:pt x="720483" y="911974"/>
                  </a:lnTo>
                  <a:lnTo>
                    <a:pt x="733488" y="900099"/>
                  </a:lnTo>
                  <a:lnTo>
                    <a:pt x="742823" y="884161"/>
                  </a:lnTo>
                  <a:lnTo>
                    <a:pt x="746544" y="843241"/>
                  </a:lnTo>
                  <a:lnTo>
                    <a:pt x="726998" y="810996"/>
                  </a:lnTo>
                  <a:lnTo>
                    <a:pt x="698487" y="784644"/>
                  </a:lnTo>
                  <a:lnTo>
                    <a:pt x="675259" y="761453"/>
                  </a:lnTo>
                  <a:lnTo>
                    <a:pt x="695350" y="724674"/>
                  </a:lnTo>
                  <a:lnTo>
                    <a:pt x="700925" y="724674"/>
                  </a:lnTo>
                  <a:lnTo>
                    <a:pt x="740549" y="745134"/>
                  </a:lnTo>
                  <a:lnTo>
                    <a:pt x="759574" y="776439"/>
                  </a:lnTo>
                  <a:lnTo>
                    <a:pt x="765162" y="777836"/>
                  </a:lnTo>
                  <a:lnTo>
                    <a:pt x="767956" y="779233"/>
                  </a:lnTo>
                  <a:lnTo>
                    <a:pt x="779119" y="779233"/>
                  </a:lnTo>
                  <a:lnTo>
                    <a:pt x="786104" y="775042"/>
                  </a:lnTo>
                  <a:lnTo>
                    <a:pt x="788898" y="768045"/>
                  </a:lnTo>
                  <a:lnTo>
                    <a:pt x="790295" y="763854"/>
                  </a:lnTo>
                  <a:lnTo>
                    <a:pt x="790295" y="756856"/>
                  </a:lnTo>
                  <a:close/>
                </a:path>
                <a:path w="1349375" h="1637029">
                  <a:moveTo>
                    <a:pt x="997445" y="787704"/>
                  </a:moveTo>
                  <a:lnTo>
                    <a:pt x="990574" y="739533"/>
                  </a:lnTo>
                  <a:lnTo>
                    <a:pt x="975995" y="692505"/>
                  </a:lnTo>
                  <a:lnTo>
                    <a:pt x="953452" y="646912"/>
                  </a:lnTo>
                  <a:lnTo>
                    <a:pt x="929259" y="612762"/>
                  </a:lnTo>
                  <a:lnTo>
                    <a:pt x="924598" y="606171"/>
                  </a:lnTo>
                  <a:lnTo>
                    <a:pt x="889838" y="570725"/>
                  </a:lnTo>
                  <a:lnTo>
                    <a:pt x="849591" y="541058"/>
                  </a:lnTo>
                  <a:lnTo>
                    <a:pt x="842454" y="537375"/>
                  </a:lnTo>
                  <a:lnTo>
                    <a:pt x="842454" y="759167"/>
                  </a:lnTo>
                  <a:lnTo>
                    <a:pt x="842137" y="770140"/>
                  </a:lnTo>
                  <a:lnTo>
                    <a:pt x="819962" y="815086"/>
                  </a:lnTo>
                  <a:lnTo>
                    <a:pt x="797280" y="830999"/>
                  </a:lnTo>
                  <a:lnTo>
                    <a:pt x="801090" y="847763"/>
                  </a:lnTo>
                  <a:lnTo>
                    <a:pt x="798258" y="887069"/>
                  </a:lnTo>
                  <a:lnTo>
                    <a:pt x="771906" y="939965"/>
                  </a:lnTo>
                  <a:lnTo>
                    <a:pt x="716267" y="976033"/>
                  </a:lnTo>
                  <a:lnTo>
                    <a:pt x="681380" y="980694"/>
                  </a:lnTo>
                  <a:lnTo>
                    <a:pt x="678586" y="980694"/>
                  </a:lnTo>
                  <a:lnTo>
                    <a:pt x="667969" y="989876"/>
                  </a:lnTo>
                  <a:lnTo>
                    <a:pt x="655383" y="996429"/>
                  </a:lnTo>
                  <a:lnTo>
                    <a:pt x="641477" y="1000366"/>
                  </a:lnTo>
                  <a:lnTo>
                    <a:pt x="626922" y="1001674"/>
                  </a:lnTo>
                  <a:lnTo>
                    <a:pt x="619620" y="1001395"/>
                  </a:lnTo>
                  <a:lnTo>
                    <a:pt x="575271" y="980694"/>
                  </a:lnTo>
                  <a:lnTo>
                    <a:pt x="555548" y="942225"/>
                  </a:lnTo>
                  <a:lnTo>
                    <a:pt x="554316" y="927531"/>
                  </a:lnTo>
                  <a:lnTo>
                    <a:pt x="539965" y="910805"/>
                  </a:lnTo>
                  <a:lnTo>
                    <a:pt x="528485" y="892378"/>
                  </a:lnTo>
                  <a:lnTo>
                    <a:pt x="520153" y="872642"/>
                  </a:lnTo>
                  <a:lnTo>
                    <a:pt x="515226" y="851992"/>
                  </a:lnTo>
                  <a:lnTo>
                    <a:pt x="514134" y="841514"/>
                  </a:lnTo>
                  <a:lnTo>
                    <a:pt x="514870" y="831176"/>
                  </a:lnTo>
                  <a:lnTo>
                    <a:pt x="541235" y="784656"/>
                  </a:lnTo>
                  <a:lnTo>
                    <a:pt x="571080" y="769442"/>
                  </a:lnTo>
                  <a:lnTo>
                    <a:pt x="569048" y="754253"/>
                  </a:lnTo>
                  <a:lnTo>
                    <a:pt x="579450" y="703694"/>
                  </a:lnTo>
                  <a:lnTo>
                    <a:pt x="620471" y="654202"/>
                  </a:lnTo>
                  <a:lnTo>
                    <a:pt x="681380" y="635139"/>
                  </a:lnTo>
                  <a:lnTo>
                    <a:pt x="692619" y="625741"/>
                  </a:lnTo>
                  <a:lnTo>
                    <a:pt x="705294" y="618705"/>
                  </a:lnTo>
                  <a:lnTo>
                    <a:pt x="719277" y="614286"/>
                  </a:lnTo>
                  <a:lnTo>
                    <a:pt x="734441" y="612762"/>
                  </a:lnTo>
                  <a:lnTo>
                    <a:pt x="741553" y="613041"/>
                  </a:lnTo>
                  <a:lnTo>
                    <a:pt x="786104" y="633742"/>
                  </a:lnTo>
                  <a:lnTo>
                    <a:pt x="805827" y="672223"/>
                  </a:lnTo>
                  <a:lnTo>
                    <a:pt x="807046" y="686904"/>
                  </a:lnTo>
                  <a:lnTo>
                    <a:pt x="819353" y="700836"/>
                  </a:lnTo>
                  <a:lnTo>
                    <a:pt x="829043" y="715416"/>
                  </a:lnTo>
                  <a:lnTo>
                    <a:pt x="836104" y="730783"/>
                  </a:lnTo>
                  <a:lnTo>
                    <a:pt x="840562" y="747064"/>
                  </a:lnTo>
                  <a:lnTo>
                    <a:pt x="840562" y="748461"/>
                  </a:lnTo>
                  <a:lnTo>
                    <a:pt x="842454" y="759167"/>
                  </a:lnTo>
                  <a:lnTo>
                    <a:pt x="842454" y="537375"/>
                  </a:lnTo>
                  <a:lnTo>
                    <a:pt x="804252" y="517626"/>
                  </a:lnTo>
                  <a:lnTo>
                    <a:pt x="743699" y="498741"/>
                  </a:lnTo>
                  <a:lnTo>
                    <a:pt x="679983" y="492442"/>
                  </a:lnTo>
                  <a:lnTo>
                    <a:pt x="633031" y="495858"/>
                  </a:lnTo>
                  <a:lnTo>
                    <a:pt x="587857" y="505828"/>
                  </a:lnTo>
                  <a:lnTo>
                    <a:pt x="545071" y="521957"/>
                  </a:lnTo>
                  <a:lnTo>
                    <a:pt x="505282" y="543864"/>
                  </a:lnTo>
                  <a:lnTo>
                    <a:pt x="469087" y="571144"/>
                  </a:lnTo>
                  <a:lnTo>
                    <a:pt x="437095" y="603402"/>
                  </a:lnTo>
                  <a:lnTo>
                    <a:pt x="409917" y="640257"/>
                  </a:lnTo>
                  <a:lnTo>
                    <a:pt x="388162" y="681316"/>
                  </a:lnTo>
                  <a:lnTo>
                    <a:pt x="371906" y="727671"/>
                  </a:lnTo>
                  <a:lnTo>
                    <a:pt x="363385" y="775411"/>
                  </a:lnTo>
                  <a:lnTo>
                    <a:pt x="362534" y="823937"/>
                  </a:lnTo>
                  <a:lnTo>
                    <a:pt x="369392" y="872109"/>
                  </a:lnTo>
                  <a:lnTo>
                    <a:pt x="383971" y="919137"/>
                  </a:lnTo>
                  <a:lnTo>
                    <a:pt x="405993" y="964044"/>
                  </a:lnTo>
                  <a:lnTo>
                    <a:pt x="434771" y="1004379"/>
                  </a:lnTo>
                  <a:lnTo>
                    <a:pt x="469734" y="1039609"/>
                  </a:lnTo>
                  <a:lnTo>
                    <a:pt x="510247" y="1069200"/>
                  </a:lnTo>
                  <a:lnTo>
                    <a:pt x="555713" y="1092606"/>
                  </a:lnTo>
                  <a:lnTo>
                    <a:pt x="616280" y="1112723"/>
                  </a:lnTo>
                  <a:lnTo>
                    <a:pt x="679983" y="1119187"/>
                  </a:lnTo>
                  <a:lnTo>
                    <a:pt x="726948" y="1115783"/>
                  </a:lnTo>
                  <a:lnTo>
                    <a:pt x="772121" y="1105814"/>
                  </a:lnTo>
                  <a:lnTo>
                    <a:pt x="814908" y="1089685"/>
                  </a:lnTo>
                  <a:lnTo>
                    <a:pt x="854697" y="1067777"/>
                  </a:lnTo>
                  <a:lnTo>
                    <a:pt x="890892" y="1040498"/>
                  </a:lnTo>
                  <a:lnTo>
                    <a:pt x="922870" y="1008240"/>
                  </a:lnTo>
                  <a:lnTo>
                    <a:pt x="927709" y="1001674"/>
                  </a:lnTo>
                  <a:lnTo>
                    <a:pt x="950048" y="971384"/>
                  </a:lnTo>
                  <a:lnTo>
                    <a:pt x="971816" y="930325"/>
                  </a:lnTo>
                  <a:lnTo>
                    <a:pt x="988060" y="883970"/>
                  </a:lnTo>
                  <a:lnTo>
                    <a:pt x="996607" y="836142"/>
                  </a:lnTo>
                  <a:lnTo>
                    <a:pt x="997445" y="787704"/>
                  </a:lnTo>
                  <a:close/>
                </a:path>
                <a:path w="1349375" h="1637029">
                  <a:moveTo>
                    <a:pt x="1348981" y="384022"/>
                  </a:moveTo>
                  <a:lnTo>
                    <a:pt x="1339037" y="331558"/>
                  </a:lnTo>
                  <a:lnTo>
                    <a:pt x="1309192" y="285927"/>
                  </a:lnTo>
                  <a:lnTo>
                    <a:pt x="1292733" y="272529"/>
                  </a:lnTo>
                  <a:lnTo>
                    <a:pt x="1292733" y="381558"/>
                  </a:lnTo>
                  <a:lnTo>
                    <a:pt x="1285976" y="412711"/>
                  </a:lnTo>
                  <a:lnTo>
                    <a:pt x="814031" y="1492719"/>
                  </a:lnTo>
                  <a:lnTo>
                    <a:pt x="79590" y="1184948"/>
                  </a:lnTo>
                  <a:lnTo>
                    <a:pt x="551535" y="104927"/>
                  </a:lnTo>
                  <a:lnTo>
                    <a:pt x="564908" y="84289"/>
                  </a:lnTo>
                  <a:lnTo>
                    <a:pt x="583120" y="68910"/>
                  </a:lnTo>
                  <a:lnTo>
                    <a:pt x="604735" y="59283"/>
                  </a:lnTo>
                  <a:lnTo>
                    <a:pt x="628319" y="55968"/>
                  </a:lnTo>
                  <a:lnTo>
                    <a:pt x="636676" y="56464"/>
                  </a:lnTo>
                  <a:lnTo>
                    <a:pt x="786104" y="116116"/>
                  </a:lnTo>
                  <a:lnTo>
                    <a:pt x="780516" y="170688"/>
                  </a:lnTo>
                  <a:lnTo>
                    <a:pt x="782485" y="196951"/>
                  </a:lnTo>
                  <a:lnTo>
                    <a:pt x="808405" y="239534"/>
                  </a:lnTo>
                  <a:lnTo>
                    <a:pt x="984377" y="317576"/>
                  </a:lnTo>
                  <a:lnTo>
                    <a:pt x="1016495" y="324573"/>
                  </a:lnTo>
                  <a:lnTo>
                    <a:pt x="1033970" y="322757"/>
                  </a:lnTo>
                  <a:lnTo>
                    <a:pt x="1050531" y="317398"/>
                  </a:lnTo>
                  <a:lnTo>
                    <a:pt x="1065771" y="308635"/>
                  </a:lnTo>
                  <a:lnTo>
                    <a:pt x="1079322" y="296595"/>
                  </a:lnTo>
                  <a:lnTo>
                    <a:pt x="1115631" y="254622"/>
                  </a:lnTo>
                  <a:lnTo>
                    <a:pt x="1241298" y="307784"/>
                  </a:lnTo>
                  <a:lnTo>
                    <a:pt x="1269085" y="325551"/>
                  </a:lnTo>
                  <a:lnTo>
                    <a:pt x="1286675" y="351320"/>
                  </a:lnTo>
                  <a:lnTo>
                    <a:pt x="1292733" y="381558"/>
                  </a:lnTo>
                  <a:lnTo>
                    <a:pt x="1292733" y="272529"/>
                  </a:lnTo>
                  <a:lnTo>
                    <a:pt x="1288173" y="268808"/>
                  </a:lnTo>
                  <a:lnTo>
                    <a:pt x="1263637" y="256019"/>
                  </a:lnTo>
                  <a:lnTo>
                    <a:pt x="1260309" y="254622"/>
                  </a:lnTo>
                  <a:lnTo>
                    <a:pt x="787857" y="55968"/>
                  </a:lnTo>
                  <a:lnTo>
                    <a:pt x="681380" y="11201"/>
                  </a:lnTo>
                  <a:lnTo>
                    <a:pt x="641324" y="774"/>
                  </a:lnTo>
                  <a:lnTo>
                    <a:pt x="626922" y="0"/>
                  </a:lnTo>
                  <a:lnTo>
                    <a:pt x="586651" y="5816"/>
                  </a:lnTo>
                  <a:lnTo>
                    <a:pt x="550837" y="22390"/>
                  </a:lnTo>
                  <a:lnTo>
                    <a:pt x="521296" y="48399"/>
                  </a:lnTo>
                  <a:lnTo>
                    <a:pt x="499872" y="82550"/>
                  </a:lnTo>
                  <a:lnTo>
                    <a:pt x="11163" y="1200327"/>
                  </a:lnTo>
                  <a:lnTo>
                    <a:pt x="0" y="1252791"/>
                  </a:lnTo>
                  <a:lnTo>
                    <a:pt x="2133" y="1279423"/>
                  </a:lnTo>
                  <a:lnTo>
                    <a:pt x="22529" y="1329855"/>
                  </a:lnTo>
                  <a:lnTo>
                    <a:pt x="60629" y="1368018"/>
                  </a:lnTo>
                  <a:lnTo>
                    <a:pt x="668820" y="1625625"/>
                  </a:lnTo>
                  <a:lnTo>
                    <a:pt x="708875" y="1636052"/>
                  </a:lnTo>
                  <a:lnTo>
                    <a:pt x="723277" y="1636814"/>
                  </a:lnTo>
                  <a:lnTo>
                    <a:pt x="763549" y="1630997"/>
                  </a:lnTo>
                  <a:lnTo>
                    <a:pt x="799376" y="1614436"/>
                  </a:lnTo>
                  <a:lnTo>
                    <a:pt x="828916" y="1588414"/>
                  </a:lnTo>
                  <a:lnTo>
                    <a:pt x="850328" y="1554276"/>
                  </a:lnTo>
                  <a:lnTo>
                    <a:pt x="877252" y="1492719"/>
                  </a:lnTo>
                  <a:lnTo>
                    <a:pt x="1339037" y="436486"/>
                  </a:lnTo>
                  <a:lnTo>
                    <a:pt x="1346301" y="410654"/>
                  </a:lnTo>
                  <a:lnTo>
                    <a:pt x="1348981" y="384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778107" y="5122746"/>
              <a:ext cx="69110" cy="1270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825929" y="5277508"/>
              <a:ext cx="82565" cy="1226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756431" y="4961381"/>
              <a:ext cx="55880" cy="130175"/>
            </a:xfrm>
            <a:custGeom>
              <a:avLst/>
              <a:gdLst/>
              <a:ahLst/>
              <a:cxnLst/>
              <a:rect l="l" t="t" r="r" b="b"/>
              <a:pathLst>
                <a:path w="55880" h="130175">
                  <a:moveTo>
                    <a:pt x="31582" y="129769"/>
                  </a:moveTo>
                  <a:lnTo>
                    <a:pt x="4896" y="87948"/>
                  </a:lnTo>
                  <a:lnTo>
                    <a:pt x="1187" y="46394"/>
                  </a:lnTo>
                  <a:lnTo>
                    <a:pt x="0" y="25556"/>
                  </a:lnTo>
                  <a:lnTo>
                    <a:pt x="1434" y="15963"/>
                  </a:lnTo>
                  <a:lnTo>
                    <a:pt x="6282" y="7959"/>
                  </a:lnTo>
                  <a:lnTo>
                    <a:pt x="13787" y="2364"/>
                  </a:lnTo>
                  <a:lnTo>
                    <a:pt x="23193" y="0"/>
                  </a:lnTo>
                  <a:lnTo>
                    <a:pt x="32983" y="1369"/>
                  </a:lnTo>
                  <a:lnTo>
                    <a:pt x="40939" y="6242"/>
                  </a:lnTo>
                  <a:lnTo>
                    <a:pt x="46392" y="13794"/>
                  </a:lnTo>
                  <a:lnTo>
                    <a:pt x="48675" y="23198"/>
                  </a:lnTo>
                  <a:lnTo>
                    <a:pt x="49868" y="43028"/>
                  </a:lnTo>
                  <a:lnTo>
                    <a:pt x="51448" y="62836"/>
                  </a:lnTo>
                  <a:lnTo>
                    <a:pt x="53421" y="82574"/>
                  </a:lnTo>
                  <a:lnTo>
                    <a:pt x="55794" y="102195"/>
                  </a:lnTo>
                  <a:lnTo>
                    <a:pt x="55143" y="111851"/>
                  </a:lnTo>
                  <a:lnTo>
                    <a:pt x="50971" y="120222"/>
                  </a:lnTo>
                  <a:lnTo>
                    <a:pt x="43952" y="126423"/>
                  </a:lnTo>
                  <a:lnTo>
                    <a:pt x="34759" y="129574"/>
                  </a:lnTo>
                  <a:lnTo>
                    <a:pt x="31582" y="1297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900025" y="5422460"/>
              <a:ext cx="328156" cy="33909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30583" y="3953345"/>
              <a:ext cx="1797050" cy="1972310"/>
            </a:xfrm>
            <a:custGeom>
              <a:avLst/>
              <a:gdLst/>
              <a:ahLst/>
              <a:cxnLst/>
              <a:rect l="l" t="t" r="r" b="b"/>
              <a:pathLst>
                <a:path w="1797050" h="1972310">
                  <a:moveTo>
                    <a:pt x="810820" y="1972188"/>
                  </a:moveTo>
                  <a:lnTo>
                    <a:pt x="758081" y="1970817"/>
                  </a:lnTo>
                  <a:lnTo>
                    <a:pt x="705846" y="1966713"/>
                  </a:lnTo>
                  <a:lnTo>
                    <a:pt x="654159" y="1959886"/>
                  </a:lnTo>
                  <a:lnTo>
                    <a:pt x="603062" y="1950348"/>
                  </a:lnTo>
                  <a:lnTo>
                    <a:pt x="552600" y="1938111"/>
                  </a:lnTo>
                  <a:lnTo>
                    <a:pt x="502816" y="1923186"/>
                  </a:lnTo>
                  <a:lnTo>
                    <a:pt x="453753" y="1905584"/>
                  </a:lnTo>
                  <a:lnTo>
                    <a:pt x="405456" y="1885317"/>
                  </a:lnTo>
                  <a:lnTo>
                    <a:pt x="367883" y="1867321"/>
                  </a:lnTo>
                  <a:lnTo>
                    <a:pt x="330981" y="1847738"/>
                  </a:lnTo>
                  <a:lnTo>
                    <a:pt x="318627" y="1823763"/>
                  </a:lnTo>
                  <a:lnTo>
                    <a:pt x="321578" y="1814551"/>
                  </a:lnTo>
                  <a:lnTo>
                    <a:pt x="327903" y="1807221"/>
                  </a:lnTo>
                  <a:lnTo>
                    <a:pt x="336262" y="1803001"/>
                  </a:lnTo>
                  <a:lnTo>
                    <a:pt x="345587" y="1802198"/>
                  </a:lnTo>
                  <a:lnTo>
                    <a:pt x="354813" y="1805116"/>
                  </a:lnTo>
                  <a:lnTo>
                    <a:pt x="372210" y="1814595"/>
                  </a:lnTo>
                  <a:lnTo>
                    <a:pt x="389850" y="1823722"/>
                  </a:lnTo>
                  <a:lnTo>
                    <a:pt x="425595" y="1840743"/>
                  </a:lnTo>
                  <a:lnTo>
                    <a:pt x="471470" y="1860034"/>
                  </a:lnTo>
                  <a:lnTo>
                    <a:pt x="518082" y="1876784"/>
                  </a:lnTo>
                  <a:lnTo>
                    <a:pt x="565388" y="1890983"/>
                  </a:lnTo>
                  <a:lnTo>
                    <a:pt x="613346" y="1902622"/>
                  </a:lnTo>
                  <a:lnTo>
                    <a:pt x="661911" y="1911691"/>
                  </a:lnTo>
                  <a:lnTo>
                    <a:pt x="711040" y="1918181"/>
                  </a:lnTo>
                  <a:lnTo>
                    <a:pt x="760691" y="1922082"/>
                  </a:lnTo>
                  <a:lnTo>
                    <a:pt x="810820" y="1923384"/>
                  </a:lnTo>
                  <a:lnTo>
                    <a:pt x="858975" y="1922162"/>
                  </a:lnTo>
                  <a:lnTo>
                    <a:pt x="906507" y="1918535"/>
                  </a:lnTo>
                  <a:lnTo>
                    <a:pt x="953355" y="1912564"/>
                  </a:lnTo>
                  <a:lnTo>
                    <a:pt x="999462" y="1904306"/>
                  </a:lnTo>
                  <a:lnTo>
                    <a:pt x="1044767" y="1893822"/>
                  </a:lnTo>
                  <a:lnTo>
                    <a:pt x="1089211" y="1881171"/>
                  </a:lnTo>
                  <a:lnTo>
                    <a:pt x="1132734" y="1866413"/>
                  </a:lnTo>
                  <a:lnTo>
                    <a:pt x="1175278" y="1849606"/>
                  </a:lnTo>
                  <a:lnTo>
                    <a:pt x="1216783" y="1830810"/>
                  </a:lnTo>
                  <a:lnTo>
                    <a:pt x="1257190" y="1810085"/>
                  </a:lnTo>
                  <a:lnTo>
                    <a:pt x="1296439" y="1787490"/>
                  </a:lnTo>
                  <a:lnTo>
                    <a:pt x="1334470" y="1763083"/>
                  </a:lnTo>
                  <a:lnTo>
                    <a:pt x="1371225" y="1736926"/>
                  </a:lnTo>
                  <a:lnTo>
                    <a:pt x="1406645" y="1709076"/>
                  </a:lnTo>
                  <a:lnTo>
                    <a:pt x="1440669" y="1679594"/>
                  </a:lnTo>
                  <a:lnTo>
                    <a:pt x="1473238" y="1648538"/>
                  </a:lnTo>
                  <a:lnTo>
                    <a:pt x="1504294" y="1615969"/>
                  </a:lnTo>
                  <a:lnTo>
                    <a:pt x="1533776" y="1581945"/>
                  </a:lnTo>
                  <a:lnTo>
                    <a:pt x="1561625" y="1546526"/>
                  </a:lnTo>
                  <a:lnTo>
                    <a:pt x="1587783" y="1509770"/>
                  </a:lnTo>
                  <a:lnTo>
                    <a:pt x="1612189" y="1471739"/>
                  </a:lnTo>
                  <a:lnTo>
                    <a:pt x="1634784" y="1432490"/>
                  </a:lnTo>
                  <a:lnTo>
                    <a:pt x="1655509" y="1392084"/>
                  </a:lnTo>
                  <a:lnTo>
                    <a:pt x="1674304" y="1350580"/>
                  </a:lnTo>
                  <a:lnTo>
                    <a:pt x="1691111" y="1308036"/>
                  </a:lnTo>
                  <a:lnTo>
                    <a:pt x="1705869" y="1264513"/>
                  </a:lnTo>
                  <a:lnTo>
                    <a:pt x="1718520" y="1220070"/>
                  </a:lnTo>
                  <a:lnTo>
                    <a:pt x="1729004" y="1174766"/>
                  </a:lnTo>
                  <a:lnTo>
                    <a:pt x="1737261" y="1128661"/>
                  </a:lnTo>
                  <a:lnTo>
                    <a:pt x="1743233" y="1081813"/>
                  </a:lnTo>
                  <a:lnTo>
                    <a:pt x="1746859" y="1034283"/>
                  </a:lnTo>
                  <a:lnTo>
                    <a:pt x="1748081" y="986129"/>
                  </a:lnTo>
                  <a:lnTo>
                    <a:pt x="1746859" y="937963"/>
                  </a:lnTo>
                  <a:lnTo>
                    <a:pt x="1743233" y="890421"/>
                  </a:lnTo>
                  <a:lnTo>
                    <a:pt x="1737261" y="843563"/>
                  </a:lnTo>
                  <a:lnTo>
                    <a:pt x="1729004" y="797448"/>
                  </a:lnTo>
                  <a:lnTo>
                    <a:pt x="1718520" y="752136"/>
                  </a:lnTo>
                  <a:lnTo>
                    <a:pt x="1705869" y="707685"/>
                  </a:lnTo>
                  <a:lnTo>
                    <a:pt x="1691111" y="664156"/>
                  </a:lnTo>
                  <a:lnTo>
                    <a:pt x="1674304" y="621607"/>
                  </a:lnTo>
                  <a:lnTo>
                    <a:pt x="1655509" y="580098"/>
                  </a:lnTo>
                  <a:lnTo>
                    <a:pt x="1634784" y="539688"/>
                  </a:lnTo>
                  <a:lnTo>
                    <a:pt x="1612189" y="500437"/>
                  </a:lnTo>
                  <a:lnTo>
                    <a:pt x="1587783" y="462403"/>
                  </a:lnTo>
                  <a:lnTo>
                    <a:pt x="1561625" y="425646"/>
                  </a:lnTo>
                  <a:lnTo>
                    <a:pt x="1533776" y="390226"/>
                  </a:lnTo>
                  <a:lnTo>
                    <a:pt x="1504294" y="356202"/>
                  </a:lnTo>
                  <a:lnTo>
                    <a:pt x="1473238" y="323632"/>
                  </a:lnTo>
                  <a:lnTo>
                    <a:pt x="1440669" y="292577"/>
                  </a:lnTo>
                  <a:lnTo>
                    <a:pt x="1406645" y="263096"/>
                  </a:lnTo>
                  <a:lnTo>
                    <a:pt x="1371225" y="235247"/>
                  </a:lnTo>
                  <a:lnTo>
                    <a:pt x="1334470" y="209091"/>
                  </a:lnTo>
                  <a:lnTo>
                    <a:pt x="1296439" y="184686"/>
                  </a:lnTo>
                  <a:lnTo>
                    <a:pt x="1257190" y="162092"/>
                  </a:lnTo>
                  <a:lnTo>
                    <a:pt x="1216783" y="141369"/>
                  </a:lnTo>
                  <a:lnTo>
                    <a:pt x="1175278" y="122575"/>
                  </a:lnTo>
                  <a:lnTo>
                    <a:pt x="1132734" y="105769"/>
                  </a:lnTo>
                  <a:lnTo>
                    <a:pt x="1089211" y="91012"/>
                  </a:lnTo>
                  <a:lnTo>
                    <a:pt x="1044767" y="78363"/>
                  </a:lnTo>
                  <a:lnTo>
                    <a:pt x="999462" y="67880"/>
                  </a:lnTo>
                  <a:lnTo>
                    <a:pt x="953355" y="59623"/>
                  </a:lnTo>
                  <a:lnTo>
                    <a:pt x="906507" y="53652"/>
                  </a:lnTo>
                  <a:lnTo>
                    <a:pt x="858975" y="50026"/>
                  </a:lnTo>
                  <a:lnTo>
                    <a:pt x="810820" y="48803"/>
                  </a:lnTo>
                  <a:lnTo>
                    <a:pt x="760238" y="50173"/>
                  </a:lnTo>
                  <a:lnTo>
                    <a:pt x="710084" y="54249"/>
                  </a:lnTo>
                  <a:lnTo>
                    <a:pt x="660453" y="60982"/>
                  </a:lnTo>
                  <a:lnTo>
                    <a:pt x="611442" y="70322"/>
                  </a:lnTo>
                  <a:lnTo>
                    <a:pt x="563146" y="82219"/>
                  </a:lnTo>
                  <a:lnTo>
                    <a:pt x="515661" y="96623"/>
                  </a:lnTo>
                  <a:lnTo>
                    <a:pt x="469083" y="113485"/>
                  </a:lnTo>
                  <a:lnTo>
                    <a:pt x="423509" y="132755"/>
                  </a:lnTo>
                  <a:lnTo>
                    <a:pt x="379032" y="154382"/>
                  </a:lnTo>
                  <a:lnTo>
                    <a:pt x="335751" y="178318"/>
                  </a:lnTo>
                  <a:lnTo>
                    <a:pt x="293759" y="204512"/>
                  </a:lnTo>
                  <a:lnTo>
                    <a:pt x="253154" y="232915"/>
                  </a:lnTo>
                  <a:lnTo>
                    <a:pt x="214031" y="263477"/>
                  </a:lnTo>
                  <a:lnTo>
                    <a:pt x="176485" y="296148"/>
                  </a:lnTo>
                  <a:lnTo>
                    <a:pt x="140613" y="330879"/>
                  </a:lnTo>
                  <a:lnTo>
                    <a:pt x="106511" y="367619"/>
                  </a:lnTo>
                  <a:lnTo>
                    <a:pt x="74274" y="406319"/>
                  </a:lnTo>
                  <a:lnTo>
                    <a:pt x="43998" y="446929"/>
                  </a:lnTo>
                  <a:lnTo>
                    <a:pt x="36965" y="453573"/>
                  </a:lnTo>
                  <a:lnTo>
                    <a:pt x="0" y="437056"/>
                  </a:lnTo>
                  <a:lnTo>
                    <a:pt x="195" y="427704"/>
                  </a:lnTo>
                  <a:lnTo>
                    <a:pt x="34219" y="378324"/>
                  </a:lnTo>
                  <a:lnTo>
                    <a:pt x="66201" y="339599"/>
                  </a:lnTo>
                  <a:lnTo>
                    <a:pt x="99954" y="302719"/>
                  </a:lnTo>
                  <a:lnTo>
                    <a:pt x="135392" y="267730"/>
                  </a:lnTo>
                  <a:lnTo>
                    <a:pt x="172429" y="234676"/>
                  </a:lnTo>
                  <a:lnTo>
                    <a:pt x="210980" y="203602"/>
                  </a:lnTo>
                  <a:lnTo>
                    <a:pt x="250957" y="174551"/>
                  </a:lnTo>
                  <a:lnTo>
                    <a:pt x="292277" y="147569"/>
                  </a:lnTo>
                  <a:lnTo>
                    <a:pt x="334853" y="122699"/>
                  </a:lnTo>
                  <a:lnTo>
                    <a:pt x="378598" y="99987"/>
                  </a:lnTo>
                  <a:lnTo>
                    <a:pt x="423429" y="79476"/>
                  </a:lnTo>
                  <a:lnTo>
                    <a:pt x="469258" y="61212"/>
                  </a:lnTo>
                  <a:lnTo>
                    <a:pt x="516000" y="45239"/>
                  </a:lnTo>
                  <a:lnTo>
                    <a:pt x="563569" y="31601"/>
                  </a:lnTo>
                  <a:lnTo>
                    <a:pt x="611879" y="20343"/>
                  </a:lnTo>
                  <a:lnTo>
                    <a:pt x="660845" y="11510"/>
                  </a:lnTo>
                  <a:lnTo>
                    <a:pt x="710381" y="5145"/>
                  </a:lnTo>
                  <a:lnTo>
                    <a:pt x="760402" y="1293"/>
                  </a:lnTo>
                  <a:lnTo>
                    <a:pt x="810820" y="0"/>
                  </a:lnTo>
                  <a:lnTo>
                    <a:pt x="858522" y="1139"/>
                  </a:lnTo>
                  <a:lnTo>
                    <a:pt x="905647" y="4522"/>
                  </a:lnTo>
                  <a:lnTo>
                    <a:pt x="952141" y="10097"/>
                  </a:lnTo>
                  <a:lnTo>
                    <a:pt x="997953" y="17812"/>
                  </a:lnTo>
                  <a:lnTo>
                    <a:pt x="1043031" y="27615"/>
                  </a:lnTo>
                  <a:lnTo>
                    <a:pt x="1087322" y="39453"/>
                  </a:lnTo>
                  <a:lnTo>
                    <a:pt x="1130775" y="53276"/>
                  </a:lnTo>
                  <a:lnTo>
                    <a:pt x="1173338" y="69029"/>
                  </a:lnTo>
                  <a:lnTo>
                    <a:pt x="1214958" y="86663"/>
                  </a:lnTo>
                  <a:lnTo>
                    <a:pt x="1255584" y="106124"/>
                  </a:lnTo>
                  <a:lnTo>
                    <a:pt x="1295163" y="127360"/>
                  </a:lnTo>
                  <a:lnTo>
                    <a:pt x="1333643" y="150320"/>
                  </a:lnTo>
                  <a:lnTo>
                    <a:pt x="1370973" y="174951"/>
                  </a:lnTo>
                  <a:lnTo>
                    <a:pt x="1407099" y="201202"/>
                  </a:lnTo>
                  <a:lnTo>
                    <a:pt x="1441971" y="229020"/>
                  </a:lnTo>
                  <a:lnTo>
                    <a:pt x="1475536" y="258353"/>
                  </a:lnTo>
                  <a:lnTo>
                    <a:pt x="1507743" y="289150"/>
                  </a:lnTo>
                  <a:lnTo>
                    <a:pt x="1538538" y="321358"/>
                  </a:lnTo>
                  <a:lnTo>
                    <a:pt x="1567870" y="354924"/>
                  </a:lnTo>
                  <a:lnTo>
                    <a:pt x="1595687" y="389798"/>
                  </a:lnTo>
                  <a:lnTo>
                    <a:pt x="1621937" y="425927"/>
                  </a:lnTo>
                  <a:lnTo>
                    <a:pt x="1646567" y="463259"/>
                  </a:lnTo>
                  <a:lnTo>
                    <a:pt x="1669526" y="501742"/>
                  </a:lnTo>
                  <a:lnTo>
                    <a:pt x="1690762" y="541324"/>
                  </a:lnTo>
                  <a:lnTo>
                    <a:pt x="1710223" y="581952"/>
                  </a:lnTo>
                  <a:lnTo>
                    <a:pt x="1727856" y="623576"/>
                  </a:lnTo>
                  <a:lnTo>
                    <a:pt x="1743609" y="666142"/>
                  </a:lnTo>
                  <a:lnTo>
                    <a:pt x="1757431" y="709598"/>
                  </a:lnTo>
                  <a:lnTo>
                    <a:pt x="1769270" y="753894"/>
                  </a:lnTo>
                  <a:lnTo>
                    <a:pt x="1779072" y="798976"/>
                  </a:lnTo>
                  <a:lnTo>
                    <a:pt x="1786787" y="844793"/>
                  </a:lnTo>
                  <a:lnTo>
                    <a:pt x="1792362" y="891292"/>
                  </a:lnTo>
                  <a:lnTo>
                    <a:pt x="1795746" y="938421"/>
                  </a:lnTo>
                  <a:lnTo>
                    <a:pt x="1796885" y="986129"/>
                  </a:lnTo>
                  <a:lnTo>
                    <a:pt x="1795746" y="1033832"/>
                  </a:lnTo>
                  <a:lnTo>
                    <a:pt x="1792362" y="1080956"/>
                  </a:lnTo>
                  <a:lnTo>
                    <a:pt x="1786787" y="1127450"/>
                  </a:lnTo>
                  <a:lnTo>
                    <a:pt x="1779072" y="1173262"/>
                  </a:lnTo>
                  <a:lnTo>
                    <a:pt x="1769270" y="1218340"/>
                  </a:lnTo>
                  <a:lnTo>
                    <a:pt x="1757431" y="1262631"/>
                  </a:lnTo>
                  <a:lnTo>
                    <a:pt x="1743609" y="1306084"/>
                  </a:lnTo>
                  <a:lnTo>
                    <a:pt x="1727856" y="1348646"/>
                  </a:lnTo>
                  <a:lnTo>
                    <a:pt x="1710223" y="1390266"/>
                  </a:lnTo>
                  <a:lnTo>
                    <a:pt x="1690762" y="1430892"/>
                  </a:lnTo>
                  <a:lnTo>
                    <a:pt x="1669526" y="1470470"/>
                  </a:lnTo>
                  <a:lnTo>
                    <a:pt x="1646567" y="1508950"/>
                  </a:lnTo>
                  <a:lnTo>
                    <a:pt x="1621937" y="1546280"/>
                  </a:lnTo>
                  <a:lnTo>
                    <a:pt x="1595687" y="1582406"/>
                  </a:lnTo>
                  <a:lnTo>
                    <a:pt x="1567870" y="1617278"/>
                  </a:lnTo>
                  <a:lnTo>
                    <a:pt x="1538538" y="1650843"/>
                  </a:lnTo>
                  <a:lnTo>
                    <a:pt x="1507743" y="1683049"/>
                  </a:lnTo>
                  <a:lnTo>
                    <a:pt x="1475536" y="1713844"/>
                  </a:lnTo>
                  <a:lnTo>
                    <a:pt x="1441971" y="1743175"/>
                  </a:lnTo>
                  <a:lnTo>
                    <a:pt x="1407099" y="1770992"/>
                  </a:lnTo>
                  <a:lnTo>
                    <a:pt x="1370973" y="1797242"/>
                  </a:lnTo>
                  <a:lnTo>
                    <a:pt x="1333643" y="1821872"/>
                  </a:lnTo>
                  <a:lnTo>
                    <a:pt x="1295163" y="1844831"/>
                  </a:lnTo>
                  <a:lnTo>
                    <a:pt x="1255584" y="1866067"/>
                  </a:lnTo>
                  <a:lnTo>
                    <a:pt x="1214958" y="1885527"/>
                  </a:lnTo>
                  <a:lnTo>
                    <a:pt x="1173338" y="1903160"/>
                  </a:lnTo>
                  <a:lnTo>
                    <a:pt x="1130775" y="1918913"/>
                  </a:lnTo>
                  <a:lnTo>
                    <a:pt x="1087322" y="1932735"/>
                  </a:lnTo>
                  <a:lnTo>
                    <a:pt x="1043031" y="1944573"/>
                  </a:lnTo>
                  <a:lnTo>
                    <a:pt x="997953" y="1954375"/>
                  </a:lnTo>
                  <a:lnTo>
                    <a:pt x="952141" y="1962090"/>
                  </a:lnTo>
                  <a:lnTo>
                    <a:pt x="905647" y="1967665"/>
                  </a:lnTo>
                  <a:lnTo>
                    <a:pt x="858522" y="1971048"/>
                  </a:lnTo>
                  <a:lnTo>
                    <a:pt x="810820" y="19721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854866" y="4258183"/>
              <a:ext cx="244263" cy="2110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31856" y="4012157"/>
              <a:ext cx="11357610" cy="1849120"/>
            </a:xfrm>
            <a:custGeom>
              <a:avLst/>
              <a:gdLst/>
              <a:ahLst/>
              <a:cxnLst/>
              <a:rect l="l" t="t" r="r" b="b"/>
              <a:pathLst>
                <a:path w="11357610" h="1849120">
                  <a:moveTo>
                    <a:pt x="1432560" y="365620"/>
                  </a:moveTo>
                  <a:lnTo>
                    <a:pt x="335280" y="365620"/>
                  </a:lnTo>
                  <a:lnTo>
                    <a:pt x="335280" y="426554"/>
                  </a:lnTo>
                  <a:lnTo>
                    <a:pt x="335280" y="853084"/>
                  </a:lnTo>
                  <a:lnTo>
                    <a:pt x="335280" y="914019"/>
                  </a:lnTo>
                  <a:lnTo>
                    <a:pt x="1432560" y="914019"/>
                  </a:lnTo>
                  <a:lnTo>
                    <a:pt x="1432560" y="853084"/>
                  </a:lnTo>
                  <a:lnTo>
                    <a:pt x="396240" y="853084"/>
                  </a:lnTo>
                  <a:lnTo>
                    <a:pt x="396240" y="426554"/>
                  </a:lnTo>
                  <a:lnTo>
                    <a:pt x="1371600" y="426554"/>
                  </a:lnTo>
                  <a:lnTo>
                    <a:pt x="1371600" y="852690"/>
                  </a:lnTo>
                  <a:lnTo>
                    <a:pt x="1432560" y="852690"/>
                  </a:lnTo>
                  <a:lnTo>
                    <a:pt x="1432560" y="426554"/>
                  </a:lnTo>
                  <a:lnTo>
                    <a:pt x="1432560" y="426339"/>
                  </a:lnTo>
                  <a:lnTo>
                    <a:pt x="1432560" y="365620"/>
                  </a:lnTo>
                  <a:close/>
                </a:path>
                <a:path w="11357610" h="1849120">
                  <a:moveTo>
                    <a:pt x="1737360" y="867918"/>
                  </a:moveTo>
                  <a:lnTo>
                    <a:pt x="1736077" y="820369"/>
                  </a:lnTo>
                  <a:lnTo>
                    <a:pt x="1732254" y="773480"/>
                  </a:lnTo>
                  <a:lnTo>
                    <a:pt x="1725968" y="727316"/>
                  </a:lnTo>
                  <a:lnTo>
                    <a:pt x="1717294" y="681951"/>
                  </a:lnTo>
                  <a:lnTo>
                    <a:pt x="1706283" y="637451"/>
                  </a:lnTo>
                  <a:lnTo>
                    <a:pt x="1692998" y="593877"/>
                  </a:lnTo>
                  <a:lnTo>
                    <a:pt x="1677530" y="551307"/>
                  </a:lnTo>
                  <a:lnTo>
                    <a:pt x="1659928" y="509790"/>
                  </a:lnTo>
                  <a:lnTo>
                    <a:pt x="1640255" y="469392"/>
                  </a:lnTo>
                  <a:lnTo>
                    <a:pt x="1618589" y="430199"/>
                  </a:lnTo>
                  <a:lnTo>
                    <a:pt x="1594993" y="392264"/>
                  </a:lnTo>
                  <a:lnTo>
                    <a:pt x="1569529" y="355663"/>
                  </a:lnTo>
                  <a:lnTo>
                    <a:pt x="1542275" y="320459"/>
                  </a:lnTo>
                  <a:lnTo>
                    <a:pt x="1513293" y="286715"/>
                  </a:lnTo>
                  <a:lnTo>
                    <a:pt x="1482636" y="254495"/>
                  </a:lnTo>
                  <a:lnTo>
                    <a:pt x="1450390" y="223875"/>
                  </a:lnTo>
                  <a:lnTo>
                    <a:pt x="1416621" y="194906"/>
                  </a:lnTo>
                  <a:lnTo>
                    <a:pt x="1381379" y="167678"/>
                  </a:lnTo>
                  <a:lnTo>
                    <a:pt x="1344739" y="142240"/>
                  </a:lnTo>
                  <a:lnTo>
                    <a:pt x="1306779" y="118668"/>
                  </a:lnTo>
                  <a:lnTo>
                    <a:pt x="1267548" y="97015"/>
                  </a:lnTo>
                  <a:lnTo>
                    <a:pt x="1227124" y="77368"/>
                  </a:lnTo>
                  <a:lnTo>
                    <a:pt x="1185570" y="59778"/>
                  </a:lnTo>
                  <a:lnTo>
                    <a:pt x="1142949" y="44323"/>
                  </a:lnTo>
                  <a:lnTo>
                    <a:pt x="1099337" y="31051"/>
                  </a:lnTo>
                  <a:lnTo>
                    <a:pt x="1054798" y="20053"/>
                  </a:lnTo>
                  <a:lnTo>
                    <a:pt x="1009396" y="11379"/>
                  </a:lnTo>
                  <a:lnTo>
                    <a:pt x="963193" y="5105"/>
                  </a:lnTo>
                  <a:lnTo>
                    <a:pt x="916266" y="1282"/>
                  </a:lnTo>
                  <a:lnTo>
                    <a:pt x="868680" y="0"/>
                  </a:lnTo>
                  <a:lnTo>
                    <a:pt x="821093" y="1282"/>
                  </a:lnTo>
                  <a:lnTo>
                    <a:pt x="774166" y="5105"/>
                  </a:lnTo>
                  <a:lnTo>
                    <a:pt x="727964" y="11379"/>
                  </a:lnTo>
                  <a:lnTo>
                    <a:pt x="682561" y="20053"/>
                  </a:lnTo>
                  <a:lnTo>
                    <a:pt x="638022" y="31051"/>
                  </a:lnTo>
                  <a:lnTo>
                    <a:pt x="594410" y="44323"/>
                  </a:lnTo>
                  <a:lnTo>
                    <a:pt x="551789" y="59778"/>
                  </a:lnTo>
                  <a:lnTo>
                    <a:pt x="510235" y="77368"/>
                  </a:lnTo>
                  <a:lnTo>
                    <a:pt x="469811" y="97015"/>
                  </a:lnTo>
                  <a:lnTo>
                    <a:pt x="430580" y="118668"/>
                  </a:lnTo>
                  <a:lnTo>
                    <a:pt x="392620" y="142240"/>
                  </a:lnTo>
                  <a:lnTo>
                    <a:pt x="355981" y="167678"/>
                  </a:lnTo>
                  <a:lnTo>
                    <a:pt x="320738" y="194906"/>
                  </a:lnTo>
                  <a:lnTo>
                    <a:pt x="286969" y="223875"/>
                  </a:lnTo>
                  <a:lnTo>
                    <a:pt x="254723" y="254495"/>
                  </a:lnTo>
                  <a:lnTo>
                    <a:pt x="224066" y="286715"/>
                  </a:lnTo>
                  <a:lnTo>
                    <a:pt x="195084" y="320459"/>
                  </a:lnTo>
                  <a:lnTo>
                    <a:pt x="167830" y="355663"/>
                  </a:lnTo>
                  <a:lnTo>
                    <a:pt x="142367" y="392264"/>
                  </a:lnTo>
                  <a:lnTo>
                    <a:pt x="118770" y="430199"/>
                  </a:lnTo>
                  <a:lnTo>
                    <a:pt x="97104" y="469392"/>
                  </a:lnTo>
                  <a:lnTo>
                    <a:pt x="77444" y="509790"/>
                  </a:lnTo>
                  <a:lnTo>
                    <a:pt x="59829" y="551307"/>
                  </a:lnTo>
                  <a:lnTo>
                    <a:pt x="44361" y="593877"/>
                  </a:lnTo>
                  <a:lnTo>
                    <a:pt x="31089" y="637451"/>
                  </a:lnTo>
                  <a:lnTo>
                    <a:pt x="20078" y="681951"/>
                  </a:lnTo>
                  <a:lnTo>
                    <a:pt x="11391" y="727316"/>
                  </a:lnTo>
                  <a:lnTo>
                    <a:pt x="5105" y="773480"/>
                  </a:lnTo>
                  <a:lnTo>
                    <a:pt x="1295" y="820369"/>
                  </a:lnTo>
                  <a:lnTo>
                    <a:pt x="0" y="867918"/>
                  </a:lnTo>
                  <a:lnTo>
                    <a:pt x="889" y="907440"/>
                  </a:lnTo>
                  <a:lnTo>
                    <a:pt x="3568" y="946785"/>
                  </a:lnTo>
                  <a:lnTo>
                    <a:pt x="64300" y="941311"/>
                  </a:lnTo>
                  <a:lnTo>
                    <a:pt x="61785" y="904659"/>
                  </a:lnTo>
                  <a:lnTo>
                    <a:pt x="60960" y="867918"/>
                  </a:lnTo>
                  <a:lnTo>
                    <a:pt x="62331" y="820559"/>
                  </a:lnTo>
                  <a:lnTo>
                    <a:pt x="66408" y="773925"/>
                  </a:lnTo>
                  <a:lnTo>
                    <a:pt x="73101" y="728078"/>
                  </a:lnTo>
                  <a:lnTo>
                    <a:pt x="82334" y="683082"/>
                  </a:lnTo>
                  <a:lnTo>
                    <a:pt x="94030" y="639038"/>
                  </a:lnTo>
                  <a:lnTo>
                    <a:pt x="108127" y="596011"/>
                  </a:lnTo>
                  <a:lnTo>
                    <a:pt x="124536" y="554075"/>
                  </a:lnTo>
                  <a:lnTo>
                    <a:pt x="143179" y="513308"/>
                  </a:lnTo>
                  <a:lnTo>
                    <a:pt x="163982" y="473786"/>
                  </a:lnTo>
                  <a:lnTo>
                    <a:pt x="186880" y="435584"/>
                  </a:lnTo>
                  <a:lnTo>
                    <a:pt x="211785" y="398780"/>
                  </a:lnTo>
                  <a:lnTo>
                    <a:pt x="238620" y="363448"/>
                  </a:lnTo>
                  <a:lnTo>
                    <a:pt x="267322" y="329679"/>
                  </a:lnTo>
                  <a:lnTo>
                    <a:pt x="297789" y="297522"/>
                  </a:lnTo>
                  <a:lnTo>
                    <a:pt x="329971" y="267081"/>
                  </a:lnTo>
                  <a:lnTo>
                    <a:pt x="363778" y="238404"/>
                  </a:lnTo>
                  <a:lnTo>
                    <a:pt x="399135" y="211594"/>
                  </a:lnTo>
                  <a:lnTo>
                    <a:pt x="435978" y="186715"/>
                  </a:lnTo>
                  <a:lnTo>
                    <a:pt x="474205" y="163842"/>
                  </a:lnTo>
                  <a:lnTo>
                    <a:pt x="513765" y="143052"/>
                  </a:lnTo>
                  <a:lnTo>
                    <a:pt x="554570" y="124421"/>
                  </a:lnTo>
                  <a:lnTo>
                    <a:pt x="596544" y="108026"/>
                  </a:lnTo>
                  <a:lnTo>
                    <a:pt x="639610" y="93941"/>
                  </a:lnTo>
                  <a:lnTo>
                    <a:pt x="683691" y="82257"/>
                  </a:lnTo>
                  <a:lnTo>
                    <a:pt x="728713" y="73025"/>
                  </a:lnTo>
                  <a:lnTo>
                    <a:pt x="774611" y="66344"/>
                  </a:lnTo>
                  <a:lnTo>
                    <a:pt x="821283" y="62280"/>
                  </a:lnTo>
                  <a:lnTo>
                    <a:pt x="868680" y="60909"/>
                  </a:lnTo>
                  <a:lnTo>
                    <a:pt x="916076" y="62280"/>
                  </a:lnTo>
                  <a:lnTo>
                    <a:pt x="962748" y="66344"/>
                  </a:lnTo>
                  <a:lnTo>
                    <a:pt x="1008646" y="73025"/>
                  </a:lnTo>
                  <a:lnTo>
                    <a:pt x="1053668" y="82257"/>
                  </a:lnTo>
                  <a:lnTo>
                    <a:pt x="1097749" y="93941"/>
                  </a:lnTo>
                  <a:lnTo>
                    <a:pt x="1140828" y="108026"/>
                  </a:lnTo>
                  <a:lnTo>
                    <a:pt x="1182801" y="124421"/>
                  </a:lnTo>
                  <a:lnTo>
                    <a:pt x="1223594" y="143052"/>
                  </a:lnTo>
                  <a:lnTo>
                    <a:pt x="1263154" y="163842"/>
                  </a:lnTo>
                  <a:lnTo>
                    <a:pt x="1301394" y="186715"/>
                  </a:lnTo>
                  <a:lnTo>
                    <a:pt x="1338224" y="211594"/>
                  </a:lnTo>
                  <a:lnTo>
                    <a:pt x="1373581" y="238404"/>
                  </a:lnTo>
                  <a:lnTo>
                    <a:pt x="1407388" y="267081"/>
                  </a:lnTo>
                  <a:lnTo>
                    <a:pt x="1439570" y="297522"/>
                  </a:lnTo>
                  <a:lnTo>
                    <a:pt x="1470050" y="329679"/>
                  </a:lnTo>
                  <a:lnTo>
                    <a:pt x="1498739" y="363448"/>
                  </a:lnTo>
                  <a:lnTo>
                    <a:pt x="1525574" y="398780"/>
                  </a:lnTo>
                  <a:lnTo>
                    <a:pt x="1550479" y="435584"/>
                  </a:lnTo>
                  <a:lnTo>
                    <a:pt x="1573377" y="473786"/>
                  </a:lnTo>
                  <a:lnTo>
                    <a:pt x="1594180" y="513308"/>
                  </a:lnTo>
                  <a:lnTo>
                    <a:pt x="1612836" y="554075"/>
                  </a:lnTo>
                  <a:lnTo>
                    <a:pt x="1629244" y="596011"/>
                  </a:lnTo>
                  <a:lnTo>
                    <a:pt x="1643329" y="639038"/>
                  </a:lnTo>
                  <a:lnTo>
                    <a:pt x="1655038" y="683082"/>
                  </a:lnTo>
                  <a:lnTo>
                    <a:pt x="1664271" y="728078"/>
                  </a:lnTo>
                  <a:lnTo>
                    <a:pt x="1670951" y="773925"/>
                  </a:lnTo>
                  <a:lnTo>
                    <a:pt x="1675028" y="820559"/>
                  </a:lnTo>
                  <a:lnTo>
                    <a:pt x="1676400" y="867918"/>
                  </a:lnTo>
                  <a:lnTo>
                    <a:pt x="1674990" y="915898"/>
                  </a:lnTo>
                  <a:lnTo>
                    <a:pt x="1670812" y="963142"/>
                  </a:lnTo>
                  <a:lnTo>
                    <a:pt x="1663941" y="1009573"/>
                  </a:lnTo>
                  <a:lnTo>
                    <a:pt x="1654454" y="1055116"/>
                  </a:lnTo>
                  <a:lnTo>
                    <a:pt x="1642452" y="1099693"/>
                  </a:lnTo>
                  <a:lnTo>
                    <a:pt x="1627987" y="1143215"/>
                  </a:lnTo>
                  <a:lnTo>
                    <a:pt x="1611160" y="1185608"/>
                  </a:lnTo>
                  <a:lnTo>
                    <a:pt x="1592033" y="1226781"/>
                  </a:lnTo>
                  <a:lnTo>
                    <a:pt x="1570685" y="1266672"/>
                  </a:lnTo>
                  <a:lnTo>
                    <a:pt x="1547215" y="1305204"/>
                  </a:lnTo>
                  <a:lnTo>
                    <a:pt x="1521701" y="1342275"/>
                  </a:lnTo>
                  <a:lnTo>
                    <a:pt x="1494193" y="1377835"/>
                  </a:lnTo>
                  <a:lnTo>
                    <a:pt x="1464805" y="1411782"/>
                  </a:lnTo>
                  <a:lnTo>
                    <a:pt x="1433601" y="1444040"/>
                  </a:lnTo>
                  <a:lnTo>
                    <a:pt x="1400657" y="1474546"/>
                  </a:lnTo>
                  <a:lnTo>
                    <a:pt x="1366050" y="1503210"/>
                  </a:lnTo>
                  <a:lnTo>
                    <a:pt x="1329880" y="1529943"/>
                  </a:lnTo>
                  <a:lnTo>
                    <a:pt x="1292212" y="1554683"/>
                  </a:lnTo>
                  <a:lnTo>
                    <a:pt x="1253121" y="1577340"/>
                  </a:lnTo>
                  <a:lnTo>
                    <a:pt x="1212697" y="1597825"/>
                  </a:lnTo>
                  <a:lnTo>
                    <a:pt x="1171003" y="1616087"/>
                  </a:lnTo>
                  <a:lnTo>
                    <a:pt x="1128141" y="1632026"/>
                  </a:lnTo>
                  <a:lnTo>
                    <a:pt x="1084173" y="1645577"/>
                  </a:lnTo>
                  <a:lnTo>
                    <a:pt x="1039190" y="1656651"/>
                  </a:lnTo>
                  <a:lnTo>
                    <a:pt x="993267" y="1665160"/>
                  </a:lnTo>
                  <a:lnTo>
                    <a:pt x="946492" y="1671040"/>
                  </a:lnTo>
                  <a:lnTo>
                    <a:pt x="898918" y="1674202"/>
                  </a:lnTo>
                  <a:lnTo>
                    <a:pt x="966431" y="1606638"/>
                  </a:lnTo>
                  <a:lnTo>
                    <a:pt x="923328" y="1563573"/>
                  </a:lnTo>
                  <a:lnTo>
                    <a:pt x="779856" y="1706918"/>
                  </a:lnTo>
                  <a:lnTo>
                    <a:pt x="921778" y="1848713"/>
                  </a:lnTo>
                  <a:lnTo>
                    <a:pt x="964882" y="1805660"/>
                  </a:lnTo>
                  <a:lnTo>
                    <a:pt x="894283" y="1735239"/>
                  </a:lnTo>
                  <a:lnTo>
                    <a:pt x="942276" y="1732508"/>
                  </a:lnTo>
                  <a:lnTo>
                    <a:pt x="989545" y="1727212"/>
                  </a:lnTo>
                  <a:lnTo>
                    <a:pt x="1036027" y="1719427"/>
                  </a:lnTo>
                  <a:lnTo>
                    <a:pt x="1081646" y="1709204"/>
                  </a:lnTo>
                  <a:lnTo>
                    <a:pt x="1126337" y="1696618"/>
                  </a:lnTo>
                  <a:lnTo>
                    <a:pt x="1170012" y="1681746"/>
                  </a:lnTo>
                  <a:lnTo>
                    <a:pt x="1212634" y="1664652"/>
                  </a:lnTo>
                  <a:lnTo>
                    <a:pt x="1254112" y="1645399"/>
                  </a:lnTo>
                  <a:lnTo>
                    <a:pt x="1294371" y="1624076"/>
                  </a:lnTo>
                  <a:lnTo>
                    <a:pt x="1333347" y="1600733"/>
                  </a:lnTo>
                  <a:lnTo>
                    <a:pt x="1370977" y="1575460"/>
                  </a:lnTo>
                  <a:lnTo>
                    <a:pt x="1407185" y="1548307"/>
                  </a:lnTo>
                  <a:lnTo>
                    <a:pt x="1441894" y="1519351"/>
                  </a:lnTo>
                  <a:lnTo>
                    <a:pt x="1475054" y="1488668"/>
                  </a:lnTo>
                  <a:lnTo>
                    <a:pt x="1506575" y="1456321"/>
                  </a:lnTo>
                  <a:lnTo>
                    <a:pt x="1536395" y="1422374"/>
                  </a:lnTo>
                  <a:lnTo>
                    <a:pt x="1564436" y="1386903"/>
                  </a:lnTo>
                  <a:lnTo>
                    <a:pt x="1590649" y="1349984"/>
                  </a:lnTo>
                  <a:lnTo>
                    <a:pt x="1614944" y="1311681"/>
                  </a:lnTo>
                  <a:lnTo>
                    <a:pt x="1637258" y="1272070"/>
                  </a:lnTo>
                  <a:lnTo>
                    <a:pt x="1657527" y="1231214"/>
                  </a:lnTo>
                  <a:lnTo>
                    <a:pt x="1675663" y="1189177"/>
                  </a:lnTo>
                  <a:lnTo>
                    <a:pt x="1691614" y="1146035"/>
                  </a:lnTo>
                  <a:lnTo>
                    <a:pt x="1705305" y="1101864"/>
                  </a:lnTo>
                  <a:lnTo>
                    <a:pt x="1716659" y="1056728"/>
                  </a:lnTo>
                  <a:lnTo>
                    <a:pt x="1725612" y="1010691"/>
                  </a:lnTo>
                  <a:lnTo>
                    <a:pt x="1732089" y="963828"/>
                  </a:lnTo>
                  <a:lnTo>
                    <a:pt x="1736026" y="916216"/>
                  </a:lnTo>
                  <a:lnTo>
                    <a:pt x="1737360" y="867918"/>
                  </a:lnTo>
                  <a:close/>
                </a:path>
                <a:path w="11357610" h="1849120">
                  <a:moveTo>
                    <a:pt x="10685907" y="888479"/>
                  </a:moveTo>
                  <a:lnTo>
                    <a:pt x="10678541" y="885888"/>
                  </a:lnTo>
                  <a:lnTo>
                    <a:pt x="10460761" y="775614"/>
                  </a:lnTo>
                  <a:lnTo>
                    <a:pt x="10460380" y="780643"/>
                  </a:lnTo>
                  <a:lnTo>
                    <a:pt x="10460380" y="1059497"/>
                  </a:lnTo>
                  <a:lnTo>
                    <a:pt x="10455491" y="1075067"/>
                  </a:lnTo>
                  <a:lnTo>
                    <a:pt x="10443477" y="1084414"/>
                  </a:lnTo>
                  <a:lnTo>
                    <a:pt x="10428313" y="1085938"/>
                  </a:lnTo>
                  <a:lnTo>
                    <a:pt x="10413987" y="1078039"/>
                  </a:lnTo>
                  <a:lnTo>
                    <a:pt x="10360673" y="1022375"/>
                  </a:lnTo>
                  <a:lnTo>
                    <a:pt x="10355275" y="1018019"/>
                  </a:lnTo>
                  <a:lnTo>
                    <a:pt x="10349090" y="1015199"/>
                  </a:lnTo>
                  <a:lnTo>
                    <a:pt x="10342435" y="1014018"/>
                  </a:lnTo>
                  <a:lnTo>
                    <a:pt x="10335577" y="1014564"/>
                  </a:lnTo>
                  <a:lnTo>
                    <a:pt x="10300805" y="1022057"/>
                  </a:lnTo>
                  <a:lnTo>
                    <a:pt x="10288626" y="1021943"/>
                  </a:lnTo>
                  <a:lnTo>
                    <a:pt x="10278161" y="1016762"/>
                  </a:lnTo>
                  <a:lnTo>
                    <a:pt x="10270833" y="1007630"/>
                  </a:lnTo>
                  <a:lnTo>
                    <a:pt x="10268077" y="995692"/>
                  </a:lnTo>
                  <a:lnTo>
                    <a:pt x="10268077" y="681507"/>
                  </a:lnTo>
                  <a:lnTo>
                    <a:pt x="10268471" y="678332"/>
                  </a:lnTo>
                  <a:lnTo>
                    <a:pt x="10063785" y="574763"/>
                  </a:lnTo>
                  <a:lnTo>
                    <a:pt x="10063455" y="579767"/>
                  </a:lnTo>
                  <a:lnTo>
                    <a:pt x="10063455" y="1274851"/>
                  </a:lnTo>
                  <a:lnTo>
                    <a:pt x="10080269" y="1313878"/>
                  </a:lnTo>
                  <a:lnTo>
                    <a:pt x="10685907" y="1635201"/>
                  </a:lnTo>
                  <a:lnTo>
                    <a:pt x="10685907" y="888479"/>
                  </a:lnTo>
                  <a:close/>
                </a:path>
                <a:path w="11357610" h="1849120">
                  <a:moveTo>
                    <a:pt x="10923372" y="318668"/>
                  </a:moveTo>
                  <a:lnTo>
                    <a:pt x="10735475" y="219595"/>
                  </a:lnTo>
                  <a:lnTo>
                    <a:pt x="10723182" y="214909"/>
                  </a:lnTo>
                  <a:lnTo>
                    <a:pt x="10710342" y="213347"/>
                  </a:lnTo>
                  <a:lnTo>
                    <a:pt x="10697489" y="214909"/>
                  </a:lnTo>
                  <a:lnTo>
                    <a:pt x="10685209" y="219595"/>
                  </a:lnTo>
                  <a:lnTo>
                    <a:pt x="10090163" y="533387"/>
                  </a:lnTo>
                  <a:lnTo>
                    <a:pt x="10294772" y="636968"/>
                  </a:lnTo>
                  <a:lnTo>
                    <a:pt x="10297706" y="635190"/>
                  </a:lnTo>
                  <a:lnTo>
                    <a:pt x="10923372" y="318668"/>
                  </a:lnTo>
                  <a:close/>
                </a:path>
                <a:path w="11357610" h="1849120">
                  <a:moveTo>
                    <a:pt x="11330559" y="533387"/>
                  </a:moveTo>
                  <a:lnTo>
                    <a:pt x="11328438" y="532053"/>
                  </a:lnTo>
                  <a:lnTo>
                    <a:pt x="11111598" y="417855"/>
                  </a:lnTo>
                  <a:lnTo>
                    <a:pt x="10487000" y="734250"/>
                  </a:lnTo>
                  <a:lnTo>
                    <a:pt x="10697020" y="840511"/>
                  </a:lnTo>
                  <a:lnTo>
                    <a:pt x="10703522" y="842899"/>
                  </a:lnTo>
                  <a:lnTo>
                    <a:pt x="10710329" y="843699"/>
                  </a:lnTo>
                  <a:lnTo>
                    <a:pt x="10717149" y="842899"/>
                  </a:lnTo>
                  <a:lnTo>
                    <a:pt x="10723651" y="840511"/>
                  </a:lnTo>
                  <a:lnTo>
                    <a:pt x="11330559" y="533387"/>
                  </a:lnTo>
                  <a:close/>
                </a:path>
                <a:path w="11357610" h="1849120">
                  <a:moveTo>
                    <a:pt x="11357077" y="1274851"/>
                  </a:moveTo>
                  <a:lnTo>
                    <a:pt x="11356746" y="574827"/>
                  </a:lnTo>
                  <a:lnTo>
                    <a:pt x="10742143" y="885888"/>
                  </a:lnTo>
                  <a:lnTo>
                    <a:pt x="10734713" y="888479"/>
                  </a:lnTo>
                  <a:lnTo>
                    <a:pt x="10734713" y="1635201"/>
                  </a:lnTo>
                  <a:lnTo>
                    <a:pt x="11328438" y="1322514"/>
                  </a:lnTo>
                  <a:lnTo>
                    <a:pt x="11340325" y="1313878"/>
                  </a:lnTo>
                  <a:lnTo>
                    <a:pt x="11349342" y="1302588"/>
                  </a:lnTo>
                  <a:lnTo>
                    <a:pt x="11355070" y="1289342"/>
                  </a:lnTo>
                  <a:lnTo>
                    <a:pt x="11357077" y="1274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93863" y="4529853"/>
              <a:ext cx="243840" cy="2436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89063" y="4499400"/>
              <a:ext cx="121920" cy="1218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89063" y="4682119"/>
              <a:ext cx="121920" cy="1218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20583" y="4682119"/>
              <a:ext cx="121920" cy="1218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20583" y="4499400"/>
              <a:ext cx="121920" cy="1218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40416" y="4621224"/>
              <a:ext cx="3718560" cy="4109720"/>
            </a:xfrm>
            <a:custGeom>
              <a:avLst/>
              <a:gdLst/>
              <a:ahLst/>
              <a:cxnLst/>
              <a:rect l="l" t="t" r="r" b="b"/>
              <a:pathLst>
                <a:path w="3718559" h="4109720">
                  <a:moveTo>
                    <a:pt x="243840" y="700417"/>
                  </a:moveTo>
                  <a:lnTo>
                    <a:pt x="182880" y="700417"/>
                  </a:lnTo>
                  <a:lnTo>
                    <a:pt x="182880" y="791781"/>
                  </a:lnTo>
                  <a:lnTo>
                    <a:pt x="243840" y="791781"/>
                  </a:lnTo>
                  <a:lnTo>
                    <a:pt x="243840" y="700417"/>
                  </a:lnTo>
                  <a:close/>
                </a:path>
                <a:path w="3718559" h="4109720">
                  <a:moveTo>
                    <a:pt x="792480" y="0"/>
                  </a:moveTo>
                  <a:lnTo>
                    <a:pt x="701040" y="0"/>
                  </a:lnTo>
                  <a:lnTo>
                    <a:pt x="701040" y="60896"/>
                  </a:lnTo>
                  <a:lnTo>
                    <a:pt x="792480" y="60896"/>
                  </a:lnTo>
                  <a:lnTo>
                    <a:pt x="792480" y="0"/>
                  </a:lnTo>
                  <a:close/>
                </a:path>
                <a:path w="3718559" h="4109720">
                  <a:moveTo>
                    <a:pt x="1249680" y="0"/>
                  </a:moveTo>
                  <a:lnTo>
                    <a:pt x="1158240" y="0"/>
                  </a:lnTo>
                  <a:lnTo>
                    <a:pt x="1158240" y="60896"/>
                  </a:lnTo>
                  <a:lnTo>
                    <a:pt x="1249680" y="60896"/>
                  </a:lnTo>
                  <a:lnTo>
                    <a:pt x="1249680" y="0"/>
                  </a:lnTo>
                  <a:close/>
                </a:path>
                <a:path w="3718559" h="4109720">
                  <a:moveTo>
                    <a:pt x="1523885" y="636778"/>
                  </a:moveTo>
                  <a:lnTo>
                    <a:pt x="1520990" y="611632"/>
                  </a:lnTo>
                  <a:lnTo>
                    <a:pt x="1512214" y="587387"/>
                  </a:lnTo>
                  <a:lnTo>
                    <a:pt x="1511350" y="586079"/>
                  </a:lnTo>
                  <a:lnTo>
                    <a:pt x="1498079" y="565810"/>
                  </a:lnTo>
                  <a:lnTo>
                    <a:pt x="1478991" y="547674"/>
                  </a:lnTo>
                  <a:lnTo>
                    <a:pt x="1462925" y="538327"/>
                  </a:lnTo>
                  <a:lnTo>
                    <a:pt x="1462925" y="636778"/>
                  </a:lnTo>
                  <a:lnTo>
                    <a:pt x="1462836" y="639038"/>
                  </a:lnTo>
                  <a:lnTo>
                    <a:pt x="1441488" y="679831"/>
                  </a:lnTo>
                  <a:lnTo>
                    <a:pt x="713181" y="908469"/>
                  </a:lnTo>
                  <a:lnTo>
                    <a:pt x="706285" y="910501"/>
                  </a:lnTo>
                  <a:lnTo>
                    <a:pt x="698893" y="910132"/>
                  </a:lnTo>
                  <a:lnTo>
                    <a:pt x="524179" y="837450"/>
                  </a:lnTo>
                  <a:lnTo>
                    <a:pt x="365760" y="771550"/>
                  </a:lnTo>
                  <a:lnTo>
                    <a:pt x="365760" y="512940"/>
                  </a:lnTo>
                  <a:lnTo>
                    <a:pt x="458279" y="460717"/>
                  </a:lnTo>
                  <a:lnTo>
                    <a:pt x="462800" y="458101"/>
                  </a:lnTo>
                  <a:lnTo>
                    <a:pt x="467918" y="456793"/>
                  </a:lnTo>
                  <a:lnTo>
                    <a:pt x="853440" y="456793"/>
                  </a:lnTo>
                  <a:lnTo>
                    <a:pt x="877125" y="461594"/>
                  </a:lnTo>
                  <a:lnTo>
                    <a:pt x="896518" y="474662"/>
                  </a:lnTo>
                  <a:lnTo>
                    <a:pt x="909599" y="494030"/>
                  </a:lnTo>
                  <a:lnTo>
                    <a:pt x="914400" y="517702"/>
                  </a:lnTo>
                  <a:lnTo>
                    <a:pt x="909599" y="541362"/>
                  </a:lnTo>
                  <a:lnTo>
                    <a:pt x="896518" y="560730"/>
                  </a:lnTo>
                  <a:lnTo>
                    <a:pt x="877125" y="573811"/>
                  </a:lnTo>
                  <a:lnTo>
                    <a:pt x="853440" y="578599"/>
                  </a:lnTo>
                  <a:lnTo>
                    <a:pt x="640080" y="578599"/>
                  </a:lnTo>
                  <a:lnTo>
                    <a:pt x="640080" y="609053"/>
                  </a:lnTo>
                  <a:lnTo>
                    <a:pt x="635076" y="639038"/>
                  </a:lnTo>
                  <a:lnTo>
                    <a:pt x="987031" y="697687"/>
                  </a:lnTo>
                  <a:lnTo>
                    <a:pt x="997191" y="698817"/>
                  </a:lnTo>
                  <a:lnTo>
                    <a:pt x="1007427" y="698804"/>
                  </a:lnTo>
                  <a:lnTo>
                    <a:pt x="1017651" y="697649"/>
                  </a:lnTo>
                  <a:lnTo>
                    <a:pt x="1027747" y="695299"/>
                  </a:lnTo>
                  <a:lnTo>
                    <a:pt x="1223975" y="638314"/>
                  </a:lnTo>
                  <a:lnTo>
                    <a:pt x="1396847" y="588124"/>
                  </a:lnTo>
                  <a:lnTo>
                    <a:pt x="1408785" y="586079"/>
                  </a:lnTo>
                  <a:lnTo>
                    <a:pt x="1420609" y="586841"/>
                  </a:lnTo>
                  <a:lnTo>
                    <a:pt x="1431925" y="590334"/>
                  </a:lnTo>
                  <a:lnTo>
                    <a:pt x="1461668" y="625741"/>
                  </a:lnTo>
                  <a:lnTo>
                    <a:pt x="1462925" y="636778"/>
                  </a:lnTo>
                  <a:lnTo>
                    <a:pt x="1462925" y="538327"/>
                  </a:lnTo>
                  <a:lnTo>
                    <a:pt x="1456232" y="534416"/>
                  </a:lnTo>
                  <a:lnTo>
                    <a:pt x="1431544" y="526859"/>
                  </a:lnTo>
                  <a:lnTo>
                    <a:pt x="1405788" y="525195"/>
                  </a:lnTo>
                  <a:lnTo>
                    <a:pt x="1379816" y="529590"/>
                  </a:lnTo>
                  <a:lnTo>
                    <a:pt x="1006322" y="638086"/>
                  </a:lnTo>
                  <a:lnTo>
                    <a:pt x="1001674" y="638314"/>
                  </a:lnTo>
                  <a:lnTo>
                    <a:pt x="912609" y="623570"/>
                  </a:lnTo>
                  <a:lnTo>
                    <a:pt x="938136" y="604608"/>
                  </a:lnTo>
                  <a:lnTo>
                    <a:pt x="957961" y="579869"/>
                  </a:lnTo>
                  <a:lnTo>
                    <a:pt x="970800" y="550519"/>
                  </a:lnTo>
                  <a:lnTo>
                    <a:pt x="975360" y="517702"/>
                  </a:lnTo>
                  <a:lnTo>
                    <a:pt x="965771" y="470306"/>
                  </a:lnTo>
                  <a:lnTo>
                    <a:pt x="956640" y="456793"/>
                  </a:lnTo>
                  <a:lnTo>
                    <a:pt x="947242" y="442874"/>
                  </a:lnTo>
                  <a:lnTo>
                    <a:pt x="939622" y="431584"/>
                  </a:lnTo>
                  <a:lnTo>
                    <a:pt x="900874" y="405472"/>
                  </a:lnTo>
                  <a:lnTo>
                    <a:pt x="853440" y="395884"/>
                  </a:lnTo>
                  <a:lnTo>
                    <a:pt x="473278" y="395884"/>
                  </a:lnTo>
                  <a:lnTo>
                    <a:pt x="428269" y="407657"/>
                  </a:lnTo>
                  <a:lnTo>
                    <a:pt x="365760" y="442874"/>
                  </a:lnTo>
                  <a:lnTo>
                    <a:pt x="365760" y="395884"/>
                  </a:lnTo>
                  <a:lnTo>
                    <a:pt x="304800" y="395884"/>
                  </a:lnTo>
                  <a:lnTo>
                    <a:pt x="304800" y="456793"/>
                  </a:lnTo>
                  <a:lnTo>
                    <a:pt x="304800" y="852678"/>
                  </a:lnTo>
                  <a:lnTo>
                    <a:pt x="60960" y="852678"/>
                  </a:lnTo>
                  <a:lnTo>
                    <a:pt x="60960" y="456793"/>
                  </a:lnTo>
                  <a:lnTo>
                    <a:pt x="182880" y="456793"/>
                  </a:lnTo>
                  <a:lnTo>
                    <a:pt x="182880" y="639508"/>
                  </a:lnTo>
                  <a:lnTo>
                    <a:pt x="243840" y="639508"/>
                  </a:lnTo>
                  <a:lnTo>
                    <a:pt x="243840" y="456793"/>
                  </a:lnTo>
                  <a:lnTo>
                    <a:pt x="304800" y="456793"/>
                  </a:lnTo>
                  <a:lnTo>
                    <a:pt x="304800" y="395884"/>
                  </a:lnTo>
                  <a:lnTo>
                    <a:pt x="0" y="395884"/>
                  </a:lnTo>
                  <a:lnTo>
                    <a:pt x="0" y="913587"/>
                  </a:lnTo>
                  <a:lnTo>
                    <a:pt x="365760" y="913587"/>
                  </a:lnTo>
                  <a:lnTo>
                    <a:pt x="365760" y="852678"/>
                  </a:lnTo>
                  <a:lnTo>
                    <a:pt x="365760" y="837450"/>
                  </a:lnTo>
                  <a:lnTo>
                    <a:pt x="668896" y="963663"/>
                  </a:lnTo>
                  <a:lnTo>
                    <a:pt x="704138" y="970686"/>
                  </a:lnTo>
                  <a:lnTo>
                    <a:pt x="710933" y="970445"/>
                  </a:lnTo>
                  <a:lnTo>
                    <a:pt x="911860" y="910501"/>
                  </a:lnTo>
                  <a:lnTo>
                    <a:pt x="1444701" y="745261"/>
                  </a:lnTo>
                  <a:lnTo>
                    <a:pt x="1502117" y="704608"/>
                  </a:lnTo>
                  <a:lnTo>
                    <a:pt x="1523796" y="639038"/>
                  </a:lnTo>
                  <a:lnTo>
                    <a:pt x="1523885" y="636778"/>
                  </a:lnTo>
                  <a:close/>
                </a:path>
                <a:path w="3718559" h="4109720">
                  <a:moveTo>
                    <a:pt x="2992869" y="2929013"/>
                  </a:moveTo>
                  <a:lnTo>
                    <a:pt x="2945079" y="2930880"/>
                  </a:lnTo>
                  <a:lnTo>
                    <a:pt x="2898038" y="2936417"/>
                  </a:lnTo>
                  <a:lnTo>
                    <a:pt x="2851899" y="2945574"/>
                  </a:lnTo>
                  <a:lnTo>
                    <a:pt x="2806839" y="2958274"/>
                  </a:lnTo>
                  <a:lnTo>
                    <a:pt x="2763012" y="2974441"/>
                  </a:lnTo>
                  <a:lnTo>
                    <a:pt x="2720606" y="2994012"/>
                  </a:lnTo>
                  <a:lnTo>
                    <a:pt x="2679763" y="3016923"/>
                  </a:lnTo>
                  <a:lnTo>
                    <a:pt x="2640673" y="3043097"/>
                  </a:lnTo>
                  <a:lnTo>
                    <a:pt x="2603474" y="3072473"/>
                  </a:lnTo>
                  <a:lnTo>
                    <a:pt x="2568371" y="3104959"/>
                  </a:lnTo>
                  <a:lnTo>
                    <a:pt x="2612529" y="3149155"/>
                  </a:lnTo>
                  <a:lnTo>
                    <a:pt x="2647607" y="3116973"/>
                  </a:lnTo>
                  <a:lnTo>
                    <a:pt x="2684945" y="3088271"/>
                  </a:lnTo>
                  <a:lnTo>
                    <a:pt x="2724366" y="3063113"/>
                  </a:lnTo>
                  <a:lnTo>
                    <a:pt x="2765653" y="3041586"/>
                  </a:lnTo>
                  <a:lnTo>
                    <a:pt x="2808592" y="3023793"/>
                  </a:lnTo>
                  <a:lnTo>
                    <a:pt x="2852991" y="3009798"/>
                  </a:lnTo>
                  <a:lnTo>
                    <a:pt x="2898648" y="2999702"/>
                  </a:lnTo>
                  <a:lnTo>
                    <a:pt x="2945333" y="2993580"/>
                  </a:lnTo>
                  <a:lnTo>
                    <a:pt x="2992869" y="2991523"/>
                  </a:lnTo>
                  <a:lnTo>
                    <a:pt x="2992869" y="2929013"/>
                  </a:lnTo>
                  <a:close/>
                </a:path>
                <a:path w="3718559" h="4109720">
                  <a:moveTo>
                    <a:pt x="2992920" y="2803956"/>
                  </a:moveTo>
                  <a:lnTo>
                    <a:pt x="2944723" y="2805519"/>
                  </a:lnTo>
                  <a:lnTo>
                    <a:pt x="2897124" y="2810192"/>
                  </a:lnTo>
                  <a:lnTo>
                    <a:pt x="2850248" y="2817901"/>
                  </a:lnTo>
                  <a:lnTo>
                    <a:pt x="2804210" y="2828620"/>
                  </a:lnTo>
                  <a:lnTo>
                    <a:pt x="2759113" y="2842285"/>
                  </a:lnTo>
                  <a:lnTo>
                    <a:pt x="2715107" y="2858859"/>
                  </a:lnTo>
                  <a:lnTo>
                    <a:pt x="2672270" y="2878290"/>
                  </a:lnTo>
                  <a:lnTo>
                    <a:pt x="2630754" y="2900540"/>
                  </a:lnTo>
                  <a:lnTo>
                    <a:pt x="2590647" y="2925534"/>
                  </a:lnTo>
                  <a:lnTo>
                    <a:pt x="2552077" y="2953245"/>
                  </a:lnTo>
                  <a:lnTo>
                    <a:pt x="2515158" y="2983623"/>
                  </a:lnTo>
                  <a:lnTo>
                    <a:pt x="2480018" y="3016618"/>
                  </a:lnTo>
                  <a:lnTo>
                    <a:pt x="2447074" y="3051797"/>
                  </a:lnTo>
                  <a:lnTo>
                    <a:pt x="2416733" y="3088741"/>
                  </a:lnTo>
                  <a:lnTo>
                    <a:pt x="2389060" y="3127349"/>
                  </a:lnTo>
                  <a:lnTo>
                    <a:pt x="2364092" y="3167481"/>
                  </a:lnTo>
                  <a:lnTo>
                    <a:pt x="2341880" y="3209023"/>
                  </a:lnTo>
                  <a:lnTo>
                    <a:pt x="2322474" y="3251873"/>
                  </a:lnTo>
                  <a:lnTo>
                    <a:pt x="2305926" y="3295904"/>
                  </a:lnTo>
                  <a:lnTo>
                    <a:pt x="2292273" y="3341001"/>
                  </a:lnTo>
                  <a:lnTo>
                    <a:pt x="2281567" y="3387052"/>
                  </a:lnTo>
                  <a:lnTo>
                    <a:pt x="2273871" y="3433927"/>
                  </a:lnTo>
                  <a:lnTo>
                    <a:pt x="2269210" y="3481527"/>
                  </a:lnTo>
                  <a:lnTo>
                    <a:pt x="2267648" y="3529723"/>
                  </a:lnTo>
                  <a:lnTo>
                    <a:pt x="2267648" y="3852672"/>
                  </a:lnTo>
                  <a:lnTo>
                    <a:pt x="2382164" y="3852672"/>
                  </a:lnTo>
                  <a:lnTo>
                    <a:pt x="2382164" y="3790162"/>
                  </a:lnTo>
                  <a:lnTo>
                    <a:pt x="2330107" y="3790162"/>
                  </a:lnTo>
                  <a:lnTo>
                    <a:pt x="2330107" y="3529723"/>
                  </a:lnTo>
                  <a:lnTo>
                    <a:pt x="2331809" y="3481692"/>
                  </a:lnTo>
                  <a:lnTo>
                    <a:pt x="2336863" y="3434334"/>
                  </a:lnTo>
                  <a:lnTo>
                    <a:pt x="2345232" y="3387775"/>
                  </a:lnTo>
                  <a:lnTo>
                    <a:pt x="2356840" y="3342157"/>
                  </a:lnTo>
                  <a:lnTo>
                    <a:pt x="2371636" y="3297618"/>
                  </a:lnTo>
                  <a:lnTo>
                    <a:pt x="2389568" y="3254298"/>
                  </a:lnTo>
                  <a:lnTo>
                    <a:pt x="2410574" y="3212325"/>
                  </a:lnTo>
                  <a:lnTo>
                    <a:pt x="2434602" y="3171863"/>
                  </a:lnTo>
                  <a:lnTo>
                    <a:pt x="2461577" y="3133026"/>
                  </a:lnTo>
                  <a:lnTo>
                    <a:pt x="2491460" y="3095955"/>
                  </a:lnTo>
                  <a:lnTo>
                    <a:pt x="2524201" y="3060789"/>
                  </a:lnTo>
                  <a:lnTo>
                    <a:pt x="2559316" y="3028023"/>
                  </a:lnTo>
                  <a:lnTo>
                    <a:pt x="2596350" y="2998101"/>
                  </a:lnTo>
                  <a:lnTo>
                    <a:pt x="2635161" y="2971088"/>
                  </a:lnTo>
                  <a:lnTo>
                    <a:pt x="2675598" y="2947035"/>
                  </a:lnTo>
                  <a:lnTo>
                    <a:pt x="2717546" y="2926003"/>
                  </a:lnTo>
                  <a:lnTo>
                    <a:pt x="2760840" y="2908046"/>
                  </a:lnTo>
                  <a:lnTo>
                    <a:pt x="2805366" y="2893225"/>
                  </a:lnTo>
                  <a:lnTo>
                    <a:pt x="2850985" y="2881604"/>
                  </a:lnTo>
                  <a:lnTo>
                    <a:pt x="2897530" y="2873235"/>
                  </a:lnTo>
                  <a:lnTo>
                    <a:pt x="2944888" y="2868168"/>
                  </a:lnTo>
                  <a:lnTo>
                    <a:pt x="2992920" y="2866466"/>
                  </a:lnTo>
                  <a:lnTo>
                    <a:pt x="2992920" y="2803956"/>
                  </a:lnTo>
                  <a:close/>
                </a:path>
                <a:path w="3718559" h="4109720">
                  <a:moveTo>
                    <a:pt x="3565461" y="3661714"/>
                  </a:moveTo>
                  <a:lnTo>
                    <a:pt x="3555746" y="3612502"/>
                  </a:lnTo>
                  <a:lnTo>
                    <a:pt x="3527856" y="3570859"/>
                  </a:lnTo>
                  <a:lnTo>
                    <a:pt x="3486200" y="3542931"/>
                  </a:lnTo>
                  <a:lnTo>
                    <a:pt x="3437051" y="3533216"/>
                  </a:lnTo>
                  <a:lnTo>
                    <a:pt x="3411817" y="3535692"/>
                  </a:lnTo>
                  <a:lnTo>
                    <a:pt x="3365855" y="3554742"/>
                  </a:lnTo>
                  <a:lnTo>
                    <a:pt x="3330143" y="3590455"/>
                  </a:lnTo>
                  <a:lnTo>
                    <a:pt x="3311106" y="3636441"/>
                  </a:lnTo>
                  <a:lnTo>
                    <a:pt x="3308642" y="3661714"/>
                  </a:lnTo>
                  <a:lnTo>
                    <a:pt x="3308642" y="3981183"/>
                  </a:lnTo>
                  <a:lnTo>
                    <a:pt x="3318357" y="4030395"/>
                  </a:lnTo>
                  <a:lnTo>
                    <a:pt x="3346246" y="4072077"/>
                  </a:lnTo>
                  <a:lnTo>
                    <a:pt x="3387890" y="4099966"/>
                  </a:lnTo>
                  <a:lnTo>
                    <a:pt x="3437051" y="4109682"/>
                  </a:lnTo>
                  <a:lnTo>
                    <a:pt x="3462299" y="4107205"/>
                  </a:lnTo>
                  <a:lnTo>
                    <a:pt x="3508260" y="4088168"/>
                  </a:lnTo>
                  <a:lnTo>
                    <a:pt x="3543960" y="4052443"/>
                  </a:lnTo>
                  <a:lnTo>
                    <a:pt x="3562997" y="4006456"/>
                  </a:lnTo>
                  <a:lnTo>
                    <a:pt x="3565461" y="3981183"/>
                  </a:lnTo>
                  <a:lnTo>
                    <a:pt x="3565461" y="3890899"/>
                  </a:lnTo>
                  <a:lnTo>
                    <a:pt x="3502990" y="3890899"/>
                  </a:lnTo>
                  <a:lnTo>
                    <a:pt x="3502990" y="3981183"/>
                  </a:lnTo>
                  <a:lnTo>
                    <a:pt x="3501733" y="3994175"/>
                  </a:lnTo>
                  <a:lnTo>
                    <a:pt x="3483686" y="4027855"/>
                  </a:lnTo>
                  <a:lnTo>
                    <a:pt x="3450018" y="4045902"/>
                  </a:lnTo>
                  <a:lnTo>
                    <a:pt x="3437051" y="4047172"/>
                  </a:lnTo>
                  <a:lnTo>
                    <a:pt x="3424085" y="4045902"/>
                  </a:lnTo>
                  <a:lnTo>
                    <a:pt x="3390430" y="4027868"/>
                  </a:lnTo>
                  <a:lnTo>
                    <a:pt x="3372370" y="3994175"/>
                  </a:lnTo>
                  <a:lnTo>
                    <a:pt x="3371100" y="3981183"/>
                  </a:lnTo>
                  <a:lnTo>
                    <a:pt x="3371100" y="3661714"/>
                  </a:lnTo>
                  <a:lnTo>
                    <a:pt x="3382149" y="3625126"/>
                  </a:lnTo>
                  <a:lnTo>
                    <a:pt x="3411804" y="3600716"/>
                  </a:lnTo>
                  <a:lnTo>
                    <a:pt x="3437051" y="3595725"/>
                  </a:lnTo>
                  <a:lnTo>
                    <a:pt x="3450018" y="3596995"/>
                  </a:lnTo>
                  <a:lnTo>
                    <a:pt x="3483686" y="3615067"/>
                  </a:lnTo>
                  <a:lnTo>
                    <a:pt x="3501733" y="3648735"/>
                  </a:lnTo>
                  <a:lnTo>
                    <a:pt x="3502990" y="3661714"/>
                  </a:lnTo>
                  <a:lnTo>
                    <a:pt x="3502990" y="3751999"/>
                  </a:lnTo>
                  <a:lnTo>
                    <a:pt x="3565461" y="3751999"/>
                  </a:lnTo>
                  <a:lnTo>
                    <a:pt x="3565461" y="3661714"/>
                  </a:lnTo>
                  <a:close/>
                </a:path>
                <a:path w="3718559" h="4109720">
                  <a:moveTo>
                    <a:pt x="3718204" y="3529723"/>
                  </a:moveTo>
                  <a:lnTo>
                    <a:pt x="3716959" y="3487166"/>
                  </a:lnTo>
                  <a:lnTo>
                    <a:pt x="3713238" y="3444849"/>
                  </a:lnTo>
                  <a:lnTo>
                    <a:pt x="3707079" y="3402888"/>
                  </a:lnTo>
                  <a:lnTo>
                    <a:pt x="3698468" y="3361461"/>
                  </a:lnTo>
                  <a:lnTo>
                    <a:pt x="3637711" y="3376003"/>
                  </a:lnTo>
                  <a:lnTo>
                    <a:pt x="3645585" y="3413849"/>
                  </a:lnTo>
                  <a:lnTo>
                    <a:pt x="3651212" y="3452164"/>
                  </a:lnTo>
                  <a:lnTo>
                    <a:pt x="3654602" y="3490836"/>
                  </a:lnTo>
                  <a:lnTo>
                    <a:pt x="3655733" y="3529723"/>
                  </a:lnTo>
                  <a:lnTo>
                    <a:pt x="3655733" y="3790175"/>
                  </a:lnTo>
                  <a:lnTo>
                    <a:pt x="3603688" y="3790175"/>
                  </a:lnTo>
                  <a:lnTo>
                    <a:pt x="3603688" y="3852672"/>
                  </a:lnTo>
                  <a:lnTo>
                    <a:pt x="3718204" y="3852672"/>
                  </a:lnTo>
                  <a:lnTo>
                    <a:pt x="3718204" y="35297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374011" y="8341978"/>
              <a:ext cx="201259" cy="20140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60697" y="8154439"/>
              <a:ext cx="257175" cy="576580"/>
            </a:xfrm>
            <a:custGeom>
              <a:avLst/>
              <a:gdLst/>
              <a:ahLst/>
              <a:cxnLst/>
              <a:rect l="l" t="t" r="r" b="b"/>
              <a:pathLst>
                <a:path w="257175" h="576579">
                  <a:moveTo>
                    <a:pt x="128402" y="576455"/>
                  </a:moveTo>
                  <a:lnTo>
                    <a:pt x="79235" y="566745"/>
                  </a:lnTo>
                  <a:lnTo>
                    <a:pt x="37606" y="538852"/>
                  </a:lnTo>
                  <a:lnTo>
                    <a:pt x="9711" y="497174"/>
                  </a:lnTo>
                  <a:lnTo>
                    <a:pt x="0" y="447967"/>
                  </a:lnTo>
                  <a:lnTo>
                    <a:pt x="0" y="357683"/>
                  </a:lnTo>
                  <a:lnTo>
                    <a:pt x="62461" y="357683"/>
                  </a:lnTo>
                  <a:lnTo>
                    <a:pt x="62461" y="447967"/>
                  </a:lnTo>
                  <a:lnTo>
                    <a:pt x="63728" y="460948"/>
                  </a:lnTo>
                  <a:lnTo>
                    <a:pt x="81785" y="494643"/>
                  </a:lnTo>
                  <a:lnTo>
                    <a:pt x="115430" y="512684"/>
                  </a:lnTo>
                  <a:lnTo>
                    <a:pt x="128402" y="513951"/>
                  </a:lnTo>
                  <a:lnTo>
                    <a:pt x="141369" y="512685"/>
                  </a:lnTo>
                  <a:lnTo>
                    <a:pt x="175028" y="494634"/>
                  </a:lnTo>
                  <a:lnTo>
                    <a:pt x="193067" y="460949"/>
                  </a:lnTo>
                  <a:lnTo>
                    <a:pt x="194332" y="447967"/>
                  </a:lnTo>
                  <a:lnTo>
                    <a:pt x="194332" y="128487"/>
                  </a:lnTo>
                  <a:lnTo>
                    <a:pt x="183297" y="91906"/>
                  </a:lnTo>
                  <a:lnTo>
                    <a:pt x="153641" y="67504"/>
                  </a:lnTo>
                  <a:lnTo>
                    <a:pt x="128402" y="62503"/>
                  </a:lnTo>
                  <a:lnTo>
                    <a:pt x="115440" y="63772"/>
                  </a:lnTo>
                  <a:lnTo>
                    <a:pt x="81766" y="81849"/>
                  </a:lnTo>
                  <a:lnTo>
                    <a:pt x="63728" y="115512"/>
                  </a:lnTo>
                  <a:lnTo>
                    <a:pt x="62461" y="128487"/>
                  </a:lnTo>
                  <a:lnTo>
                    <a:pt x="62461" y="218772"/>
                  </a:lnTo>
                  <a:lnTo>
                    <a:pt x="0" y="218772"/>
                  </a:lnTo>
                  <a:lnTo>
                    <a:pt x="0" y="128487"/>
                  </a:lnTo>
                  <a:lnTo>
                    <a:pt x="2465" y="103219"/>
                  </a:lnTo>
                  <a:lnTo>
                    <a:pt x="21497" y="57232"/>
                  </a:lnTo>
                  <a:lnTo>
                    <a:pt x="57212" y="21516"/>
                  </a:lnTo>
                  <a:lnTo>
                    <a:pt x="103163" y="2468"/>
                  </a:lnTo>
                  <a:lnTo>
                    <a:pt x="128402" y="0"/>
                  </a:lnTo>
                  <a:lnTo>
                    <a:pt x="153635" y="2466"/>
                  </a:lnTo>
                  <a:lnTo>
                    <a:pt x="199586" y="21512"/>
                  </a:lnTo>
                  <a:lnTo>
                    <a:pt x="235306" y="57230"/>
                  </a:lnTo>
                  <a:lnTo>
                    <a:pt x="254338" y="103215"/>
                  </a:lnTo>
                  <a:lnTo>
                    <a:pt x="256804" y="128487"/>
                  </a:lnTo>
                  <a:lnTo>
                    <a:pt x="256804" y="447967"/>
                  </a:lnTo>
                  <a:lnTo>
                    <a:pt x="247098" y="497169"/>
                  </a:lnTo>
                  <a:lnTo>
                    <a:pt x="219216" y="538842"/>
                  </a:lnTo>
                  <a:lnTo>
                    <a:pt x="177567" y="566743"/>
                  </a:lnTo>
                  <a:lnTo>
                    <a:pt x="153647" y="573989"/>
                  </a:lnTo>
                  <a:lnTo>
                    <a:pt x="128402" y="5764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91299" y="8341978"/>
              <a:ext cx="201269" cy="20140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97954" y="4901729"/>
              <a:ext cx="4189095" cy="4239260"/>
            </a:xfrm>
            <a:custGeom>
              <a:avLst/>
              <a:gdLst/>
              <a:ahLst/>
              <a:cxnLst/>
              <a:rect l="l" t="t" r="r" b="b"/>
              <a:pathLst>
                <a:path w="4189095" h="4239259">
                  <a:moveTo>
                    <a:pt x="579513" y="2570873"/>
                  </a:moveTo>
                  <a:lnTo>
                    <a:pt x="336600" y="2570873"/>
                  </a:lnTo>
                  <a:lnTo>
                    <a:pt x="336600" y="2633370"/>
                  </a:lnTo>
                  <a:lnTo>
                    <a:pt x="579513" y="2633370"/>
                  </a:lnTo>
                  <a:lnTo>
                    <a:pt x="579513" y="2570873"/>
                  </a:lnTo>
                  <a:close/>
                </a:path>
                <a:path w="4189095" h="4239259">
                  <a:moveTo>
                    <a:pt x="707923" y="3700691"/>
                  </a:moveTo>
                  <a:lnTo>
                    <a:pt x="645452" y="3700691"/>
                  </a:lnTo>
                  <a:lnTo>
                    <a:pt x="642721" y="3748011"/>
                  </a:lnTo>
                  <a:lnTo>
                    <a:pt x="634720" y="3793744"/>
                  </a:lnTo>
                  <a:lnTo>
                    <a:pt x="621753" y="3837584"/>
                  </a:lnTo>
                  <a:lnTo>
                    <a:pt x="604126" y="3879215"/>
                  </a:lnTo>
                  <a:lnTo>
                    <a:pt x="582155" y="3918343"/>
                  </a:lnTo>
                  <a:lnTo>
                    <a:pt x="556145" y="3954665"/>
                  </a:lnTo>
                  <a:lnTo>
                    <a:pt x="526402" y="3987850"/>
                  </a:lnTo>
                  <a:lnTo>
                    <a:pt x="493229" y="4017619"/>
                  </a:lnTo>
                  <a:lnTo>
                    <a:pt x="456946" y="4043642"/>
                  </a:lnTo>
                  <a:lnTo>
                    <a:pt x="417842" y="4065625"/>
                  </a:lnTo>
                  <a:lnTo>
                    <a:pt x="376237" y="4083266"/>
                  </a:lnTo>
                  <a:lnTo>
                    <a:pt x="332422" y="4096232"/>
                  </a:lnTo>
                  <a:lnTo>
                    <a:pt x="286727" y="4104246"/>
                  </a:lnTo>
                  <a:lnTo>
                    <a:pt x="270662" y="4105186"/>
                  </a:lnTo>
                  <a:lnTo>
                    <a:pt x="270662" y="4100030"/>
                  </a:lnTo>
                  <a:lnTo>
                    <a:pt x="270662" y="4037533"/>
                  </a:lnTo>
                  <a:lnTo>
                    <a:pt x="208203" y="4037533"/>
                  </a:lnTo>
                  <a:lnTo>
                    <a:pt x="208203" y="4100030"/>
                  </a:lnTo>
                  <a:lnTo>
                    <a:pt x="208203" y="4176420"/>
                  </a:lnTo>
                  <a:lnTo>
                    <a:pt x="100634" y="4176420"/>
                  </a:lnTo>
                  <a:lnTo>
                    <a:pt x="85788" y="4173410"/>
                  </a:lnTo>
                  <a:lnTo>
                    <a:pt x="73647" y="4165219"/>
                  </a:lnTo>
                  <a:lnTo>
                    <a:pt x="65468" y="4153077"/>
                  </a:lnTo>
                  <a:lnTo>
                    <a:pt x="62458" y="4138231"/>
                  </a:lnTo>
                  <a:lnTo>
                    <a:pt x="65468" y="4123372"/>
                  </a:lnTo>
                  <a:lnTo>
                    <a:pt x="73647" y="4111231"/>
                  </a:lnTo>
                  <a:lnTo>
                    <a:pt x="85788" y="4103039"/>
                  </a:lnTo>
                  <a:lnTo>
                    <a:pt x="100634" y="4100030"/>
                  </a:lnTo>
                  <a:lnTo>
                    <a:pt x="208203" y="4100030"/>
                  </a:lnTo>
                  <a:lnTo>
                    <a:pt x="208203" y="4037533"/>
                  </a:lnTo>
                  <a:lnTo>
                    <a:pt x="100634" y="4037533"/>
                  </a:lnTo>
                  <a:lnTo>
                    <a:pt x="61493" y="4045458"/>
                  </a:lnTo>
                  <a:lnTo>
                    <a:pt x="29502" y="4067060"/>
                  </a:lnTo>
                  <a:lnTo>
                    <a:pt x="7912" y="4099077"/>
                  </a:lnTo>
                  <a:lnTo>
                    <a:pt x="0" y="4138231"/>
                  </a:lnTo>
                  <a:lnTo>
                    <a:pt x="7912" y="4177398"/>
                  </a:lnTo>
                  <a:lnTo>
                    <a:pt x="29502" y="4209415"/>
                  </a:lnTo>
                  <a:lnTo>
                    <a:pt x="61493" y="4231005"/>
                  </a:lnTo>
                  <a:lnTo>
                    <a:pt x="100634" y="4238930"/>
                  </a:lnTo>
                  <a:lnTo>
                    <a:pt x="270662" y="4238930"/>
                  </a:lnTo>
                  <a:lnTo>
                    <a:pt x="270662" y="4176420"/>
                  </a:lnTo>
                  <a:lnTo>
                    <a:pt x="270662" y="4167911"/>
                  </a:lnTo>
                  <a:lnTo>
                    <a:pt x="333730" y="4159948"/>
                  </a:lnTo>
                  <a:lnTo>
                    <a:pt x="378587" y="4148378"/>
                  </a:lnTo>
                  <a:lnTo>
                    <a:pt x="421614" y="4132592"/>
                  </a:lnTo>
                  <a:lnTo>
                    <a:pt x="462559" y="4112818"/>
                  </a:lnTo>
                  <a:lnTo>
                    <a:pt x="501180" y="4089311"/>
                  </a:lnTo>
                  <a:lnTo>
                    <a:pt x="537260" y="4062298"/>
                  </a:lnTo>
                  <a:lnTo>
                    <a:pt x="570547" y="4032021"/>
                  </a:lnTo>
                  <a:lnTo>
                    <a:pt x="600798" y="3998722"/>
                  </a:lnTo>
                  <a:lnTo>
                    <a:pt x="627799" y="3962616"/>
                  </a:lnTo>
                  <a:lnTo>
                    <a:pt x="651294" y="3923957"/>
                  </a:lnTo>
                  <a:lnTo>
                    <a:pt x="671042" y="3882987"/>
                  </a:lnTo>
                  <a:lnTo>
                    <a:pt x="686816" y="3839946"/>
                  </a:lnTo>
                  <a:lnTo>
                    <a:pt x="698385" y="3795052"/>
                  </a:lnTo>
                  <a:lnTo>
                    <a:pt x="705497" y="3748557"/>
                  </a:lnTo>
                  <a:lnTo>
                    <a:pt x="707923" y="3700691"/>
                  </a:lnTo>
                  <a:close/>
                </a:path>
                <a:path w="4189095" h="4239259">
                  <a:moveTo>
                    <a:pt x="829373" y="2848660"/>
                  </a:moveTo>
                  <a:lnTo>
                    <a:pt x="336600" y="2848660"/>
                  </a:lnTo>
                  <a:lnTo>
                    <a:pt x="336600" y="2911170"/>
                  </a:lnTo>
                  <a:lnTo>
                    <a:pt x="829373" y="2911170"/>
                  </a:lnTo>
                  <a:lnTo>
                    <a:pt x="829373" y="2848660"/>
                  </a:lnTo>
                  <a:close/>
                </a:path>
                <a:path w="4189095" h="4239259">
                  <a:moveTo>
                    <a:pt x="975118" y="2709761"/>
                  </a:moveTo>
                  <a:lnTo>
                    <a:pt x="336600" y="2709761"/>
                  </a:lnTo>
                  <a:lnTo>
                    <a:pt x="336600" y="2772283"/>
                  </a:lnTo>
                  <a:lnTo>
                    <a:pt x="975118" y="2772283"/>
                  </a:lnTo>
                  <a:lnTo>
                    <a:pt x="975118" y="2709761"/>
                  </a:lnTo>
                  <a:close/>
                </a:path>
                <a:path w="4189095" h="4239259">
                  <a:moveTo>
                    <a:pt x="1207630" y="2362517"/>
                  </a:moveTo>
                  <a:lnTo>
                    <a:pt x="1145171" y="2362517"/>
                  </a:lnTo>
                  <a:lnTo>
                    <a:pt x="1145171" y="2425014"/>
                  </a:lnTo>
                  <a:lnTo>
                    <a:pt x="1145171" y="3057029"/>
                  </a:lnTo>
                  <a:lnTo>
                    <a:pt x="393077" y="3057029"/>
                  </a:lnTo>
                  <a:lnTo>
                    <a:pt x="270662" y="3179495"/>
                  </a:lnTo>
                  <a:lnTo>
                    <a:pt x="270662" y="3057029"/>
                  </a:lnTo>
                  <a:lnTo>
                    <a:pt x="166560" y="3057029"/>
                  </a:lnTo>
                  <a:lnTo>
                    <a:pt x="166560" y="2425014"/>
                  </a:lnTo>
                  <a:lnTo>
                    <a:pt x="1145171" y="2425014"/>
                  </a:lnTo>
                  <a:lnTo>
                    <a:pt x="1145171" y="2362517"/>
                  </a:lnTo>
                  <a:lnTo>
                    <a:pt x="104101" y="2362517"/>
                  </a:lnTo>
                  <a:lnTo>
                    <a:pt x="104101" y="3119526"/>
                  </a:lnTo>
                  <a:lnTo>
                    <a:pt x="208203" y="3119526"/>
                  </a:lnTo>
                  <a:lnTo>
                    <a:pt x="208203" y="3330422"/>
                  </a:lnTo>
                  <a:lnTo>
                    <a:pt x="359016" y="3179495"/>
                  </a:lnTo>
                  <a:lnTo>
                    <a:pt x="418934" y="3119526"/>
                  </a:lnTo>
                  <a:lnTo>
                    <a:pt x="1207630" y="3119526"/>
                  </a:lnTo>
                  <a:lnTo>
                    <a:pt x="1207630" y="2425014"/>
                  </a:lnTo>
                  <a:lnTo>
                    <a:pt x="1207630" y="2362517"/>
                  </a:lnTo>
                  <a:close/>
                </a:path>
                <a:path w="4189095" h="4239259">
                  <a:moveTo>
                    <a:pt x="1655254" y="677799"/>
                  </a:moveTo>
                  <a:lnTo>
                    <a:pt x="1422565" y="677799"/>
                  </a:lnTo>
                  <a:lnTo>
                    <a:pt x="1405521" y="681240"/>
                  </a:lnTo>
                  <a:lnTo>
                    <a:pt x="1391564" y="690638"/>
                  </a:lnTo>
                  <a:lnTo>
                    <a:pt x="1382128" y="704545"/>
                  </a:lnTo>
                  <a:lnTo>
                    <a:pt x="1378661" y="721525"/>
                  </a:lnTo>
                  <a:lnTo>
                    <a:pt x="1382128" y="738505"/>
                  </a:lnTo>
                  <a:lnTo>
                    <a:pt x="1391564" y="752411"/>
                  </a:lnTo>
                  <a:lnTo>
                    <a:pt x="1405521" y="761796"/>
                  </a:lnTo>
                  <a:lnTo>
                    <a:pt x="1422565" y="765251"/>
                  </a:lnTo>
                  <a:lnTo>
                    <a:pt x="1644281" y="765251"/>
                  </a:lnTo>
                  <a:lnTo>
                    <a:pt x="1646301" y="742670"/>
                  </a:lnTo>
                  <a:lnTo>
                    <a:pt x="1648942" y="720699"/>
                  </a:lnTo>
                  <a:lnTo>
                    <a:pt x="1655254" y="677799"/>
                  </a:lnTo>
                  <a:close/>
                </a:path>
                <a:path w="4189095" h="4239259">
                  <a:moveTo>
                    <a:pt x="1729892" y="43738"/>
                  </a:moveTo>
                  <a:lnTo>
                    <a:pt x="1726425" y="26758"/>
                  </a:lnTo>
                  <a:lnTo>
                    <a:pt x="1716989" y="12852"/>
                  </a:lnTo>
                  <a:lnTo>
                    <a:pt x="1703031" y="3454"/>
                  </a:lnTo>
                  <a:lnTo>
                    <a:pt x="1685988" y="0"/>
                  </a:lnTo>
                  <a:lnTo>
                    <a:pt x="1668945" y="3454"/>
                  </a:lnTo>
                  <a:lnTo>
                    <a:pt x="1654975" y="12852"/>
                  </a:lnTo>
                  <a:lnTo>
                    <a:pt x="1645551" y="26758"/>
                  </a:lnTo>
                  <a:lnTo>
                    <a:pt x="1642084" y="43738"/>
                  </a:lnTo>
                  <a:lnTo>
                    <a:pt x="1642084" y="262369"/>
                  </a:lnTo>
                  <a:lnTo>
                    <a:pt x="1645551" y="279349"/>
                  </a:lnTo>
                  <a:lnTo>
                    <a:pt x="1654975" y="293255"/>
                  </a:lnTo>
                  <a:lnTo>
                    <a:pt x="1668945" y="302653"/>
                  </a:lnTo>
                  <a:lnTo>
                    <a:pt x="1685988" y="306108"/>
                  </a:lnTo>
                  <a:lnTo>
                    <a:pt x="1703031" y="302653"/>
                  </a:lnTo>
                  <a:lnTo>
                    <a:pt x="1716989" y="293255"/>
                  </a:lnTo>
                  <a:lnTo>
                    <a:pt x="1726425" y="279349"/>
                  </a:lnTo>
                  <a:lnTo>
                    <a:pt x="1729892" y="262369"/>
                  </a:lnTo>
                  <a:lnTo>
                    <a:pt x="1729892" y="43738"/>
                  </a:lnTo>
                  <a:close/>
                </a:path>
                <a:path w="4189095" h="4239259">
                  <a:moveTo>
                    <a:pt x="2037207" y="437286"/>
                  </a:moveTo>
                  <a:lnTo>
                    <a:pt x="2017458" y="400126"/>
                  </a:lnTo>
                  <a:lnTo>
                    <a:pt x="1996605" y="393014"/>
                  </a:lnTo>
                  <a:lnTo>
                    <a:pt x="1985975" y="393357"/>
                  </a:lnTo>
                  <a:lnTo>
                    <a:pt x="1934400" y="415785"/>
                  </a:lnTo>
                  <a:lnTo>
                    <a:pt x="1896605" y="440029"/>
                  </a:lnTo>
                  <a:lnTo>
                    <a:pt x="1862467" y="468350"/>
                  </a:lnTo>
                  <a:lnTo>
                    <a:pt x="1832038" y="500634"/>
                  </a:lnTo>
                  <a:lnTo>
                    <a:pt x="1805419" y="536727"/>
                  </a:lnTo>
                  <a:lnTo>
                    <a:pt x="1782660" y="576529"/>
                  </a:lnTo>
                  <a:lnTo>
                    <a:pt x="1763877" y="619899"/>
                  </a:lnTo>
                  <a:lnTo>
                    <a:pt x="1749132" y="666699"/>
                  </a:lnTo>
                  <a:lnTo>
                    <a:pt x="1738490" y="716813"/>
                  </a:lnTo>
                  <a:lnTo>
                    <a:pt x="1732051" y="770115"/>
                  </a:lnTo>
                  <a:lnTo>
                    <a:pt x="1729892" y="826477"/>
                  </a:lnTo>
                  <a:lnTo>
                    <a:pt x="1729892" y="918298"/>
                  </a:lnTo>
                  <a:lnTo>
                    <a:pt x="1733359" y="935278"/>
                  </a:lnTo>
                  <a:lnTo>
                    <a:pt x="1742782" y="949185"/>
                  </a:lnTo>
                  <a:lnTo>
                    <a:pt x="1756752" y="958583"/>
                  </a:lnTo>
                  <a:lnTo>
                    <a:pt x="1773796" y="962025"/>
                  </a:lnTo>
                  <a:lnTo>
                    <a:pt x="1993315" y="962025"/>
                  </a:lnTo>
                  <a:lnTo>
                    <a:pt x="2029802" y="941971"/>
                  </a:lnTo>
                  <a:lnTo>
                    <a:pt x="2037207" y="918298"/>
                  </a:lnTo>
                  <a:lnTo>
                    <a:pt x="2037207" y="437286"/>
                  </a:lnTo>
                  <a:close/>
                </a:path>
                <a:path w="4189095" h="4239259">
                  <a:moveTo>
                    <a:pt x="2168918" y="43738"/>
                  </a:moveTo>
                  <a:lnTo>
                    <a:pt x="2165464" y="26758"/>
                  </a:lnTo>
                  <a:lnTo>
                    <a:pt x="2156028" y="12852"/>
                  </a:lnTo>
                  <a:lnTo>
                    <a:pt x="2142071" y="3454"/>
                  </a:lnTo>
                  <a:lnTo>
                    <a:pt x="2125014" y="0"/>
                  </a:lnTo>
                  <a:lnTo>
                    <a:pt x="2107971" y="3454"/>
                  </a:lnTo>
                  <a:lnTo>
                    <a:pt x="2094014" y="12852"/>
                  </a:lnTo>
                  <a:lnTo>
                    <a:pt x="2084578" y="26758"/>
                  </a:lnTo>
                  <a:lnTo>
                    <a:pt x="2081110" y="43738"/>
                  </a:lnTo>
                  <a:lnTo>
                    <a:pt x="2081110" y="262369"/>
                  </a:lnTo>
                  <a:lnTo>
                    <a:pt x="2084578" y="279349"/>
                  </a:lnTo>
                  <a:lnTo>
                    <a:pt x="2094014" y="293255"/>
                  </a:lnTo>
                  <a:lnTo>
                    <a:pt x="2107971" y="302653"/>
                  </a:lnTo>
                  <a:lnTo>
                    <a:pt x="2125014" y="306108"/>
                  </a:lnTo>
                  <a:lnTo>
                    <a:pt x="2142071" y="302653"/>
                  </a:lnTo>
                  <a:lnTo>
                    <a:pt x="2156028" y="293255"/>
                  </a:lnTo>
                  <a:lnTo>
                    <a:pt x="2165464" y="279349"/>
                  </a:lnTo>
                  <a:lnTo>
                    <a:pt x="2168918" y="262369"/>
                  </a:lnTo>
                  <a:lnTo>
                    <a:pt x="2168918" y="43738"/>
                  </a:lnTo>
                  <a:close/>
                </a:path>
                <a:path w="4189095" h="4239259">
                  <a:moveTo>
                    <a:pt x="2607957" y="43738"/>
                  </a:moveTo>
                  <a:lnTo>
                    <a:pt x="2604490" y="26758"/>
                  </a:lnTo>
                  <a:lnTo>
                    <a:pt x="2595054" y="12852"/>
                  </a:lnTo>
                  <a:lnTo>
                    <a:pt x="2581097" y="3454"/>
                  </a:lnTo>
                  <a:lnTo>
                    <a:pt x="2564053" y="0"/>
                  </a:lnTo>
                  <a:lnTo>
                    <a:pt x="2547010" y="3454"/>
                  </a:lnTo>
                  <a:lnTo>
                    <a:pt x="2533040" y="12852"/>
                  </a:lnTo>
                  <a:lnTo>
                    <a:pt x="2523617" y="26758"/>
                  </a:lnTo>
                  <a:lnTo>
                    <a:pt x="2520150" y="43738"/>
                  </a:lnTo>
                  <a:lnTo>
                    <a:pt x="2520150" y="262369"/>
                  </a:lnTo>
                  <a:lnTo>
                    <a:pt x="2523617" y="279349"/>
                  </a:lnTo>
                  <a:lnTo>
                    <a:pt x="2533040" y="293255"/>
                  </a:lnTo>
                  <a:lnTo>
                    <a:pt x="2547010" y="302653"/>
                  </a:lnTo>
                  <a:lnTo>
                    <a:pt x="2564053" y="306108"/>
                  </a:lnTo>
                  <a:lnTo>
                    <a:pt x="2581097" y="302653"/>
                  </a:lnTo>
                  <a:lnTo>
                    <a:pt x="2595054" y="293255"/>
                  </a:lnTo>
                  <a:lnTo>
                    <a:pt x="2604490" y="279349"/>
                  </a:lnTo>
                  <a:lnTo>
                    <a:pt x="2607957" y="262369"/>
                  </a:lnTo>
                  <a:lnTo>
                    <a:pt x="2607957" y="43738"/>
                  </a:lnTo>
                  <a:close/>
                </a:path>
                <a:path w="4189095" h="4239259">
                  <a:moveTo>
                    <a:pt x="3046984" y="43738"/>
                  </a:moveTo>
                  <a:lnTo>
                    <a:pt x="3043517" y="26758"/>
                  </a:lnTo>
                  <a:lnTo>
                    <a:pt x="3034093" y="12852"/>
                  </a:lnTo>
                  <a:lnTo>
                    <a:pt x="3020136" y="3454"/>
                  </a:lnTo>
                  <a:lnTo>
                    <a:pt x="3003080" y="0"/>
                  </a:lnTo>
                  <a:lnTo>
                    <a:pt x="2986036" y="3454"/>
                  </a:lnTo>
                  <a:lnTo>
                    <a:pt x="2972079" y="12852"/>
                  </a:lnTo>
                  <a:lnTo>
                    <a:pt x="2962643" y="26758"/>
                  </a:lnTo>
                  <a:lnTo>
                    <a:pt x="2959176" y="43738"/>
                  </a:lnTo>
                  <a:lnTo>
                    <a:pt x="2959176" y="262369"/>
                  </a:lnTo>
                  <a:lnTo>
                    <a:pt x="2962643" y="279349"/>
                  </a:lnTo>
                  <a:lnTo>
                    <a:pt x="2972079" y="293255"/>
                  </a:lnTo>
                  <a:lnTo>
                    <a:pt x="2986036" y="302653"/>
                  </a:lnTo>
                  <a:lnTo>
                    <a:pt x="3003080" y="306108"/>
                  </a:lnTo>
                  <a:lnTo>
                    <a:pt x="3020136" y="302653"/>
                  </a:lnTo>
                  <a:lnTo>
                    <a:pt x="3034093" y="293255"/>
                  </a:lnTo>
                  <a:lnTo>
                    <a:pt x="3043517" y="279349"/>
                  </a:lnTo>
                  <a:lnTo>
                    <a:pt x="3046984" y="262369"/>
                  </a:lnTo>
                  <a:lnTo>
                    <a:pt x="3046984" y="43738"/>
                  </a:lnTo>
                  <a:close/>
                </a:path>
                <a:path w="4189095" h="4239259">
                  <a:moveTo>
                    <a:pt x="3442119" y="787120"/>
                  </a:moveTo>
                  <a:lnTo>
                    <a:pt x="2125014" y="787120"/>
                  </a:lnTo>
                  <a:lnTo>
                    <a:pt x="2125014" y="874572"/>
                  </a:lnTo>
                  <a:lnTo>
                    <a:pt x="3442119" y="874572"/>
                  </a:lnTo>
                  <a:lnTo>
                    <a:pt x="3442119" y="787120"/>
                  </a:lnTo>
                  <a:close/>
                </a:path>
                <a:path w="4189095" h="4239259">
                  <a:moveTo>
                    <a:pt x="3442119" y="568477"/>
                  </a:moveTo>
                  <a:lnTo>
                    <a:pt x="2125014" y="568477"/>
                  </a:lnTo>
                  <a:lnTo>
                    <a:pt x="2125014" y="655929"/>
                  </a:lnTo>
                  <a:lnTo>
                    <a:pt x="3442119" y="655929"/>
                  </a:lnTo>
                  <a:lnTo>
                    <a:pt x="3442119" y="568477"/>
                  </a:lnTo>
                  <a:close/>
                </a:path>
                <a:path w="4189095" h="4239259">
                  <a:moveTo>
                    <a:pt x="3486023" y="43738"/>
                  </a:moveTo>
                  <a:lnTo>
                    <a:pt x="3482556" y="26758"/>
                  </a:lnTo>
                  <a:lnTo>
                    <a:pt x="3473119" y="12852"/>
                  </a:lnTo>
                  <a:lnTo>
                    <a:pt x="3459162" y="3454"/>
                  </a:lnTo>
                  <a:lnTo>
                    <a:pt x="3442119" y="0"/>
                  </a:lnTo>
                  <a:lnTo>
                    <a:pt x="3425063" y="3454"/>
                  </a:lnTo>
                  <a:lnTo>
                    <a:pt x="3411105" y="12852"/>
                  </a:lnTo>
                  <a:lnTo>
                    <a:pt x="3401682" y="26758"/>
                  </a:lnTo>
                  <a:lnTo>
                    <a:pt x="3398215" y="43738"/>
                  </a:lnTo>
                  <a:lnTo>
                    <a:pt x="3398215" y="262369"/>
                  </a:lnTo>
                  <a:lnTo>
                    <a:pt x="3401682" y="279349"/>
                  </a:lnTo>
                  <a:lnTo>
                    <a:pt x="3411105" y="293255"/>
                  </a:lnTo>
                  <a:lnTo>
                    <a:pt x="3425063" y="302653"/>
                  </a:lnTo>
                  <a:lnTo>
                    <a:pt x="3442119" y="306108"/>
                  </a:lnTo>
                  <a:lnTo>
                    <a:pt x="3459162" y="302653"/>
                  </a:lnTo>
                  <a:lnTo>
                    <a:pt x="3473119" y="293255"/>
                  </a:lnTo>
                  <a:lnTo>
                    <a:pt x="3482556" y="279349"/>
                  </a:lnTo>
                  <a:lnTo>
                    <a:pt x="3486023" y="262369"/>
                  </a:lnTo>
                  <a:lnTo>
                    <a:pt x="3486023" y="43738"/>
                  </a:lnTo>
                  <a:close/>
                </a:path>
                <a:path w="4189095" h="4239259">
                  <a:moveTo>
                    <a:pt x="3837241" y="826477"/>
                  </a:moveTo>
                  <a:lnTo>
                    <a:pt x="3835082" y="770115"/>
                  </a:lnTo>
                  <a:lnTo>
                    <a:pt x="3828643" y="716813"/>
                  </a:lnTo>
                  <a:lnTo>
                    <a:pt x="3818013" y="666699"/>
                  </a:lnTo>
                  <a:lnTo>
                    <a:pt x="3803256" y="619899"/>
                  </a:lnTo>
                  <a:lnTo>
                    <a:pt x="3784473" y="576529"/>
                  </a:lnTo>
                  <a:lnTo>
                    <a:pt x="3761727" y="536727"/>
                  </a:lnTo>
                  <a:lnTo>
                    <a:pt x="3735095" y="500634"/>
                  </a:lnTo>
                  <a:lnTo>
                    <a:pt x="3704666" y="468350"/>
                  </a:lnTo>
                  <a:lnTo>
                    <a:pt x="3670528" y="440029"/>
                  </a:lnTo>
                  <a:lnTo>
                    <a:pt x="3632733" y="415785"/>
                  </a:lnTo>
                  <a:lnTo>
                    <a:pt x="3591382" y="395744"/>
                  </a:lnTo>
                  <a:lnTo>
                    <a:pt x="3570528" y="392188"/>
                  </a:lnTo>
                  <a:lnTo>
                    <a:pt x="3559899" y="394830"/>
                  </a:lnTo>
                  <a:lnTo>
                    <a:pt x="3531158" y="426250"/>
                  </a:lnTo>
                  <a:lnTo>
                    <a:pt x="3529927" y="437286"/>
                  </a:lnTo>
                  <a:lnTo>
                    <a:pt x="3529927" y="918298"/>
                  </a:lnTo>
                  <a:lnTo>
                    <a:pt x="3533381" y="935278"/>
                  </a:lnTo>
                  <a:lnTo>
                    <a:pt x="3542817" y="949185"/>
                  </a:lnTo>
                  <a:lnTo>
                    <a:pt x="3556774" y="958583"/>
                  </a:lnTo>
                  <a:lnTo>
                    <a:pt x="3573830" y="962025"/>
                  </a:lnTo>
                  <a:lnTo>
                    <a:pt x="3793337" y="962025"/>
                  </a:lnTo>
                  <a:lnTo>
                    <a:pt x="3810393" y="958583"/>
                  </a:lnTo>
                  <a:lnTo>
                    <a:pt x="3824351" y="949185"/>
                  </a:lnTo>
                  <a:lnTo>
                    <a:pt x="3833774" y="935278"/>
                  </a:lnTo>
                  <a:lnTo>
                    <a:pt x="3837241" y="918298"/>
                  </a:lnTo>
                  <a:lnTo>
                    <a:pt x="3837241" y="826477"/>
                  </a:lnTo>
                  <a:close/>
                </a:path>
                <a:path w="4189095" h="4239259">
                  <a:moveTo>
                    <a:pt x="3925049" y="43738"/>
                  </a:moveTo>
                  <a:lnTo>
                    <a:pt x="3921582" y="26758"/>
                  </a:lnTo>
                  <a:lnTo>
                    <a:pt x="3912158" y="12852"/>
                  </a:lnTo>
                  <a:lnTo>
                    <a:pt x="3898188" y="3454"/>
                  </a:lnTo>
                  <a:lnTo>
                    <a:pt x="3881145" y="0"/>
                  </a:lnTo>
                  <a:lnTo>
                    <a:pt x="3864102" y="3454"/>
                  </a:lnTo>
                  <a:lnTo>
                    <a:pt x="3850144" y="12852"/>
                  </a:lnTo>
                  <a:lnTo>
                    <a:pt x="3840708" y="26758"/>
                  </a:lnTo>
                  <a:lnTo>
                    <a:pt x="3837241" y="43738"/>
                  </a:lnTo>
                  <a:lnTo>
                    <a:pt x="3837241" y="262369"/>
                  </a:lnTo>
                  <a:lnTo>
                    <a:pt x="3840708" y="279349"/>
                  </a:lnTo>
                  <a:lnTo>
                    <a:pt x="3850144" y="293255"/>
                  </a:lnTo>
                  <a:lnTo>
                    <a:pt x="3864102" y="302653"/>
                  </a:lnTo>
                  <a:lnTo>
                    <a:pt x="3881145" y="306108"/>
                  </a:lnTo>
                  <a:lnTo>
                    <a:pt x="3898188" y="302653"/>
                  </a:lnTo>
                  <a:lnTo>
                    <a:pt x="3912158" y="293255"/>
                  </a:lnTo>
                  <a:lnTo>
                    <a:pt x="3921582" y="279349"/>
                  </a:lnTo>
                  <a:lnTo>
                    <a:pt x="3925049" y="262369"/>
                  </a:lnTo>
                  <a:lnTo>
                    <a:pt x="3925049" y="43738"/>
                  </a:lnTo>
                  <a:close/>
                </a:path>
                <a:path w="4189095" h="4239259">
                  <a:moveTo>
                    <a:pt x="4188472" y="721525"/>
                  </a:moveTo>
                  <a:lnTo>
                    <a:pt x="4185005" y="704545"/>
                  </a:lnTo>
                  <a:lnTo>
                    <a:pt x="4175569" y="690638"/>
                  </a:lnTo>
                  <a:lnTo>
                    <a:pt x="4161612" y="681240"/>
                  </a:lnTo>
                  <a:lnTo>
                    <a:pt x="4144568" y="677799"/>
                  </a:lnTo>
                  <a:lnTo>
                    <a:pt x="3909682" y="677799"/>
                  </a:lnTo>
                  <a:lnTo>
                    <a:pt x="3913873" y="699147"/>
                  </a:lnTo>
                  <a:lnTo>
                    <a:pt x="3916819" y="720699"/>
                  </a:lnTo>
                  <a:lnTo>
                    <a:pt x="3918940" y="742670"/>
                  </a:lnTo>
                  <a:lnTo>
                    <a:pt x="3920655" y="765251"/>
                  </a:lnTo>
                  <a:lnTo>
                    <a:pt x="4144568" y="765251"/>
                  </a:lnTo>
                  <a:lnTo>
                    <a:pt x="4161612" y="761796"/>
                  </a:lnTo>
                  <a:lnTo>
                    <a:pt x="4175569" y="752411"/>
                  </a:lnTo>
                  <a:lnTo>
                    <a:pt x="4185005" y="738505"/>
                  </a:lnTo>
                  <a:lnTo>
                    <a:pt x="4188472" y="7215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395495" y="5831280"/>
            <a:ext cx="263398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5" dirty="0">
                <a:solidFill>
                  <a:srgbClr val="FFFFFF"/>
                </a:solidFill>
                <a:latin typeface="Arial"/>
                <a:cs typeface="Arial"/>
              </a:rPr>
              <a:t>Livraison</a:t>
            </a:r>
            <a:r>
              <a:rPr sz="345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85" dirty="0">
                <a:solidFill>
                  <a:srgbClr val="FFFFFF"/>
                </a:solidFill>
                <a:latin typeface="Arial"/>
                <a:cs typeface="Arial"/>
              </a:rPr>
              <a:t>rapide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70260" y="9168444"/>
            <a:ext cx="227457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Service</a:t>
            </a:r>
            <a:r>
              <a:rPr sz="345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45" dirty="0">
                <a:solidFill>
                  <a:srgbClr val="FFFFFF"/>
                </a:solidFill>
                <a:latin typeface="Arial"/>
                <a:cs typeface="Arial"/>
              </a:rPr>
              <a:t>client</a:t>
            </a:r>
            <a:endParaRPr sz="3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62006" y="9168444"/>
            <a:ext cx="452437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30" dirty="0">
                <a:solidFill>
                  <a:srgbClr val="FFFFFF"/>
                </a:solidFill>
                <a:latin typeface="Arial"/>
                <a:cs typeface="Arial"/>
              </a:rPr>
              <a:t>Divers </a:t>
            </a:r>
            <a:r>
              <a:rPr sz="3450" spc="-260" dirty="0">
                <a:solidFill>
                  <a:srgbClr val="FFFFFF"/>
                </a:solidFill>
                <a:latin typeface="Arial"/>
                <a:cs typeface="Arial"/>
              </a:rPr>
              <a:t>paiements</a:t>
            </a:r>
            <a:r>
              <a:rPr sz="34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04" dirty="0">
                <a:solidFill>
                  <a:srgbClr val="FFFFFF"/>
                </a:solidFill>
                <a:latin typeface="Arial"/>
                <a:cs typeface="Arial"/>
              </a:rPr>
              <a:t>acceptés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63304" y="8673928"/>
            <a:ext cx="660908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95960" algn="l"/>
                <a:tab pos="4088129" algn="l"/>
                <a:tab pos="485013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 </a:t>
            </a:r>
            <a:r>
              <a:rPr sz="3650" spc="9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50" spc="-6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M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50667" y="2808629"/>
            <a:ext cx="12321540" cy="5504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1285" marR="5080" indent="-109220" algn="r">
              <a:lnSpc>
                <a:spcPts val="8630"/>
              </a:lnSpc>
              <a:spcBef>
                <a:spcPts val="395"/>
              </a:spcBef>
            </a:pP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e-commerce</a:t>
            </a:r>
            <a:r>
              <a:rPr sz="7200" b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français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0" dirty="0">
                <a:solidFill>
                  <a:srgbClr val="FFFFFF"/>
                </a:solidFill>
                <a:latin typeface="Arial"/>
                <a:cs typeface="Arial"/>
              </a:rPr>
              <a:t>franchit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365" dirty="0">
                <a:solidFill>
                  <a:srgbClr val="FFFFFF"/>
                </a:solidFill>
                <a:latin typeface="Arial"/>
                <a:cs typeface="Arial"/>
              </a:rPr>
              <a:t>cap</a:t>
            </a:r>
            <a:r>
              <a:rPr sz="7200" b="1" spc="-4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0" dirty="0">
                <a:solidFill>
                  <a:srgbClr val="FFFFFF"/>
                </a:solidFill>
                <a:latin typeface="Arial"/>
                <a:cs typeface="Arial"/>
              </a:rPr>
              <a:t>100 </a:t>
            </a:r>
            <a:r>
              <a:rPr sz="7200" b="1" spc="6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milliards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d'euros</a:t>
            </a:r>
            <a:r>
              <a:rPr sz="7200" b="1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95" dirty="0">
                <a:solidFill>
                  <a:srgbClr val="FFFFFF"/>
                </a:solidFill>
                <a:latin typeface="Arial"/>
                <a:cs typeface="Arial"/>
              </a:rPr>
              <a:t>2019 </a:t>
            </a:r>
            <a:r>
              <a:rPr sz="7200" b="1" spc="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7200" b="1" spc="280" dirty="0">
                <a:solidFill>
                  <a:srgbClr val="FFFFFF"/>
                </a:solidFill>
                <a:latin typeface="Arial"/>
                <a:cs typeface="Arial"/>
              </a:rPr>
              <a:t>cela </a:t>
            </a:r>
            <a:r>
              <a:rPr sz="7200" b="1" spc="265" dirty="0">
                <a:solidFill>
                  <a:srgbClr val="FFFFFF"/>
                </a:solidFill>
                <a:latin typeface="Arial"/>
                <a:cs typeface="Arial"/>
              </a:rPr>
              <a:t>n'est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pas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prêt</a:t>
            </a:r>
            <a:r>
              <a:rPr sz="7200" b="1" spc="-8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-4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3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86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987303" y="3685932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632703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2547695"/>
            <a:ext cx="9559290" cy="5965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083182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0">
              <a:latin typeface="Arial"/>
              <a:cs typeface="Arial"/>
            </a:endParaRPr>
          </a:p>
          <a:p>
            <a:pPr marL="12700" marR="1123950">
              <a:lnSpc>
                <a:spcPct val="101400"/>
              </a:lnSpc>
            </a:pPr>
            <a:r>
              <a:rPr sz="3450" spc="-300" dirty="0">
                <a:latin typeface="Arial"/>
                <a:cs typeface="Arial"/>
              </a:rPr>
              <a:t>Marché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29" dirty="0">
                <a:latin typeface="Arial"/>
                <a:cs typeface="Arial"/>
              </a:rPr>
              <a:t>pleine </a:t>
            </a:r>
            <a:r>
              <a:rPr sz="3450" spc="-285" dirty="0">
                <a:latin typeface="Arial"/>
                <a:cs typeface="Arial"/>
              </a:rPr>
              <a:t>croissance </a:t>
            </a:r>
            <a:r>
              <a:rPr sz="3450" spc="-305" dirty="0">
                <a:latin typeface="Arial"/>
                <a:cs typeface="Arial"/>
              </a:rPr>
              <a:t>dû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80" dirty="0">
                <a:latin typeface="Arial"/>
                <a:cs typeface="Arial"/>
              </a:rPr>
              <a:t>pandémie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340" dirty="0">
                <a:latin typeface="Arial"/>
                <a:cs typeface="Arial"/>
              </a:rPr>
              <a:t>consommateurs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10" dirty="0">
                <a:latin typeface="Arial"/>
                <a:cs typeface="Arial"/>
              </a:rPr>
              <a:t>achetent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50" dirty="0">
                <a:latin typeface="Arial"/>
                <a:cs typeface="Arial"/>
              </a:rPr>
              <a:t>de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04" dirty="0">
                <a:latin typeface="Arial"/>
                <a:cs typeface="Arial"/>
              </a:rPr>
              <a:t>ligne.</a:t>
            </a:r>
            <a:endParaRPr sz="3450">
              <a:latin typeface="Arial"/>
              <a:cs typeface="Arial"/>
            </a:endParaRPr>
          </a:p>
          <a:p>
            <a:pPr marL="12700" marR="492759">
              <a:lnSpc>
                <a:spcPct val="101400"/>
              </a:lnSpc>
              <a:spcBef>
                <a:spcPts val="226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20" dirty="0">
                <a:latin typeface="Arial"/>
                <a:cs typeface="Arial"/>
              </a:rPr>
              <a:t>ventes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295" dirty="0">
                <a:latin typeface="Arial"/>
                <a:cs typeface="Arial"/>
              </a:rPr>
              <a:t>mobiles </a:t>
            </a:r>
            <a:r>
              <a:rPr sz="3450" spc="-280" dirty="0">
                <a:latin typeface="Arial"/>
                <a:cs typeface="Arial"/>
              </a:rPr>
              <a:t>progressent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635" dirty="0">
                <a:latin typeface="Arial"/>
                <a:cs typeface="Arial"/>
              </a:rPr>
              <a:t>+18%, </a:t>
            </a:r>
            <a:r>
              <a:rPr sz="3450" spc="-210" dirty="0">
                <a:latin typeface="Arial"/>
                <a:cs typeface="Arial"/>
              </a:rPr>
              <a:t>soit  </a:t>
            </a:r>
            <a:r>
              <a:rPr sz="3450" spc="-235" dirty="0">
                <a:latin typeface="Arial"/>
                <a:cs typeface="Arial"/>
              </a:rPr>
              <a:t>pratiquement </a:t>
            </a:r>
            <a:r>
              <a:rPr sz="3450" spc="-215" dirty="0">
                <a:latin typeface="Arial"/>
                <a:cs typeface="Arial"/>
              </a:rPr>
              <a:t>quatre </a:t>
            </a:r>
            <a:r>
              <a:rPr sz="3450" spc="-204" dirty="0">
                <a:latin typeface="Arial"/>
                <a:cs typeface="Arial"/>
              </a:rPr>
              <a:t>fois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200" dirty="0">
                <a:latin typeface="Arial"/>
                <a:cs typeface="Arial"/>
              </a:rPr>
              <a:t>vite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245" dirty="0">
                <a:latin typeface="Arial"/>
                <a:cs typeface="Arial"/>
              </a:rPr>
              <a:t>celles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85" dirty="0">
                <a:latin typeface="Arial"/>
                <a:cs typeface="Arial"/>
              </a:rPr>
              <a:t>l’indice  </a:t>
            </a:r>
            <a:r>
              <a:rPr sz="3450" spc="-180" dirty="0">
                <a:latin typeface="Arial"/>
                <a:cs typeface="Arial"/>
              </a:rPr>
              <a:t>global. </a:t>
            </a: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210" dirty="0">
                <a:latin typeface="Arial"/>
                <a:cs typeface="Arial"/>
              </a:rPr>
              <a:t>plateforme </a:t>
            </a:r>
            <a:r>
              <a:rPr sz="3450" spc="-135" dirty="0">
                <a:latin typeface="Arial"/>
                <a:cs typeface="Arial"/>
              </a:rPr>
              <a:t>doit </a:t>
            </a:r>
            <a:r>
              <a:rPr sz="3450" spc="-265" dirty="0">
                <a:latin typeface="Arial"/>
                <a:cs typeface="Arial"/>
              </a:rPr>
              <a:t>alors </a:t>
            </a:r>
            <a:r>
              <a:rPr sz="3450" spc="-185" dirty="0">
                <a:latin typeface="Arial"/>
                <a:cs typeface="Arial"/>
              </a:rPr>
              <a:t>être </a:t>
            </a:r>
            <a:r>
              <a:rPr sz="3450" spc="-265" dirty="0">
                <a:latin typeface="Arial"/>
                <a:cs typeface="Arial"/>
              </a:rPr>
              <a:t>conforme </a:t>
            </a:r>
            <a:r>
              <a:rPr sz="3450" spc="-330" dirty="0">
                <a:latin typeface="Arial"/>
                <a:cs typeface="Arial"/>
              </a:rPr>
              <a:t>aux  </a:t>
            </a:r>
            <a:r>
              <a:rPr sz="3450" spc="-315" dirty="0">
                <a:latin typeface="Arial"/>
                <a:cs typeface="Arial"/>
              </a:rPr>
              <a:t>smartphones.</a:t>
            </a:r>
            <a:endParaRPr sz="34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1889"/>
              </a:spcBef>
            </a:pPr>
            <a:r>
              <a:rPr sz="3450" spc="-505" dirty="0">
                <a:latin typeface="Arial"/>
                <a:cs typeface="Arial"/>
              </a:rPr>
              <a:t>Un </a:t>
            </a:r>
            <a:r>
              <a:rPr sz="3450" spc="-200" dirty="0">
                <a:latin typeface="Arial"/>
                <a:cs typeface="Arial"/>
              </a:rPr>
              <a:t>quart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40" dirty="0">
                <a:latin typeface="Arial"/>
                <a:cs typeface="Arial"/>
              </a:rPr>
              <a:t>prêts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40" dirty="0">
                <a:latin typeface="Arial"/>
                <a:cs typeface="Arial"/>
              </a:rPr>
              <a:t>réaliser </a:t>
            </a:r>
            <a:r>
              <a:rPr sz="3450" spc="-305" dirty="0">
                <a:latin typeface="Arial"/>
                <a:cs typeface="Arial"/>
              </a:rPr>
              <a:t>leurs </a:t>
            </a:r>
            <a:r>
              <a:rPr sz="3450" spc="-245" dirty="0">
                <a:latin typeface="Arial"/>
                <a:cs typeface="Arial"/>
              </a:rPr>
              <a:t>achats </a:t>
            </a:r>
            <a:r>
              <a:rPr sz="3450" spc="-380" dirty="0">
                <a:latin typeface="Arial"/>
                <a:cs typeface="Arial"/>
              </a:rPr>
              <a:t>sur 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315" dirty="0">
                <a:latin typeface="Arial"/>
                <a:cs typeface="Arial"/>
              </a:rPr>
              <a:t>réseau </a:t>
            </a:r>
            <a:r>
              <a:rPr sz="3450" spc="-215" dirty="0">
                <a:latin typeface="Arial"/>
                <a:cs typeface="Arial"/>
              </a:rPr>
              <a:t>social. </a:t>
            </a:r>
            <a:r>
              <a:rPr sz="3450" spc="-204" dirty="0">
                <a:latin typeface="Arial"/>
                <a:cs typeface="Arial"/>
              </a:rPr>
              <a:t>Il </a:t>
            </a:r>
            <a:r>
              <a:rPr sz="3450" spc="-260" dirty="0">
                <a:latin typeface="Arial"/>
                <a:cs typeface="Arial"/>
              </a:rPr>
              <a:t>est donc </a:t>
            </a:r>
            <a:r>
              <a:rPr sz="3450" spc="-320" dirty="0">
                <a:latin typeface="Arial"/>
                <a:cs typeface="Arial"/>
              </a:rPr>
              <a:t>recommandé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00" dirty="0">
                <a:latin typeface="Arial"/>
                <a:cs typeface="Arial"/>
              </a:rPr>
              <a:t>relier</a:t>
            </a:r>
            <a:r>
              <a:rPr sz="3450" spc="295" dirty="0">
                <a:latin typeface="Arial"/>
                <a:cs typeface="Arial"/>
              </a:rPr>
              <a:t> </a:t>
            </a:r>
            <a:r>
              <a:rPr sz="3450" spc="-240" dirty="0">
                <a:latin typeface="Arial"/>
                <a:cs typeface="Arial"/>
              </a:rPr>
              <a:t>votre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4641" y="8495075"/>
            <a:ext cx="9000490" cy="10845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15" dirty="0">
                <a:latin typeface="Arial"/>
                <a:cs typeface="Arial"/>
              </a:rPr>
              <a:t>site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415" dirty="0">
                <a:latin typeface="Arial"/>
                <a:cs typeface="Arial"/>
              </a:rPr>
              <a:t>vos </a:t>
            </a:r>
            <a:r>
              <a:rPr sz="3450" spc="-325" dirty="0">
                <a:latin typeface="Arial"/>
                <a:cs typeface="Arial"/>
              </a:rPr>
              <a:t>réseaux </a:t>
            </a:r>
            <a:r>
              <a:rPr sz="3450" spc="-190" dirty="0">
                <a:latin typeface="Arial"/>
                <a:cs typeface="Arial"/>
              </a:rPr>
              <a:t>(étiquetage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290" dirty="0">
                <a:latin typeface="Arial"/>
                <a:cs typeface="Arial"/>
              </a:rPr>
              <a:t>Instagram, </a:t>
            </a:r>
            <a:r>
              <a:rPr sz="3450" spc="-229" dirty="0">
                <a:latin typeface="Arial"/>
                <a:cs typeface="Arial"/>
              </a:rPr>
              <a:t>boutique  </a:t>
            </a:r>
            <a:r>
              <a:rPr sz="3450" spc="-290" dirty="0">
                <a:latin typeface="Arial"/>
                <a:cs typeface="Arial"/>
              </a:rPr>
              <a:t>Facebook).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988869" y="7897393"/>
            <a:ext cx="1296958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662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4" name="object 4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14641" y="6461602"/>
            <a:ext cx="962025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40" dirty="0">
                <a:latin typeface="Arial"/>
                <a:cs typeface="Arial"/>
              </a:rPr>
              <a:t>consommateurs </a:t>
            </a:r>
            <a:r>
              <a:rPr sz="3450" spc="-275" dirty="0">
                <a:latin typeface="Arial"/>
                <a:cs typeface="Arial"/>
              </a:rPr>
              <a:t>vont </a:t>
            </a:r>
            <a:r>
              <a:rPr sz="3450" spc="-220" dirty="0">
                <a:latin typeface="Arial"/>
                <a:cs typeface="Arial"/>
              </a:rPr>
              <a:t>accorder </a:t>
            </a:r>
            <a:r>
              <a:rPr sz="3450" spc="-240" dirty="0">
                <a:latin typeface="Arial"/>
                <a:cs typeface="Arial"/>
              </a:rPr>
              <a:t>davantage </a:t>
            </a:r>
            <a:r>
              <a:rPr sz="3450" spc="-175" dirty="0">
                <a:latin typeface="Arial"/>
                <a:cs typeface="Arial"/>
              </a:rPr>
              <a:t>d’intérêt </a:t>
            </a:r>
            <a:r>
              <a:rPr sz="3450" spc="-330" dirty="0">
                <a:latin typeface="Arial"/>
                <a:cs typeface="Arial"/>
              </a:rPr>
              <a:t>aux  </a:t>
            </a:r>
            <a:r>
              <a:rPr sz="3450" spc="-315" dirty="0">
                <a:latin typeface="Arial"/>
                <a:cs typeface="Arial"/>
              </a:rPr>
              <a:t>valeurs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5" dirty="0">
                <a:latin typeface="Arial"/>
                <a:cs typeface="Arial"/>
              </a:rPr>
              <a:t>l'entreprise </a:t>
            </a:r>
            <a:r>
              <a:rPr sz="3450" spc="-290" dirty="0">
                <a:latin typeface="Arial"/>
                <a:cs typeface="Arial"/>
              </a:rPr>
              <a:t>qu’aux </a:t>
            </a:r>
            <a:r>
              <a:rPr sz="3450" spc="-225" dirty="0">
                <a:latin typeface="Arial"/>
                <a:cs typeface="Arial"/>
              </a:rPr>
              <a:t>produits. </a:t>
            </a:r>
            <a:r>
              <a:rPr sz="3450" spc="-520" dirty="0">
                <a:latin typeface="Arial"/>
                <a:cs typeface="Arial"/>
              </a:rPr>
              <a:t>En </a:t>
            </a:r>
            <a:r>
              <a:rPr sz="3450" spc="-114" dirty="0">
                <a:latin typeface="Arial"/>
                <a:cs typeface="Arial"/>
              </a:rPr>
              <a:t>effet,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340" dirty="0">
                <a:latin typeface="Arial"/>
                <a:cs typeface="Arial"/>
              </a:rPr>
              <a:t>consommateurs </a:t>
            </a:r>
            <a:r>
              <a:rPr sz="3450" spc="-215" dirty="0">
                <a:latin typeface="Arial"/>
                <a:cs typeface="Arial"/>
              </a:rPr>
              <a:t>ont </a:t>
            </a:r>
            <a:r>
              <a:rPr sz="3450" spc="-250" dirty="0">
                <a:latin typeface="Arial"/>
                <a:cs typeface="Arial"/>
              </a:rPr>
              <a:t>largement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60" dirty="0">
                <a:latin typeface="Arial"/>
                <a:cs typeface="Arial"/>
              </a:rPr>
              <a:t>choix parmi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265" dirty="0">
                <a:latin typeface="Arial"/>
                <a:cs typeface="Arial"/>
              </a:rPr>
              <a:t>concurrents. </a:t>
            </a:r>
            <a:r>
              <a:rPr sz="3450" spc="-370" dirty="0">
                <a:latin typeface="Arial"/>
                <a:cs typeface="Arial"/>
              </a:rPr>
              <a:t>Ces </a:t>
            </a:r>
            <a:r>
              <a:rPr sz="3450" spc="-275" dirty="0">
                <a:latin typeface="Arial"/>
                <a:cs typeface="Arial"/>
              </a:rPr>
              <a:t>derniers vont </a:t>
            </a:r>
            <a:r>
              <a:rPr sz="3450" spc="-260" dirty="0">
                <a:latin typeface="Arial"/>
                <a:cs typeface="Arial"/>
              </a:rPr>
              <a:t>donc </a:t>
            </a:r>
            <a:r>
              <a:rPr sz="3450" spc="-405" dirty="0">
                <a:latin typeface="Arial"/>
                <a:cs typeface="Arial"/>
              </a:rPr>
              <a:t>se </a:t>
            </a:r>
            <a:r>
              <a:rPr sz="3450" spc="-185" dirty="0">
                <a:latin typeface="Arial"/>
                <a:cs typeface="Arial"/>
              </a:rPr>
              <a:t>diriger </a:t>
            </a:r>
            <a:r>
              <a:rPr sz="3450" spc="-370" dirty="0">
                <a:latin typeface="Arial"/>
                <a:cs typeface="Arial"/>
              </a:rPr>
              <a:t>vers </a:t>
            </a:r>
            <a:r>
              <a:rPr sz="3450" spc="-360" dirty="0">
                <a:latin typeface="Arial"/>
                <a:cs typeface="Arial"/>
              </a:rPr>
              <a:t>une  </a:t>
            </a:r>
            <a:r>
              <a:rPr sz="3450" spc="-250" dirty="0">
                <a:latin typeface="Arial"/>
                <a:cs typeface="Arial"/>
              </a:rPr>
              <a:t>entreprise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10" dirty="0">
                <a:latin typeface="Arial"/>
                <a:cs typeface="Arial"/>
              </a:rPr>
              <a:t>a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00" dirty="0">
                <a:latin typeface="Arial"/>
                <a:cs typeface="Arial"/>
              </a:rPr>
              <a:t>certaine</a:t>
            </a:r>
            <a:r>
              <a:rPr sz="3450" spc="-30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éthique.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782653" y="4114434"/>
            <a:ext cx="1696085" cy="4415790"/>
            <a:chOff x="11782653" y="4114434"/>
            <a:chExt cx="1696085" cy="4415790"/>
          </a:xfrm>
        </p:grpSpPr>
        <p:sp>
          <p:nvSpPr>
            <p:cNvPr id="7" name="object 7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4500"/>
          </a:p>
          <a:p>
            <a:pPr marL="12700" marR="5080">
              <a:lnSpc>
                <a:spcPct val="101400"/>
              </a:lnSpc>
            </a:pPr>
            <a:r>
              <a:rPr sz="3450" spc="-295" dirty="0">
                <a:solidFill>
                  <a:srgbClr val="000000"/>
                </a:solidFill>
              </a:rPr>
              <a:t>Ce </a:t>
            </a:r>
            <a:r>
              <a:rPr sz="3450" spc="-265" dirty="0">
                <a:solidFill>
                  <a:srgbClr val="000000"/>
                </a:solidFill>
              </a:rPr>
              <a:t>secteur </a:t>
            </a:r>
            <a:r>
              <a:rPr sz="3450" spc="-245" dirty="0">
                <a:solidFill>
                  <a:srgbClr val="000000"/>
                </a:solidFill>
              </a:rPr>
              <a:t>continue </a:t>
            </a:r>
            <a:r>
              <a:rPr sz="3450" spc="-365" dirty="0">
                <a:solidFill>
                  <a:srgbClr val="000000"/>
                </a:solidFill>
              </a:rPr>
              <a:t>sa </a:t>
            </a:r>
            <a:r>
              <a:rPr sz="3450" spc="-295" dirty="0">
                <a:solidFill>
                  <a:srgbClr val="000000"/>
                </a:solidFill>
              </a:rPr>
              <a:t>montée </a:t>
            </a:r>
            <a:r>
              <a:rPr sz="3450" spc="-280" dirty="0">
                <a:solidFill>
                  <a:srgbClr val="000000"/>
                </a:solidFill>
              </a:rPr>
              <a:t>avec </a:t>
            </a:r>
            <a:r>
              <a:rPr sz="3450" spc="-310" dirty="0">
                <a:solidFill>
                  <a:srgbClr val="000000"/>
                </a:solidFill>
              </a:rPr>
              <a:t>plus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185" dirty="0">
                <a:solidFill>
                  <a:srgbClr val="000000"/>
                </a:solidFill>
              </a:rPr>
              <a:t>200 </a:t>
            </a:r>
            <a:r>
              <a:rPr sz="3450" spc="-240" dirty="0">
                <a:solidFill>
                  <a:srgbClr val="000000"/>
                </a:solidFill>
              </a:rPr>
              <a:t>000 </a:t>
            </a:r>
            <a:r>
              <a:rPr sz="3450" spc="-275" dirty="0">
                <a:solidFill>
                  <a:srgbClr val="000000"/>
                </a:solidFill>
              </a:rPr>
              <a:t>sites  </a:t>
            </a:r>
            <a:r>
              <a:rPr sz="3450" spc="-325" dirty="0">
                <a:solidFill>
                  <a:srgbClr val="000000"/>
                </a:solidFill>
              </a:rPr>
              <a:t>marchands recensés, </a:t>
            </a:r>
            <a:r>
              <a:rPr sz="3450" spc="-210" dirty="0">
                <a:solidFill>
                  <a:srgbClr val="000000"/>
                </a:solidFill>
              </a:rPr>
              <a:t>soit </a:t>
            </a:r>
            <a:r>
              <a:rPr sz="3450" spc="-360" dirty="0">
                <a:solidFill>
                  <a:srgbClr val="000000"/>
                </a:solidFill>
              </a:rPr>
              <a:t>une </a:t>
            </a:r>
            <a:r>
              <a:rPr sz="3450" spc="-390" dirty="0">
                <a:solidFill>
                  <a:srgbClr val="000000"/>
                </a:solidFill>
              </a:rPr>
              <a:t>hausse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735" dirty="0">
                <a:solidFill>
                  <a:srgbClr val="000000"/>
                </a:solidFill>
              </a:rPr>
              <a:t>15%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395" dirty="0">
                <a:solidFill>
                  <a:srgbClr val="000000"/>
                </a:solidFill>
              </a:rPr>
              <a:t>un</a:t>
            </a:r>
            <a:r>
              <a:rPr sz="3450" spc="-160" dirty="0">
                <a:solidFill>
                  <a:srgbClr val="000000"/>
                </a:solidFill>
              </a:rPr>
              <a:t> </a:t>
            </a:r>
            <a:r>
              <a:rPr sz="3450" spc="-254" dirty="0">
                <a:solidFill>
                  <a:srgbClr val="000000"/>
                </a:solidFill>
              </a:rPr>
              <a:t>an.</a:t>
            </a:r>
            <a:endParaRPr sz="3450"/>
          </a:p>
          <a:p>
            <a:pPr marL="12700" marR="1812925">
              <a:lnSpc>
                <a:spcPct val="101400"/>
              </a:lnSpc>
            </a:pPr>
            <a:r>
              <a:rPr sz="3450" spc="-430" dirty="0">
                <a:solidFill>
                  <a:srgbClr val="000000"/>
                </a:solidFill>
              </a:rPr>
              <a:t>Une </a:t>
            </a:r>
            <a:r>
              <a:rPr sz="3450" spc="-210" dirty="0">
                <a:solidFill>
                  <a:srgbClr val="000000"/>
                </a:solidFill>
              </a:rPr>
              <a:t>majorité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25" dirty="0">
                <a:solidFill>
                  <a:srgbClr val="000000"/>
                </a:solidFill>
              </a:rPr>
              <a:t>ces </a:t>
            </a:r>
            <a:r>
              <a:rPr sz="3450" spc="-275" dirty="0">
                <a:solidFill>
                  <a:srgbClr val="000000"/>
                </a:solidFill>
              </a:rPr>
              <a:t>sites </a:t>
            </a:r>
            <a:r>
              <a:rPr sz="3450" spc="-229" dirty="0">
                <a:solidFill>
                  <a:srgbClr val="000000"/>
                </a:solidFill>
              </a:rPr>
              <a:t>réalisent </a:t>
            </a:r>
            <a:r>
              <a:rPr sz="3450" spc="-370" dirty="0">
                <a:solidFill>
                  <a:srgbClr val="000000"/>
                </a:solidFill>
              </a:rPr>
              <a:t>moins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515" dirty="0">
                <a:solidFill>
                  <a:srgbClr val="000000"/>
                </a:solidFill>
              </a:rPr>
              <a:t>100  </a:t>
            </a:r>
            <a:r>
              <a:rPr sz="3450" spc="-245" dirty="0">
                <a:solidFill>
                  <a:srgbClr val="000000"/>
                </a:solidFill>
              </a:rPr>
              <a:t>transactions </a:t>
            </a:r>
            <a:r>
              <a:rPr sz="3450" spc="-215" dirty="0">
                <a:solidFill>
                  <a:srgbClr val="000000"/>
                </a:solidFill>
              </a:rPr>
              <a:t>par</a:t>
            </a:r>
            <a:r>
              <a:rPr sz="3450" spc="-60" dirty="0">
                <a:solidFill>
                  <a:srgbClr val="000000"/>
                </a:solidFill>
              </a:rPr>
              <a:t> </a:t>
            </a:r>
            <a:r>
              <a:rPr sz="3450" spc="-325" dirty="0">
                <a:solidFill>
                  <a:srgbClr val="000000"/>
                </a:solidFill>
              </a:rPr>
              <a:t>mois.</a:t>
            </a:r>
            <a:endParaRPr sz="345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4" name="object 4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528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7" name="object 7"/>
          <p:cNvSpPr txBox="1"/>
          <p:nvPr/>
        </p:nvSpPr>
        <p:spPr>
          <a:xfrm>
            <a:off x="1652462" y="3584970"/>
            <a:ext cx="511365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083182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083182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R="5080" algn="r">
              <a:lnSpc>
                <a:spcPts val="4020"/>
              </a:lnSpc>
              <a:spcBef>
                <a:spcPts val="990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00" dirty="0">
                <a:latin typeface="Arial"/>
                <a:cs typeface="Arial"/>
              </a:rPr>
              <a:t>souvent </a:t>
            </a:r>
            <a:r>
              <a:rPr sz="3450" spc="-240" dirty="0">
                <a:latin typeface="Arial"/>
                <a:cs typeface="Arial"/>
              </a:rPr>
              <a:t>recherché</a:t>
            </a:r>
            <a:r>
              <a:rPr sz="3450" spc="220" dirty="0">
                <a:latin typeface="Arial"/>
                <a:cs typeface="Arial"/>
              </a:rPr>
              <a:t> </a:t>
            </a:r>
            <a:r>
              <a:rPr sz="3450" spc="-360" dirty="0">
                <a:latin typeface="Arial"/>
                <a:cs typeface="Arial"/>
              </a:rPr>
              <a:t>sur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4020"/>
              </a:lnSpc>
            </a:pPr>
            <a:r>
              <a:rPr sz="3450" spc="-185" dirty="0">
                <a:latin typeface="Arial"/>
                <a:cs typeface="Arial"/>
              </a:rPr>
              <a:t>le </a:t>
            </a:r>
            <a:r>
              <a:rPr sz="3450" spc="-254" dirty="0">
                <a:latin typeface="Arial"/>
                <a:cs typeface="Arial"/>
              </a:rPr>
              <a:t>web </a:t>
            </a:r>
            <a:r>
              <a:rPr sz="3450" spc="-100" dirty="0">
                <a:latin typeface="Arial"/>
                <a:cs typeface="Arial"/>
              </a:rPr>
              <a:t>(fort</a:t>
            </a:r>
            <a:r>
              <a:rPr sz="3450" spc="10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trafic)</a:t>
            </a:r>
            <a:endParaRPr sz="3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083182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083182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083182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083182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083182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083182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083182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083182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083182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04244" y="4317425"/>
            <a:ext cx="20002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08318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47702"/>
            <a:ext cx="19381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083182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083182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083182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83182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083182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1940"/>
            <a:ext cx="38290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083182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083182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083182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83182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83182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0831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83182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83182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83182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083182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83182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083182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083182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083182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0831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75" dirty="0">
                <a:latin typeface="Arial"/>
                <a:cs typeface="Arial"/>
              </a:rPr>
              <a:t>financement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80" dirty="0">
                <a:latin typeface="Arial"/>
                <a:cs typeface="Arial"/>
              </a:rPr>
              <a:t>compte  </a:t>
            </a: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766675" y="3608887"/>
            <a:ext cx="2116455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649370" y="2749778"/>
            <a:ext cx="302260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45440">
              <a:lnSpc>
                <a:spcPts val="3080"/>
              </a:lnSpc>
              <a:spcBef>
                <a:spcPts val="380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083182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083182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083182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083182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083182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083182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083182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083182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083182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083182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083182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08318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083182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083182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08318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08318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083182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032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15800" y="11811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083182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083182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083182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083182"/>
                </a:solidFill>
                <a:latin typeface="Arial"/>
                <a:cs typeface="Arial"/>
              </a:rPr>
              <a:t>forme</a:t>
            </a:r>
            <a:endParaRPr sz="3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1016</Words>
  <Application>Microsoft Macintosh PowerPoint</Application>
  <PresentationFormat>Personnalisé</PresentationFormat>
  <Paragraphs>171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1</cp:revision>
  <dcterms:created xsi:type="dcterms:W3CDTF">2021-02-12T07:58:20Z</dcterms:created>
  <dcterms:modified xsi:type="dcterms:W3CDTF">2021-02-12T08:01:39Z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