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7872C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7872C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8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7872C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7872C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7872C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305290" cy="3592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7872C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jp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7872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818B94"/>
                </a:solidFill>
              </a:rPr>
              <a:t>P</a:t>
            </a:r>
            <a:r>
              <a:rPr sz="3800" spc="745" dirty="0">
                <a:solidFill>
                  <a:srgbClr val="818B94"/>
                </a:solidFill>
              </a:rPr>
              <a:t>O</a:t>
            </a:r>
            <a:r>
              <a:rPr sz="3800" spc="484" dirty="0">
                <a:solidFill>
                  <a:srgbClr val="818B94"/>
                </a:solidFill>
              </a:rPr>
              <a:t>I</a:t>
            </a:r>
            <a:r>
              <a:rPr sz="3800" spc="760" dirty="0">
                <a:solidFill>
                  <a:srgbClr val="818B94"/>
                </a:solidFill>
              </a:rPr>
              <a:t>N</a:t>
            </a:r>
            <a:r>
              <a:rPr sz="3800" spc="310" dirty="0">
                <a:solidFill>
                  <a:srgbClr val="818B94"/>
                </a:solidFill>
              </a:rPr>
              <a:t>T</a:t>
            </a:r>
            <a:r>
              <a:rPr sz="3800" spc="10" dirty="0">
                <a:solidFill>
                  <a:srgbClr val="818B94"/>
                </a:solidFill>
              </a:rPr>
              <a:t>S</a:t>
            </a:r>
            <a:r>
              <a:rPr sz="3800" dirty="0">
                <a:solidFill>
                  <a:srgbClr val="818B94"/>
                </a:solidFill>
              </a:rPr>
              <a:t>	</a:t>
            </a:r>
            <a:r>
              <a:rPr sz="3800" spc="484" dirty="0">
                <a:solidFill>
                  <a:srgbClr val="818B94"/>
                </a:solidFill>
              </a:rPr>
              <a:t>C</a:t>
            </a:r>
            <a:r>
              <a:rPr sz="3800" spc="195" dirty="0">
                <a:solidFill>
                  <a:srgbClr val="818B94"/>
                </a:solidFill>
              </a:rPr>
              <a:t>L</a:t>
            </a:r>
            <a:r>
              <a:rPr sz="3800" spc="40" dirty="0">
                <a:solidFill>
                  <a:srgbClr val="818B94"/>
                </a:solidFill>
              </a:rPr>
              <a:t>É</a:t>
            </a:r>
            <a:r>
              <a:rPr sz="3800" spc="10" dirty="0">
                <a:solidFill>
                  <a:srgbClr val="818B94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59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8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818B94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818B94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818B94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818B94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818B94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818B94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818B94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818B94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818B94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818B94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1330960">
              <a:lnSpc>
                <a:spcPct val="115900"/>
              </a:lnSpc>
              <a:spcBef>
                <a:spcPts val="4190"/>
              </a:spcBef>
              <a:tabLst>
                <a:tab pos="2169795" algn="l"/>
                <a:tab pos="5554980" algn="l"/>
                <a:tab pos="6494145" algn="l"/>
              </a:tabLst>
            </a:pPr>
            <a:r>
              <a:rPr sz="3600" b="1" spc="350" dirty="0">
                <a:solidFill>
                  <a:srgbClr val="7872C6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7872C6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7872C6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7872C6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7872C6"/>
                </a:solidFill>
                <a:latin typeface="Arial"/>
                <a:cs typeface="Arial"/>
              </a:rPr>
              <a:t>D</a:t>
            </a:r>
            <a:r>
              <a:rPr sz="3600" b="1" spc="75" dirty="0">
                <a:solidFill>
                  <a:srgbClr val="7872C6"/>
                </a:solidFill>
                <a:latin typeface="Arial"/>
                <a:cs typeface="Arial"/>
              </a:rPr>
              <a:t>U</a:t>
            </a:r>
            <a:r>
              <a:rPr sz="3600" b="1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600" b="1" spc="465" dirty="0">
                <a:solidFill>
                  <a:srgbClr val="7872C6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600" b="1" spc="370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600" b="1" spc="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600" b="1" spc="459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600" b="1" spc="-105" dirty="0">
                <a:solidFill>
                  <a:srgbClr val="7872C6"/>
                </a:solidFill>
                <a:latin typeface="Arial"/>
                <a:cs typeface="Arial"/>
              </a:rPr>
              <a:t>L  </a:t>
            </a:r>
            <a:r>
              <a:rPr sz="3600" b="1" spc="490" dirty="0">
                <a:solidFill>
                  <a:srgbClr val="7872C6"/>
                </a:solidFill>
                <a:latin typeface="Arial"/>
                <a:cs typeface="Arial"/>
              </a:rPr>
              <a:t>AUX	</a:t>
            </a:r>
            <a:r>
              <a:rPr sz="3600" b="1" spc="275" dirty="0">
                <a:solidFill>
                  <a:srgbClr val="7872C6"/>
                </a:solidFill>
                <a:latin typeface="Arial"/>
                <a:cs typeface="Arial"/>
              </a:rPr>
              <a:t>ENTREPRISES</a:t>
            </a:r>
            <a:endParaRPr sz="3600">
              <a:latin typeface="Arial"/>
              <a:cs typeface="Arial"/>
            </a:endParaRPr>
          </a:p>
          <a:p>
            <a:pPr marL="793750" marR="1586230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40" dirty="0">
                <a:latin typeface="Arial"/>
                <a:cs typeface="Arial"/>
              </a:rPr>
              <a:t>d'un </a:t>
            </a:r>
            <a:r>
              <a:rPr sz="3400" spc="-140" dirty="0">
                <a:latin typeface="Arial"/>
                <a:cs typeface="Arial"/>
              </a:rPr>
              <a:t>cabinet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5" dirty="0">
                <a:latin typeface="Arial"/>
                <a:cs typeface="Arial"/>
              </a:rPr>
              <a:t>conseil </a:t>
            </a:r>
            <a:r>
              <a:rPr sz="3400" spc="-254" dirty="0">
                <a:latin typeface="Arial"/>
                <a:cs typeface="Arial"/>
              </a:rPr>
              <a:t>basé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250" dirty="0">
                <a:latin typeface="Arial"/>
                <a:cs typeface="Arial"/>
              </a:rPr>
              <a:t>Nice,  </a:t>
            </a:r>
            <a:r>
              <a:rPr sz="3400" spc="-195" dirty="0">
                <a:latin typeface="Arial"/>
                <a:cs typeface="Arial"/>
              </a:rPr>
              <a:t>spécialisé </a:t>
            </a:r>
            <a:r>
              <a:rPr sz="3400" spc="-285" dirty="0">
                <a:latin typeface="Arial"/>
                <a:cs typeface="Arial"/>
              </a:rPr>
              <a:t>dans </a:t>
            </a:r>
            <a:r>
              <a:rPr sz="3400" spc="-265" dirty="0">
                <a:latin typeface="Arial"/>
                <a:cs typeface="Arial"/>
              </a:rPr>
              <a:t>les </a:t>
            </a:r>
            <a:r>
              <a:rPr sz="3400" spc="-245" dirty="0">
                <a:latin typeface="Arial"/>
                <a:cs typeface="Arial"/>
              </a:rPr>
              <a:t>conseils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54" dirty="0">
                <a:latin typeface="Arial"/>
                <a:cs typeface="Arial"/>
              </a:rPr>
              <a:t>management </a:t>
            </a:r>
            <a:r>
              <a:rPr sz="3400" spc="-95" dirty="0">
                <a:latin typeface="Arial"/>
                <a:cs typeface="Arial"/>
              </a:rPr>
              <a:t>et  </a:t>
            </a:r>
            <a:r>
              <a:rPr sz="3400" spc="-204" dirty="0">
                <a:latin typeface="Arial"/>
                <a:cs typeface="Arial"/>
              </a:rPr>
              <a:t>marketing.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563435"/>
            <a:ext cx="9189085" cy="272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</a:tabLst>
            </a:pPr>
            <a:r>
              <a:rPr sz="3600" b="1" spc="465" dirty="0">
                <a:solidFill>
                  <a:srgbClr val="7872C6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7872C6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7872C6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7872C6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7872C6"/>
                </a:solidFill>
                <a:latin typeface="Arial"/>
                <a:cs typeface="Arial"/>
              </a:rPr>
              <a:t>D</a:t>
            </a:r>
            <a:r>
              <a:rPr sz="3600" b="1" spc="545" dirty="0">
                <a:solidFill>
                  <a:srgbClr val="7872C6"/>
                </a:solidFill>
                <a:latin typeface="Arial"/>
                <a:cs typeface="Arial"/>
              </a:rPr>
              <a:t>'</a:t>
            </a:r>
            <a:r>
              <a:rPr sz="3600" b="1" spc="710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600" b="1" spc="330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600" b="1" spc="535" dirty="0">
                <a:solidFill>
                  <a:srgbClr val="7872C6"/>
                </a:solidFill>
                <a:latin typeface="Arial"/>
                <a:cs typeface="Arial"/>
              </a:rPr>
              <a:t>G</a:t>
            </a:r>
            <a:r>
              <a:rPr sz="3600" b="1" spc="575" dirty="0">
                <a:solidFill>
                  <a:srgbClr val="7872C6"/>
                </a:solidFill>
                <a:latin typeface="Arial"/>
                <a:cs typeface="Arial"/>
              </a:rPr>
              <a:t>A</a:t>
            </a:r>
            <a:r>
              <a:rPr sz="3600" b="1" spc="725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600" b="1" spc="575" dirty="0">
                <a:solidFill>
                  <a:srgbClr val="7872C6"/>
                </a:solidFill>
                <a:latin typeface="Arial"/>
                <a:cs typeface="Arial"/>
              </a:rPr>
              <a:t>A</a:t>
            </a:r>
            <a:r>
              <a:rPr sz="3600" b="1" spc="30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600" b="1" spc="459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600" b="1" spc="220" dirty="0">
                <a:solidFill>
                  <a:srgbClr val="7872C6"/>
                </a:solidFill>
                <a:latin typeface="Arial"/>
                <a:cs typeface="Arial"/>
              </a:rPr>
              <a:t>N  </a:t>
            </a:r>
            <a:r>
              <a:rPr sz="3600" b="1" spc="-10" dirty="0">
                <a:solidFill>
                  <a:srgbClr val="7872C6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7872C6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7872C6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806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 smtClean="0">
                <a:solidFill>
                  <a:srgbClr val="818B94"/>
                </a:solidFill>
              </a:rPr>
              <a:t>L</a:t>
            </a:r>
            <a:r>
              <a:rPr sz="6400" spc="819" dirty="0" smtClean="0">
                <a:solidFill>
                  <a:srgbClr val="818B94"/>
                </a:solidFill>
              </a:rPr>
              <a:t>'</a:t>
            </a:r>
            <a:r>
              <a:rPr sz="6400" spc="-85" dirty="0" smtClean="0">
                <a:solidFill>
                  <a:srgbClr val="818B94"/>
                </a:solidFill>
              </a:rPr>
              <a:t>É</a:t>
            </a:r>
            <a:r>
              <a:rPr sz="6400" spc="1045" dirty="0" smtClean="0">
                <a:solidFill>
                  <a:srgbClr val="818B94"/>
                </a:solidFill>
              </a:rPr>
              <a:t>Q</a:t>
            </a:r>
            <a:r>
              <a:rPr sz="6400" spc="610" dirty="0" smtClean="0">
                <a:solidFill>
                  <a:srgbClr val="818B94"/>
                </a:solidFill>
              </a:rPr>
              <a:t>U</a:t>
            </a:r>
            <a:r>
              <a:rPr sz="6400" spc="670" dirty="0" smtClean="0">
                <a:solidFill>
                  <a:srgbClr val="818B94"/>
                </a:solidFill>
              </a:rPr>
              <a:t>I</a:t>
            </a:r>
            <a:r>
              <a:rPr sz="6400" spc="465" dirty="0" smtClean="0">
                <a:solidFill>
                  <a:srgbClr val="818B94"/>
                </a:solidFill>
              </a:rPr>
              <a:t>P</a:t>
            </a:r>
            <a:r>
              <a:rPr sz="6400" spc="-560" dirty="0" smtClean="0">
                <a:solidFill>
                  <a:srgbClr val="818B94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 smtClean="0"/>
              <a:t>D</a:t>
            </a:r>
            <a:r>
              <a:rPr sz="6400" spc="135" dirty="0" smtClean="0"/>
              <a:t>U</a:t>
            </a:r>
            <a:r>
              <a:rPr lang="fr-FR" sz="6400" dirty="0"/>
              <a:t> </a:t>
            </a:r>
            <a:r>
              <a:rPr sz="6400" spc="505" dirty="0" smtClean="0"/>
              <a:t>S</a:t>
            </a:r>
            <a:r>
              <a:rPr sz="6400" spc="-85" dirty="0" smtClean="0"/>
              <a:t>E</a:t>
            </a:r>
            <a:r>
              <a:rPr sz="6400" spc="434" dirty="0" smtClean="0"/>
              <a:t>R</a:t>
            </a:r>
            <a:r>
              <a:rPr sz="6400" spc="1220" dirty="0" smtClean="0"/>
              <a:t>V</a:t>
            </a:r>
            <a:r>
              <a:rPr sz="6400" spc="670" dirty="0" smtClean="0"/>
              <a:t>IC</a:t>
            </a:r>
            <a:r>
              <a:rPr sz="6400" spc="-560" dirty="0" smtClean="0"/>
              <a:t>E</a:t>
            </a:r>
            <a:endParaRPr sz="6400" dirty="0"/>
          </a:p>
        </p:txBody>
      </p:sp>
      <p:sp>
        <p:nvSpPr>
          <p:cNvPr id="3" name="object 3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818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51308" y="2649879"/>
            <a:ext cx="9064625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385" dirty="0">
                <a:solidFill>
                  <a:srgbClr val="FFFFFF"/>
                </a:solidFill>
                <a:latin typeface="Trebuchet MS"/>
                <a:cs typeface="Trebuchet MS"/>
              </a:rPr>
              <a:t>Du </a:t>
            </a:r>
            <a:r>
              <a:rPr sz="5650" spc="-225" dirty="0">
                <a:solidFill>
                  <a:srgbClr val="FFFFFF"/>
                </a:solidFill>
                <a:latin typeface="Trebuchet MS"/>
                <a:cs typeface="Trebuchet MS"/>
              </a:rPr>
              <a:t>consulting </a:t>
            </a:r>
            <a:r>
              <a:rPr sz="5650" spc="-20" dirty="0">
                <a:solidFill>
                  <a:srgbClr val="FFFFFF"/>
                </a:solidFill>
                <a:latin typeface="Trebuchet MS"/>
                <a:cs typeface="Trebuchet MS"/>
              </a:rPr>
              <a:t>à </a:t>
            </a:r>
            <a:r>
              <a:rPr sz="5650" spc="-17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5650" spc="-101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75" dirty="0">
                <a:solidFill>
                  <a:srgbClr val="FFFFFF"/>
                </a:solidFill>
                <a:latin typeface="Trebuchet MS"/>
                <a:cs typeface="Trebuchet MS"/>
              </a:rPr>
              <a:t>performance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4927" y="5833566"/>
            <a:ext cx="2888873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54" dirty="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3090" y="5833566"/>
            <a:ext cx="215911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15" dirty="0">
                <a:solidFill>
                  <a:srgbClr val="FFFFFF"/>
                </a:solidFill>
                <a:latin typeface="Arial"/>
                <a:cs typeface="Arial"/>
              </a:rPr>
              <a:t>Marketing</a:t>
            </a:r>
            <a:endParaRPr sz="34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837968" y="3783789"/>
            <a:ext cx="11869420" cy="5476875"/>
            <a:chOff x="3837968" y="3783789"/>
            <a:chExt cx="11869420" cy="5476875"/>
          </a:xfrm>
        </p:grpSpPr>
        <p:sp>
          <p:nvSpPr>
            <p:cNvPr id="9" name="object 9"/>
            <p:cNvSpPr/>
            <p:nvPr/>
          </p:nvSpPr>
          <p:spPr>
            <a:xfrm>
              <a:off x="8551560" y="3783789"/>
              <a:ext cx="2057400" cy="20446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37965" y="3787317"/>
              <a:ext cx="1896110" cy="1946910"/>
            </a:xfrm>
            <a:custGeom>
              <a:avLst/>
              <a:gdLst/>
              <a:ahLst/>
              <a:cxnLst/>
              <a:rect l="l" t="t" r="r" b="b"/>
              <a:pathLst>
                <a:path w="1896110" h="1946910">
                  <a:moveTo>
                    <a:pt x="456323" y="1596034"/>
                  </a:moveTo>
                  <a:lnTo>
                    <a:pt x="171513" y="1015504"/>
                  </a:lnTo>
                  <a:lnTo>
                    <a:pt x="140538" y="997673"/>
                  </a:lnTo>
                  <a:lnTo>
                    <a:pt x="128104" y="1001064"/>
                  </a:lnTo>
                  <a:lnTo>
                    <a:pt x="56680" y="1042682"/>
                  </a:lnTo>
                  <a:lnTo>
                    <a:pt x="27863" y="1076198"/>
                  </a:lnTo>
                  <a:lnTo>
                    <a:pt x="8712" y="1115402"/>
                  </a:lnTo>
                  <a:lnTo>
                    <a:pt x="0" y="1158100"/>
                  </a:lnTo>
                  <a:lnTo>
                    <a:pt x="2540" y="1202042"/>
                  </a:lnTo>
                  <a:lnTo>
                    <a:pt x="17145" y="1244993"/>
                  </a:lnTo>
                  <a:lnTo>
                    <a:pt x="176339" y="1565960"/>
                  </a:lnTo>
                  <a:lnTo>
                    <a:pt x="204279" y="1605813"/>
                  </a:lnTo>
                  <a:lnTo>
                    <a:pt x="240665" y="1635569"/>
                  </a:lnTo>
                  <a:lnTo>
                    <a:pt x="283083" y="1654200"/>
                  </a:lnTo>
                  <a:lnTo>
                    <a:pt x="329107" y="1660652"/>
                  </a:lnTo>
                  <a:lnTo>
                    <a:pt x="348373" y="1659470"/>
                  </a:lnTo>
                  <a:lnTo>
                    <a:pt x="386321" y="1650492"/>
                  </a:lnTo>
                  <a:lnTo>
                    <a:pt x="438454" y="1626946"/>
                  </a:lnTo>
                  <a:lnTo>
                    <a:pt x="456323" y="1596034"/>
                  </a:lnTo>
                  <a:close/>
                </a:path>
                <a:path w="1896110" h="1946910">
                  <a:moveTo>
                    <a:pt x="933729" y="1822132"/>
                  </a:moveTo>
                  <a:lnTo>
                    <a:pt x="930706" y="1802803"/>
                  </a:lnTo>
                  <a:lnTo>
                    <a:pt x="924077" y="1784223"/>
                  </a:lnTo>
                  <a:lnTo>
                    <a:pt x="800265" y="1521028"/>
                  </a:lnTo>
                  <a:lnTo>
                    <a:pt x="797039" y="1513001"/>
                  </a:lnTo>
                  <a:lnTo>
                    <a:pt x="790613" y="1506588"/>
                  </a:lnTo>
                  <a:lnTo>
                    <a:pt x="780961" y="1504988"/>
                  </a:lnTo>
                  <a:lnTo>
                    <a:pt x="774687" y="1503426"/>
                  </a:lnTo>
                  <a:lnTo>
                    <a:pt x="597649" y="1585226"/>
                  </a:lnTo>
                  <a:lnTo>
                    <a:pt x="579780" y="1615465"/>
                  </a:lnTo>
                  <a:lnTo>
                    <a:pt x="583171" y="1626946"/>
                  </a:lnTo>
                  <a:lnTo>
                    <a:pt x="706996" y="1891741"/>
                  </a:lnTo>
                  <a:lnTo>
                    <a:pt x="746188" y="1932266"/>
                  </a:lnTo>
                  <a:lnTo>
                    <a:pt x="798652" y="1946313"/>
                  </a:lnTo>
                  <a:lnTo>
                    <a:pt x="809752" y="1945690"/>
                  </a:lnTo>
                  <a:lnTo>
                    <a:pt x="877443" y="1919033"/>
                  </a:lnTo>
                  <a:lnTo>
                    <a:pt x="908596" y="1895563"/>
                  </a:lnTo>
                  <a:lnTo>
                    <a:pt x="928903" y="1861261"/>
                  </a:lnTo>
                  <a:lnTo>
                    <a:pt x="933119" y="1841766"/>
                  </a:lnTo>
                  <a:lnTo>
                    <a:pt x="933729" y="1822132"/>
                  </a:lnTo>
                  <a:close/>
                </a:path>
                <a:path w="1896110" h="1946910">
                  <a:moveTo>
                    <a:pt x="1827212" y="29235"/>
                  </a:moveTo>
                  <a:lnTo>
                    <a:pt x="1823567" y="17703"/>
                  </a:lnTo>
                  <a:lnTo>
                    <a:pt x="1816011" y="7975"/>
                  </a:lnTo>
                  <a:lnTo>
                    <a:pt x="1805279" y="1244"/>
                  </a:lnTo>
                  <a:lnTo>
                    <a:pt x="1792897" y="0"/>
                  </a:lnTo>
                  <a:lnTo>
                    <a:pt x="1780959" y="3251"/>
                  </a:lnTo>
                  <a:lnTo>
                    <a:pt x="1771142" y="10731"/>
                  </a:lnTo>
                  <a:lnTo>
                    <a:pt x="1765084" y="22110"/>
                  </a:lnTo>
                  <a:lnTo>
                    <a:pt x="1654124" y="354317"/>
                  </a:lnTo>
                  <a:lnTo>
                    <a:pt x="1652193" y="366674"/>
                  </a:lnTo>
                  <a:lnTo>
                    <a:pt x="1655533" y="378587"/>
                  </a:lnTo>
                  <a:lnTo>
                    <a:pt x="1663395" y="388391"/>
                  </a:lnTo>
                  <a:lnTo>
                    <a:pt x="1678241" y="396036"/>
                  </a:lnTo>
                  <a:lnTo>
                    <a:pt x="1684680" y="396036"/>
                  </a:lnTo>
                  <a:lnTo>
                    <a:pt x="1826183" y="41376"/>
                  </a:lnTo>
                  <a:lnTo>
                    <a:pt x="1827212" y="29235"/>
                  </a:lnTo>
                  <a:close/>
                </a:path>
                <a:path w="1896110" h="1946910">
                  <a:moveTo>
                    <a:pt x="1895538" y="1167168"/>
                  </a:moveTo>
                  <a:lnTo>
                    <a:pt x="1894801" y="1159395"/>
                  </a:lnTo>
                  <a:lnTo>
                    <a:pt x="1892109" y="1151915"/>
                  </a:lnTo>
                  <a:lnTo>
                    <a:pt x="1884895" y="1137475"/>
                  </a:lnTo>
                  <a:lnTo>
                    <a:pt x="1811718" y="991184"/>
                  </a:lnTo>
                  <a:lnTo>
                    <a:pt x="1811718" y="1135875"/>
                  </a:lnTo>
                  <a:lnTo>
                    <a:pt x="1800275" y="1135900"/>
                  </a:lnTo>
                  <a:lnTo>
                    <a:pt x="1787791" y="1136065"/>
                  </a:lnTo>
                  <a:lnTo>
                    <a:pt x="1774405" y="1136548"/>
                  </a:lnTo>
                  <a:lnTo>
                    <a:pt x="1760258" y="1137475"/>
                  </a:lnTo>
                  <a:lnTo>
                    <a:pt x="1543545" y="702564"/>
                  </a:lnTo>
                  <a:lnTo>
                    <a:pt x="1314831" y="243586"/>
                  </a:lnTo>
                  <a:lnTo>
                    <a:pt x="1323251" y="232803"/>
                  </a:lnTo>
                  <a:lnTo>
                    <a:pt x="1331518" y="222313"/>
                  </a:lnTo>
                  <a:lnTo>
                    <a:pt x="1339481" y="212432"/>
                  </a:lnTo>
                  <a:lnTo>
                    <a:pt x="1346987" y="203454"/>
                  </a:lnTo>
                  <a:lnTo>
                    <a:pt x="1811718" y="1135875"/>
                  </a:lnTo>
                  <a:lnTo>
                    <a:pt x="1811718" y="991184"/>
                  </a:lnTo>
                  <a:lnTo>
                    <a:pt x="1417688" y="203454"/>
                  </a:lnTo>
                  <a:lnTo>
                    <a:pt x="1380756" y="129641"/>
                  </a:lnTo>
                  <a:lnTo>
                    <a:pt x="1355026" y="111988"/>
                  </a:lnTo>
                  <a:lnTo>
                    <a:pt x="1347597" y="112864"/>
                  </a:lnTo>
                  <a:lnTo>
                    <a:pt x="1281734" y="182029"/>
                  </a:lnTo>
                  <a:lnTo>
                    <a:pt x="1250594" y="220446"/>
                  </a:lnTo>
                  <a:lnTo>
                    <a:pt x="1213815" y="265341"/>
                  </a:lnTo>
                  <a:lnTo>
                    <a:pt x="1172730" y="314820"/>
                  </a:lnTo>
                  <a:lnTo>
                    <a:pt x="1136345" y="357936"/>
                  </a:lnTo>
                  <a:lnTo>
                    <a:pt x="1136345" y="1203274"/>
                  </a:lnTo>
                  <a:lnTo>
                    <a:pt x="1094143" y="1218577"/>
                  </a:lnTo>
                  <a:lnTo>
                    <a:pt x="1047661" y="1237399"/>
                  </a:lnTo>
                  <a:lnTo>
                    <a:pt x="997915" y="1259090"/>
                  </a:lnTo>
                  <a:lnTo>
                    <a:pt x="945908" y="1283004"/>
                  </a:lnTo>
                  <a:lnTo>
                    <a:pt x="892670" y="1308506"/>
                  </a:lnTo>
                  <a:lnTo>
                    <a:pt x="839216" y="1334935"/>
                  </a:lnTo>
                  <a:lnTo>
                    <a:pt x="786561" y="1361668"/>
                  </a:lnTo>
                  <a:lnTo>
                    <a:pt x="687743" y="1413433"/>
                  </a:lnTo>
                  <a:lnTo>
                    <a:pt x="604367" y="1458645"/>
                  </a:lnTo>
                  <a:lnTo>
                    <a:pt x="571017" y="1477175"/>
                  </a:lnTo>
                  <a:lnTo>
                    <a:pt x="544588" y="1492148"/>
                  </a:lnTo>
                  <a:lnTo>
                    <a:pt x="292125" y="986624"/>
                  </a:lnTo>
                  <a:lnTo>
                    <a:pt x="443357" y="922883"/>
                  </a:lnTo>
                  <a:lnTo>
                    <a:pt x="545388" y="877785"/>
                  </a:lnTo>
                  <a:lnTo>
                    <a:pt x="599059" y="853274"/>
                  </a:lnTo>
                  <a:lnTo>
                    <a:pt x="652983" y="827951"/>
                  </a:lnTo>
                  <a:lnTo>
                    <a:pt x="706056" y="802195"/>
                  </a:lnTo>
                  <a:lnTo>
                    <a:pt x="757123" y="776401"/>
                  </a:lnTo>
                  <a:lnTo>
                    <a:pt x="805078" y="750938"/>
                  </a:lnTo>
                  <a:lnTo>
                    <a:pt x="848779" y="726198"/>
                  </a:lnTo>
                  <a:lnTo>
                    <a:pt x="887095" y="702564"/>
                  </a:lnTo>
                  <a:lnTo>
                    <a:pt x="1136345" y="1203274"/>
                  </a:lnTo>
                  <a:lnTo>
                    <a:pt x="1136345" y="357936"/>
                  </a:lnTo>
                  <a:lnTo>
                    <a:pt x="1128725" y="366953"/>
                  </a:lnTo>
                  <a:lnTo>
                    <a:pt x="1083144" y="419849"/>
                  </a:lnTo>
                  <a:lnTo>
                    <a:pt x="1037336" y="471589"/>
                  </a:lnTo>
                  <a:lnTo>
                    <a:pt x="992670" y="520255"/>
                  </a:lnTo>
                  <a:lnTo>
                    <a:pt x="950493" y="563943"/>
                  </a:lnTo>
                  <a:lnTo>
                    <a:pt x="912164" y="600748"/>
                  </a:lnTo>
                  <a:lnTo>
                    <a:pt x="879055" y="628738"/>
                  </a:lnTo>
                  <a:lnTo>
                    <a:pt x="843305" y="653415"/>
                  </a:lnTo>
                  <a:lnTo>
                    <a:pt x="798614" y="680262"/>
                  </a:lnTo>
                  <a:lnTo>
                    <a:pt x="746836" y="708634"/>
                  </a:lnTo>
                  <a:lnTo>
                    <a:pt x="689787" y="737908"/>
                  </a:lnTo>
                  <a:lnTo>
                    <a:pt x="629348" y="767435"/>
                  </a:lnTo>
                  <a:lnTo>
                    <a:pt x="567334" y="796594"/>
                  </a:lnTo>
                  <a:lnTo>
                    <a:pt x="505587" y="824738"/>
                  </a:lnTo>
                  <a:lnTo>
                    <a:pt x="390296" y="875449"/>
                  </a:lnTo>
                  <a:lnTo>
                    <a:pt x="265480" y="928052"/>
                  </a:lnTo>
                  <a:lnTo>
                    <a:pt x="227799" y="943292"/>
                  </a:lnTo>
                  <a:lnTo>
                    <a:pt x="221373" y="949706"/>
                  </a:lnTo>
                  <a:lnTo>
                    <a:pt x="218147" y="957732"/>
                  </a:lnTo>
                  <a:lnTo>
                    <a:pt x="216369" y="964006"/>
                  </a:lnTo>
                  <a:lnTo>
                    <a:pt x="215938" y="970572"/>
                  </a:lnTo>
                  <a:lnTo>
                    <a:pt x="217017" y="977138"/>
                  </a:lnTo>
                  <a:lnTo>
                    <a:pt x="219760" y="983411"/>
                  </a:lnTo>
                  <a:lnTo>
                    <a:pt x="502780" y="1549920"/>
                  </a:lnTo>
                  <a:lnTo>
                    <a:pt x="505993" y="1557947"/>
                  </a:lnTo>
                  <a:lnTo>
                    <a:pt x="514032" y="1564360"/>
                  </a:lnTo>
                  <a:lnTo>
                    <a:pt x="522071" y="1565960"/>
                  </a:lnTo>
                  <a:lnTo>
                    <a:pt x="525284" y="1567573"/>
                  </a:lnTo>
                  <a:lnTo>
                    <a:pt x="536549" y="1567573"/>
                  </a:lnTo>
                  <a:lnTo>
                    <a:pt x="542975" y="1565960"/>
                  </a:lnTo>
                  <a:lnTo>
                    <a:pt x="547801" y="1562760"/>
                  </a:lnTo>
                  <a:lnTo>
                    <a:pt x="676821" y="1492148"/>
                  </a:lnTo>
                  <a:lnTo>
                    <a:pt x="804684" y="1424533"/>
                  </a:lnTo>
                  <a:lnTo>
                    <a:pt x="864984" y="1393659"/>
                  </a:lnTo>
                  <a:lnTo>
                    <a:pt x="926236" y="1363103"/>
                  </a:lnTo>
                  <a:lnTo>
                    <a:pt x="986815" y="1333919"/>
                  </a:lnTo>
                  <a:lnTo>
                    <a:pt x="1045070" y="1307109"/>
                  </a:lnTo>
                  <a:lnTo>
                    <a:pt x="1099350" y="1283741"/>
                  </a:lnTo>
                  <a:lnTo>
                    <a:pt x="1148003" y="1264831"/>
                  </a:lnTo>
                  <a:lnTo>
                    <a:pt x="1189405" y="1251419"/>
                  </a:lnTo>
                  <a:lnTo>
                    <a:pt x="1231976" y="1242009"/>
                  </a:lnTo>
                  <a:lnTo>
                    <a:pt x="1284655" y="1233728"/>
                  </a:lnTo>
                  <a:lnTo>
                    <a:pt x="1345107" y="1226502"/>
                  </a:lnTo>
                  <a:lnTo>
                    <a:pt x="1410995" y="1220292"/>
                  </a:lnTo>
                  <a:lnTo>
                    <a:pt x="1479994" y="1215009"/>
                  </a:lnTo>
                  <a:lnTo>
                    <a:pt x="1549742" y="1210589"/>
                  </a:lnTo>
                  <a:lnTo>
                    <a:pt x="1617929" y="1206982"/>
                  </a:lnTo>
                  <a:lnTo>
                    <a:pt x="1740230" y="1201889"/>
                  </a:lnTo>
                  <a:lnTo>
                    <a:pt x="1863166" y="1198460"/>
                  </a:lnTo>
                  <a:lnTo>
                    <a:pt x="1871281" y="1197305"/>
                  </a:lnTo>
                  <a:lnTo>
                    <a:pt x="1878647" y="1194041"/>
                  </a:lnTo>
                  <a:lnTo>
                    <a:pt x="1885099" y="1188974"/>
                  </a:lnTo>
                  <a:lnTo>
                    <a:pt x="1890509" y="1182408"/>
                  </a:lnTo>
                  <a:lnTo>
                    <a:pt x="1894154" y="1174940"/>
                  </a:lnTo>
                  <a:lnTo>
                    <a:pt x="1895538" y="11671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91167" y="4527137"/>
              <a:ext cx="204873" cy="11038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44961" y="3816463"/>
              <a:ext cx="11162665" cy="5438775"/>
            </a:xfrm>
            <a:custGeom>
              <a:avLst/>
              <a:gdLst/>
              <a:ahLst/>
              <a:cxnLst/>
              <a:rect l="l" t="t" r="r" b="b"/>
              <a:pathLst>
                <a:path w="11162665" h="5438775">
                  <a:moveTo>
                    <a:pt x="1226934" y="1427695"/>
                  </a:moveTo>
                  <a:lnTo>
                    <a:pt x="1223454" y="1415249"/>
                  </a:lnTo>
                  <a:lnTo>
                    <a:pt x="1216075" y="1405216"/>
                  </a:lnTo>
                  <a:lnTo>
                    <a:pt x="1213472" y="1403616"/>
                  </a:lnTo>
                  <a:lnTo>
                    <a:pt x="1205674" y="1398803"/>
                  </a:lnTo>
                  <a:lnTo>
                    <a:pt x="1193165" y="1397203"/>
                  </a:lnTo>
                  <a:lnTo>
                    <a:pt x="1056474" y="1403616"/>
                  </a:lnTo>
                  <a:lnTo>
                    <a:pt x="1048651" y="1390777"/>
                  </a:lnTo>
                  <a:lnTo>
                    <a:pt x="1034161" y="1367002"/>
                  </a:lnTo>
                  <a:lnTo>
                    <a:pt x="1001001" y="1340624"/>
                  </a:lnTo>
                  <a:lnTo>
                    <a:pt x="998588" y="1339811"/>
                  </a:lnTo>
                  <a:lnTo>
                    <a:pt x="998588" y="1437322"/>
                  </a:lnTo>
                  <a:lnTo>
                    <a:pt x="998562" y="1460741"/>
                  </a:lnTo>
                  <a:lnTo>
                    <a:pt x="989939" y="1481455"/>
                  </a:lnTo>
                  <a:lnTo>
                    <a:pt x="974394" y="1497355"/>
                  </a:lnTo>
                  <a:lnTo>
                    <a:pt x="953566" y="1506321"/>
                  </a:lnTo>
                  <a:lnTo>
                    <a:pt x="929843" y="1507210"/>
                  </a:lnTo>
                  <a:lnTo>
                    <a:pt x="908532" y="1498904"/>
                  </a:lnTo>
                  <a:lnTo>
                    <a:pt x="892060" y="1483080"/>
                  </a:lnTo>
                  <a:lnTo>
                    <a:pt x="882815" y="1461389"/>
                  </a:lnTo>
                  <a:lnTo>
                    <a:pt x="882827" y="1437970"/>
                  </a:lnTo>
                  <a:lnTo>
                    <a:pt x="891451" y="1417256"/>
                  </a:lnTo>
                  <a:lnTo>
                    <a:pt x="907008" y="1401356"/>
                  </a:lnTo>
                  <a:lnTo>
                    <a:pt x="927836" y="1392389"/>
                  </a:lnTo>
                  <a:lnTo>
                    <a:pt x="932662" y="1390777"/>
                  </a:lnTo>
                  <a:lnTo>
                    <a:pt x="940701" y="1390777"/>
                  </a:lnTo>
                  <a:lnTo>
                    <a:pt x="960374" y="1394218"/>
                  </a:lnTo>
                  <a:lnTo>
                    <a:pt x="977480" y="1403819"/>
                  </a:lnTo>
                  <a:lnTo>
                    <a:pt x="990676" y="1418539"/>
                  </a:lnTo>
                  <a:lnTo>
                    <a:pt x="998588" y="1437322"/>
                  </a:lnTo>
                  <a:lnTo>
                    <a:pt x="998588" y="1339811"/>
                  </a:lnTo>
                  <a:lnTo>
                    <a:pt x="960602" y="1326883"/>
                  </a:lnTo>
                  <a:lnTo>
                    <a:pt x="916571" y="1328191"/>
                  </a:lnTo>
                  <a:lnTo>
                    <a:pt x="871905" y="1347622"/>
                  </a:lnTo>
                  <a:lnTo>
                    <a:pt x="838987" y="1381353"/>
                  </a:lnTo>
                  <a:lnTo>
                    <a:pt x="821156" y="1425003"/>
                  </a:lnTo>
                  <a:lnTo>
                    <a:pt x="821702" y="1474228"/>
                  </a:lnTo>
                  <a:lnTo>
                    <a:pt x="827989" y="1493786"/>
                  </a:lnTo>
                  <a:lnTo>
                    <a:pt x="836980" y="1511541"/>
                  </a:lnTo>
                  <a:lnTo>
                    <a:pt x="848385" y="1527492"/>
                  </a:lnTo>
                  <a:lnTo>
                    <a:pt x="861898" y="1541627"/>
                  </a:lnTo>
                  <a:lnTo>
                    <a:pt x="853859" y="1561693"/>
                  </a:lnTo>
                  <a:lnTo>
                    <a:pt x="853859" y="1774329"/>
                  </a:lnTo>
                  <a:lnTo>
                    <a:pt x="853135" y="1797075"/>
                  </a:lnTo>
                  <a:lnTo>
                    <a:pt x="844423" y="1817865"/>
                  </a:lnTo>
                  <a:lnTo>
                    <a:pt x="828763" y="1834134"/>
                  </a:lnTo>
                  <a:lnTo>
                    <a:pt x="807275" y="1843328"/>
                  </a:lnTo>
                  <a:lnTo>
                    <a:pt x="783767" y="1843316"/>
                  </a:lnTo>
                  <a:lnTo>
                    <a:pt x="763016" y="1834718"/>
                  </a:lnTo>
                  <a:lnTo>
                    <a:pt x="747077" y="1819198"/>
                  </a:lnTo>
                  <a:lnTo>
                    <a:pt x="738085" y="1798408"/>
                  </a:lnTo>
                  <a:lnTo>
                    <a:pt x="738111" y="1774990"/>
                  </a:lnTo>
                  <a:lnTo>
                    <a:pt x="744397" y="1759889"/>
                  </a:lnTo>
                  <a:lnTo>
                    <a:pt x="746734" y="1754276"/>
                  </a:lnTo>
                  <a:lnTo>
                    <a:pt x="762279" y="1738376"/>
                  </a:lnTo>
                  <a:lnTo>
                    <a:pt x="783107" y="1729397"/>
                  </a:lnTo>
                  <a:lnTo>
                    <a:pt x="787933" y="1727796"/>
                  </a:lnTo>
                  <a:lnTo>
                    <a:pt x="795972" y="1727796"/>
                  </a:lnTo>
                  <a:lnTo>
                    <a:pt x="837133" y="1744548"/>
                  </a:lnTo>
                  <a:lnTo>
                    <a:pt x="853859" y="1774329"/>
                  </a:lnTo>
                  <a:lnTo>
                    <a:pt x="853859" y="1561693"/>
                  </a:lnTo>
                  <a:lnTo>
                    <a:pt x="813663" y="1661998"/>
                  </a:lnTo>
                  <a:lnTo>
                    <a:pt x="802805" y="1661121"/>
                  </a:lnTo>
                  <a:lnTo>
                    <a:pt x="791959" y="1660994"/>
                  </a:lnTo>
                  <a:lnTo>
                    <a:pt x="744067" y="1672475"/>
                  </a:lnTo>
                  <a:lnTo>
                    <a:pt x="701954" y="1704670"/>
                  </a:lnTo>
                  <a:lnTo>
                    <a:pt x="686625" y="1726184"/>
                  </a:lnTo>
                  <a:lnTo>
                    <a:pt x="603008" y="1700517"/>
                  </a:lnTo>
                  <a:lnTo>
                    <a:pt x="603008" y="1692490"/>
                  </a:lnTo>
                  <a:lnTo>
                    <a:pt x="599795" y="1676438"/>
                  </a:lnTo>
                  <a:lnTo>
                    <a:pt x="586473" y="1645945"/>
                  </a:lnTo>
                  <a:lnTo>
                    <a:pt x="580326" y="1631861"/>
                  </a:lnTo>
                  <a:lnTo>
                    <a:pt x="546531" y="1599006"/>
                  </a:lnTo>
                  <a:lnTo>
                    <a:pt x="538695" y="1595818"/>
                  </a:lnTo>
                  <a:lnTo>
                    <a:pt x="538695" y="1692490"/>
                  </a:lnTo>
                  <a:lnTo>
                    <a:pt x="537959" y="1715008"/>
                  </a:lnTo>
                  <a:lnTo>
                    <a:pt x="529247" y="1735416"/>
                  </a:lnTo>
                  <a:lnTo>
                    <a:pt x="513588" y="1751622"/>
                  </a:lnTo>
                  <a:lnTo>
                    <a:pt x="492074" y="1761490"/>
                  </a:lnTo>
                  <a:lnTo>
                    <a:pt x="468591" y="1761477"/>
                  </a:lnTo>
                  <a:lnTo>
                    <a:pt x="447840" y="1752866"/>
                  </a:lnTo>
                  <a:lnTo>
                    <a:pt x="431901" y="1737347"/>
                  </a:lnTo>
                  <a:lnTo>
                    <a:pt x="422910" y="1716557"/>
                  </a:lnTo>
                  <a:lnTo>
                    <a:pt x="422935" y="1693138"/>
                  </a:lnTo>
                  <a:lnTo>
                    <a:pt x="431558" y="1672424"/>
                  </a:lnTo>
                  <a:lnTo>
                    <a:pt x="447103" y="1656524"/>
                  </a:lnTo>
                  <a:lnTo>
                    <a:pt x="467931" y="1647558"/>
                  </a:lnTo>
                  <a:lnTo>
                    <a:pt x="472757" y="1645945"/>
                  </a:lnTo>
                  <a:lnTo>
                    <a:pt x="480796" y="1645945"/>
                  </a:lnTo>
                  <a:lnTo>
                    <a:pt x="500468" y="1649387"/>
                  </a:lnTo>
                  <a:lnTo>
                    <a:pt x="517588" y="1658988"/>
                  </a:lnTo>
                  <a:lnTo>
                    <a:pt x="530771" y="1673707"/>
                  </a:lnTo>
                  <a:lnTo>
                    <a:pt x="538695" y="1692490"/>
                  </a:lnTo>
                  <a:lnTo>
                    <a:pt x="538695" y="1595818"/>
                  </a:lnTo>
                  <a:lnTo>
                    <a:pt x="502780" y="1581200"/>
                  </a:lnTo>
                  <a:lnTo>
                    <a:pt x="453466" y="1581759"/>
                  </a:lnTo>
                  <a:lnTo>
                    <a:pt x="408787" y="1601190"/>
                  </a:lnTo>
                  <a:lnTo>
                    <a:pt x="375881" y="1634909"/>
                  </a:lnTo>
                  <a:lnTo>
                    <a:pt x="358038" y="1678571"/>
                  </a:lnTo>
                  <a:lnTo>
                    <a:pt x="358584" y="1727796"/>
                  </a:lnTo>
                  <a:lnTo>
                    <a:pt x="361327" y="1738325"/>
                  </a:lnTo>
                  <a:lnTo>
                    <a:pt x="364820" y="1748256"/>
                  </a:lnTo>
                  <a:lnTo>
                    <a:pt x="369214" y="1757578"/>
                  </a:lnTo>
                  <a:lnTo>
                    <a:pt x="374675" y="1766316"/>
                  </a:lnTo>
                  <a:lnTo>
                    <a:pt x="303936" y="1843316"/>
                  </a:lnTo>
                  <a:lnTo>
                    <a:pt x="297611" y="1854200"/>
                  </a:lnTo>
                  <a:lnTo>
                    <a:pt x="295681" y="1866417"/>
                  </a:lnTo>
                  <a:lnTo>
                    <a:pt x="298259" y="1878317"/>
                  </a:lnTo>
                  <a:lnTo>
                    <a:pt x="305523" y="1888274"/>
                  </a:lnTo>
                  <a:lnTo>
                    <a:pt x="311962" y="1893087"/>
                  </a:lnTo>
                  <a:lnTo>
                    <a:pt x="320001" y="1896300"/>
                  </a:lnTo>
                  <a:lnTo>
                    <a:pt x="326428" y="1896300"/>
                  </a:lnTo>
                  <a:lnTo>
                    <a:pt x="419696" y="1808035"/>
                  </a:lnTo>
                  <a:lnTo>
                    <a:pt x="433260" y="1814360"/>
                  </a:lnTo>
                  <a:lnTo>
                    <a:pt x="447433" y="1818868"/>
                  </a:lnTo>
                  <a:lnTo>
                    <a:pt x="462203" y="1821573"/>
                  </a:lnTo>
                  <a:lnTo>
                    <a:pt x="477583" y="1822475"/>
                  </a:lnTo>
                  <a:lnTo>
                    <a:pt x="483870" y="1822208"/>
                  </a:lnTo>
                  <a:lnTo>
                    <a:pt x="528561" y="1810664"/>
                  </a:lnTo>
                  <a:lnTo>
                    <a:pt x="570026" y="1780222"/>
                  </a:lnTo>
                  <a:lnTo>
                    <a:pt x="584111" y="1761490"/>
                  </a:lnTo>
                  <a:lnTo>
                    <a:pt x="585317" y="1759889"/>
                  </a:lnTo>
                  <a:lnTo>
                    <a:pt x="670547" y="1785569"/>
                  </a:lnTo>
                  <a:lnTo>
                    <a:pt x="670547" y="1791982"/>
                  </a:lnTo>
                  <a:lnTo>
                    <a:pt x="672160" y="1800009"/>
                  </a:lnTo>
                  <a:lnTo>
                    <a:pt x="690118" y="1846097"/>
                  </a:lnTo>
                  <a:lnTo>
                    <a:pt x="717778" y="1877047"/>
                  </a:lnTo>
                  <a:lnTo>
                    <a:pt x="753592" y="1897151"/>
                  </a:lnTo>
                  <a:lnTo>
                    <a:pt x="794372" y="1904326"/>
                  </a:lnTo>
                  <a:lnTo>
                    <a:pt x="800646" y="1904047"/>
                  </a:lnTo>
                  <a:lnTo>
                    <a:pt x="864768" y="1881454"/>
                  </a:lnTo>
                  <a:lnTo>
                    <a:pt x="897686" y="1847354"/>
                  </a:lnTo>
                  <a:lnTo>
                    <a:pt x="915517" y="1803628"/>
                  </a:lnTo>
                  <a:lnTo>
                    <a:pt x="914971" y="1755076"/>
                  </a:lnTo>
                  <a:lnTo>
                    <a:pt x="908608" y="1734337"/>
                  </a:lnTo>
                  <a:lnTo>
                    <a:pt x="905294" y="1727796"/>
                  </a:lnTo>
                  <a:lnTo>
                    <a:pt x="904481" y="1726184"/>
                  </a:lnTo>
                  <a:lnTo>
                    <a:pt x="899096" y="1715554"/>
                  </a:lnTo>
                  <a:lnTo>
                    <a:pt x="886256" y="1698879"/>
                  </a:lnTo>
                  <a:lnTo>
                    <a:pt x="869950" y="1684464"/>
                  </a:lnTo>
                  <a:lnTo>
                    <a:pt x="878763" y="1661998"/>
                  </a:lnTo>
                  <a:lnTo>
                    <a:pt x="916571" y="1565706"/>
                  </a:lnTo>
                  <a:lnTo>
                    <a:pt x="924623" y="1572120"/>
                  </a:lnTo>
                  <a:lnTo>
                    <a:pt x="940701" y="1572120"/>
                  </a:lnTo>
                  <a:lnTo>
                    <a:pt x="974737" y="1565706"/>
                  </a:lnTo>
                  <a:lnTo>
                    <a:pt x="1002080" y="1555153"/>
                  </a:lnTo>
                  <a:lnTo>
                    <a:pt x="1030947" y="1532204"/>
                  </a:lnTo>
                  <a:lnTo>
                    <a:pt x="1048296" y="1507210"/>
                  </a:lnTo>
                  <a:lnTo>
                    <a:pt x="1051674" y="1502346"/>
                  </a:lnTo>
                  <a:lnTo>
                    <a:pt x="1062913" y="1467815"/>
                  </a:lnTo>
                  <a:lnTo>
                    <a:pt x="1196378" y="1461389"/>
                  </a:lnTo>
                  <a:lnTo>
                    <a:pt x="1208836" y="1458607"/>
                  </a:lnTo>
                  <a:lnTo>
                    <a:pt x="1218882" y="1451165"/>
                  </a:lnTo>
                  <a:lnTo>
                    <a:pt x="1225321" y="1440408"/>
                  </a:lnTo>
                  <a:lnTo>
                    <a:pt x="1226934" y="1427695"/>
                  </a:lnTo>
                  <a:close/>
                </a:path>
                <a:path w="11162665" h="5438775">
                  <a:moveTo>
                    <a:pt x="1350746" y="1061783"/>
                  </a:moveTo>
                  <a:lnTo>
                    <a:pt x="1348206" y="1049324"/>
                  </a:lnTo>
                  <a:lnTo>
                    <a:pt x="1341297" y="1039114"/>
                  </a:lnTo>
                  <a:lnTo>
                    <a:pt x="1331074" y="1032217"/>
                  </a:lnTo>
                  <a:lnTo>
                    <a:pt x="1318590" y="1029690"/>
                  </a:lnTo>
                  <a:lnTo>
                    <a:pt x="1306093" y="1032217"/>
                  </a:lnTo>
                  <a:lnTo>
                    <a:pt x="1295869" y="1039114"/>
                  </a:lnTo>
                  <a:lnTo>
                    <a:pt x="1288961" y="1049324"/>
                  </a:lnTo>
                  <a:lnTo>
                    <a:pt x="1286421" y="1061783"/>
                  </a:lnTo>
                  <a:lnTo>
                    <a:pt x="1286421" y="1960499"/>
                  </a:lnTo>
                  <a:lnTo>
                    <a:pt x="32156" y="1960499"/>
                  </a:lnTo>
                  <a:lnTo>
                    <a:pt x="19672" y="1963026"/>
                  </a:lnTo>
                  <a:lnTo>
                    <a:pt x="9448" y="1969922"/>
                  </a:lnTo>
                  <a:lnTo>
                    <a:pt x="2540" y="1980133"/>
                  </a:lnTo>
                  <a:lnTo>
                    <a:pt x="0" y="1992591"/>
                  </a:lnTo>
                  <a:lnTo>
                    <a:pt x="2540" y="2005050"/>
                  </a:lnTo>
                  <a:lnTo>
                    <a:pt x="9448" y="2015261"/>
                  </a:lnTo>
                  <a:lnTo>
                    <a:pt x="19672" y="2022157"/>
                  </a:lnTo>
                  <a:lnTo>
                    <a:pt x="32156" y="2024684"/>
                  </a:lnTo>
                  <a:lnTo>
                    <a:pt x="1318590" y="2024684"/>
                  </a:lnTo>
                  <a:lnTo>
                    <a:pt x="1331074" y="2022157"/>
                  </a:lnTo>
                  <a:lnTo>
                    <a:pt x="1341297" y="2015261"/>
                  </a:lnTo>
                  <a:lnTo>
                    <a:pt x="1348206" y="2005050"/>
                  </a:lnTo>
                  <a:lnTo>
                    <a:pt x="1350746" y="1992591"/>
                  </a:lnTo>
                  <a:lnTo>
                    <a:pt x="1350746" y="1061783"/>
                  </a:lnTo>
                  <a:close/>
                </a:path>
                <a:path w="11162665" h="5438775">
                  <a:moveTo>
                    <a:pt x="1350924" y="416217"/>
                  </a:moveTo>
                  <a:lnTo>
                    <a:pt x="1347533" y="403809"/>
                  </a:lnTo>
                  <a:lnTo>
                    <a:pt x="1339621" y="393649"/>
                  </a:lnTo>
                  <a:lnTo>
                    <a:pt x="1328839" y="387553"/>
                  </a:lnTo>
                  <a:lnTo>
                    <a:pt x="1316545" y="385978"/>
                  </a:lnTo>
                  <a:lnTo>
                    <a:pt x="1304112" y="389356"/>
                  </a:lnTo>
                  <a:lnTo>
                    <a:pt x="1090244" y="495274"/>
                  </a:lnTo>
                  <a:lnTo>
                    <a:pt x="1080071" y="503174"/>
                  </a:lnTo>
                  <a:lnTo>
                    <a:pt x="1073962" y="513930"/>
                  </a:lnTo>
                  <a:lnTo>
                    <a:pt x="1072375" y="526199"/>
                  </a:lnTo>
                  <a:lnTo>
                    <a:pt x="1075778" y="538607"/>
                  </a:lnTo>
                  <a:lnTo>
                    <a:pt x="1080744" y="546112"/>
                  </a:lnTo>
                  <a:lnTo>
                    <a:pt x="1087831" y="551649"/>
                  </a:lnTo>
                  <a:lnTo>
                    <a:pt x="1096124" y="555091"/>
                  </a:lnTo>
                  <a:lnTo>
                    <a:pt x="1104722" y="556260"/>
                  </a:lnTo>
                  <a:lnTo>
                    <a:pt x="1109535" y="556260"/>
                  </a:lnTo>
                  <a:lnTo>
                    <a:pt x="1333055" y="447141"/>
                  </a:lnTo>
                  <a:lnTo>
                    <a:pt x="1350924" y="416217"/>
                  </a:lnTo>
                  <a:close/>
                </a:path>
                <a:path w="11162665" h="5438775">
                  <a:moveTo>
                    <a:pt x="3472129" y="5222811"/>
                  </a:moveTo>
                  <a:lnTo>
                    <a:pt x="3469716" y="5222811"/>
                  </a:lnTo>
                  <a:lnTo>
                    <a:pt x="3468433" y="5210111"/>
                  </a:lnTo>
                  <a:lnTo>
                    <a:pt x="3462490" y="5210111"/>
                  </a:lnTo>
                  <a:lnTo>
                    <a:pt x="3461207" y="5197411"/>
                  </a:lnTo>
                  <a:lnTo>
                    <a:pt x="3445141" y="5197411"/>
                  </a:lnTo>
                  <a:lnTo>
                    <a:pt x="3412426" y="5184711"/>
                  </a:lnTo>
                  <a:lnTo>
                    <a:pt x="3389896" y="5175974"/>
                  </a:lnTo>
                  <a:lnTo>
                    <a:pt x="3389896" y="5273611"/>
                  </a:lnTo>
                  <a:lnTo>
                    <a:pt x="3389896" y="5349811"/>
                  </a:lnTo>
                  <a:lnTo>
                    <a:pt x="3307664" y="5349811"/>
                  </a:lnTo>
                  <a:lnTo>
                    <a:pt x="3307664" y="5273611"/>
                  </a:lnTo>
                  <a:lnTo>
                    <a:pt x="3389896" y="5273611"/>
                  </a:lnTo>
                  <a:lnTo>
                    <a:pt x="3389896" y="5175974"/>
                  </a:lnTo>
                  <a:lnTo>
                    <a:pt x="3216135" y="5108511"/>
                  </a:lnTo>
                  <a:lnTo>
                    <a:pt x="3197644" y="5101336"/>
                  </a:lnTo>
                  <a:lnTo>
                    <a:pt x="3197644" y="5184711"/>
                  </a:lnTo>
                  <a:lnTo>
                    <a:pt x="3019844" y="5184711"/>
                  </a:lnTo>
                  <a:lnTo>
                    <a:pt x="3019844" y="5273611"/>
                  </a:lnTo>
                  <a:lnTo>
                    <a:pt x="3019844" y="5349811"/>
                  </a:lnTo>
                  <a:lnTo>
                    <a:pt x="2937611" y="5349811"/>
                  </a:lnTo>
                  <a:lnTo>
                    <a:pt x="2937611" y="5273611"/>
                  </a:lnTo>
                  <a:lnTo>
                    <a:pt x="3019844" y="5273611"/>
                  </a:lnTo>
                  <a:lnTo>
                    <a:pt x="3019844" y="5184711"/>
                  </a:lnTo>
                  <a:lnTo>
                    <a:pt x="2855379" y="5184711"/>
                  </a:lnTo>
                  <a:lnTo>
                    <a:pt x="2855379" y="5273611"/>
                  </a:lnTo>
                  <a:lnTo>
                    <a:pt x="2855379" y="5349811"/>
                  </a:lnTo>
                  <a:lnTo>
                    <a:pt x="2197519" y="5349811"/>
                  </a:lnTo>
                  <a:lnTo>
                    <a:pt x="2197519" y="5273611"/>
                  </a:lnTo>
                  <a:lnTo>
                    <a:pt x="2855379" y="5273611"/>
                  </a:lnTo>
                  <a:lnTo>
                    <a:pt x="2855379" y="5184711"/>
                  </a:lnTo>
                  <a:lnTo>
                    <a:pt x="2369858" y="5184711"/>
                  </a:lnTo>
                  <a:lnTo>
                    <a:pt x="2575433" y="5108511"/>
                  </a:lnTo>
                  <a:lnTo>
                    <a:pt x="2971508" y="5108511"/>
                  </a:lnTo>
                  <a:lnTo>
                    <a:pt x="3197644" y="5184711"/>
                  </a:lnTo>
                  <a:lnTo>
                    <a:pt x="3197644" y="5101336"/>
                  </a:lnTo>
                  <a:lnTo>
                    <a:pt x="3019844" y="5032311"/>
                  </a:lnTo>
                  <a:lnTo>
                    <a:pt x="3019844" y="5019611"/>
                  </a:lnTo>
                  <a:lnTo>
                    <a:pt x="3019844" y="4943411"/>
                  </a:lnTo>
                  <a:lnTo>
                    <a:pt x="3019844" y="4905311"/>
                  </a:lnTo>
                  <a:lnTo>
                    <a:pt x="3016605" y="4879911"/>
                  </a:lnTo>
                  <a:lnTo>
                    <a:pt x="3007779" y="4867211"/>
                  </a:lnTo>
                  <a:lnTo>
                    <a:pt x="2994710" y="4867211"/>
                  </a:lnTo>
                  <a:lnTo>
                    <a:pt x="2978734" y="4854511"/>
                  </a:lnTo>
                  <a:lnTo>
                    <a:pt x="2937611" y="4854511"/>
                  </a:lnTo>
                  <a:lnTo>
                    <a:pt x="2937611" y="4943411"/>
                  </a:lnTo>
                  <a:lnTo>
                    <a:pt x="2937611" y="5019611"/>
                  </a:lnTo>
                  <a:lnTo>
                    <a:pt x="2608681" y="5019611"/>
                  </a:lnTo>
                  <a:lnTo>
                    <a:pt x="2608681" y="4943411"/>
                  </a:lnTo>
                  <a:lnTo>
                    <a:pt x="2937611" y="4943411"/>
                  </a:lnTo>
                  <a:lnTo>
                    <a:pt x="2937611" y="4854511"/>
                  </a:lnTo>
                  <a:lnTo>
                    <a:pt x="2896501" y="4854511"/>
                  </a:lnTo>
                  <a:lnTo>
                    <a:pt x="2896501" y="4156011"/>
                  </a:lnTo>
                  <a:lnTo>
                    <a:pt x="2896501" y="4105211"/>
                  </a:lnTo>
                  <a:lnTo>
                    <a:pt x="2913837" y="4079811"/>
                  </a:lnTo>
                  <a:lnTo>
                    <a:pt x="2926753" y="4054411"/>
                  </a:lnTo>
                  <a:lnTo>
                    <a:pt x="2934830" y="4029011"/>
                  </a:lnTo>
                  <a:lnTo>
                    <a:pt x="2937611" y="3990911"/>
                  </a:lnTo>
                  <a:lnTo>
                    <a:pt x="2934805" y="3965511"/>
                  </a:lnTo>
                  <a:lnTo>
                    <a:pt x="2926689" y="3940111"/>
                  </a:lnTo>
                  <a:lnTo>
                    <a:pt x="2913761" y="3914711"/>
                  </a:lnTo>
                  <a:lnTo>
                    <a:pt x="2896501" y="3889311"/>
                  </a:lnTo>
                  <a:lnTo>
                    <a:pt x="2896501" y="3838511"/>
                  </a:lnTo>
                  <a:lnTo>
                    <a:pt x="2896501" y="3749611"/>
                  </a:lnTo>
                  <a:lnTo>
                    <a:pt x="2895701" y="3736911"/>
                  </a:lnTo>
                  <a:lnTo>
                    <a:pt x="2893364" y="3736911"/>
                  </a:lnTo>
                  <a:lnTo>
                    <a:pt x="2889580" y="3724211"/>
                  </a:lnTo>
                  <a:lnTo>
                    <a:pt x="2884449" y="3724211"/>
                  </a:lnTo>
                  <a:lnTo>
                    <a:pt x="2855379" y="3692499"/>
                  </a:lnTo>
                  <a:lnTo>
                    <a:pt x="2855379" y="3990911"/>
                  </a:lnTo>
                  <a:lnTo>
                    <a:pt x="2848254" y="4029011"/>
                  </a:lnTo>
                  <a:lnTo>
                    <a:pt x="2814269" y="4063555"/>
                  </a:lnTo>
                  <a:lnTo>
                    <a:pt x="2814269" y="4156011"/>
                  </a:lnTo>
                  <a:lnTo>
                    <a:pt x="2814269" y="4854511"/>
                  </a:lnTo>
                  <a:lnTo>
                    <a:pt x="2732036" y="4854511"/>
                  </a:lnTo>
                  <a:lnTo>
                    <a:pt x="2732036" y="4156011"/>
                  </a:lnTo>
                  <a:lnTo>
                    <a:pt x="2814269" y="4156011"/>
                  </a:lnTo>
                  <a:lnTo>
                    <a:pt x="2814269" y="4063555"/>
                  </a:lnTo>
                  <a:lnTo>
                    <a:pt x="2809011" y="4067111"/>
                  </a:lnTo>
                  <a:lnTo>
                    <a:pt x="2787700" y="4079811"/>
                  </a:lnTo>
                  <a:lnTo>
                    <a:pt x="2765577" y="4079811"/>
                  </a:lnTo>
                  <a:lnTo>
                    <a:pt x="2744406" y="4067111"/>
                  </a:lnTo>
                  <a:lnTo>
                    <a:pt x="2724734" y="4067111"/>
                  </a:lnTo>
                  <a:lnTo>
                    <a:pt x="2718866" y="4054411"/>
                  </a:lnTo>
                  <a:lnTo>
                    <a:pt x="2711958" y="4054411"/>
                  </a:lnTo>
                  <a:lnTo>
                    <a:pt x="2702915" y="4041711"/>
                  </a:lnTo>
                  <a:lnTo>
                    <a:pt x="2696311" y="4029011"/>
                  </a:lnTo>
                  <a:lnTo>
                    <a:pt x="2692285" y="4003611"/>
                  </a:lnTo>
                  <a:lnTo>
                    <a:pt x="2690914" y="3990911"/>
                  </a:lnTo>
                  <a:lnTo>
                    <a:pt x="2697391" y="3965511"/>
                  </a:lnTo>
                  <a:lnTo>
                    <a:pt x="2715044" y="3940111"/>
                  </a:lnTo>
                  <a:lnTo>
                    <a:pt x="2741193" y="3914711"/>
                  </a:lnTo>
                  <a:lnTo>
                    <a:pt x="2802521" y="3914711"/>
                  </a:lnTo>
                  <a:lnTo>
                    <a:pt x="2816034" y="3927411"/>
                  </a:lnTo>
                  <a:lnTo>
                    <a:pt x="2828391" y="3927411"/>
                  </a:lnTo>
                  <a:lnTo>
                    <a:pt x="2839859" y="3940111"/>
                  </a:lnTo>
                  <a:lnTo>
                    <a:pt x="2848330" y="3965511"/>
                  </a:lnTo>
                  <a:lnTo>
                    <a:pt x="2853588" y="3978211"/>
                  </a:lnTo>
                  <a:lnTo>
                    <a:pt x="2855379" y="3990911"/>
                  </a:lnTo>
                  <a:lnTo>
                    <a:pt x="2855379" y="3692499"/>
                  </a:lnTo>
                  <a:lnTo>
                    <a:pt x="2849524" y="3686111"/>
                  </a:lnTo>
                  <a:lnTo>
                    <a:pt x="2814269" y="3647668"/>
                  </a:lnTo>
                  <a:lnTo>
                    <a:pt x="2814269" y="3762311"/>
                  </a:lnTo>
                  <a:lnTo>
                    <a:pt x="2814269" y="3838511"/>
                  </a:lnTo>
                  <a:lnTo>
                    <a:pt x="2799969" y="3838511"/>
                  </a:lnTo>
                  <a:lnTo>
                    <a:pt x="2793314" y="3825811"/>
                  </a:lnTo>
                  <a:lnTo>
                    <a:pt x="2773146" y="3825811"/>
                  </a:lnTo>
                  <a:lnTo>
                    <a:pt x="2729458" y="3838511"/>
                  </a:lnTo>
                  <a:lnTo>
                    <a:pt x="2690177" y="3851211"/>
                  </a:lnTo>
                  <a:lnTo>
                    <a:pt x="2656890" y="3876611"/>
                  </a:lnTo>
                  <a:lnTo>
                    <a:pt x="2631160" y="3914711"/>
                  </a:lnTo>
                  <a:lnTo>
                    <a:pt x="2614561" y="3952811"/>
                  </a:lnTo>
                  <a:lnTo>
                    <a:pt x="2608681" y="3990911"/>
                  </a:lnTo>
                  <a:lnTo>
                    <a:pt x="2608859" y="4003611"/>
                  </a:lnTo>
                  <a:lnTo>
                    <a:pt x="2609342" y="4003611"/>
                  </a:lnTo>
                  <a:lnTo>
                    <a:pt x="2610104" y="4016311"/>
                  </a:lnTo>
                  <a:lnTo>
                    <a:pt x="2611094" y="4016311"/>
                  </a:lnTo>
                  <a:lnTo>
                    <a:pt x="2611577" y="4029011"/>
                  </a:lnTo>
                  <a:lnTo>
                    <a:pt x="2613342" y="4029011"/>
                  </a:lnTo>
                  <a:lnTo>
                    <a:pt x="2613990" y="4041711"/>
                  </a:lnTo>
                  <a:lnTo>
                    <a:pt x="2543479" y="4041711"/>
                  </a:lnTo>
                  <a:lnTo>
                    <a:pt x="2520302" y="4016311"/>
                  </a:lnTo>
                  <a:lnTo>
                    <a:pt x="2462365" y="3952811"/>
                  </a:lnTo>
                  <a:lnTo>
                    <a:pt x="2733154" y="3686111"/>
                  </a:lnTo>
                  <a:lnTo>
                    <a:pt x="2814269" y="3762311"/>
                  </a:lnTo>
                  <a:lnTo>
                    <a:pt x="2814269" y="3647668"/>
                  </a:lnTo>
                  <a:lnTo>
                    <a:pt x="2791295" y="3622611"/>
                  </a:lnTo>
                  <a:lnTo>
                    <a:pt x="2836595" y="3584511"/>
                  </a:lnTo>
                  <a:lnTo>
                    <a:pt x="3028035" y="3546411"/>
                  </a:lnTo>
                  <a:lnTo>
                    <a:pt x="3031413" y="3546411"/>
                  </a:lnTo>
                  <a:lnTo>
                    <a:pt x="3033014" y="3533711"/>
                  </a:lnTo>
                  <a:lnTo>
                    <a:pt x="3048762" y="3533711"/>
                  </a:lnTo>
                  <a:lnTo>
                    <a:pt x="3084779" y="3495611"/>
                  </a:lnTo>
                  <a:lnTo>
                    <a:pt x="3132798" y="3444811"/>
                  </a:lnTo>
                  <a:lnTo>
                    <a:pt x="3192818" y="3381311"/>
                  </a:lnTo>
                  <a:lnTo>
                    <a:pt x="3223526" y="3343211"/>
                  </a:lnTo>
                  <a:lnTo>
                    <a:pt x="3245980" y="3305111"/>
                  </a:lnTo>
                  <a:lnTo>
                    <a:pt x="3259772" y="3267011"/>
                  </a:lnTo>
                  <a:lnTo>
                    <a:pt x="3264458" y="3216211"/>
                  </a:lnTo>
                  <a:lnTo>
                    <a:pt x="3259772" y="3165411"/>
                  </a:lnTo>
                  <a:lnTo>
                    <a:pt x="3245980" y="3114611"/>
                  </a:lnTo>
                  <a:lnTo>
                    <a:pt x="3223526" y="3076511"/>
                  </a:lnTo>
                  <a:lnTo>
                    <a:pt x="3203054" y="3051111"/>
                  </a:lnTo>
                  <a:lnTo>
                    <a:pt x="3192818" y="3038411"/>
                  </a:lnTo>
                  <a:lnTo>
                    <a:pt x="3182226" y="3031210"/>
                  </a:lnTo>
                  <a:lnTo>
                    <a:pt x="3182226" y="3216211"/>
                  </a:lnTo>
                  <a:lnTo>
                    <a:pt x="3179114" y="3241611"/>
                  </a:lnTo>
                  <a:lnTo>
                    <a:pt x="3169958" y="3279711"/>
                  </a:lnTo>
                  <a:lnTo>
                    <a:pt x="3155061" y="3305111"/>
                  </a:lnTo>
                  <a:lnTo>
                    <a:pt x="3134690" y="3330511"/>
                  </a:lnTo>
                  <a:lnTo>
                    <a:pt x="3019844" y="3444811"/>
                  </a:lnTo>
                  <a:lnTo>
                    <a:pt x="2936494" y="3361855"/>
                  </a:lnTo>
                  <a:lnTo>
                    <a:pt x="2936494" y="3470211"/>
                  </a:lnTo>
                  <a:lnTo>
                    <a:pt x="2829839" y="3495611"/>
                  </a:lnTo>
                  <a:lnTo>
                    <a:pt x="2816656" y="3482911"/>
                  </a:lnTo>
                  <a:lnTo>
                    <a:pt x="2758211" y="3426663"/>
                  </a:lnTo>
                  <a:lnTo>
                    <a:pt x="2758211" y="3546411"/>
                  </a:lnTo>
                  <a:lnTo>
                    <a:pt x="2709062" y="3597211"/>
                  </a:lnTo>
                  <a:lnTo>
                    <a:pt x="2704731" y="3597211"/>
                  </a:lnTo>
                  <a:lnTo>
                    <a:pt x="2374036" y="3927411"/>
                  </a:lnTo>
                  <a:lnTo>
                    <a:pt x="2370010" y="3927411"/>
                  </a:lnTo>
                  <a:lnTo>
                    <a:pt x="2322957" y="3978211"/>
                  </a:lnTo>
                  <a:lnTo>
                    <a:pt x="2257742" y="3914711"/>
                  </a:lnTo>
                  <a:lnTo>
                    <a:pt x="2693009" y="3482911"/>
                  </a:lnTo>
                  <a:lnTo>
                    <a:pt x="2758211" y="3546411"/>
                  </a:lnTo>
                  <a:lnTo>
                    <a:pt x="2758211" y="3426663"/>
                  </a:lnTo>
                  <a:lnTo>
                    <a:pt x="2737497" y="3406711"/>
                  </a:lnTo>
                  <a:lnTo>
                    <a:pt x="2757894" y="3292411"/>
                  </a:lnTo>
                  <a:lnTo>
                    <a:pt x="2936494" y="3470211"/>
                  </a:lnTo>
                  <a:lnTo>
                    <a:pt x="2936494" y="3361855"/>
                  </a:lnTo>
                  <a:lnTo>
                    <a:pt x="2866733" y="3292411"/>
                  </a:lnTo>
                  <a:lnTo>
                    <a:pt x="2790177" y="3216211"/>
                  </a:lnTo>
                  <a:lnTo>
                    <a:pt x="2905010" y="3101911"/>
                  </a:lnTo>
                  <a:lnTo>
                    <a:pt x="2939059" y="3076511"/>
                  </a:lnTo>
                  <a:lnTo>
                    <a:pt x="2978188" y="3051111"/>
                  </a:lnTo>
                  <a:lnTo>
                    <a:pt x="3061500" y="3051111"/>
                  </a:lnTo>
                  <a:lnTo>
                    <a:pt x="3100628" y="3076511"/>
                  </a:lnTo>
                  <a:lnTo>
                    <a:pt x="3134690" y="3101911"/>
                  </a:lnTo>
                  <a:lnTo>
                    <a:pt x="3169958" y="3152711"/>
                  </a:lnTo>
                  <a:lnTo>
                    <a:pt x="3182226" y="3216211"/>
                  </a:lnTo>
                  <a:lnTo>
                    <a:pt x="3182226" y="3031210"/>
                  </a:lnTo>
                  <a:lnTo>
                    <a:pt x="3155480" y="3013011"/>
                  </a:lnTo>
                  <a:lnTo>
                    <a:pt x="3113506" y="2987611"/>
                  </a:lnTo>
                  <a:lnTo>
                    <a:pt x="3067951" y="2974911"/>
                  </a:lnTo>
                  <a:lnTo>
                    <a:pt x="2971749" y="2974911"/>
                  </a:lnTo>
                  <a:lnTo>
                    <a:pt x="2926194" y="2987611"/>
                  </a:lnTo>
                  <a:lnTo>
                    <a:pt x="2884220" y="3013011"/>
                  </a:lnTo>
                  <a:lnTo>
                    <a:pt x="2846870" y="3038411"/>
                  </a:lnTo>
                  <a:lnTo>
                    <a:pt x="2702801" y="3178111"/>
                  </a:lnTo>
                  <a:lnTo>
                    <a:pt x="2702649" y="3190811"/>
                  </a:lnTo>
                  <a:lnTo>
                    <a:pt x="2694609" y="3190811"/>
                  </a:lnTo>
                  <a:lnTo>
                    <a:pt x="2694127" y="3203511"/>
                  </a:lnTo>
                  <a:lnTo>
                    <a:pt x="2691714" y="3203511"/>
                  </a:lnTo>
                  <a:lnTo>
                    <a:pt x="2654935" y="3394011"/>
                  </a:lnTo>
                  <a:lnTo>
                    <a:pt x="2253259" y="3802977"/>
                  </a:lnTo>
                  <a:lnTo>
                    <a:pt x="2253259" y="4029011"/>
                  </a:lnTo>
                  <a:lnTo>
                    <a:pt x="2166518" y="4067111"/>
                  </a:lnTo>
                  <a:lnTo>
                    <a:pt x="2210371" y="3978211"/>
                  </a:lnTo>
                  <a:lnTo>
                    <a:pt x="2253259" y="4029011"/>
                  </a:lnTo>
                  <a:lnTo>
                    <a:pt x="2253259" y="3802977"/>
                  </a:lnTo>
                  <a:lnTo>
                    <a:pt x="2168448" y="3889311"/>
                  </a:lnTo>
                  <a:lnTo>
                    <a:pt x="2162987" y="3889311"/>
                  </a:lnTo>
                  <a:lnTo>
                    <a:pt x="2078672" y="4054411"/>
                  </a:lnTo>
                  <a:lnTo>
                    <a:pt x="2075218" y="4067111"/>
                  </a:lnTo>
                  <a:lnTo>
                    <a:pt x="2074227" y="4079811"/>
                  </a:lnTo>
                  <a:lnTo>
                    <a:pt x="2075624" y="4092511"/>
                  </a:lnTo>
                  <a:lnTo>
                    <a:pt x="2079307" y="4092511"/>
                  </a:lnTo>
                  <a:lnTo>
                    <a:pt x="2044725" y="4130611"/>
                  </a:lnTo>
                  <a:lnTo>
                    <a:pt x="2013864" y="4181411"/>
                  </a:lnTo>
                  <a:lnTo>
                    <a:pt x="1986800" y="4219511"/>
                  </a:lnTo>
                  <a:lnTo>
                    <a:pt x="1963635" y="4270311"/>
                  </a:lnTo>
                  <a:lnTo>
                    <a:pt x="1944471" y="4308411"/>
                  </a:lnTo>
                  <a:lnTo>
                    <a:pt x="1929409" y="4359211"/>
                  </a:lnTo>
                  <a:lnTo>
                    <a:pt x="1918525" y="4410011"/>
                  </a:lnTo>
                  <a:lnTo>
                    <a:pt x="1911934" y="4460811"/>
                  </a:lnTo>
                  <a:lnTo>
                    <a:pt x="1909711" y="4511611"/>
                  </a:lnTo>
                  <a:lnTo>
                    <a:pt x="1909711" y="5146611"/>
                  </a:lnTo>
                  <a:lnTo>
                    <a:pt x="1904276" y="5197411"/>
                  </a:lnTo>
                  <a:lnTo>
                    <a:pt x="1888782" y="5235511"/>
                  </a:lnTo>
                  <a:lnTo>
                    <a:pt x="1864499" y="5273611"/>
                  </a:lnTo>
                  <a:lnTo>
                    <a:pt x="1832648" y="5311711"/>
                  </a:lnTo>
                  <a:lnTo>
                    <a:pt x="1794471" y="5337111"/>
                  </a:lnTo>
                  <a:lnTo>
                    <a:pt x="1751215" y="5349811"/>
                  </a:lnTo>
                  <a:lnTo>
                    <a:pt x="1539659" y="5349811"/>
                  </a:lnTo>
                  <a:lnTo>
                    <a:pt x="1539659" y="5438711"/>
                  </a:lnTo>
                  <a:lnTo>
                    <a:pt x="1704124" y="5438711"/>
                  </a:lnTo>
                  <a:lnTo>
                    <a:pt x="1750745" y="5426011"/>
                  </a:lnTo>
                  <a:lnTo>
                    <a:pt x="1794992" y="5426011"/>
                  </a:lnTo>
                  <a:lnTo>
                    <a:pt x="1836267" y="5400611"/>
                  </a:lnTo>
                  <a:lnTo>
                    <a:pt x="1873986" y="5375211"/>
                  </a:lnTo>
                  <a:lnTo>
                    <a:pt x="1907540" y="5349811"/>
                  </a:lnTo>
                  <a:lnTo>
                    <a:pt x="1936330" y="5311711"/>
                  </a:lnTo>
                  <a:lnTo>
                    <a:pt x="1959762" y="5273611"/>
                  </a:lnTo>
                  <a:lnTo>
                    <a:pt x="1977237" y="5235511"/>
                  </a:lnTo>
                  <a:lnTo>
                    <a:pt x="1988159" y="5197411"/>
                  </a:lnTo>
                  <a:lnTo>
                    <a:pt x="1991944" y="5146611"/>
                  </a:lnTo>
                  <a:lnTo>
                    <a:pt x="1991944" y="4511611"/>
                  </a:lnTo>
                  <a:lnTo>
                    <a:pt x="1994357" y="4460811"/>
                  </a:lnTo>
                  <a:lnTo>
                    <a:pt x="2001532" y="4410011"/>
                  </a:lnTo>
                  <a:lnTo>
                    <a:pt x="2013356" y="4371911"/>
                  </a:lnTo>
                  <a:lnTo>
                    <a:pt x="2029701" y="4321111"/>
                  </a:lnTo>
                  <a:lnTo>
                    <a:pt x="2050453" y="4270311"/>
                  </a:lnTo>
                  <a:lnTo>
                    <a:pt x="2075484" y="4232211"/>
                  </a:lnTo>
                  <a:lnTo>
                    <a:pt x="2104682" y="4194111"/>
                  </a:lnTo>
                  <a:lnTo>
                    <a:pt x="2137930" y="4156011"/>
                  </a:lnTo>
                  <a:lnTo>
                    <a:pt x="2174557" y="4156011"/>
                  </a:lnTo>
                  <a:lnTo>
                    <a:pt x="2341105" y="4067111"/>
                  </a:lnTo>
                  <a:lnTo>
                    <a:pt x="2349779" y="4067111"/>
                  </a:lnTo>
                  <a:lnTo>
                    <a:pt x="2404224" y="4016311"/>
                  </a:lnTo>
                  <a:lnTo>
                    <a:pt x="2497378" y="4105211"/>
                  </a:lnTo>
                  <a:lnTo>
                    <a:pt x="2503640" y="4105211"/>
                  </a:lnTo>
                  <a:lnTo>
                    <a:pt x="2510713" y="4117911"/>
                  </a:lnTo>
                  <a:lnTo>
                    <a:pt x="2649804" y="4117911"/>
                  </a:lnTo>
                  <a:lnTo>
                    <a:pt x="2649804" y="4854511"/>
                  </a:lnTo>
                  <a:lnTo>
                    <a:pt x="2567571" y="4854511"/>
                  </a:lnTo>
                  <a:lnTo>
                    <a:pt x="2551595" y="4867211"/>
                  </a:lnTo>
                  <a:lnTo>
                    <a:pt x="2538514" y="4867211"/>
                  </a:lnTo>
                  <a:lnTo>
                    <a:pt x="2529687" y="4879911"/>
                  </a:lnTo>
                  <a:lnTo>
                    <a:pt x="2526449" y="4905311"/>
                  </a:lnTo>
                  <a:lnTo>
                    <a:pt x="2526449" y="5032311"/>
                  </a:lnTo>
                  <a:lnTo>
                    <a:pt x="2141143" y="5197411"/>
                  </a:lnTo>
                  <a:lnTo>
                    <a:pt x="2126043" y="5197411"/>
                  </a:lnTo>
                  <a:lnTo>
                    <a:pt x="2124926" y="5210111"/>
                  </a:lnTo>
                  <a:lnTo>
                    <a:pt x="2118334" y="5210111"/>
                  </a:lnTo>
                  <a:lnTo>
                    <a:pt x="2117699" y="5222811"/>
                  </a:lnTo>
                  <a:lnTo>
                    <a:pt x="2115286" y="5222811"/>
                  </a:lnTo>
                  <a:lnTo>
                    <a:pt x="2115286" y="5400611"/>
                  </a:lnTo>
                  <a:lnTo>
                    <a:pt x="2118525" y="5413311"/>
                  </a:lnTo>
                  <a:lnTo>
                    <a:pt x="2127351" y="5426011"/>
                  </a:lnTo>
                  <a:lnTo>
                    <a:pt x="2140432" y="5426011"/>
                  </a:lnTo>
                  <a:lnTo>
                    <a:pt x="2156409" y="5438711"/>
                  </a:lnTo>
                  <a:lnTo>
                    <a:pt x="3431006" y="5438711"/>
                  </a:lnTo>
                  <a:lnTo>
                    <a:pt x="3446983" y="5426011"/>
                  </a:lnTo>
                  <a:lnTo>
                    <a:pt x="3460064" y="5426011"/>
                  </a:lnTo>
                  <a:lnTo>
                    <a:pt x="3468890" y="5413311"/>
                  </a:lnTo>
                  <a:lnTo>
                    <a:pt x="3472129" y="5400611"/>
                  </a:lnTo>
                  <a:lnTo>
                    <a:pt x="3472129" y="5349811"/>
                  </a:lnTo>
                  <a:lnTo>
                    <a:pt x="3472129" y="5273611"/>
                  </a:lnTo>
                  <a:lnTo>
                    <a:pt x="3472129" y="5222811"/>
                  </a:lnTo>
                  <a:close/>
                </a:path>
                <a:path w="11162665" h="5438775">
                  <a:moveTo>
                    <a:pt x="3760101" y="3966514"/>
                  </a:moveTo>
                  <a:lnTo>
                    <a:pt x="3698430" y="3912070"/>
                  </a:lnTo>
                  <a:lnTo>
                    <a:pt x="3667912" y="3950004"/>
                  </a:lnTo>
                  <a:lnTo>
                    <a:pt x="3641140" y="3990289"/>
                  </a:lnTo>
                  <a:lnTo>
                    <a:pt x="3618192" y="4032618"/>
                  </a:lnTo>
                  <a:lnTo>
                    <a:pt x="3599192" y="4076763"/>
                  </a:lnTo>
                  <a:lnTo>
                    <a:pt x="3584232" y="4122420"/>
                  </a:lnTo>
                  <a:lnTo>
                    <a:pt x="3573411" y="4169346"/>
                  </a:lnTo>
                  <a:lnTo>
                    <a:pt x="3566845" y="4217263"/>
                  </a:lnTo>
                  <a:lnTo>
                    <a:pt x="3564636" y="4265892"/>
                  </a:lnTo>
                  <a:lnTo>
                    <a:pt x="3566845" y="4314533"/>
                  </a:lnTo>
                  <a:lnTo>
                    <a:pt x="3573411" y="4362450"/>
                  </a:lnTo>
                  <a:lnTo>
                    <a:pt x="3584232" y="4409364"/>
                  </a:lnTo>
                  <a:lnTo>
                    <a:pt x="3599192" y="4455020"/>
                  </a:lnTo>
                  <a:lnTo>
                    <a:pt x="3618192" y="4499140"/>
                  </a:lnTo>
                  <a:lnTo>
                    <a:pt x="3641140" y="4541444"/>
                  </a:lnTo>
                  <a:lnTo>
                    <a:pt x="3667912" y="4581677"/>
                  </a:lnTo>
                  <a:lnTo>
                    <a:pt x="3698430" y="4619561"/>
                  </a:lnTo>
                  <a:lnTo>
                    <a:pt x="3760101" y="4565116"/>
                  </a:lnTo>
                  <a:lnTo>
                    <a:pt x="3730815" y="4528286"/>
                  </a:lnTo>
                  <a:lnTo>
                    <a:pt x="3705695" y="4488929"/>
                  </a:lnTo>
                  <a:lnTo>
                    <a:pt x="3684854" y="4447362"/>
                  </a:lnTo>
                  <a:lnTo>
                    <a:pt x="3668433" y="4403941"/>
                  </a:lnTo>
                  <a:lnTo>
                    <a:pt x="3656533" y="4358995"/>
                  </a:lnTo>
                  <a:lnTo>
                    <a:pt x="3649307" y="4312869"/>
                  </a:lnTo>
                  <a:lnTo>
                    <a:pt x="3646868" y="4265892"/>
                  </a:lnTo>
                  <a:lnTo>
                    <a:pt x="3649307" y="4218914"/>
                  </a:lnTo>
                  <a:lnTo>
                    <a:pt x="3656533" y="4172762"/>
                  </a:lnTo>
                  <a:lnTo>
                    <a:pt x="3668433" y="4127792"/>
                  </a:lnTo>
                  <a:lnTo>
                    <a:pt x="3684854" y="4084332"/>
                  </a:lnTo>
                  <a:lnTo>
                    <a:pt x="3705695" y="4042740"/>
                  </a:lnTo>
                  <a:lnTo>
                    <a:pt x="3730815" y="4003357"/>
                  </a:lnTo>
                  <a:lnTo>
                    <a:pt x="3760101" y="3966514"/>
                  </a:lnTo>
                  <a:close/>
                </a:path>
                <a:path w="11162665" h="5438775">
                  <a:moveTo>
                    <a:pt x="3883291" y="4075417"/>
                  </a:moveTo>
                  <a:lnTo>
                    <a:pt x="3821773" y="4020972"/>
                  </a:lnTo>
                  <a:lnTo>
                    <a:pt x="3789197" y="4063796"/>
                  </a:lnTo>
                  <a:lnTo>
                    <a:pt x="3763340" y="4110469"/>
                  </a:lnTo>
                  <a:lnTo>
                    <a:pt x="3744518" y="4160202"/>
                  </a:lnTo>
                  <a:lnTo>
                    <a:pt x="3733000" y="4212272"/>
                  </a:lnTo>
                  <a:lnTo>
                    <a:pt x="3729101" y="4265892"/>
                  </a:lnTo>
                  <a:lnTo>
                    <a:pt x="3733000" y="4319524"/>
                  </a:lnTo>
                  <a:lnTo>
                    <a:pt x="3744518" y="4371581"/>
                  </a:lnTo>
                  <a:lnTo>
                    <a:pt x="3763340" y="4421289"/>
                  </a:lnTo>
                  <a:lnTo>
                    <a:pt x="3789197" y="4467911"/>
                  </a:lnTo>
                  <a:lnTo>
                    <a:pt x="3821773" y="4510671"/>
                  </a:lnTo>
                  <a:lnTo>
                    <a:pt x="3883291" y="4456214"/>
                  </a:lnTo>
                  <a:lnTo>
                    <a:pt x="3852468" y="4414190"/>
                  </a:lnTo>
                  <a:lnTo>
                    <a:pt x="3829901" y="4367682"/>
                  </a:lnTo>
                  <a:lnTo>
                    <a:pt x="3816045" y="4317860"/>
                  </a:lnTo>
                  <a:lnTo>
                    <a:pt x="3811333" y="4265892"/>
                  </a:lnTo>
                  <a:lnTo>
                    <a:pt x="3816045" y="4213936"/>
                  </a:lnTo>
                  <a:lnTo>
                    <a:pt x="3829901" y="4164088"/>
                  </a:lnTo>
                  <a:lnTo>
                    <a:pt x="3852468" y="4117530"/>
                  </a:lnTo>
                  <a:lnTo>
                    <a:pt x="3883291" y="4075417"/>
                  </a:lnTo>
                  <a:close/>
                </a:path>
                <a:path w="11162665" h="5438775">
                  <a:moveTo>
                    <a:pt x="4006634" y="4184307"/>
                  </a:moveTo>
                  <a:lnTo>
                    <a:pt x="3944963" y="4129862"/>
                  </a:lnTo>
                  <a:lnTo>
                    <a:pt x="3917391" y="4170845"/>
                  </a:lnTo>
                  <a:lnTo>
                    <a:pt x="3900843" y="4217060"/>
                  </a:lnTo>
                  <a:lnTo>
                    <a:pt x="3895331" y="4265892"/>
                  </a:lnTo>
                  <a:lnTo>
                    <a:pt x="3900843" y="4314723"/>
                  </a:lnTo>
                  <a:lnTo>
                    <a:pt x="3917391" y="4360951"/>
                  </a:lnTo>
                  <a:lnTo>
                    <a:pt x="3944963" y="4401934"/>
                  </a:lnTo>
                  <a:lnTo>
                    <a:pt x="4006634" y="4347489"/>
                  </a:lnTo>
                  <a:lnTo>
                    <a:pt x="3984688" y="4309503"/>
                  </a:lnTo>
                  <a:lnTo>
                    <a:pt x="3977373" y="4265841"/>
                  </a:lnTo>
                  <a:lnTo>
                    <a:pt x="3984688" y="4222204"/>
                  </a:lnTo>
                  <a:lnTo>
                    <a:pt x="4006634" y="4184307"/>
                  </a:lnTo>
                  <a:close/>
                </a:path>
                <a:path w="11162665" h="5438775">
                  <a:moveTo>
                    <a:pt x="11162208" y="1117600"/>
                  </a:moveTo>
                  <a:lnTo>
                    <a:pt x="11154385" y="1079500"/>
                  </a:lnTo>
                  <a:lnTo>
                    <a:pt x="11101413" y="1028700"/>
                  </a:lnTo>
                  <a:lnTo>
                    <a:pt x="11095850" y="1026883"/>
                  </a:lnTo>
                  <a:lnTo>
                    <a:pt x="11095850" y="1117600"/>
                  </a:lnTo>
                  <a:lnTo>
                    <a:pt x="11095850" y="1435100"/>
                  </a:lnTo>
                  <a:lnTo>
                    <a:pt x="11092739" y="1460500"/>
                  </a:lnTo>
                  <a:lnTo>
                    <a:pt x="11083950" y="1473200"/>
                  </a:lnTo>
                  <a:lnTo>
                    <a:pt x="11070323" y="1498600"/>
                  </a:lnTo>
                  <a:lnTo>
                    <a:pt x="11044784" y="1498600"/>
                  </a:lnTo>
                  <a:lnTo>
                    <a:pt x="11042587" y="1511300"/>
                  </a:lnTo>
                  <a:lnTo>
                    <a:pt x="11029493" y="1513903"/>
                  </a:lnTo>
                  <a:lnTo>
                    <a:pt x="11029493" y="1574800"/>
                  </a:lnTo>
                  <a:lnTo>
                    <a:pt x="11029493" y="1854200"/>
                  </a:lnTo>
                  <a:lnTo>
                    <a:pt x="11024273" y="1879600"/>
                  </a:lnTo>
                  <a:lnTo>
                    <a:pt x="11010024" y="1892300"/>
                  </a:lnTo>
                  <a:lnTo>
                    <a:pt x="10988929" y="1917700"/>
                  </a:lnTo>
                  <a:lnTo>
                    <a:pt x="10008349" y="1917700"/>
                  </a:lnTo>
                  <a:lnTo>
                    <a:pt x="9987255" y="1892300"/>
                  </a:lnTo>
                  <a:lnTo>
                    <a:pt x="9973005" y="1879600"/>
                  </a:lnTo>
                  <a:lnTo>
                    <a:pt x="9967773" y="1854200"/>
                  </a:lnTo>
                  <a:lnTo>
                    <a:pt x="9967773" y="1816100"/>
                  </a:lnTo>
                  <a:lnTo>
                    <a:pt x="9967773" y="1752600"/>
                  </a:lnTo>
                  <a:lnTo>
                    <a:pt x="9967773" y="1651000"/>
                  </a:lnTo>
                  <a:lnTo>
                    <a:pt x="9967773" y="1574800"/>
                  </a:lnTo>
                  <a:lnTo>
                    <a:pt x="10399103" y="1663700"/>
                  </a:lnTo>
                  <a:lnTo>
                    <a:pt x="10399103" y="1689100"/>
                  </a:lnTo>
                  <a:lnTo>
                    <a:pt x="10404335" y="1714500"/>
                  </a:lnTo>
                  <a:lnTo>
                    <a:pt x="10418572" y="1727200"/>
                  </a:lnTo>
                  <a:lnTo>
                    <a:pt x="10439667" y="1752600"/>
                  </a:lnTo>
                  <a:lnTo>
                    <a:pt x="10557599" y="1752600"/>
                  </a:lnTo>
                  <a:lnTo>
                    <a:pt x="10578706" y="1727200"/>
                  </a:lnTo>
                  <a:lnTo>
                    <a:pt x="10592943" y="1714500"/>
                  </a:lnTo>
                  <a:lnTo>
                    <a:pt x="10598175" y="1689100"/>
                  </a:lnTo>
                  <a:lnTo>
                    <a:pt x="10598175" y="1663700"/>
                  </a:lnTo>
                  <a:lnTo>
                    <a:pt x="10783024" y="1625600"/>
                  </a:lnTo>
                  <a:lnTo>
                    <a:pt x="10906265" y="1600200"/>
                  </a:lnTo>
                  <a:lnTo>
                    <a:pt x="11029493" y="1574800"/>
                  </a:lnTo>
                  <a:lnTo>
                    <a:pt x="11029493" y="1513903"/>
                  </a:lnTo>
                  <a:lnTo>
                    <a:pt x="10593375" y="1600200"/>
                  </a:lnTo>
                  <a:lnTo>
                    <a:pt x="10583596" y="1574800"/>
                  </a:lnTo>
                  <a:lnTo>
                    <a:pt x="10569448" y="1562100"/>
                  </a:lnTo>
                  <a:lnTo>
                    <a:pt x="10551871" y="1562100"/>
                  </a:lnTo>
                  <a:lnTo>
                    <a:pt x="10531818" y="1549400"/>
                  </a:lnTo>
                  <a:lnTo>
                    <a:pt x="10531818" y="1625600"/>
                  </a:lnTo>
                  <a:lnTo>
                    <a:pt x="10531818" y="1689100"/>
                  </a:lnTo>
                  <a:lnTo>
                    <a:pt x="10465460" y="1689100"/>
                  </a:lnTo>
                  <a:lnTo>
                    <a:pt x="10465460" y="1625600"/>
                  </a:lnTo>
                  <a:lnTo>
                    <a:pt x="10531818" y="1625600"/>
                  </a:lnTo>
                  <a:lnTo>
                    <a:pt x="10531818" y="1549400"/>
                  </a:lnTo>
                  <a:lnTo>
                    <a:pt x="10465460" y="1549400"/>
                  </a:lnTo>
                  <a:lnTo>
                    <a:pt x="10445394" y="1562100"/>
                  </a:lnTo>
                  <a:lnTo>
                    <a:pt x="10427818" y="1562100"/>
                  </a:lnTo>
                  <a:lnTo>
                    <a:pt x="10413682" y="1574800"/>
                  </a:lnTo>
                  <a:lnTo>
                    <a:pt x="10403891" y="1600200"/>
                  </a:lnTo>
                  <a:lnTo>
                    <a:pt x="10275849" y="1574800"/>
                  </a:lnTo>
                  <a:lnTo>
                    <a:pt x="9955720" y="1511300"/>
                  </a:lnTo>
                  <a:lnTo>
                    <a:pt x="9952482" y="1498600"/>
                  </a:lnTo>
                  <a:lnTo>
                    <a:pt x="9926955" y="1498600"/>
                  </a:lnTo>
                  <a:lnTo>
                    <a:pt x="9919830" y="1485328"/>
                  </a:lnTo>
                  <a:lnTo>
                    <a:pt x="9919830" y="1917700"/>
                  </a:lnTo>
                  <a:lnTo>
                    <a:pt x="9237840" y="1917700"/>
                  </a:lnTo>
                  <a:lnTo>
                    <a:pt x="9237840" y="1854200"/>
                  </a:lnTo>
                  <a:lnTo>
                    <a:pt x="9240456" y="1841500"/>
                  </a:lnTo>
                  <a:lnTo>
                    <a:pt x="9247581" y="1828800"/>
                  </a:lnTo>
                  <a:lnTo>
                    <a:pt x="9258135" y="1816100"/>
                  </a:lnTo>
                  <a:lnTo>
                    <a:pt x="9901415" y="1816100"/>
                  </a:lnTo>
                  <a:lnTo>
                    <a:pt x="9901415" y="1854200"/>
                  </a:lnTo>
                  <a:lnTo>
                    <a:pt x="9902698" y="1866900"/>
                  </a:lnTo>
                  <a:lnTo>
                    <a:pt x="9906343" y="1892300"/>
                  </a:lnTo>
                  <a:lnTo>
                    <a:pt x="9912134" y="1905000"/>
                  </a:lnTo>
                  <a:lnTo>
                    <a:pt x="9919830" y="1917700"/>
                  </a:lnTo>
                  <a:lnTo>
                    <a:pt x="9919830" y="1485328"/>
                  </a:lnTo>
                  <a:lnTo>
                    <a:pt x="9913328" y="1473200"/>
                  </a:lnTo>
                  <a:lnTo>
                    <a:pt x="9904539" y="1460500"/>
                  </a:lnTo>
                  <a:lnTo>
                    <a:pt x="9901415" y="1435100"/>
                  </a:lnTo>
                  <a:lnTo>
                    <a:pt x="9901415" y="1549400"/>
                  </a:lnTo>
                  <a:lnTo>
                    <a:pt x="9901415" y="1587500"/>
                  </a:lnTo>
                  <a:lnTo>
                    <a:pt x="9901415" y="1651000"/>
                  </a:lnTo>
                  <a:lnTo>
                    <a:pt x="9901415" y="1752600"/>
                  </a:lnTo>
                  <a:lnTo>
                    <a:pt x="9337383" y="1752600"/>
                  </a:lnTo>
                  <a:lnTo>
                    <a:pt x="9337383" y="1689100"/>
                  </a:lnTo>
                  <a:lnTo>
                    <a:pt x="9339999" y="1676400"/>
                  </a:lnTo>
                  <a:lnTo>
                    <a:pt x="9347124" y="1663700"/>
                  </a:lnTo>
                  <a:lnTo>
                    <a:pt x="9357665" y="1651000"/>
                  </a:lnTo>
                  <a:lnTo>
                    <a:pt x="9901415" y="1651000"/>
                  </a:lnTo>
                  <a:lnTo>
                    <a:pt x="9901415" y="1587500"/>
                  </a:lnTo>
                  <a:lnTo>
                    <a:pt x="9490189" y="1587500"/>
                  </a:lnTo>
                  <a:lnTo>
                    <a:pt x="9530156" y="1536700"/>
                  </a:lnTo>
                  <a:lnTo>
                    <a:pt x="9559900" y="1485900"/>
                  </a:lnTo>
                  <a:lnTo>
                    <a:pt x="9580677" y="1447800"/>
                  </a:lnTo>
                  <a:lnTo>
                    <a:pt x="9593745" y="1422400"/>
                  </a:lnTo>
                  <a:lnTo>
                    <a:pt x="9835058" y="1422400"/>
                  </a:lnTo>
                  <a:lnTo>
                    <a:pt x="9835058" y="1435100"/>
                  </a:lnTo>
                  <a:lnTo>
                    <a:pt x="9839744" y="1473200"/>
                  </a:lnTo>
                  <a:lnTo>
                    <a:pt x="9853079" y="1511300"/>
                  </a:lnTo>
                  <a:lnTo>
                    <a:pt x="9873996" y="1536700"/>
                  </a:lnTo>
                  <a:lnTo>
                    <a:pt x="9901415" y="1549400"/>
                  </a:lnTo>
                  <a:lnTo>
                    <a:pt x="9901415" y="1435100"/>
                  </a:lnTo>
                  <a:lnTo>
                    <a:pt x="9901415" y="1422400"/>
                  </a:lnTo>
                  <a:lnTo>
                    <a:pt x="9901415" y="1358900"/>
                  </a:lnTo>
                  <a:lnTo>
                    <a:pt x="9901415" y="1282700"/>
                  </a:lnTo>
                  <a:lnTo>
                    <a:pt x="9901415" y="1117600"/>
                  </a:lnTo>
                  <a:lnTo>
                    <a:pt x="9904031" y="1104900"/>
                  </a:lnTo>
                  <a:lnTo>
                    <a:pt x="9911156" y="1092200"/>
                  </a:lnTo>
                  <a:lnTo>
                    <a:pt x="11086122" y="1092200"/>
                  </a:lnTo>
                  <a:lnTo>
                    <a:pt x="11093234" y="1104900"/>
                  </a:lnTo>
                  <a:lnTo>
                    <a:pt x="11095850" y="1117600"/>
                  </a:lnTo>
                  <a:lnTo>
                    <a:pt x="11095850" y="1026883"/>
                  </a:lnTo>
                  <a:lnTo>
                    <a:pt x="11062678" y="1016000"/>
                  </a:lnTo>
                  <a:lnTo>
                    <a:pt x="10797248" y="1016000"/>
                  </a:lnTo>
                  <a:lnTo>
                    <a:pt x="10797248" y="990600"/>
                  </a:lnTo>
                  <a:lnTo>
                    <a:pt x="10789425" y="952500"/>
                  </a:lnTo>
                  <a:lnTo>
                    <a:pt x="10768089" y="914400"/>
                  </a:lnTo>
                  <a:lnTo>
                    <a:pt x="10736440" y="901700"/>
                  </a:lnTo>
                  <a:lnTo>
                    <a:pt x="10730890" y="899883"/>
                  </a:lnTo>
                  <a:lnTo>
                    <a:pt x="10730890" y="990600"/>
                  </a:lnTo>
                  <a:lnTo>
                    <a:pt x="10730890" y="1016000"/>
                  </a:lnTo>
                  <a:lnTo>
                    <a:pt x="10266388" y="1016000"/>
                  </a:lnTo>
                  <a:lnTo>
                    <a:pt x="10266388" y="990600"/>
                  </a:lnTo>
                  <a:lnTo>
                    <a:pt x="10269004" y="977900"/>
                  </a:lnTo>
                  <a:lnTo>
                    <a:pt x="10276129" y="965200"/>
                  </a:lnTo>
                  <a:lnTo>
                    <a:pt x="10286670" y="952500"/>
                  </a:lnTo>
                  <a:lnTo>
                    <a:pt x="10710609" y="952500"/>
                  </a:lnTo>
                  <a:lnTo>
                    <a:pt x="10721150" y="965200"/>
                  </a:lnTo>
                  <a:lnTo>
                    <a:pt x="10728274" y="977900"/>
                  </a:lnTo>
                  <a:lnTo>
                    <a:pt x="10730890" y="990600"/>
                  </a:lnTo>
                  <a:lnTo>
                    <a:pt x="10730890" y="899883"/>
                  </a:lnTo>
                  <a:lnTo>
                    <a:pt x="10697705" y="889000"/>
                  </a:lnTo>
                  <a:lnTo>
                    <a:pt x="10299560" y="889000"/>
                  </a:lnTo>
                  <a:lnTo>
                    <a:pt x="10260825" y="901700"/>
                  </a:lnTo>
                  <a:lnTo>
                    <a:pt x="10229190" y="914400"/>
                  </a:lnTo>
                  <a:lnTo>
                    <a:pt x="10207854" y="952500"/>
                  </a:lnTo>
                  <a:lnTo>
                    <a:pt x="10200030" y="990600"/>
                  </a:lnTo>
                  <a:lnTo>
                    <a:pt x="10200030" y="1016000"/>
                  </a:lnTo>
                  <a:lnTo>
                    <a:pt x="10112286" y="1016000"/>
                  </a:lnTo>
                  <a:lnTo>
                    <a:pt x="10098087" y="977900"/>
                  </a:lnTo>
                  <a:lnTo>
                    <a:pt x="10086619" y="939800"/>
                  </a:lnTo>
                  <a:lnTo>
                    <a:pt x="10077894" y="889000"/>
                  </a:lnTo>
                  <a:lnTo>
                    <a:pt x="10071925" y="838200"/>
                  </a:lnTo>
                  <a:lnTo>
                    <a:pt x="10068738" y="787400"/>
                  </a:lnTo>
                  <a:lnTo>
                    <a:pt x="10106228" y="787400"/>
                  </a:lnTo>
                  <a:lnTo>
                    <a:pt x="10122802" y="774700"/>
                  </a:lnTo>
                  <a:lnTo>
                    <a:pt x="10160851" y="723900"/>
                  </a:lnTo>
                  <a:lnTo>
                    <a:pt x="10166337" y="685800"/>
                  </a:lnTo>
                  <a:lnTo>
                    <a:pt x="10159378" y="660400"/>
                  </a:lnTo>
                  <a:lnTo>
                    <a:pt x="10155911" y="647700"/>
                  </a:lnTo>
                  <a:lnTo>
                    <a:pt x="10133279" y="622300"/>
                  </a:lnTo>
                  <a:lnTo>
                    <a:pt x="10101516" y="596900"/>
                  </a:lnTo>
                  <a:lnTo>
                    <a:pt x="10100361" y="596900"/>
                  </a:lnTo>
                  <a:lnTo>
                    <a:pt x="10100361" y="685800"/>
                  </a:lnTo>
                  <a:lnTo>
                    <a:pt x="10100246" y="698500"/>
                  </a:lnTo>
                  <a:lnTo>
                    <a:pt x="10098532" y="698500"/>
                  </a:lnTo>
                  <a:lnTo>
                    <a:pt x="10095243" y="711200"/>
                  </a:lnTo>
                  <a:lnTo>
                    <a:pt x="10090379" y="711200"/>
                  </a:lnTo>
                  <a:lnTo>
                    <a:pt x="10084295" y="723900"/>
                  </a:lnTo>
                  <a:lnTo>
                    <a:pt x="10041788" y="723900"/>
                  </a:lnTo>
                  <a:lnTo>
                    <a:pt x="10041788" y="1016000"/>
                  </a:lnTo>
                  <a:lnTo>
                    <a:pt x="9934600" y="1016000"/>
                  </a:lnTo>
                  <a:lnTo>
                    <a:pt x="9895865" y="1028700"/>
                  </a:lnTo>
                  <a:lnTo>
                    <a:pt x="9864230" y="1054100"/>
                  </a:lnTo>
                  <a:lnTo>
                    <a:pt x="9842894" y="1079500"/>
                  </a:lnTo>
                  <a:lnTo>
                    <a:pt x="9835058" y="1117600"/>
                  </a:lnTo>
                  <a:lnTo>
                    <a:pt x="9835058" y="1219200"/>
                  </a:lnTo>
                  <a:lnTo>
                    <a:pt x="9835058" y="1282700"/>
                  </a:lnTo>
                  <a:lnTo>
                    <a:pt x="9835058" y="1358900"/>
                  </a:lnTo>
                  <a:lnTo>
                    <a:pt x="9536455" y="1358900"/>
                  </a:lnTo>
                  <a:lnTo>
                    <a:pt x="9523565" y="1346200"/>
                  </a:lnTo>
                  <a:lnTo>
                    <a:pt x="9513011" y="1346200"/>
                  </a:lnTo>
                  <a:lnTo>
                    <a:pt x="9505886" y="1333500"/>
                  </a:lnTo>
                  <a:lnTo>
                    <a:pt x="9503270" y="1320800"/>
                  </a:lnTo>
                  <a:lnTo>
                    <a:pt x="9503905" y="1308100"/>
                  </a:lnTo>
                  <a:lnTo>
                    <a:pt x="9508960" y="1308100"/>
                  </a:lnTo>
                  <a:lnTo>
                    <a:pt x="9513379" y="1295400"/>
                  </a:lnTo>
                  <a:lnTo>
                    <a:pt x="9519348" y="1295400"/>
                  </a:lnTo>
                  <a:lnTo>
                    <a:pt x="9527642" y="1282700"/>
                  </a:lnTo>
                  <a:lnTo>
                    <a:pt x="9835058" y="1282700"/>
                  </a:lnTo>
                  <a:lnTo>
                    <a:pt x="9835058" y="1219200"/>
                  </a:lnTo>
                  <a:lnTo>
                    <a:pt x="9652711" y="1219200"/>
                  </a:lnTo>
                  <a:lnTo>
                    <a:pt x="9673399" y="1193800"/>
                  </a:lnTo>
                  <a:lnTo>
                    <a:pt x="9716338" y="1130300"/>
                  </a:lnTo>
                  <a:lnTo>
                    <a:pt x="9737014" y="1092200"/>
                  </a:lnTo>
                  <a:lnTo>
                    <a:pt x="9756127" y="1041400"/>
                  </a:lnTo>
                  <a:lnTo>
                    <a:pt x="9772904" y="990600"/>
                  </a:lnTo>
                  <a:lnTo>
                    <a:pt x="9786556" y="927100"/>
                  </a:lnTo>
                  <a:lnTo>
                    <a:pt x="9796297" y="863600"/>
                  </a:lnTo>
                  <a:lnTo>
                    <a:pt x="9801365" y="787400"/>
                  </a:lnTo>
                  <a:lnTo>
                    <a:pt x="10001479" y="787400"/>
                  </a:lnTo>
                  <a:lnTo>
                    <a:pt x="10004450" y="838200"/>
                  </a:lnTo>
                  <a:lnTo>
                    <a:pt x="10010051" y="889000"/>
                  </a:lnTo>
                  <a:lnTo>
                    <a:pt x="10018192" y="939800"/>
                  </a:lnTo>
                  <a:lnTo>
                    <a:pt x="10028796" y="977900"/>
                  </a:lnTo>
                  <a:lnTo>
                    <a:pt x="10041788" y="1016000"/>
                  </a:lnTo>
                  <a:lnTo>
                    <a:pt x="10041788" y="723900"/>
                  </a:lnTo>
                  <a:lnTo>
                    <a:pt x="9725698" y="723900"/>
                  </a:lnTo>
                  <a:lnTo>
                    <a:pt x="9714306" y="711200"/>
                  </a:lnTo>
                  <a:lnTo>
                    <a:pt x="9706165" y="711200"/>
                  </a:lnTo>
                  <a:lnTo>
                    <a:pt x="9702482" y="698500"/>
                  </a:lnTo>
                  <a:lnTo>
                    <a:pt x="9702597" y="685800"/>
                  </a:lnTo>
                  <a:lnTo>
                    <a:pt x="9704311" y="673100"/>
                  </a:lnTo>
                  <a:lnTo>
                    <a:pt x="9712452" y="673100"/>
                  </a:lnTo>
                  <a:lnTo>
                    <a:pt x="9718421" y="660400"/>
                  </a:lnTo>
                  <a:lnTo>
                    <a:pt x="10088524" y="660400"/>
                  </a:lnTo>
                  <a:lnTo>
                    <a:pt x="10096614" y="673100"/>
                  </a:lnTo>
                  <a:lnTo>
                    <a:pt x="10100234" y="685800"/>
                  </a:lnTo>
                  <a:lnTo>
                    <a:pt x="10100361" y="685800"/>
                  </a:lnTo>
                  <a:lnTo>
                    <a:pt x="10100361" y="596900"/>
                  </a:lnTo>
                  <a:lnTo>
                    <a:pt x="10000958" y="596900"/>
                  </a:lnTo>
                  <a:lnTo>
                    <a:pt x="10000958" y="520700"/>
                  </a:lnTo>
                  <a:lnTo>
                    <a:pt x="10000958" y="508000"/>
                  </a:lnTo>
                  <a:lnTo>
                    <a:pt x="10040709" y="482600"/>
                  </a:lnTo>
                  <a:lnTo>
                    <a:pt x="10076294" y="457200"/>
                  </a:lnTo>
                  <a:lnTo>
                    <a:pt x="10107003" y="431800"/>
                  </a:lnTo>
                  <a:lnTo>
                    <a:pt x="10132123" y="393700"/>
                  </a:lnTo>
                  <a:lnTo>
                    <a:pt x="10150945" y="355600"/>
                  </a:lnTo>
                  <a:lnTo>
                    <a:pt x="10162756" y="304800"/>
                  </a:lnTo>
                  <a:lnTo>
                    <a:pt x="10166845" y="254000"/>
                  </a:lnTo>
                  <a:lnTo>
                    <a:pt x="10162565" y="215900"/>
                  </a:lnTo>
                  <a:lnTo>
                    <a:pt x="10150208" y="165100"/>
                  </a:lnTo>
                  <a:lnTo>
                    <a:pt x="10130549" y="127000"/>
                  </a:lnTo>
                  <a:lnTo>
                    <a:pt x="10104336" y="88900"/>
                  </a:lnTo>
                  <a:lnTo>
                    <a:pt x="10100488" y="84328"/>
                  </a:lnTo>
                  <a:lnTo>
                    <a:pt x="10100488" y="254000"/>
                  </a:lnTo>
                  <a:lnTo>
                    <a:pt x="10095230" y="304800"/>
                  </a:lnTo>
                  <a:lnTo>
                    <a:pt x="10080231" y="342900"/>
                  </a:lnTo>
                  <a:lnTo>
                    <a:pt x="10056711" y="381000"/>
                  </a:lnTo>
                  <a:lnTo>
                    <a:pt x="10025863" y="419100"/>
                  </a:lnTo>
                  <a:lnTo>
                    <a:pt x="9988893" y="431800"/>
                  </a:lnTo>
                  <a:lnTo>
                    <a:pt x="9947008" y="457200"/>
                  </a:lnTo>
                  <a:lnTo>
                    <a:pt x="9934600" y="457200"/>
                  </a:lnTo>
                  <a:lnTo>
                    <a:pt x="9934600" y="520700"/>
                  </a:lnTo>
                  <a:lnTo>
                    <a:pt x="9934600" y="596900"/>
                  </a:lnTo>
                  <a:lnTo>
                    <a:pt x="9868243" y="596900"/>
                  </a:lnTo>
                  <a:lnTo>
                    <a:pt x="9868243" y="520700"/>
                  </a:lnTo>
                  <a:lnTo>
                    <a:pt x="9934600" y="520700"/>
                  </a:lnTo>
                  <a:lnTo>
                    <a:pt x="9934600" y="457200"/>
                  </a:lnTo>
                  <a:lnTo>
                    <a:pt x="9855822" y="457200"/>
                  </a:lnTo>
                  <a:lnTo>
                    <a:pt x="9813950" y="431800"/>
                  </a:lnTo>
                  <a:lnTo>
                    <a:pt x="9776981" y="419100"/>
                  </a:lnTo>
                  <a:lnTo>
                    <a:pt x="9746132" y="381000"/>
                  </a:lnTo>
                  <a:lnTo>
                    <a:pt x="9722612" y="342900"/>
                  </a:lnTo>
                  <a:lnTo>
                    <a:pt x="9707613" y="304800"/>
                  </a:lnTo>
                  <a:lnTo>
                    <a:pt x="9702343" y="254000"/>
                  </a:lnTo>
                  <a:lnTo>
                    <a:pt x="9707613" y="215900"/>
                  </a:lnTo>
                  <a:lnTo>
                    <a:pt x="9722612" y="177800"/>
                  </a:lnTo>
                  <a:lnTo>
                    <a:pt x="9746132" y="139700"/>
                  </a:lnTo>
                  <a:lnTo>
                    <a:pt x="9776981" y="101600"/>
                  </a:lnTo>
                  <a:lnTo>
                    <a:pt x="9813950" y="76200"/>
                  </a:lnTo>
                  <a:lnTo>
                    <a:pt x="9855822" y="63500"/>
                  </a:lnTo>
                  <a:lnTo>
                    <a:pt x="9947008" y="63500"/>
                  </a:lnTo>
                  <a:lnTo>
                    <a:pt x="9988893" y="76200"/>
                  </a:lnTo>
                  <a:lnTo>
                    <a:pt x="10025863" y="101600"/>
                  </a:lnTo>
                  <a:lnTo>
                    <a:pt x="10056711" y="139700"/>
                  </a:lnTo>
                  <a:lnTo>
                    <a:pt x="10080231" y="177800"/>
                  </a:lnTo>
                  <a:lnTo>
                    <a:pt x="10095230" y="215900"/>
                  </a:lnTo>
                  <a:lnTo>
                    <a:pt x="10100488" y="254000"/>
                  </a:lnTo>
                  <a:lnTo>
                    <a:pt x="10100488" y="84328"/>
                  </a:lnTo>
                  <a:lnTo>
                    <a:pt x="10072319" y="50800"/>
                  </a:lnTo>
                  <a:lnTo>
                    <a:pt x="10035273" y="25400"/>
                  </a:lnTo>
                  <a:lnTo>
                    <a:pt x="9993935" y="12700"/>
                  </a:lnTo>
                  <a:lnTo>
                    <a:pt x="9949066" y="0"/>
                  </a:lnTo>
                  <a:lnTo>
                    <a:pt x="9853778" y="0"/>
                  </a:lnTo>
                  <a:lnTo>
                    <a:pt x="9808908" y="12700"/>
                  </a:lnTo>
                  <a:lnTo>
                    <a:pt x="9767570" y="25400"/>
                  </a:lnTo>
                  <a:lnTo>
                    <a:pt x="9730524" y="50800"/>
                  </a:lnTo>
                  <a:lnTo>
                    <a:pt x="9698507" y="88900"/>
                  </a:lnTo>
                  <a:lnTo>
                    <a:pt x="9672295" y="127000"/>
                  </a:lnTo>
                  <a:lnTo>
                    <a:pt x="9652622" y="165100"/>
                  </a:lnTo>
                  <a:lnTo>
                    <a:pt x="9640278" y="215900"/>
                  </a:lnTo>
                  <a:lnTo>
                    <a:pt x="9635985" y="254000"/>
                  </a:lnTo>
                  <a:lnTo>
                    <a:pt x="9640087" y="304800"/>
                  </a:lnTo>
                  <a:lnTo>
                    <a:pt x="9651898" y="355600"/>
                  </a:lnTo>
                  <a:lnTo>
                    <a:pt x="9670720" y="393700"/>
                  </a:lnTo>
                  <a:lnTo>
                    <a:pt x="9695840" y="431800"/>
                  </a:lnTo>
                  <a:lnTo>
                    <a:pt x="9726549" y="457200"/>
                  </a:lnTo>
                  <a:lnTo>
                    <a:pt x="9762134" y="482600"/>
                  </a:lnTo>
                  <a:lnTo>
                    <a:pt x="9801885" y="508000"/>
                  </a:lnTo>
                  <a:lnTo>
                    <a:pt x="9801885" y="596900"/>
                  </a:lnTo>
                  <a:lnTo>
                    <a:pt x="9697187" y="596900"/>
                  </a:lnTo>
                  <a:lnTo>
                    <a:pt x="9680283" y="609600"/>
                  </a:lnTo>
                  <a:lnTo>
                    <a:pt x="9665538" y="622300"/>
                  </a:lnTo>
                  <a:lnTo>
                    <a:pt x="9651568" y="635000"/>
                  </a:lnTo>
                  <a:lnTo>
                    <a:pt x="9641891" y="660400"/>
                  </a:lnTo>
                  <a:lnTo>
                    <a:pt x="9636785" y="673100"/>
                  </a:lnTo>
                  <a:lnTo>
                    <a:pt x="9636506" y="698500"/>
                  </a:lnTo>
                  <a:lnTo>
                    <a:pt x="9646374" y="736600"/>
                  </a:lnTo>
                  <a:lnTo>
                    <a:pt x="9667862" y="762000"/>
                  </a:lnTo>
                  <a:lnTo>
                    <a:pt x="9698164" y="787400"/>
                  </a:lnTo>
                  <a:lnTo>
                    <a:pt x="9734486" y="787400"/>
                  </a:lnTo>
                  <a:lnTo>
                    <a:pt x="9728022" y="863600"/>
                  </a:lnTo>
                  <a:lnTo>
                    <a:pt x="9715513" y="939800"/>
                  </a:lnTo>
                  <a:lnTo>
                    <a:pt x="9698304" y="1003300"/>
                  </a:lnTo>
                  <a:lnTo>
                    <a:pt x="9677717" y="1054100"/>
                  </a:lnTo>
                  <a:lnTo>
                    <a:pt x="9655111" y="1104900"/>
                  </a:lnTo>
                  <a:lnTo>
                    <a:pt x="9631820" y="1143000"/>
                  </a:lnTo>
                  <a:lnTo>
                    <a:pt x="9609176" y="1168400"/>
                  </a:lnTo>
                  <a:lnTo>
                    <a:pt x="9588538" y="1193800"/>
                  </a:lnTo>
                  <a:lnTo>
                    <a:pt x="9571241" y="1206500"/>
                  </a:lnTo>
                  <a:lnTo>
                    <a:pt x="9558617" y="1219200"/>
                  </a:lnTo>
                  <a:lnTo>
                    <a:pt x="9516681" y="1219200"/>
                  </a:lnTo>
                  <a:lnTo>
                    <a:pt x="9498127" y="1231900"/>
                  </a:lnTo>
                  <a:lnTo>
                    <a:pt x="9481274" y="1231900"/>
                  </a:lnTo>
                  <a:lnTo>
                    <a:pt x="9466593" y="1244600"/>
                  </a:lnTo>
                  <a:lnTo>
                    <a:pt x="9453867" y="1270000"/>
                  </a:lnTo>
                  <a:lnTo>
                    <a:pt x="9444571" y="1282700"/>
                  </a:lnTo>
                  <a:lnTo>
                    <a:pt x="9438856" y="1295400"/>
                  </a:lnTo>
                  <a:lnTo>
                    <a:pt x="9443529" y="1358900"/>
                  </a:lnTo>
                  <a:lnTo>
                    <a:pt x="9488919" y="1409700"/>
                  </a:lnTo>
                  <a:lnTo>
                    <a:pt x="9522714" y="1422400"/>
                  </a:lnTo>
                  <a:lnTo>
                    <a:pt x="9504782" y="1460500"/>
                  </a:lnTo>
                  <a:lnTo>
                    <a:pt x="9477908" y="1498600"/>
                  </a:lnTo>
                  <a:lnTo>
                    <a:pt x="9440774" y="1536700"/>
                  </a:lnTo>
                  <a:lnTo>
                    <a:pt x="9392082" y="1587500"/>
                  </a:lnTo>
                  <a:lnTo>
                    <a:pt x="9370555" y="1587500"/>
                  </a:lnTo>
                  <a:lnTo>
                    <a:pt x="9331820" y="1600200"/>
                  </a:lnTo>
                  <a:lnTo>
                    <a:pt x="9300185" y="1612900"/>
                  </a:lnTo>
                  <a:lnTo>
                    <a:pt x="9278849" y="1651000"/>
                  </a:lnTo>
                  <a:lnTo>
                    <a:pt x="9271025" y="1689100"/>
                  </a:lnTo>
                  <a:lnTo>
                    <a:pt x="9271025" y="1752600"/>
                  </a:lnTo>
                  <a:lnTo>
                    <a:pt x="9232290" y="1765300"/>
                  </a:lnTo>
                  <a:lnTo>
                    <a:pt x="9200655" y="1778000"/>
                  </a:lnTo>
                  <a:lnTo>
                    <a:pt x="9179319" y="1816100"/>
                  </a:lnTo>
                  <a:lnTo>
                    <a:pt x="9171483" y="1854200"/>
                  </a:lnTo>
                  <a:lnTo>
                    <a:pt x="9171483" y="1917700"/>
                  </a:lnTo>
                  <a:lnTo>
                    <a:pt x="9176715" y="1943100"/>
                  </a:lnTo>
                  <a:lnTo>
                    <a:pt x="9190965" y="1968500"/>
                  </a:lnTo>
                  <a:lnTo>
                    <a:pt x="9212059" y="1981200"/>
                  </a:lnTo>
                  <a:lnTo>
                    <a:pt x="11005058" y="1981200"/>
                  </a:lnTo>
                  <a:lnTo>
                    <a:pt x="11041494" y="1955800"/>
                  </a:lnTo>
                  <a:lnTo>
                    <a:pt x="11070222" y="1930400"/>
                  </a:lnTo>
                  <a:lnTo>
                    <a:pt x="11076508" y="1917700"/>
                  </a:lnTo>
                  <a:lnTo>
                    <a:pt x="11089081" y="1892300"/>
                  </a:lnTo>
                  <a:lnTo>
                    <a:pt x="11095850" y="1854200"/>
                  </a:lnTo>
                  <a:lnTo>
                    <a:pt x="11095850" y="1574800"/>
                  </a:lnTo>
                  <a:lnTo>
                    <a:pt x="11095850" y="1549400"/>
                  </a:lnTo>
                  <a:lnTo>
                    <a:pt x="11123282" y="1536700"/>
                  </a:lnTo>
                  <a:lnTo>
                    <a:pt x="11144199" y="1511300"/>
                  </a:lnTo>
                  <a:lnTo>
                    <a:pt x="11157534" y="1473200"/>
                  </a:lnTo>
                  <a:lnTo>
                    <a:pt x="11162208" y="1435100"/>
                  </a:lnTo>
                  <a:lnTo>
                    <a:pt x="11162208" y="1117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71281" y="6885646"/>
              <a:ext cx="222603" cy="22260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881206" y="6869861"/>
              <a:ext cx="1802764" cy="2390775"/>
            </a:xfrm>
            <a:custGeom>
              <a:avLst/>
              <a:gdLst/>
              <a:ahLst/>
              <a:cxnLst/>
              <a:rect l="l" t="t" r="r" b="b"/>
              <a:pathLst>
                <a:path w="1802765" h="2390775">
                  <a:moveTo>
                    <a:pt x="1069162" y="1854161"/>
                  </a:moveTo>
                  <a:lnTo>
                    <a:pt x="777671" y="1854161"/>
                  </a:lnTo>
                  <a:lnTo>
                    <a:pt x="777671" y="1928622"/>
                  </a:lnTo>
                  <a:lnTo>
                    <a:pt x="1069162" y="1928622"/>
                  </a:lnTo>
                  <a:lnTo>
                    <a:pt x="1069162" y="1854161"/>
                  </a:lnTo>
                  <a:close/>
                </a:path>
                <a:path w="1802765" h="2390775">
                  <a:moveTo>
                    <a:pt x="1079741" y="624243"/>
                  </a:moveTo>
                  <a:lnTo>
                    <a:pt x="868108" y="624243"/>
                  </a:lnTo>
                  <a:lnTo>
                    <a:pt x="958850" y="333413"/>
                  </a:lnTo>
                  <a:lnTo>
                    <a:pt x="887920" y="311200"/>
                  </a:lnTo>
                  <a:lnTo>
                    <a:pt x="767016" y="698715"/>
                  </a:lnTo>
                  <a:lnTo>
                    <a:pt x="978636" y="698715"/>
                  </a:lnTo>
                  <a:lnTo>
                    <a:pt x="887920" y="989558"/>
                  </a:lnTo>
                  <a:lnTo>
                    <a:pt x="958850" y="1011770"/>
                  </a:lnTo>
                  <a:lnTo>
                    <a:pt x="1079741" y="624243"/>
                  </a:lnTo>
                  <a:close/>
                </a:path>
                <a:path w="1802765" h="2390775">
                  <a:moveTo>
                    <a:pt x="1802180" y="1303248"/>
                  </a:moveTo>
                  <a:lnTo>
                    <a:pt x="1790534" y="1237399"/>
                  </a:lnTo>
                  <a:lnTo>
                    <a:pt x="1756791" y="1179487"/>
                  </a:lnTo>
                  <a:lnTo>
                    <a:pt x="1727644" y="1152398"/>
                  </a:lnTo>
                  <a:lnTo>
                    <a:pt x="1727644" y="1300670"/>
                  </a:lnTo>
                  <a:lnTo>
                    <a:pt x="1725891" y="1333436"/>
                  </a:lnTo>
                  <a:lnTo>
                    <a:pt x="1704314" y="1407274"/>
                  </a:lnTo>
                  <a:lnTo>
                    <a:pt x="1684769" y="1447787"/>
                  </a:lnTo>
                  <a:lnTo>
                    <a:pt x="1659572" y="1490319"/>
                  </a:lnTo>
                  <a:lnTo>
                    <a:pt x="1628876" y="1534553"/>
                  </a:lnTo>
                  <a:lnTo>
                    <a:pt x="1592808" y="1580222"/>
                  </a:lnTo>
                  <a:lnTo>
                    <a:pt x="1551508" y="1627022"/>
                  </a:lnTo>
                  <a:lnTo>
                    <a:pt x="1530858" y="1648231"/>
                  </a:lnTo>
                  <a:lnTo>
                    <a:pt x="1497926" y="1618018"/>
                  </a:lnTo>
                  <a:lnTo>
                    <a:pt x="1477670" y="1600606"/>
                  </a:lnTo>
                  <a:lnTo>
                    <a:pt x="1477670" y="1700834"/>
                  </a:lnTo>
                  <a:lnTo>
                    <a:pt x="1470380" y="1707781"/>
                  </a:lnTo>
                  <a:lnTo>
                    <a:pt x="1433830" y="1740623"/>
                  </a:lnTo>
                  <a:lnTo>
                    <a:pt x="1395564" y="1773148"/>
                  </a:lnTo>
                  <a:lnTo>
                    <a:pt x="1355674" y="1805279"/>
                  </a:lnTo>
                  <a:lnTo>
                    <a:pt x="1314259" y="1836940"/>
                  </a:lnTo>
                  <a:lnTo>
                    <a:pt x="1271397" y="1868068"/>
                  </a:lnTo>
                  <a:lnTo>
                    <a:pt x="1227201" y="1898586"/>
                  </a:lnTo>
                  <a:lnTo>
                    <a:pt x="1181760" y="1928444"/>
                  </a:lnTo>
                  <a:lnTo>
                    <a:pt x="1135151" y="1957552"/>
                  </a:lnTo>
                  <a:lnTo>
                    <a:pt x="1087501" y="1985835"/>
                  </a:lnTo>
                  <a:lnTo>
                    <a:pt x="1042504" y="2011197"/>
                  </a:lnTo>
                  <a:lnTo>
                    <a:pt x="997419" y="2035378"/>
                  </a:lnTo>
                  <a:lnTo>
                    <a:pt x="952411" y="2058327"/>
                  </a:lnTo>
                  <a:lnTo>
                    <a:pt x="923201" y="2072424"/>
                  </a:lnTo>
                  <a:lnTo>
                    <a:pt x="908837" y="2065604"/>
                  </a:lnTo>
                  <a:lnTo>
                    <a:pt x="859002" y="2040509"/>
                  </a:lnTo>
                  <a:lnTo>
                    <a:pt x="809129" y="2013915"/>
                  </a:lnTo>
                  <a:lnTo>
                    <a:pt x="759333" y="1985860"/>
                  </a:lnTo>
                  <a:lnTo>
                    <a:pt x="697788" y="1949119"/>
                  </a:lnTo>
                  <a:lnTo>
                    <a:pt x="639152" y="1911819"/>
                  </a:lnTo>
                  <a:lnTo>
                    <a:pt x="583476" y="1874088"/>
                  </a:lnTo>
                  <a:lnTo>
                    <a:pt x="530771" y="1836077"/>
                  </a:lnTo>
                  <a:lnTo>
                    <a:pt x="481076" y="1797900"/>
                  </a:lnTo>
                  <a:lnTo>
                    <a:pt x="434428" y="1759712"/>
                  </a:lnTo>
                  <a:lnTo>
                    <a:pt x="390855" y="1721637"/>
                  </a:lnTo>
                  <a:lnTo>
                    <a:pt x="368871" y="1701101"/>
                  </a:lnTo>
                  <a:lnTo>
                    <a:pt x="411302" y="1662658"/>
                  </a:lnTo>
                  <a:lnTo>
                    <a:pt x="460375" y="1621294"/>
                  </a:lnTo>
                  <a:lnTo>
                    <a:pt x="513194" y="1579778"/>
                  </a:lnTo>
                  <a:lnTo>
                    <a:pt x="569734" y="1538262"/>
                  </a:lnTo>
                  <a:lnTo>
                    <a:pt x="595477" y="1520596"/>
                  </a:lnTo>
                  <a:lnTo>
                    <a:pt x="595477" y="1534452"/>
                  </a:lnTo>
                  <a:lnTo>
                    <a:pt x="642810" y="1534452"/>
                  </a:lnTo>
                  <a:lnTo>
                    <a:pt x="642810" y="1591373"/>
                  </a:lnTo>
                  <a:lnTo>
                    <a:pt x="595477" y="1591373"/>
                  </a:lnTo>
                  <a:lnTo>
                    <a:pt x="595477" y="1665833"/>
                  </a:lnTo>
                  <a:lnTo>
                    <a:pt x="642810" y="1665833"/>
                  </a:lnTo>
                  <a:lnTo>
                    <a:pt x="642810" y="1722793"/>
                  </a:lnTo>
                  <a:lnTo>
                    <a:pt x="595477" y="1722793"/>
                  </a:lnTo>
                  <a:lnTo>
                    <a:pt x="595477" y="1797253"/>
                  </a:lnTo>
                  <a:lnTo>
                    <a:pt x="1251331" y="1797253"/>
                  </a:lnTo>
                  <a:lnTo>
                    <a:pt x="1251331" y="1722793"/>
                  </a:lnTo>
                  <a:lnTo>
                    <a:pt x="1204048" y="1722793"/>
                  </a:lnTo>
                  <a:lnTo>
                    <a:pt x="1204048" y="1665833"/>
                  </a:lnTo>
                  <a:lnTo>
                    <a:pt x="1251331" y="1665833"/>
                  </a:lnTo>
                  <a:lnTo>
                    <a:pt x="1251331" y="1591373"/>
                  </a:lnTo>
                  <a:lnTo>
                    <a:pt x="1204048" y="1591373"/>
                  </a:lnTo>
                  <a:lnTo>
                    <a:pt x="1204048" y="1534452"/>
                  </a:lnTo>
                  <a:lnTo>
                    <a:pt x="1251331" y="1534452"/>
                  </a:lnTo>
                  <a:lnTo>
                    <a:pt x="1251331" y="1520545"/>
                  </a:lnTo>
                  <a:lnTo>
                    <a:pt x="1276934" y="1538109"/>
                  </a:lnTo>
                  <a:lnTo>
                    <a:pt x="1333487" y="1579626"/>
                  </a:lnTo>
                  <a:lnTo>
                    <a:pt x="1386319" y="1621155"/>
                  </a:lnTo>
                  <a:lnTo>
                    <a:pt x="1435404" y="1662531"/>
                  </a:lnTo>
                  <a:lnTo>
                    <a:pt x="1477670" y="1700834"/>
                  </a:lnTo>
                  <a:lnTo>
                    <a:pt x="1477670" y="1600606"/>
                  </a:lnTo>
                  <a:lnTo>
                    <a:pt x="1406017" y="1541462"/>
                  </a:lnTo>
                  <a:lnTo>
                    <a:pt x="1356156" y="1503540"/>
                  </a:lnTo>
                  <a:lnTo>
                    <a:pt x="1303794" y="1465986"/>
                  </a:lnTo>
                  <a:lnTo>
                    <a:pt x="1248994" y="1428915"/>
                  </a:lnTo>
                  <a:lnTo>
                    <a:pt x="1213446" y="1406220"/>
                  </a:lnTo>
                  <a:lnTo>
                    <a:pt x="1213777" y="1404150"/>
                  </a:lnTo>
                  <a:lnTo>
                    <a:pt x="1225791" y="1359255"/>
                  </a:lnTo>
                  <a:lnTo>
                    <a:pt x="1242326" y="1315948"/>
                  </a:lnTo>
                  <a:lnTo>
                    <a:pt x="1263167" y="1274673"/>
                  </a:lnTo>
                  <a:lnTo>
                    <a:pt x="1288300" y="1235532"/>
                  </a:lnTo>
                  <a:lnTo>
                    <a:pt x="1317434" y="1199134"/>
                  </a:lnTo>
                  <a:lnTo>
                    <a:pt x="1382496" y="1177988"/>
                  </a:lnTo>
                  <a:lnTo>
                    <a:pt x="1443456" y="1170457"/>
                  </a:lnTo>
                  <a:lnTo>
                    <a:pt x="1499577" y="1167574"/>
                  </a:lnTo>
                  <a:lnTo>
                    <a:pt x="1550466" y="1169301"/>
                  </a:lnTo>
                  <a:lnTo>
                    <a:pt x="1595704" y="1175562"/>
                  </a:lnTo>
                  <a:lnTo>
                    <a:pt x="1634921" y="1186307"/>
                  </a:lnTo>
                  <a:lnTo>
                    <a:pt x="1693659" y="1221066"/>
                  </a:lnTo>
                  <a:lnTo>
                    <a:pt x="1723199" y="1271092"/>
                  </a:lnTo>
                  <a:lnTo>
                    <a:pt x="1727644" y="1300670"/>
                  </a:lnTo>
                  <a:lnTo>
                    <a:pt x="1727644" y="1152398"/>
                  </a:lnTo>
                  <a:lnTo>
                    <a:pt x="1667002" y="1118425"/>
                  </a:lnTo>
                  <a:lnTo>
                    <a:pt x="1627593" y="1106043"/>
                  </a:lnTo>
                  <a:lnTo>
                    <a:pt x="1583677" y="1097699"/>
                  </a:lnTo>
                  <a:lnTo>
                    <a:pt x="1535391" y="1093419"/>
                  </a:lnTo>
                  <a:lnTo>
                    <a:pt x="1482890" y="1093228"/>
                  </a:lnTo>
                  <a:lnTo>
                    <a:pt x="1426286" y="1097153"/>
                  </a:lnTo>
                  <a:lnTo>
                    <a:pt x="1418361" y="1098219"/>
                  </a:lnTo>
                  <a:lnTo>
                    <a:pt x="1437055" y="1076693"/>
                  </a:lnTo>
                  <a:lnTo>
                    <a:pt x="1466862" y="1036624"/>
                  </a:lnTo>
                  <a:lnTo>
                    <a:pt x="1493507" y="994575"/>
                  </a:lnTo>
                  <a:lnTo>
                    <a:pt x="1516900" y="950722"/>
                  </a:lnTo>
                  <a:lnTo>
                    <a:pt x="1536941" y="905281"/>
                  </a:lnTo>
                  <a:lnTo>
                    <a:pt x="1553540" y="858469"/>
                  </a:lnTo>
                  <a:lnTo>
                    <a:pt x="1566621" y="810475"/>
                  </a:lnTo>
                  <a:lnTo>
                    <a:pt x="1576070" y="761517"/>
                  </a:lnTo>
                  <a:lnTo>
                    <a:pt x="1581810" y="711796"/>
                  </a:lnTo>
                  <a:lnTo>
                    <a:pt x="1583740" y="661517"/>
                  </a:lnTo>
                  <a:lnTo>
                    <a:pt x="1582077" y="614337"/>
                  </a:lnTo>
                  <a:lnTo>
                    <a:pt x="1577174" y="568058"/>
                  </a:lnTo>
                  <a:lnTo>
                    <a:pt x="1569123" y="522757"/>
                  </a:lnTo>
                  <a:lnTo>
                    <a:pt x="1558061" y="478574"/>
                  </a:lnTo>
                  <a:lnTo>
                    <a:pt x="1544091" y="435622"/>
                  </a:lnTo>
                  <a:lnTo>
                    <a:pt x="1527314" y="393992"/>
                  </a:lnTo>
                  <a:lnTo>
                    <a:pt x="1509407" y="357022"/>
                  </a:lnTo>
                  <a:lnTo>
                    <a:pt x="1509407" y="661517"/>
                  </a:lnTo>
                  <a:lnTo>
                    <a:pt x="1507350" y="710463"/>
                  </a:lnTo>
                  <a:lnTo>
                    <a:pt x="1501216" y="758812"/>
                  </a:lnTo>
                  <a:lnTo>
                    <a:pt x="1491132" y="806297"/>
                  </a:lnTo>
                  <a:lnTo>
                    <a:pt x="1477200" y="852690"/>
                  </a:lnTo>
                  <a:lnTo>
                    <a:pt x="1459522" y="897750"/>
                  </a:lnTo>
                  <a:lnTo>
                    <a:pt x="1438211" y="941222"/>
                  </a:lnTo>
                  <a:lnTo>
                    <a:pt x="1413370" y="982891"/>
                  </a:lnTo>
                  <a:lnTo>
                    <a:pt x="1385112" y="1022477"/>
                  </a:lnTo>
                  <a:lnTo>
                    <a:pt x="1353553" y="1059751"/>
                  </a:lnTo>
                  <a:lnTo>
                    <a:pt x="1318793" y="1094473"/>
                  </a:lnTo>
                  <a:lnTo>
                    <a:pt x="1314005" y="1098511"/>
                  </a:lnTo>
                  <a:lnTo>
                    <a:pt x="1300721" y="1110475"/>
                  </a:lnTo>
                  <a:lnTo>
                    <a:pt x="1265250" y="1145984"/>
                  </a:lnTo>
                  <a:lnTo>
                    <a:pt x="1233639" y="1184389"/>
                  </a:lnTo>
                  <a:lnTo>
                    <a:pt x="1205801" y="1225638"/>
                  </a:lnTo>
                  <a:lnTo>
                    <a:pt x="1182128" y="1269136"/>
                  </a:lnTo>
                  <a:lnTo>
                    <a:pt x="1162659" y="1314653"/>
                  </a:lnTo>
                  <a:lnTo>
                    <a:pt x="1147546" y="1361846"/>
                  </a:lnTo>
                  <a:lnTo>
                    <a:pt x="1136942" y="1410398"/>
                  </a:lnTo>
                  <a:lnTo>
                    <a:pt x="1130973" y="1459992"/>
                  </a:lnTo>
                  <a:lnTo>
                    <a:pt x="1129715" y="1459992"/>
                  </a:lnTo>
                  <a:lnTo>
                    <a:pt x="1129715" y="1534452"/>
                  </a:lnTo>
                  <a:lnTo>
                    <a:pt x="1129715" y="1591373"/>
                  </a:lnTo>
                  <a:lnTo>
                    <a:pt x="1129715" y="1665833"/>
                  </a:lnTo>
                  <a:lnTo>
                    <a:pt x="1129715" y="1722793"/>
                  </a:lnTo>
                  <a:lnTo>
                    <a:pt x="717143" y="1722793"/>
                  </a:lnTo>
                  <a:lnTo>
                    <a:pt x="717143" y="1665833"/>
                  </a:lnTo>
                  <a:lnTo>
                    <a:pt x="1129715" y="1665833"/>
                  </a:lnTo>
                  <a:lnTo>
                    <a:pt x="1129715" y="1591373"/>
                  </a:lnTo>
                  <a:lnTo>
                    <a:pt x="717143" y="1591373"/>
                  </a:lnTo>
                  <a:lnTo>
                    <a:pt x="717143" y="1534452"/>
                  </a:lnTo>
                  <a:lnTo>
                    <a:pt x="1129715" y="1534452"/>
                  </a:lnTo>
                  <a:lnTo>
                    <a:pt x="1129715" y="1459992"/>
                  </a:lnTo>
                  <a:lnTo>
                    <a:pt x="715683" y="1459992"/>
                  </a:lnTo>
                  <a:lnTo>
                    <a:pt x="709726" y="1410474"/>
                  </a:lnTo>
                  <a:lnTo>
                    <a:pt x="699122" y="1361973"/>
                  </a:lnTo>
                  <a:lnTo>
                    <a:pt x="684022" y="1314792"/>
                  </a:lnTo>
                  <a:lnTo>
                    <a:pt x="664552" y="1269263"/>
                  </a:lnTo>
                  <a:lnTo>
                    <a:pt x="640842" y="1225689"/>
                  </a:lnTo>
                  <a:lnTo>
                    <a:pt x="613092" y="1184478"/>
                  </a:lnTo>
                  <a:lnTo>
                    <a:pt x="581279" y="1145705"/>
                  </a:lnTo>
                  <a:lnTo>
                    <a:pt x="545693" y="1109929"/>
                  </a:lnTo>
                  <a:lnTo>
                    <a:pt x="527900" y="1094524"/>
                  </a:lnTo>
                  <a:lnTo>
                    <a:pt x="493115" y="1059776"/>
                  </a:lnTo>
                  <a:lnTo>
                    <a:pt x="461556" y="1022477"/>
                  </a:lnTo>
                  <a:lnTo>
                    <a:pt x="433324" y="982891"/>
                  </a:lnTo>
                  <a:lnTo>
                    <a:pt x="408508" y="941247"/>
                  </a:lnTo>
                  <a:lnTo>
                    <a:pt x="387223" y="897775"/>
                  </a:lnTo>
                  <a:lnTo>
                    <a:pt x="369570" y="852728"/>
                  </a:lnTo>
                  <a:lnTo>
                    <a:pt x="355650" y="806335"/>
                  </a:lnTo>
                  <a:lnTo>
                    <a:pt x="345579" y="758837"/>
                  </a:lnTo>
                  <a:lnTo>
                    <a:pt x="339458" y="710488"/>
                  </a:lnTo>
                  <a:lnTo>
                    <a:pt x="337388" y="661517"/>
                  </a:lnTo>
                  <a:lnTo>
                    <a:pt x="339344" y="613435"/>
                  </a:lnTo>
                  <a:lnTo>
                    <a:pt x="345071" y="566420"/>
                  </a:lnTo>
                  <a:lnTo>
                    <a:pt x="354457" y="520611"/>
                  </a:lnTo>
                  <a:lnTo>
                    <a:pt x="367309" y="476161"/>
                  </a:lnTo>
                  <a:lnTo>
                    <a:pt x="383514" y="433222"/>
                  </a:lnTo>
                  <a:lnTo>
                    <a:pt x="402894" y="391960"/>
                  </a:lnTo>
                  <a:lnTo>
                    <a:pt x="425310" y="352513"/>
                  </a:lnTo>
                  <a:lnTo>
                    <a:pt x="450596" y="315036"/>
                  </a:lnTo>
                  <a:lnTo>
                    <a:pt x="478624" y="279679"/>
                  </a:lnTo>
                  <a:lnTo>
                    <a:pt x="509219" y="246595"/>
                  </a:lnTo>
                  <a:lnTo>
                    <a:pt x="542226" y="215950"/>
                  </a:lnTo>
                  <a:lnTo>
                    <a:pt x="577519" y="187871"/>
                  </a:lnTo>
                  <a:lnTo>
                    <a:pt x="614934" y="162534"/>
                  </a:lnTo>
                  <a:lnTo>
                    <a:pt x="654304" y="140081"/>
                  </a:lnTo>
                  <a:lnTo>
                    <a:pt x="695490" y="120662"/>
                  </a:lnTo>
                  <a:lnTo>
                    <a:pt x="738352" y="104444"/>
                  </a:lnTo>
                  <a:lnTo>
                    <a:pt x="782713" y="91554"/>
                  </a:lnTo>
                  <a:lnTo>
                    <a:pt x="828433" y="82156"/>
                  </a:lnTo>
                  <a:lnTo>
                    <a:pt x="875372" y="76415"/>
                  </a:lnTo>
                  <a:lnTo>
                    <a:pt x="923366" y="74460"/>
                  </a:lnTo>
                  <a:lnTo>
                    <a:pt x="971359" y="76415"/>
                  </a:lnTo>
                  <a:lnTo>
                    <a:pt x="1018298" y="82156"/>
                  </a:lnTo>
                  <a:lnTo>
                    <a:pt x="1064031" y="91554"/>
                  </a:lnTo>
                  <a:lnTo>
                    <a:pt x="1108405" y="104444"/>
                  </a:lnTo>
                  <a:lnTo>
                    <a:pt x="1151255" y="120662"/>
                  </a:lnTo>
                  <a:lnTo>
                    <a:pt x="1192453" y="140081"/>
                  </a:lnTo>
                  <a:lnTo>
                    <a:pt x="1231836" y="162534"/>
                  </a:lnTo>
                  <a:lnTo>
                    <a:pt x="1269250" y="187871"/>
                  </a:lnTo>
                  <a:lnTo>
                    <a:pt x="1304544" y="215950"/>
                  </a:lnTo>
                  <a:lnTo>
                    <a:pt x="1337564" y="246595"/>
                  </a:lnTo>
                  <a:lnTo>
                    <a:pt x="1368171" y="279679"/>
                  </a:lnTo>
                  <a:lnTo>
                    <a:pt x="1396187" y="315036"/>
                  </a:lnTo>
                  <a:lnTo>
                    <a:pt x="1421485" y="352513"/>
                  </a:lnTo>
                  <a:lnTo>
                    <a:pt x="1443901" y="391960"/>
                  </a:lnTo>
                  <a:lnTo>
                    <a:pt x="1463281" y="433222"/>
                  </a:lnTo>
                  <a:lnTo>
                    <a:pt x="1479486" y="476161"/>
                  </a:lnTo>
                  <a:lnTo>
                    <a:pt x="1492351" y="520611"/>
                  </a:lnTo>
                  <a:lnTo>
                    <a:pt x="1501724" y="566420"/>
                  </a:lnTo>
                  <a:lnTo>
                    <a:pt x="1507464" y="613435"/>
                  </a:lnTo>
                  <a:lnTo>
                    <a:pt x="1509407" y="661517"/>
                  </a:lnTo>
                  <a:lnTo>
                    <a:pt x="1509407" y="357022"/>
                  </a:lnTo>
                  <a:lnTo>
                    <a:pt x="1485823" y="315201"/>
                  </a:lnTo>
                  <a:lnTo>
                    <a:pt x="1461338" y="278257"/>
                  </a:lnTo>
                  <a:lnTo>
                    <a:pt x="1434503" y="243103"/>
                  </a:lnTo>
                  <a:lnTo>
                    <a:pt x="1405432" y="209854"/>
                  </a:lnTo>
                  <a:lnTo>
                    <a:pt x="1374241" y="178612"/>
                  </a:lnTo>
                  <a:lnTo>
                    <a:pt x="1341043" y="149491"/>
                  </a:lnTo>
                  <a:lnTo>
                    <a:pt x="1305953" y="122605"/>
                  </a:lnTo>
                  <a:lnTo>
                    <a:pt x="1269072" y="98082"/>
                  </a:lnTo>
                  <a:lnTo>
                    <a:pt x="1230528" y="76009"/>
                  </a:lnTo>
                  <a:lnTo>
                    <a:pt x="1227328" y="74460"/>
                  </a:lnTo>
                  <a:lnTo>
                    <a:pt x="1190421" y="56527"/>
                  </a:lnTo>
                  <a:lnTo>
                    <a:pt x="1148867" y="39725"/>
                  </a:lnTo>
                  <a:lnTo>
                    <a:pt x="1105979" y="25730"/>
                  </a:lnTo>
                  <a:lnTo>
                    <a:pt x="1061872" y="14643"/>
                  </a:lnTo>
                  <a:lnTo>
                    <a:pt x="1016660" y="6578"/>
                  </a:lnTo>
                  <a:lnTo>
                    <a:pt x="970457" y="1663"/>
                  </a:lnTo>
                  <a:lnTo>
                    <a:pt x="923366" y="0"/>
                  </a:lnTo>
                  <a:lnTo>
                    <a:pt x="876274" y="1663"/>
                  </a:lnTo>
                  <a:lnTo>
                    <a:pt x="830072" y="6578"/>
                  </a:lnTo>
                  <a:lnTo>
                    <a:pt x="784860" y="14643"/>
                  </a:lnTo>
                  <a:lnTo>
                    <a:pt x="740765" y="25730"/>
                  </a:lnTo>
                  <a:lnTo>
                    <a:pt x="697890" y="39725"/>
                  </a:lnTo>
                  <a:lnTo>
                    <a:pt x="656336" y="56527"/>
                  </a:lnTo>
                  <a:lnTo>
                    <a:pt x="616242" y="76009"/>
                  </a:lnTo>
                  <a:lnTo>
                    <a:pt x="577697" y="98082"/>
                  </a:lnTo>
                  <a:lnTo>
                    <a:pt x="540816" y="122605"/>
                  </a:lnTo>
                  <a:lnTo>
                    <a:pt x="505726" y="149491"/>
                  </a:lnTo>
                  <a:lnTo>
                    <a:pt x="472541" y="178612"/>
                  </a:lnTo>
                  <a:lnTo>
                    <a:pt x="441350" y="209854"/>
                  </a:lnTo>
                  <a:lnTo>
                    <a:pt x="412292" y="243103"/>
                  </a:lnTo>
                  <a:lnTo>
                    <a:pt x="385457" y="278257"/>
                  </a:lnTo>
                  <a:lnTo>
                    <a:pt x="360972" y="315201"/>
                  </a:lnTo>
                  <a:lnTo>
                    <a:pt x="338950" y="353822"/>
                  </a:lnTo>
                  <a:lnTo>
                    <a:pt x="319493" y="393992"/>
                  </a:lnTo>
                  <a:lnTo>
                    <a:pt x="302729" y="435622"/>
                  </a:lnTo>
                  <a:lnTo>
                    <a:pt x="288747" y="478574"/>
                  </a:lnTo>
                  <a:lnTo>
                    <a:pt x="277685" y="522757"/>
                  </a:lnTo>
                  <a:lnTo>
                    <a:pt x="269646" y="568058"/>
                  </a:lnTo>
                  <a:lnTo>
                    <a:pt x="264731" y="614337"/>
                  </a:lnTo>
                  <a:lnTo>
                    <a:pt x="263080" y="661517"/>
                  </a:lnTo>
                  <a:lnTo>
                    <a:pt x="265010" y="711796"/>
                  </a:lnTo>
                  <a:lnTo>
                    <a:pt x="270725" y="761479"/>
                  </a:lnTo>
                  <a:lnTo>
                    <a:pt x="280162" y="810425"/>
                  </a:lnTo>
                  <a:lnTo>
                    <a:pt x="293217" y="858405"/>
                  </a:lnTo>
                  <a:lnTo>
                    <a:pt x="309791" y="905217"/>
                  </a:lnTo>
                  <a:lnTo>
                    <a:pt x="329819" y="950658"/>
                  </a:lnTo>
                  <a:lnTo>
                    <a:pt x="353174" y="994511"/>
                  </a:lnTo>
                  <a:lnTo>
                    <a:pt x="379806" y="1036586"/>
                  </a:lnTo>
                  <a:lnTo>
                    <a:pt x="409600" y="1076655"/>
                  </a:lnTo>
                  <a:lnTo>
                    <a:pt x="442468" y="1114526"/>
                  </a:lnTo>
                  <a:lnTo>
                    <a:pt x="478345" y="1149997"/>
                  </a:lnTo>
                  <a:lnTo>
                    <a:pt x="483666" y="1154480"/>
                  </a:lnTo>
                  <a:lnTo>
                    <a:pt x="496277" y="1165529"/>
                  </a:lnTo>
                  <a:lnTo>
                    <a:pt x="529285" y="1199032"/>
                  </a:lnTo>
                  <a:lnTo>
                    <a:pt x="558406" y="1235519"/>
                  </a:lnTo>
                  <a:lnTo>
                    <a:pt x="583450" y="1274584"/>
                  </a:lnTo>
                  <a:lnTo>
                    <a:pt x="604393" y="1316088"/>
                  </a:lnTo>
                  <a:lnTo>
                    <a:pt x="620915" y="1359420"/>
                  </a:lnTo>
                  <a:lnTo>
                    <a:pt x="632917" y="1404289"/>
                  </a:lnTo>
                  <a:lnTo>
                    <a:pt x="633234" y="1406359"/>
                  </a:lnTo>
                  <a:lnTo>
                    <a:pt x="597649" y="1429080"/>
                  </a:lnTo>
                  <a:lnTo>
                    <a:pt x="542861" y="1466151"/>
                  </a:lnTo>
                  <a:lnTo>
                    <a:pt x="490512" y="1503692"/>
                  </a:lnTo>
                  <a:lnTo>
                    <a:pt x="440664" y="1541614"/>
                  </a:lnTo>
                  <a:lnTo>
                    <a:pt x="393395" y="1579791"/>
                  </a:lnTo>
                  <a:lnTo>
                    <a:pt x="348780" y="1618145"/>
                  </a:lnTo>
                  <a:lnTo>
                    <a:pt x="315417" y="1648739"/>
                  </a:lnTo>
                  <a:lnTo>
                    <a:pt x="313080" y="1646377"/>
                  </a:lnTo>
                  <a:lnTo>
                    <a:pt x="278942" y="1609458"/>
                  </a:lnTo>
                  <a:lnTo>
                    <a:pt x="248005" y="1573199"/>
                  </a:lnTo>
                  <a:lnTo>
                    <a:pt x="220319" y="1537728"/>
                  </a:lnTo>
                  <a:lnTo>
                    <a:pt x="195910" y="1503197"/>
                  </a:lnTo>
                  <a:lnTo>
                    <a:pt x="174802" y="1469707"/>
                  </a:lnTo>
                  <a:lnTo>
                    <a:pt x="142633" y="1406474"/>
                  </a:lnTo>
                  <a:lnTo>
                    <a:pt x="124104" y="1349108"/>
                  </a:lnTo>
                  <a:lnTo>
                    <a:pt x="120002" y="1322273"/>
                  </a:lnTo>
                  <a:lnTo>
                    <a:pt x="155473" y="1328013"/>
                  </a:lnTo>
                  <a:lnTo>
                    <a:pt x="204571" y="1320063"/>
                  </a:lnTo>
                  <a:lnTo>
                    <a:pt x="247243" y="1297927"/>
                  </a:lnTo>
                  <a:lnTo>
                    <a:pt x="280924" y="1264183"/>
                  </a:lnTo>
                  <a:lnTo>
                    <a:pt x="286410" y="1253553"/>
                  </a:lnTo>
                  <a:lnTo>
                    <a:pt x="303022" y="1221422"/>
                  </a:lnTo>
                  <a:lnTo>
                    <a:pt x="310959" y="1172235"/>
                  </a:lnTo>
                  <a:lnTo>
                    <a:pt x="303022" y="1123061"/>
                  </a:lnTo>
                  <a:lnTo>
                    <a:pt x="286423" y="1090955"/>
                  </a:lnTo>
                  <a:lnTo>
                    <a:pt x="280924" y="1080312"/>
                  </a:lnTo>
                  <a:lnTo>
                    <a:pt x="247243" y="1046581"/>
                  </a:lnTo>
                  <a:lnTo>
                    <a:pt x="236626" y="1041082"/>
                  </a:lnTo>
                  <a:lnTo>
                    <a:pt x="236626" y="1172235"/>
                  </a:lnTo>
                  <a:lnTo>
                    <a:pt x="230238" y="1203858"/>
                  </a:lnTo>
                  <a:lnTo>
                    <a:pt x="212839" y="1229702"/>
                  </a:lnTo>
                  <a:lnTo>
                    <a:pt x="187032" y="1247152"/>
                  </a:lnTo>
                  <a:lnTo>
                    <a:pt x="155473" y="1253553"/>
                  </a:lnTo>
                  <a:lnTo>
                    <a:pt x="123913" y="1247152"/>
                  </a:lnTo>
                  <a:lnTo>
                    <a:pt x="98107" y="1229702"/>
                  </a:lnTo>
                  <a:lnTo>
                    <a:pt x="80695" y="1203858"/>
                  </a:lnTo>
                  <a:lnTo>
                    <a:pt x="74307" y="1172235"/>
                  </a:lnTo>
                  <a:lnTo>
                    <a:pt x="80695" y="1140625"/>
                  </a:lnTo>
                  <a:lnTo>
                    <a:pt x="98107" y="1114780"/>
                  </a:lnTo>
                  <a:lnTo>
                    <a:pt x="123913" y="1097343"/>
                  </a:lnTo>
                  <a:lnTo>
                    <a:pt x="155473" y="1090955"/>
                  </a:lnTo>
                  <a:lnTo>
                    <a:pt x="187032" y="1097343"/>
                  </a:lnTo>
                  <a:lnTo>
                    <a:pt x="212839" y="1114780"/>
                  </a:lnTo>
                  <a:lnTo>
                    <a:pt x="230238" y="1140625"/>
                  </a:lnTo>
                  <a:lnTo>
                    <a:pt x="236626" y="1172235"/>
                  </a:lnTo>
                  <a:lnTo>
                    <a:pt x="236626" y="1041082"/>
                  </a:lnTo>
                  <a:lnTo>
                    <a:pt x="204571" y="1024458"/>
                  </a:lnTo>
                  <a:lnTo>
                    <a:pt x="155473" y="1016495"/>
                  </a:lnTo>
                  <a:lnTo>
                    <a:pt x="106375" y="1024458"/>
                  </a:lnTo>
                  <a:lnTo>
                    <a:pt x="63703" y="1046581"/>
                  </a:lnTo>
                  <a:lnTo>
                    <a:pt x="30022" y="1080312"/>
                  </a:lnTo>
                  <a:lnTo>
                    <a:pt x="7937" y="1123061"/>
                  </a:lnTo>
                  <a:lnTo>
                    <a:pt x="0" y="1172235"/>
                  </a:lnTo>
                  <a:lnTo>
                    <a:pt x="7937" y="1221422"/>
                  </a:lnTo>
                  <a:lnTo>
                    <a:pt x="30022" y="1264183"/>
                  </a:lnTo>
                  <a:lnTo>
                    <a:pt x="46761" y="1280960"/>
                  </a:lnTo>
                  <a:lnTo>
                    <a:pt x="45745" y="1287729"/>
                  </a:lnTo>
                  <a:lnTo>
                    <a:pt x="48272" y="1346771"/>
                  </a:lnTo>
                  <a:lnTo>
                    <a:pt x="64681" y="1410309"/>
                  </a:lnTo>
                  <a:lnTo>
                    <a:pt x="94272" y="1477543"/>
                  </a:lnTo>
                  <a:lnTo>
                    <a:pt x="113779" y="1512290"/>
                  </a:lnTo>
                  <a:lnTo>
                    <a:pt x="136334" y="1547647"/>
                  </a:lnTo>
                  <a:lnTo>
                    <a:pt x="161836" y="1583524"/>
                  </a:lnTo>
                  <a:lnTo>
                    <a:pt x="190207" y="1619821"/>
                  </a:lnTo>
                  <a:lnTo>
                    <a:pt x="221348" y="1656422"/>
                  </a:lnTo>
                  <a:lnTo>
                    <a:pt x="255168" y="1693227"/>
                  </a:lnTo>
                  <a:lnTo>
                    <a:pt x="262445" y="1700618"/>
                  </a:lnTo>
                  <a:lnTo>
                    <a:pt x="231648" y="1733130"/>
                  </a:lnTo>
                  <a:lnTo>
                    <a:pt x="198424" y="1771091"/>
                  </a:lnTo>
                  <a:lnTo>
                    <a:pt x="168224" y="1808708"/>
                  </a:lnTo>
                  <a:lnTo>
                    <a:pt x="141147" y="1845868"/>
                  </a:lnTo>
                  <a:lnTo>
                    <a:pt x="117246" y="1882470"/>
                  </a:lnTo>
                  <a:lnTo>
                    <a:pt x="96608" y="1918398"/>
                  </a:lnTo>
                  <a:lnTo>
                    <a:pt x="79298" y="1953564"/>
                  </a:lnTo>
                  <a:lnTo>
                    <a:pt x="55003" y="2021179"/>
                  </a:lnTo>
                  <a:lnTo>
                    <a:pt x="44958" y="2084476"/>
                  </a:lnTo>
                  <a:lnTo>
                    <a:pt x="45478" y="2114245"/>
                  </a:lnTo>
                  <a:lnTo>
                    <a:pt x="57937" y="2169528"/>
                  </a:lnTo>
                  <a:lnTo>
                    <a:pt x="95986" y="2229535"/>
                  </a:lnTo>
                  <a:lnTo>
                    <a:pt x="130111" y="2258110"/>
                  </a:lnTo>
                  <a:lnTo>
                    <a:pt x="172059" y="2280475"/>
                  </a:lnTo>
                  <a:lnTo>
                    <a:pt x="221526" y="2296541"/>
                  </a:lnTo>
                  <a:lnTo>
                    <a:pt x="278193" y="2306231"/>
                  </a:lnTo>
                  <a:lnTo>
                    <a:pt x="341731" y="2309469"/>
                  </a:lnTo>
                  <a:lnTo>
                    <a:pt x="375450" y="2308682"/>
                  </a:lnTo>
                  <a:lnTo>
                    <a:pt x="410730" y="2306294"/>
                  </a:lnTo>
                  <a:lnTo>
                    <a:pt x="447535" y="2302306"/>
                  </a:lnTo>
                  <a:lnTo>
                    <a:pt x="456590" y="2300986"/>
                  </a:lnTo>
                  <a:lnTo>
                    <a:pt x="470027" y="2326970"/>
                  </a:lnTo>
                  <a:lnTo>
                    <a:pt x="503707" y="2360701"/>
                  </a:lnTo>
                  <a:lnTo>
                    <a:pt x="546379" y="2382824"/>
                  </a:lnTo>
                  <a:lnTo>
                    <a:pt x="595477" y="2390775"/>
                  </a:lnTo>
                  <a:lnTo>
                    <a:pt x="644563" y="2382824"/>
                  </a:lnTo>
                  <a:lnTo>
                    <a:pt x="687247" y="2360701"/>
                  </a:lnTo>
                  <a:lnTo>
                    <a:pt x="720928" y="2326970"/>
                  </a:lnTo>
                  <a:lnTo>
                    <a:pt x="726427" y="2316327"/>
                  </a:lnTo>
                  <a:lnTo>
                    <a:pt x="743026" y="2284222"/>
                  </a:lnTo>
                  <a:lnTo>
                    <a:pt x="750963" y="2235060"/>
                  </a:lnTo>
                  <a:lnTo>
                    <a:pt x="743026" y="2185873"/>
                  </a:lnTo>
                  <a:lnTo>
                    <a:pt x="726414" y="2153716"/>
                  </a:lnTo>
                  <a:lnTo>
                    <a:pt x="720928" y="2143112"/>
                  </a:lnTo>
                  <a:lnTo>
                    <a:pt x="687247" y="2109368"/>
                  </a:lnTo>
                  <a:lnTo>
                    <a:pt x="676656" y="2103882"/>
                  </a:lnTo>
                  <a:lnTo>
                    <a:pt x="676656" y="2235060"/>
                  </a:lnTo>
                  <a:lnTo>
                    <a:pt x="670267" y="2266670"/>
                  </a:lnTo>
                  <a:lnTo>
                    <a:pt x="652843" y="2292502"/>
                  </a:lnTo>
                  <a:lnTo>
                    <a:pt x="627037" y="2309939"/>
                  </a:lnTo>
                  <a:lnTo>
                    <a:pt x="595477" y="2316327"/>
                  </a:lnTo>
                  <a:lnTo>
                    <a:pt x="563918" y="2309939"/>
                  </a:lnTo>
                  <a:lnTo>
                    <a:pt x="538124" y="2292502"/>
                  </a:lnTo>
                  <a:lnTo>
                    <a:pt x="520712" y="2266670"/>
                  </a:lnTo>
                  <a:lnTo>
                    <a:pt x="514324" y="2235060"/>
                  </a:lnTo>
                  <a:lnTo>
                    <a:pt x="520712" y="2203424"/>
                  </a:lnTo>
                  <a:lnTo>
                    <a:pt x="538124" y="2177567"/>
                  </a:lnTo>
                  <a:lnTo>
                    <a:pt x="563918" y="2160117"/>
                  </a:lnTo>
                  <a:lnTo>
                    <a:pt x="595477" y="2153716"/>
                  </a:lnTo>
                  <a:lnTo>
                    <a:pt x="627037" y="2160117"/>
                  </a:lnTo>
                  <a:lnTo>
                    <a:pt x="652843" y="2177567"/>
                  </a:lnTo>
                  <a:lnTo>
                    <a:pt x="670267" y="2203424"/>
                  </a:lnTo>
                  <a:lnTo>
                    <a:pt x="676656" y="2235060"/>
                  </a:lnTo>
                  <a:lnTo>
                    <a:pt x="676656" y="2103882"/>
                  </a:lnTo>
                  <a:lnTo>
                    <a:pt x="644575" y="2087232"/>
                  </a:lnTo>
                  <a:lnTo>
                    <a:pt x="595477" y="2079269"/>
                  </a:lnTo>
                  <a:lnTo>
                    <a:pt x="546379" y="2087232"/>
                  </a:lnTo>
                  <a:lnTo>
                    <a:pt x="503707" y="2109368"/>
                  </a:lnTo>
                  <a:lnTo>
                    <a:pt x="470027" y="2143112"/>
                  </a:lnTo>
                  <a:lnTo>
                    <a:pt x="447929" y="2185873"/>
                  </a:lnTo>
                  <a:lnTo>
                    <a:pt x="441198" y="2227529"/>
                  </a:lnTo>
                  <a:lnTo>
                    <a:pt x="410591" y="2231567"/>
                  </a:lnTo>
                  <a:lnTo>
                    <a:pt x="352615" y="2235035"/>
                  </a:lnTo>
                  <a:lnTo>
                    <a:pt x="300202" y="2233701"/>
                  </a:lnTo>
                  <a:lnTo>
                    <a:pt x="253707" y="2227643"/>
                  </a:lnTo>
                  <a:lnTo>
                    <a:pt x="213499" y="2216937"/>
                  </a:lnTo>
                  <a:lnTo>
                    <a:pt x="153492" y="2181834"/>
                  </a:lnTo>
                  <a:lnTo>
                    <a:pt x="125552" y="2137435"/>
                  </a:lnTo>
                  <a:lnTo>
                    <a:pt x="119710" y="2089734"/>
                  </a:lnTo>
                  <a:lnTo>
                    <a:pt x="122707" y="2062505"/>
                  </a:lnTo>
                  <a:lnTo>
                    <a:pt x="140449" y="2002066"/>
                  </a:lnTo>
                  <a:lnTo>
                    <a:pt x="173786" y="1934705"/>
                  </a:lnTo>
                  <a:lnTo>
                    <a:pt x="196253" y="1898815"/>
                  </a:lnTo>
                  <a:lnTo>
                    <a:pt x="222567" y="1861680"/>
                  </a:lnTo>
                  <a:lnTo>
                    <a:pt x="252704" y="1823440"/>
                  </a:lnTo>
                  <a:lnTo>
                    <a:pt x="286664" y="1784261"/>
                  </a:lnTo>
                  <a:lnTo>
                    <a:pt x="315976" y="1753260"/>
                  </a:lnTo>
                  <a:lnTo>
                    <a:pt x="330542" y="1767052"/>
                  </a:lnTo>
                  <a:lnTo>
                    <a:pt x="371906" y="1803882"/>
                  </a:lnTo>
                  <a:lnTo>
                    <a:pt x="415620" y="1840496"/>
                  </a:lnTo>
                  <a:lnTo>
                    <a:pt x="461581" y="1876818"/>
                  </a:lnTo>
                  <a:lnTo>
                    <a:pt x="509714" y="1912734"/>
                  </a:lnTo>
                  <a:lnTo>
                    <a:pt x="559930" y="1948154"/>
                  </a:lnTo>
                  <a:lnTo>
                    <a:pt x="612127" y="1982952"/>
                  </a:lnTo>
                  <a:lnTo>
                    <a:pt x="666242" y="2017052"/>
                  </a:lnTo>
                  <a:lnTo>
                    <a:pt x="722172" y="2050338"/>
                  </a:lnTo>
                  <a:lnTo>
                    <a:pt x="770089" y="2077377"/>
                  </a:lnTo>
                  <a:lnTo>
                    <a:pt x="818108" y="2103120"/>
                  </a:lnTo>
                  <a:lnTo>
                    <a:pt x="866140" y="2127529"/>
                  </a:lnTo>
                  <a:lnTo>
                    <a:pt x="914095" y="2150580"/>
                  </a:lnTo>
                  <a:lnTo>
                    <a:pt x="961885" y="2172208"/>
                  </a:lnTo>
                  <a:lnTo>
                    <a:pt x="1009421" y="2192413"/>
                  </a:lnTo>
                  <a:lnTo>
                    <a:pt x="1056589" y="2211133"/>
                  </a:lnTo>
                  <a:lnTo>
                    <a:pt x="1103325" y="2228354"/>
                  </a:lnTo>
                  <a:lnTo>
                    <a:pt x="1149515" y="2244026"/>
                  </a:lnTo>
                  <a:lnTo>
                    <a:pt x="1195070" y="2258110"/>
                  </a:lnTo>
                  <a:lnTo>
                    <a:pt x="1239913" y="2270595"/>
                  </a:lnTo>
                  <a:lnTo>
                    <a:pt x="1283931" y="2281415"/>
                  </a:lnTo>
                  <a:lnTo>
                    <a:pt x="1327048" y="2290546"/>
                  </a:lnTo>
                  <a:lnTo>
                    <a:pt x="1369161" y="2297963"/>
                  </a:lnTo>
                  <a:lnTo>
                    <a:pt x="1439837" y="2306612"/>
                  </a:lnTo>
                  <a:lnTo>
                    <a:pt x="1505089" y="2309469"/>
                  </a:lnTo>
                  <a:lnTo>
                    <a:pt x="1568615" y="2306218"/>
                  </a:lnTo>
                  <a:lnTo>
                    <a:pt x="1625282" y="2296503"/>
                  </a:lnTo>
                  <a:lnTo>
                    <a:pt x="1674761" y="2280437"/>
                  </a:lnTo>
                  <a:lnTo>
                    <a:pt x="1716722" y="2258072"/>
                  </a:lnTo>
                  <a:lnTo>
                    <a:pt x="1750834" y="2229497"/>
                  </a:lnTo>
                  <a:lnTo>
                    <a:pt x="1776780" y="2194801"/>
                  </a:lnTo>
                  <a:lnTo>
                    <a:pt x="1797037" y="2142617"/>
                  </a:lnTo>
                  <a:lnTo>
                    <a:pt x="1801837" y="2084438"/>
                  </a:lnTo>
                  <a:lnTo>
                    <a:pt x="1798637" y="2053374"/>
                  </a:lnTo>
                  <a:lnTo>
                    <a:pt x="1781378" y="1987804"/>
                  </a:lnTo>
                  <a:lnTo>
                    <a:pt x="1750174" y="1918335"/>
                  </a:lnTo>
                  <a:lnTo>
                    <a:pt x="1729524" y="1882394"/>
                  </a:lnTo>
                  <a:lnTo>
                    <a:pt x="1727098" y="2089721"/>
                  </a:lnTo>
                  <a:lnTo>
                    <a:pt x="1726158" y="2114753"/>
                  </a:lnTo>
                  <a:lnTo>
                    <a:pt x="1712404" y="2157577"/>
                  </a:lnTo>
                  <a:lnTo>
                    <a:pt x="1659026" y="2205875"/>
                  </a:lnTo>
                  <a:lnTo>
                    <a:pt x="1618843" y="2221471"/>
                  </a:lnTo>
                  <a:lnTo>
                    <a:pt x="1570367" y="2231237"/>
                  </a:lnTo>
                  <a:lnTo>
                    <a:pt x="1514157" y="2235060"/>
                  </a:lnTo>
                  <a:lnTo>
                    <a:pt x="1450759" y="2232812"/>
                  </a:lnTo>
                  <a:lnTo>
                    <a:pt x="1380705" y="2224405"/>
                  </a:lnTo>
                  <a:lnTo>
                    <a:pt x="1337348" y="2216696"/>
                  </a:lnTo>
                  <a:lnTo>
                    <a:pt x="1292847" y="2207069"/>
                  </a:lnTo>
                  <a:lnTo>
                    <a:pt x="1247305" y="2195550"/>
                  </a:lnTo>
                  <a:lnTo>
                    <a:pt x="1200835" y="2182177"/>
                  </a:lnTo>
                  <a:lnTo>
                    <a:pt x="1153566" y="2167001"/>
                  </a:lnTo>
                  <a:lnTo>
                    <a:pt x="1105585" y="2150072"/>
                  </a:lnTo>
                  <a:lnTo>
                    <a:pt x="1057008" y="2131428"/>
                  </a:lnTo>
                  <a:lnTo>
                    <a:pt x="1010602" y="2112200"/>
                  </a:lnTo>
                  <a:lnTo>
                    <a:pt x="1031760" y="2101418"/>
                  </a:lnTo>
                  <a:lnTo>
                    <a:pt x="1078242" y="2076488"/>
                  </a:lnTo>
                  <a:lnTo>
                    <a:pt x="1124635" y="2050351"/>
                  </a:lnTo>
                  <a:lnTo>
                    <a:pt x="1169454" y="2023795"/>
                  </a:lnTo>
                  <a:lnTo>
                    <a:pt x="1213396" y="1996528"/>
                  </a:lnTo>
                  <a:lnTo>
                    <a:pt x="1256385" y="1968601"/>
                  </a:lnTo>
                  <a:lnTo>
                    <a:pt x="1298346" y="1940064"/>
                  </a:lnTo>
                  <a:lnTo>
                    <a:pt x="1339202" y="1910969"/>
                  </a:lnTo>
                  <a:lnTo>
                    <a:pt x="1378889" y="1881378"/>
                  </a:lnTo>
                  <a:lnTo>
                    <a:pt x="1417320" y="1851355"/>
                  </a:lnTo>
                  <a:lnTo>
                    <a:pt x="1454442" y="1820938"/>
                  </a:lnTo>
                  <a:lnTo>
                    <a:pt x="1490167" y="1790179"/>
                  </a:lnTo>
                  <a:lnTo>
                    <a:pt x="1524419" y="1759140"/>
                  </a:lnTo>
                  <a:lnTo>
                    <a:pt x="1530718" y="1753120"/>
                  </a:lnTo>
                  <a:lnTo>
                    <a:pt x="1560068" y="1784172"/>
                  </a:lnTo>
                  <a:lnTo>
                    <a:pt x="1594040" y="1823364"/>
                  </a:lnTo>
                  <a:lnTo>
                    <a:pt x="1624203" y="1861604"/>
                  </a:lnTo>
                  <a:lnTo>
                    <a:pt x="1650517" y="1898751"/>
                  </a:lnTo>
                  <a:lnTo>
                    <a:pt x="1672996" y="1934641"/>
                  </a:lnTo>
                  <a:lnTo>
                    <a:pt x="1691601" y="1969122"/>
                  </a:lnTo>
                  <a:lnTo>
                    <a:pt x="1717167" y="2033193"/>
                  </a:lnTo>
                  <a:lnTo>
                    <a:pt x="1727098" y="2089721"/>
                  </a:lnTo>
                  <a:lnTo>
                    <a:pt x="1727098" y="1878685"/>
                  </a:lnTo>
                  <a:lnTo>
                    <a:pt x="1705622" y="1845792"/>
                  </a:lnTo>
                  <a:lnTo>
                    <a:pt x="1678533" y="1808619"/>
                  </a:lnTo>
                  <a:lnTo>
                    <a:pt x="1648333" y="1771002"/>
                  </a:lnTo>
                  <a:lnTo>
                    <a:pt x="1615084" y="1733029"/>
                  </a:lnTo>
                  <a:lnTo>
                    <a:pt x="1584083" y="1700301"/>
                  </a:lnTo>
                  <a:lnTo>
                    <a:pt x="1603476" y="1680451"/>
                  </a:lnTo>
                  <a:lnTo>
                    <a:pt x="1645094" y="1633778"/>
                  </a:lnTo>
                  <a:lnTo>
                    <a:pt x="1681962" y="1587969"/>
                  </a:lnTo>
                  <a:lnTo>
                    <a:pt x="1714030" y="1543189"/>
                  </a:lnTo>
                  <a:lnTo>
                    <a:pt x="1741220" y="1499552"/>
                  </a:lnTo>
                  <a:lnTo>
                    <a:pt x="1763483" y="1457198"/>
                  </a:lnTo>
                  <a:lnTo>
                    <a:pt x="1780768" y="1416253"/>
                  </a:lnTo>
                  <a:lnTo>
                    <a:pt x="1793024" y="1376857"/>
                  </a:lnTo>
                  <a:lnTo>
                    <a:pt x="1800174" y="1339151"/>
                  </a:lnTo>
                  <a:lnTo>
                    <a:pt x="1802180" y="13032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3920151" y="5833566"/>
            <a:ext cx="158496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Stratégie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18045" y="9170730"/>
            <a:ext cx="446468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75" dirty="0">
                <a:solidFill>
                  <a:srgbClr val="FFFFFF"/>
                </a:solidFill>
                <a:latin typeface="Arial"/>
                <a:cs typeface="Arial"/>
              </a:rPr>
              <a:t>Séminaires </a:t>
            </a:r>
            <a:r>
              <a:rPr sz="3400" spc="-204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34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Conférences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04654" y="9170730"/>
            <a:ext cx="360108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35" dirty="0">
                <a:solidFill>
                  <a:srgbClr val="FFFFFF"/>
                </a:solidFill>
                <a:latin typeface="Arial"/>
                <a:cs typeface="Arial"/>
              </a:rPr>
              <a:t>Conseil </a:t>
            </a:r>
            <a:r>
              <a:rPr sz="3400" spc="-3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04" dirty="0">
                <a:solidFill>
                  <a:srgbClr val="FFFFFF"/>
                </a:solidFill>
                <a:latin typeface="Arial"/>
                <a:cs typeface="Arial"/>
              </a:rPr>
              <a:t>innovation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7872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981999" y="8676366"/>
            <a:ext cx="82905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95960" algn="l"/>
                <a:tab pos="2786380" algn="l"/>
                <a:tab pos="3597275" algn="l"/>
                <a:tab pos="5769610" algn="l"/>
                <a:tab pos="6531609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M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	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	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7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	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8243" y="1713254"/>
            <a:ext cx="12884150" cy="659955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2850515" algn="r">
              <a:lnSpc>
                <a:spcPts val="8620"/>
              </a:lnSpc>
              <a:spcBef>
                <a:spcPts val="400"/>
              </a:spcBef>
            </a:pPr>
            <a:r>
              <a:rPr sz="7200" b="1" spc="35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</a:t>
            </a:r>
            <a:r>
              <a:rPr sz="72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20" dirty="0">
                <a:solidFill>
                  <a:srgbClr val="FFFFFF"/>
                </a:solidFill>
                <a:latin typeface="Arial"/>
                <a:cs typeface="Arial"/>
              </a:rPr>
              <a:t>conseil </a:t>
            </a:r>
            <a:r>
              <a:rPr sz="72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95" dirty="0">
                <a:solidFill>
                  <a:srgbClr val="FFFFFF"/>
                </a:solidFill>
                <a:latin typeface="Arial"/>
                <a:cs typeface="Arial"/>
              </a:rPr>
              <a:t>continue </a:t>
            </a:r>
            <a:r>
              <a:rPr sz="7200" b="1" spc="260" dirty="0">
                <a:solidFill>
                  <a:srgbClr val="FFFFFF"/>
                </a:solidFill>
                <a:latin typeface="Arial"/>
                <a:cs typeface="Arial"/>
              </a:rPr>
              <a:t>sa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croissance</a:t>
            </a:r>
            <a:r>
              <a:rPr sz="7200" b="1" spc="-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415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7200" b="1" spc="7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25" dirty="0">
                <a:solidFill>
                  <a:srgbClr val="FFFFFF"/>
                </a:solidFill>
                <a:latin typeface="Arial"/>
                <a:cs typeface="Arial"/>
              </a:rPr>
              <a:t>chiffres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670" dirty="0">
                <a:solidFill>
                  <a:srgbClr val="FFFFFF"/>
                </a:solidFill>
                <a:latin typeface="Arial"/>
                <a:cs typeface="Arial"/>
              </a:rPr>
              <a:t>2019,</a:t>
            </a:r>
            <a:r>
              <a:rPr sz="7200" b="1" spc="-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avec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25" dirty="0">
                <a:solidFill>
                  <a:srgbClr val="FFFFFF"/>
                </a:solidFill>
                <a:latin typeface="Arial"/>
                <a:cs typeface="Arial"/>
              </a:rPr>
              <a:t>déjà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une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croissance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7200" b="1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95" dirty="0">
                <a:solidFill>
                  <a:srgbClr val="FFFFFF"/>
                </a:solidFill>
                <a:latin typeface="Arial"/>
                <a:cs typeface="Arial"/>
              </a:rPr>
              <a:t>12%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70" dirty="0">
                <a:solidFill>
                  <a:srgbClr val="FFFFFF"/>
                </a:solidFill>
                <a:latin typeface="Arial"/>
                <a:cs typeface="Arial"/>
              </a:rPr>
              <a:t>2018. </a:t>
            </a:r>
            <a:r>
              <a:rPr sz="7200" b="1" spc="310" dirty="0">
                <a:solidFill>
                  <a:srgbClr val="FFFFFF"/>
                </a:solidFill>
                <a:latin typeface="Arial"/>
                <a:cs typeface="Arial"/>
              </a:rPr>
              <a:t>Ce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</a:t>
            </a:r>
            <a:r>
              <a:rPr sz="7200" b="1" spc="-7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5" dirty="0">
                <a:solidFill>
                  <a:srgbClr val="FFFFFF"/>
                </a:solidFill>
                <a:latin typeface="Arial"/>
                <a:cs typeface="Arial"/>
              </a:rPr>
              <a:t>atteint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690" dirty="0">
                <a:solidFill>
                  <a:srgbClr val="FFFFFF"/>
                </a:solidFill>
                <a:latin typeface="Arial"/>
                <a:cs typeface="Arial"/>
              </a:rPr>
              <a:t>2018 </a:t>
            </a:r>
            <a:r>
              <a:rPr sz="7200" b="1" spc="345" dirty="0">
                <a:solidFill>
                  <a:srgbClr val="FFFFFF"/>
                </a:solidFill>
                <a:latin typeface="Arial"/>
                <a:cs typeface="Arial"/>
              </a:rPr>
              <a:t>près </a:t>
            </a:r>
            <a:r>
              <a:rPr sz="7200" b="1" spc="795" dirty="0">
                <a:solidFill>
                  <a:srgbClr val="FFFFFF"/>
                </a:solidFill>
                <a:latin typeface="Arial"/>
                <a:cs typeface="Arial"/>
              </a:rPr>
              <a:t>7,3</a:t>
            </a:r>
            <a:r>
              <a:rPr sz="7200" b="1" spc="-10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0" dirty="0">
                <a:solidFill>
                  <a:srgbClr val="FFFFFF"/>
                </a:solidFill>
                <a:latin typeface="Arial"/>
                <a:cs typeface="Arial"/>
              </a:rPr>
              <a:t>milliards.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8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1078" y="5626277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355180" y="961110"/>
                  </a:moveTo>
                  <a:lnTo>
                    <a:pt x="350443" y="933437"/>
                  </a:lnTo>
                  <a:lnTo>
                    <a:pt x="337312" y="909739"/>
                  </a:lnTo>
                  <a:lnTo>
                    <a:pt x="317449" y="891565"/>
                  </a:lnTo>
                  <a:lnTo>
                    <a:pt x="292506" y="880465"/>
                  </a:lnTo>
                  <a:lnTo>
                    <a:pt x="292506" y="835748"/>
                  </a:lnTo>
                  <a:lnTo>
                    <a:pt x="250710" y="835748"/>
                  </a:lnTo>
                  <a:lnTo>
                    <a:pt x="250710" y="880465"/>
                  </a:lnTo>
                  <a:lnTo>
                    <a:pt x="225767" y="891565"/>
                  </a:lnTo>
                  <a:lnTo>
                    <a:pt x="205905" y="909739"/>
                  </a:lnTo>
                  <a:lnTo>
                    <a:pt x="192773" y="933437"/>
                  </a:lnTo>
                  <a:lnTo>
                    <a:pt x="188036" y="961110"/>
                  </a:lnTo>
                  <a:lnTo>
                    <a:pt x="194614" y="993622"/>
                  </a:lnTo>
                  <a:lnTo>
                    <a:pt x="212534" y="1020178"/>
                  </a:lnTo>
                  <a:lnTo>
                    <a:pt x="239102" y="1038110"/>
                  </a:lnTo>
                  <a:lnTo>
                    <a:pt x="287845" y="1047965"/>
                  </a:lnTo>
                  <a:lnTo>
                    <a:pt x="301129" y="1056944"/>
                  </a:lnTo>
                  <a:lnTo>
                    <a:pt x="310108" y="1070229"/>
                  </a:lnTo>
                  <a:lnTo>
                    <a:pt x="313397" y="1086472"/>
                  </a:lnTo>
                  <a:lnTo>
                    <a:pt x="310108" y="1102702"/>
                  </a:lnTo>
                  <a:lnTo>
                    <a:pt x="301129" y="1115987"/>
                  </a:lnTo>
                  <a:lnTo>
                    <a:pt x="287845" y="1124966"/>
                  </a:lnTo>
                  <a:lnTo>
                    <a:pt x="271614" y="1128255"/>
                  </a:lnTo>
                  <a:lnTo>
                    <a:pt x="255371" y="1124966"/>
                  </a:lnTo>
                  <a:lnTo>
                    <a:pt x="242087" y="1115987"/>
                  </a:lnTo>
                  <a:lnTo>
                    <a:pt x="233121" y="1102702"/>
                  </a:lnTo>
                  <a:lnTo>
                    <a:pt x="229819" y="1086472"/>
                  </a:lnTo>
                  <a:lnTo>
                    <a:pt x="188036" y="1086472"/>
                  </a:lnTo>
                  <a:lnTo>
                    <a:pt x="192773" y="1114132"/>
                  </a:lnTo>
                  <a:lnTo>
                    <a:pt x="205905" y="1137831"/>
                  </a:lnTo>
                  <a:lnTo>
                    <a:pt x="225767" y="1156004"/>
                  </a:lnTo>
                  <a:lnTo>
                    <a:pt x="250710" y="1167104"/>
                  </a:lnTo>
                  <a:lnTo>
                    <a:pt x="250710" y="1211821"/>
                  </a:lnTo>
                  <a:lnTo>
                    <a:pt x="292506" y="1211821"/>
                  </a:lnTo>
                  <a:lnTo>
                    <a:pt x="292506" y="1167104"/>
                  </a:lnTo>
                  <a:lnTo>
                    <a:pt x="317449" y="1156004"/>
                  </a:lnTo>
                  <a:lnTo>
                    <a:pt x="337312" y="1137831"/>
                  </a:lnTo>
                  <a:lnTo>
                    <a:pt x="350443" y="1114132"/>
                  </a:lnTo>
                  <a:lnTo>
                    <a:pt x="355180" y="1086472"/>
                  </a:lnTo>
                  <a:lnTo>
                    <a:pt x="348615" y="1053960"/>
                  </a:lnTo>
                  <a:lnTo>
                    <a:pt x="330695" y="1027391"/>
                  </a:lnTo>
                  <a:lnTo>
                    <a:pt x="304126" y="1009459"/>
                  </a:lnTo>
                  <a:lnTo>
                    <a:pt x="255371" y="999604"/>
                  </a:lnTo>
                  <a:lnTo>
                    <a:pt x="242087" y="990625"/>
                  </a:lnTo>
                  <a:lnTo>
                    <a:pt x="233121" y="977341"/>
                  </a:lnTo>
                  <a:lnTo>
                    <a:pt x="229819" y="961110"/>
                  </a:lnTo>
                  <a:lnTo>
                    <a:pt x="233121" y="944867"/>
                  </a:lnTo>
                  <a:lnTo>
                    <a:pt x="242087" y="931583"/>
                  </a:lnTo>
                  <a:lnTo>
                    <a:pt x="255371" y="922604"/>
                  </a:lnTo>
                  <a:lnTo>
                    <a:pt x="271614" y="919314"/>
                  </a:lnTo>
                  <a:lnTo>
                    <a:pt x="287845" y="922604"/>
                  </a:lnTo>
                  <a:lnTo>
                    <a:pt x="301129" y="931583"/>
                  </a:lnTo>
                  <a:lnTo>
                    <a:pt x="310108" y="944867"/>
                  </a:lnTo>
                  <a:lnTo>
                    <a:pt x="313397" y="961110"/>
                  </a:lnTo>
                  <a:lnTo>
                    <a:pt x="355180" y="961110"/>
                  </a:lnTo>
                  <a:close/>
                </a:path>
                <a:path w="1295400" h="1295400">
                  <a:moveTo>
                    <a:pt x="1295400" y="0"/>
                  </a:moveTo>
                  <a:lnTo>
                    <a:pt x="877519" y="0"/>
                  </a:lnTo>
                  <a:lnTo>
                    <a:pt x="877519" y="125361"/>
                  </a:lnTo>
                  <a:lnTo>
                    <a:pt x="1081074" y="125361"/>
                  </a:lnTo>
                  <a:lnTo>
                    <a:pt x="731024" y="472313"/>
                  </a:lnTo>
                  <a:lnTo>
                    <a:pt x="666610" y="410692"/>
                  </a:lnTo>
                  <a:lnTo>
                    <a:pt x="606806" y="353479"/>
                  </a:lnTo>
                  <a:lnTo>
                    <a:pt x="255282" y="674065"/>
                  </a:lnTo>
                  <a:lnTo>
                    <a:pt x="283438" y="704913"/>
                  </a:lnTo>
                  <a:lnTo>
                    <a:pt x="606145" y="410692"/>
                  </a:lnTo>
                  <a:lnTo>
                    <a:pt x="731507" y="530580"/>
                  </a:lnTo>
                  <a:lnTo>
                    <a:pt x="790321" y="472313"/>
                  </a:lnTo>
                  <a:lnTo>
                    <a:pt x="1182598" y="83578"/>
                  </a:lnTo>
                  <a:lnTo>
                    <a:pt x="919314" y="83578"/>
                  </a:lnTo>
                  <a:lnTo>
                    <a:pt x="919314" y="41783"/>
                  </a:lnTo>
                  <a:lnTo>
                    <a:pt x="1253604" y="41783"/>
                  </a:lnTo>
                  <a:lnTo>
                    <a:pt x="1253604" y="376085"/>
                  </a:lnTo>
                  <a:lnTo>
                    <a:pt x="1211821" y="376085"/>
                  </a:lnTo>
                  <a:lnTo>
                    <a:pt x="1211821" y="212445"/>
                  </a:lnTo>
                  <a:lnTo>
                    <a:pt x="1211821" y="110667"/>
                  </a:lnTo>
                  <a:lnTo>
                    <a:pt x="1086459" y="237566"/>
                  </a:lnTo>
                  <a:lnTo>
                    <a:pt x="1086459" y="297002"/>
                  </a:lnTo>
                  <a:lnTo>
                    <a:pt x="1086459" y="1253617"/>
                  </a:lnTo>
                  <a:lnTo>
                    <a:pt x="1002880" y="1253617"/>
                  </a:lnTo>
                  <a:lnTo>
                    <a:pt x="1002880" y="423913"/>
                  </a:lnTo>
                  <a:lnTo>
                    <a:pt x="1002880" y="381635"/>
                  </a:lnTo>
                  <a:lnTo>
                    <a:pt x="1086459" y="297002"/>
                  </a:lnTo>
                  <a:lnTo>
                    <a:pt x="1086459" y="237566"/>
                  </a:lnTo>
                  <a:lnTo>
                    <a:pt x="961097" y="364464"/>
                  </a:lnTo>
                  <a:lnTo>
                    <a:pt x="961097" y="423913"/>
                  </a:lnTo>
                  <a:lnTo>
                    <a:pt x="961097" y="1253617"/>
                  </a:lnTo>
                  <a:lnTo>
                    <a:pt x="877519" y="1253617"/>
                  </a:lnTo>
                  <a:lnTo>
                    <a:pt x="877519" y="550824"/>
                  </a:lnTo>
                  <a:lnTo>
                    <a:pt x="877519" y="508546"/>
                  </a:lnTo>
                  <a:lnTo>
                    <a:pt x="961097" y="423913"/>
                  </a:lnTo>
                  <a:lnTo>
                    <a:pt x="961097" y="364464"/>
                  </a:lnTo>
                  <a:lnTo>
                    <a:pt x="835736" y="491363"/>
                  </a:lnTo>
                  <a:lnTo>
                    <a:pt x="835736" y="550824"/>
                  </a:lnTo>
                  <a:lnTo>
                    <a:pt x="835736" y="1253617"/>
                  </a:lnTo>
                  <a:lnTo>
                    <a:pt x="752157" y="1253617"/>
                  </a:lnTo>
                  <a:lnTo>
                    <a:pt x="752246" y="635292"/>
                  </a:lnTo>
                  <a:lnTo>
                    <a:pt x="790155" y="596938"/>
                  </a:lnTo>
                  <a:lnTo>
                    <a:pt x="835736" y="550824"/>
                  </a:lnTo>
                  <a:lnTo>
                    <a:pt x="835736" y="491363"/>
                  </a:lnTo>
                  <a:lnTo>
                    <a:pt x="731431" y="596938"/>
                  </a:lnTo>
                  <a:lnTo>
                    <a:pt x="710374" y="575208"/>
                  </a:lnTo>
                  <a:lnTo>
                    <a:pt x="710374" y="635292"/>
                  </a:lnTo>
                  <a:lnTo>
                    <a:pt x="710374" y="1253617"/>
                  </a:lnTo>
                  <a:lnTo>
                    <a:pt x="626795" y="1253617"/>
                  </a:lnTo>
                  <a:lnTo>
                    <a:pt x="626795" y="549033"/>
                  </a:lnTo>
                  <a:lnTo>
                    <a:pt x="710374" y="635292"/>
                  </a:lnTo>
                  <a:lnTo>
                    <a:pt x="710374" y="575208"/>
                  </a:lnTo>
                  <a:lnTo>
                    <a:pt x="685025" y="549033"/>
                  </a:lnTo>
                  <a:lnTo>
                    <a:pt x="677265" y="541032"/>
                  </a:lnTo>
                  <a:lnTo>
                    <a:pt x="604926" y="466356"/>
                  </a:lnTo>
                  <a:lnTo>
                    <a:pt x="585012" y="484517"/>
                  </a:lnTo>
                  <a:lnTo>
                    <a:pt x="585012" y="541032"/>
                  </a:lnTo>
                  <a:lnTo>
                    <a:pt x="585012" y="1253617"/>
                  </a:lnTo>
                  <a:lnTo>
                    <a:pt x="415747" y="1253617"/>
                  </a:lnTo>
                  <a:lnTo>
                    <a:pt x="451713" y="1226616"/>
                  </a:lnTo>
                  <a:lnTo>
                    <a:pt x="482739" y="1194168"/>
                  </a:lnTo>
                  <a:lnTo>
                    <a:pt x="508127" y="1156970"/>
                  </a:lnTo>
                  <a:lnTo>
                    <a:pt x="527151" y="1115707"/>
                  </a:lnTo>
                  <a:lnTo>
                    <a:pt x="539089" y="1071079"/>
                  </a:lnTo>
                  <a:lnTo>
                    <a:pt x="543229" y="1023785"/>
                  </a:lnTo>
                  <a:lnTo>
                    <a:pt x="538175" y="971537"/>
                  </a:lnTo>
                  <a:lnTo>
                    <a:pt x="523659" y="922642"/>
                  </a:lnTo>
                  <a:lnTo>
                    <a:pt x="501434" y="879614"/>
                  </a:lnTo>
                  <a:lnTo>
                    <a:pt x="501434" y="1023785"/>
                  </a:lnTo>
                  <a:lnTo>
                    <a:pt x="496760" y="1070051"/>
                  </a:lnTo>
                  <a:lnTo>
                    <a:pt x="483349" y="1113167"/>
                  </a:lnTo>
                  <a:lnTo>
                    <a:pt x="462140" y="1152207"/>
                  </a:lnTo>
                  <a:lnTo>
                    <a:pt x="434060" y="1186230"/>
                  </a:lnTo>
                  <a:lnTo>
                    <a:pt x="400024" y="1214310"/>
                  </a:lnTo>
                  <a:lnTo>
                    <a:pt x="360997" y="1235532"/>
                  </a:lnTo>
                  <a:lnTo>
                    <a:pt x="317881" y="1248943"/>
                  </a:lnTo>
                  <a:lnTo>
                    <a:pt x="271614" y="1253617"/>
                  </a:lnTo>
                  <a:lnTo>
                    <a:pt x="225348" y="1248943"/>
                  </a:lnTo>
                  <a:lnTo>
                    <a:pt x="182232" y="1235532"/>
                  </a:lnTo>
                  <a:lnTo>
                    <a:pt x="143192" y="1214310"/>
                  </a:lnTo>
                  <a:lnTo>
                    <a:pt x="109169" y="1186230"/>
                  </a:lnTo>
                  <a:lnTo>
                    <a:pt x="81076" y="1152207"/>
                  </a:lnTo>
                  <a:lnTo>
                    <a:pt x="59867" y="1113167"/>
                  </a:lnTo>
                  <a:lnTo>
                    <a:pt x="46456" y="1070051"/>
                  </a:lnTo>
                  <a:lnTo>
                    <a:pt x="41783" y="1023785"/>
                  </a:lnTo>
                  <a:lnTo>
                    <a:pt x="46456" y="977519"/>
                  </a:lnTo>
                  <a:lnTo>
                    <a:pt x="59867" y="934402"/>
                  </a:lnTo>
                  <a:lnTo>
                    <a:pt x="81076" y="895362"/>
                  </a:lnTo>
                  <a:lnTo>
                    <a:pt x="109169" y="861339"/>
                  </a:lnTo>
                  <a:lnTo>
                    <a:pt x="143192" y="833259"/>
                  </a:lnTo>
                  <a:lnTo>
                    <a:pt x="182232" y="812038"/>
                  </a:lnTo>
                  <a:lnTo>
                    <a:pt x="225348" y="798626"/>
                  </a:lnTo>
                  <a:lnTo>
                    <a:pt x="271614" y="793953"/>
                  </a:lnTo>
                  <a:lnTo>
                    <a:pt x="317881" y="798626"/>
                  </a:lnTo>
                  <a:lnTo>
                    <a:pt x="360997" y="812038"/>
                  </a:lnTo>
                  <a:lnTo>
                    <a:pt x="400024" y="833259"/>
                  </a:lnTo>
                  <a:lnTo>
                    <a:pt x="434060" y="861339"/>
                  </a:lnTo>
                  <a:lnTo>
                    <a:pt x="462140" y="895362"/>
                  </a:lnTo>
                  <a:lnTo>
                    <a:pt x="483349" y="934402"/>
                  </a:lnTo>
                  <a:lnTo>
                    <a:pt x="496760" y="977519"/>
                  </a:lnTo>
                  <a:lnTo>
                    <a:pt x="501434" y="1023785"/>
                  </a:lnTo>
                  <a:lnTo>
                    <a:pt x="501434" y="879614"/>
                  </a:lnTo>
                  <a:lnTo>
                    <a:pt x="470090" y="838771"/>
                  </a:lnTo>
                  <a:lnTo>
                    <a:pt x="432955" y="805688"/>
                  </a:lnTo>
                  <a:lnTo>
                    <a:pt x="390194" y="779767"/>
                  </a:lnTo>
                  <a:lnTo>
                    <a:pt x="342773" y="761961"/>
                  </a:lnTo>
                  <a:lnTo>
                    <a:pt x="352437" y="753148"/>
                  </a:lnTo>
                  <a:lnTo>
                    <a:pt x="585012" y="541032"/>
                  </a:lnTo>
                  <a:lnTo>
                    <a:pt x="585012" y="484517"/>
                  </a:lnTo>
                  <a:lnTo>
                    <a:pt x="290385" y="753148"/>
                  </a:lnTo>
                  <a:lnTo>
                    <a:pt x="284175" y="752741"/>
                  </a:lnTo>
                  <a:lnTo>
                    <a:pt x="277977" y="752170"/>
                  </a:lnTo>
                  <a:lnTo>
                    <a:pt x="271614" y="752170"/>
                  </a:lnTo>
                  <a:lnTo>
                    <a:pt x="222846" y="756551"/>
                  </a:lnTo>
                  <a:lnTo>
                    <a:pt x="176936" y="769188"/>
                  </a:lnTo>
                  <a:lnTo>
                    <a:pt x="134632" y="789305"/>
                  </a:lnTo>
                  <a:lnTo>
                    <a:pt x="96710" y="816127"/>
                  </a:lnTo>
                  <a:lnTo>
                    <a:pt x="63957" y="848893"/>
                  </a:lnTo>
                  <a:lnTo>
                    <a:pt x="37134" y="886802"/>
                  </a:lnTo>
                  <a:lnTo>
                    <a:pt x="17018" y="929106"/>
                  </a:lnTo>
                  <a:lnTo>
                    <a:pt x="4381" y="975029"/>
                  </a:lnTo>
                  <a:lnTo>
                    <a:pt x="0" y="1023785"/>
                  </a:lnTo>
                  <a:lnTo>
                    <a:pt x="4381" y="1072540"/>
                  </a:lnTo>
                  <a:lnTo>
                    <a:pt x="17018" y="1118463"/>
                  </a:lnTo>
                  <a:lnTo>
                    <a:pt x="37134" y="1160767"/>
                  </a:lnTo>
                  <a:lnTo>
                    <a:pt x="63957" y="1198689"/>
                  </a:lnTo>
                  <a:lnTo>
                    <a:pt x="96710" y="1231442"/>
                  </a:lnTo>
                  <a:lnTo>
                    <a:pt x="134632" y="1258265"/>
                  </a:lnTo>
                  <a:lnTo>
                    <a:pt x="176936" y="1278382"/>
                  </a:lnTo>
                  <a:lnTo>
                    <a:pt x="222846" y="1291018"/>
                  </a:lnTo>
                  <a:lnTo>
                    <a:pt x="271614" y="1295400"/>
                  </a:lnTo>
                  <a:lnTo>
                    <a:pt x="1253604" y="1295400"/>
                  </a:lnTo>
                  <a:lnTo>
                    <a:pt x="1253604" y="1253617"/>
                  </a:lnTo>
                  <a:lnTo>
                    <a:pt x="1253604" y="459663"/>
                  </a:lnTo>
                  <a:lnTo>
                    <a:pt x="1211821" y="459663"/>
                  </a:lnTo>
                  <a:lnTo>
                    <a:pt x="1211821" y="1253617"/>
                  </a:lnTo>
                  <a:lnTo>
                    <a:pt x="1128242" y="1253617"/>
                  </a:lnTo>
                  <a:lnTo>
                    <a:pt x="1128242" y="297002"/>
                  </a:lnTo>
                  <a:lnTo>
                    <a:pt x="1128242" y="254723"/>
                  </a:lnTo>
                  <a:lnTo>
                    <a:pt x="1170038" y="212445"/>
                  </a:lnTo>
                  <a:lnTo>
                    <a:pt x="1170038" y="417868"/>
                  </a:lnTo>
                  <a:lnTo>
                    <a:pt x="1295400" y="417868"/>
                  </a:lnTo>
                  <a:lnTo>
                    <a:pt x="1295400" y="376085"/>
                  </a:lnTo>
                  <a:lnTo>
                    <a:pt x="1295400" y="41783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8497361"/>
            <a:ext cx="9334500" cy="10814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200" dirty="0">
                <a:latin typeface="Arial"/>
                <a:cs typeface="Arial"/>
              </a:rPr>
              <a:t>opérationnel </a:t>
            </a:r>
            <a:r>
              <a:rPr sz="3400" spc="-50" dirty="0">
                <a:latin typeface="Arial"/>
                <a:cs typeface="Arial"/>
              </a:rPr>
              <a:t>22 </a:t>
            </a:r>
            <a:r>
              <a:rPr sz="3400" spc="-540" dirty="0">
                <a:latin typeface="Arial"/>
                <a:cs typeface="Arial"/>
              </a:rPr>
              <a:t>%,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70" dirty="0">
                <a:latin typeface="Arial"/>
                <a:cs typeface="Arial"/>
              </a:rPr>
              <a:t>stratégie </a:t>
            </a:r>
            <a:r>
              <a:rPr sz="3400" spc="-725" dirty="0">
                <a:latin typeface="Arial"/>
                <a:cs typeface="Arial"/>
              </a:rPr>
              <a:t>17 </a:t>
            </a:r>
            <a:r>
              <a:rPr sz="3400" spc="-540" dirty="0">
                <a:latin typeface="Arial"/>
                <a:cs typeface="Arial"/>
              </a:rPr>
              <a:t>%,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85" dirty="0">
                <a:latin typeface="Arial"/>
                <a:cs typeface="Arial"/>
              </a:rPr>
              <a:t>finance </a:t>
            </a:r>
            <a:r>
              <a:rPr sz="3400" spc="-695" dirty="0">
                <a:latin typeface="Arial"/>
                <a:cs typeface="Arial"/>
              </a:rPr>
              <a:t>16 </a:t>
            </a:r>
            <a:r>
              <a:rPr sz="3400" spc="-835" dirty="0">
                <a:latin typeface="Arial"/>
                <a:cs typeface="Arial"/>
              </a:rPr>
              <a:t>%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80" dirty="0">
                <a:latin typeface="Arial"/>
                <a:cs typeface="Arial"/>
              </a:rPr>
              <a:t>le  </a:t>
            </a:r>
            <a:r>
              <a:rPr sz="3400" spc="-225" dirty="0">
                <a:latin typeface="Arial"/>
                <a:cs typeface="Arial"/>
              </a:rPr>
              <a:t>RH/réorganisation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1030" dirty="0">
                <a:latin typeface="Arial"/>
                <a:cs typeface="Arial"/>
              </a:rPr>
              <a:t>11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490" dirty="0">
                <a:latin typeface="Arial"/>
                <a:cs typeface="Arial"/>
              </a:rPr>
              <a:t>%.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1981350" y="3387950"/>
            <a:ext cx="1485900" cy="1514475"/>
            <a:chOff x="11981350" y="3387950"/>
            <a:chExt cx="1485900" cy="1514475"/>
          </a:xfrm>
        </p:grpSpPr>
        <p:sp>
          <p:nvSpPr>
            <p:cNvPr id="12" name="object 12"/>
            <p:cNvSpPr/>
            <p:nvPr/>
          </p:nvSpPr>
          <p:spPr>
            <a:xfrm>
              <a:off x="12662320" y="3691711"/>
              <a:ext cx="502284" cy="655955"/>
            </a:xfrm>
            <a:custGeom>
              <a:avLst/>
              <a:gdLst/>
              <a:ahLst/>
              <a:cxnLst/>
              <a:rect l="l" t="t" r="r" b="b"/>
              <a:pathLst>
                <a:path w="502284" h="655954">
                  <a:moveTo>
                    <a:pt x="351218" y="604926"/>
                  </a:moveTo>
                  <a:lnTo>
                    <a:pt x="149809" y="604926"/>
                  </a:lnTo>
                  <a:lnTo>
                    <a:pt x="149809" y="655408"/>
                  </a:lnTo>
                  <a:lnTo>
                    <a:pt x="351218" y="655408"/>
                  </a:lnTo>
                  <a:lnTo>
                    <a:pt x="351218" y="604926"/>
                  </a:lnTo>
                  <a:close/>
                </a:path>
                <a:path w="502284" h="655954">
                  <a:moveTo>
                    <a:pt x="502272" y="251548"/>
                  </a:moveTo>
                  <a:lnTo>
                    <a:pt x="497649" y="203174"/>
                  </a:lnTo>
                  <a:lnTo>
                    <a:pt x="484378" y="157911"/>
                  </a:lnTo>
                  <a:lnTo>
                    <a:pt x="463308" y="116611"/>
                  </a:lnTo>
                  <a:lnTo>
                    <a:pt x="435317" y="80137"/>
                  </a:lnTo>
                  <a:lnTo>
                    <a:pt x="401269" y="49377"/>
                  </a:lnTo>
                  <a:lnTo>
                    <a:pt x="362026" y="25184"/>
                  </a:lnTo>
                  <a:lnTo>
                    <a:pt x="318452" y="8432"/>
                  </a:lnTo>
                  <a:lnTo>
                    <a:pt x="271424" y="0"/>
                  </a:lnTo>
                  <a:lnTo>
                    <a:pt x="221792" y="736"/>
                  </a:lnTo>
                  <a:lnTo>
                    <a:pt x="173469" y="11163"/>
                  </a:lnTo>
                  <a:lnTo>
                    <a:pt x="128930" y="30645"/>
                  </a:lnTo>
                  <a:lnTo>
                    <a:pt x="89230" y="58115"/>
                  </a:lnTo>
                  <a:lnTo>
                    <a:pt x="55435" y="92481"/>
                  </a:lnTo>
                  <a:lnTo>
                    <a:pt x="28587" y="132676"/>
                  </a:lnTo>
                  <a:lnTo>
                    <a:pt x="9753" y="177609"/>
                  </a:lnTo>
                  <a:lnTo>
                    <a:pt x="0" y="226212"/>
                  </a:lnTo>
                  <a:lnTo>
                    <a:pt x="101" y="277672"/>
                  </a:lnTo>
                  <a:lnTo>
                    <a:pt x="9994" y="326212"/>
                  </a:lnTo>
                  <a:lnTo>
                    <a:pt x="28702" y="370840"/>
                  </a:lnTo>
                  <a:lnTo>
                    <a:pt x="55245" y="410629"/>
                  </a:lnTo>
                  <a:lnTo>
                    <a:pt x="103860" y="460552"/>
                  </a:lnTo>
                  <a:lnTo>
                    <a:pt x="115176" y="479196"/>
                  </a:lnTo>
                  <a:lnTo>
                    <a:pt x="122212" y="499821"/>
                  </a:lnTo>
                  <a:lnTo>
                    <a:pt x="124637" y="521754"/>
                  </a:lnTo>
                  <a:lnTo>
                    <a:pt x="124637" y="579691"/>
                  </a:lnTo>
                  <a:lnTo>
                    <a:pt x="225336" y="579691"/>
                  </a:lnTo>
                  <a:lnTo>
                    <a:pt x="225336" y="465594"/>
                  </a:lnTo>
                  <a:lnTo>
                    <a:pt x="125666" y="385635"/>
                  </a:lnTo>
                  <a:lnTo>
                    <a:pt x="114541" y="374497"/>
                  </a:lnTo>
                  <a:lnTo>
                    <a:pt x="106311" y="361365"/>
                  </a:lnTo>
                  <a:lnTo>
                    <a:pt x="101219" y="346710"/>
                  </a:lnTo>
                  <a:lnTo>
                    <a:pt x="99466" y="331012"/>
                  </a:lnTo>
                  <a:lnTo>
                    <a:pt x="99466" y="321500"/>
                  </a:lnTo>
                  <a:lnTo>
                    <a:pt x="104952" y="294297"/>
                  </a:lnTo>
                  <a:lnTo>
                    <a:pt x="119913" y="272059"/>
                  </a:lnTo>
                  <a:lnTo>
                    <a:pt x="142100" y="257060"/>
                  </a:lnTo>
                  <a:lnTo>
                    <a:pt x="169227" y="251548"/>
                  </a:lnTo>
                  <a:lnTo>
                    <a:pt x="176276" y="251548"/>
                  </a:lnTo>
                  <a:lnTo>
                    <a:pt x="223075" y="269608"/>
                  </a:lnTo>
                  <a:lnTo>
                    <a:pt x="239534" y="290525"/>
                  </a:lnTo>
                  <a:lnTo>
                    <a:pt x="253619" y="291363"/>
                  </a:lnTo>
                  <a:lnTo>
                    <a:pt x="261467" y="290525"/>
                  </a:lnTo>
                  <a:lnTo>
                    <a:pt x="266649" y="282702"/>
                  </a:lnTo>
                  <a:lnTo>
                    <a:pt x="277926" y="269608"/>
                  </a:lnTo>
                  <a:lnTo>
                    <a:pt x="291795" y="259803"/>
                  </a:lnTo>
                  <a:lnTo>
                    <a:pt x="307619" y="253669"/>
                  </a:lnTo>
                  <a:lnTo>
                    <a:pt x="324739" y="251548"/>
                  </a:lnTo>
                  <a:lnTo>
                    <a:pt x="331787" y="251548"/>
                  </a:lnTo>
                  <a:lnTo>
                    <a:pt x="358927" y="257060"/>
                  </a:lnTo>
                  <a:lnTo>
                    <a:pt x="381114" y="272059"/>
                  </a:lnTo>
                  <a:lnTo>
                    <a:pt x="396074" y="294297"/>
                  </a:lnTo>
                  <a:lnTo>
                    <a:pt x="401574" y="321500"/>
                  </a:lnTo>
                  <a:lnTo>
                    <a:pt x="401574" y="333984"/>
                  </a:lnTo>
                  <a:lnTo>
                    <a:pt x="389877" y="372795"/>
                  </a:lnTo>
                  <a:lnTo>
                    <a:pt x="318668" y="446087"/>
                  </a:lnTo>
                  <a:lnTo>
                    <a:pt x="283070" y="410400"/>
                  </a:lnTo>
                  <a:lnTo>
                    <a:pt x="349199" y="344081"/>
                  </a:lnTo>
                  <a:lnTo>
                    <a:pt x="351218" y="339191"/>
                  </a:lnTo>
                  <a:lnTo>
                    <a:pt x="351218" y="321500"/>
                  </a:lnTo>
                  <a:lnTo>
                    <a:pt x="349694" y="313931"/>
                  </a:lnTo>
                  <a:lnTo>
                    <a:pt x="345528" y="307746"/>
                  </a:lnTo>
                  <a:lnTo>
                    <a:pt x="339356" y="303568"/>
                  </a:lnTo>
                  <a:lnTo>
                    <a:pt x="331812" y="302031"/>
                  </a:lnTo>
                  <a:lnTo>
                    <a:pt x="318236" y="302031"/>
                  </a:lnTo>
                  <a:lnTo>
                    <a:pt x="312191" y="305269"/>
                  </a:lnTo>
                  <a:lnTo>
                    <a:pt x="308597" y="310718"/>
                  </a:lnTo>
                  <a:lnTo>
                    <a:pt x="297345" y="323811"/>
                  </a:lnTo>
                  <a:lnTo>
                    <a:pt x="283476" y="333603"/>
                  </a:lnTo>
                  <a:lnTo>
                    <a:pt x="267652" y="339737"/>
                  </a:lnTo>
                  <a:lnTo>
                    <a:pt x="250545" y="341871"/>
                  </a:lnTo>
                  <a:lnTo>
                    <a:pt x="233426" y="339737"/>
                  </a:lnTo>
                  <a:lnTo>
                    <a:pt x="217601" y="333603"/>
                  </a:lnTo>
                  <a:lnTo>
                    <a:pt x="203733" y="323811"/>
                  </a:lnTo>
                  <a:lnTo>
                    <a:pt x="192481" y="310718"/>
                  </a:lnTo>
                  <a:lnTo>
                    <a:pt x="188836" y="305269"/>
                  </a:lnTo>
                  <a:lnTo>
                    <a:pt x="182816" y="302031"/>
                  </a:lnTo>
                  <a:lnTo>
                    <a:pt x="169252" y="302031"/>
                  </a:lnTo>
                  <a:lnTo>
                    <a:pt x="161683" y="303568"/>
                  </a:lnTo>
                  <a:lnTo>
                    <a:pt x="155511" y="307746"/>
                  </a:lnTo>
                  <a:lnTo>
                    <a:pt x="151345" y="313931"/>
                  </a:lnTo>
                  <a:lnTo>
                    <a:pt x="149809" y="321500"/>
                  </a:lnTo>
                  <a:lnTo>
                    <a:pt x="149809" y="336969"/>
                  </a:lnTo>
                  <a:lnTo>
                    <a:pt x="152463" y="342493"/>
                  </a:lnTo>
                  <a:lnTo>
                    <a:pt x="272211" y="438569"/>
                  </a:lnTo>
                  <a:lnTo>
                    <a:pt x="275691" y="445808"/>
                  </a:lnTo>
                  <a:lnTo>
                    <a:pt x="275691" y="579691"/>
                  </a:lnTo>
                  <a:lnTo>
                    <a:pt x="376389" y="579691"/>
                  </a:lnTo>
                  <a:lnTo>
                    <a:pt x="376389" y="521754"/>
                  </a:lnTo>
                  <a:lnTo>
                    <a:pt x="378739" y="499999"/>
                  </a:lnTo>
                  <a:lnTo>
                    <a:pt x="385572" y="479488"/>
                  </a:lnTo>
                  <a:lnTo>
                    <a:pt x="396659" y="460959"/>
                  </a:lnTo>
                  <a:lnTo>
                    <a:pt x="449199" y="406361"/>
                  </a:lnTo>
                  <a:lnTo>
                    <a:pt x="477735" y="360210"/>
                  </a:lnTo>
                  <a:lnTo>
                    <a:pt x="495896" y="308152"/>
                  </a:lnTo>
                  <a:lnTo>
                    <a:pt x="502272" y="251548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812140" y="3387950"/>
              <a:ext cx="201403" cy="2019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265299" y="3640363"/>
              <a:ext cx="201403" cy="2019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58982" y="3640363"/>
              <a:ext cx="201403" cy="2019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981350" y="4372359"/>
              <a:ext cx="1007110" cy="530225"/>
            </a:xfrm>
            <a:custGeom>
              <a:avLst/>
              <a:gdLst/>
              <a:ahLst/>
              <a:cxnLst/>
              <a:rect l="l" t="t" r="r" b="b"/>
              <a:pathLst>
                <a:path w="1007109" h="530225">
                  <a:moveTo>
                    <a:pt x="352456" y="530066"/>
                  </a:moveTo>
                  <a:lnTo>
                    <a:pt x="0" y="530066"/>
                  </a:lnTo>
                  <a:lnTo>
                    <a:pt x="0" y="302894"/>
                  </a:lnTo>
                  <a:lnTo>
                    <a:pt x="7914" y="263596"/>
                  </a:lnTo>
                  <a:lnTo>
                    <a:pt x="29496" y="231503"/>
                  </a:lnTo>
                  <a:lnTo>
                    <a:pt x="61505" y="209864"/>
                  </a:lnTo>
                  <a:lnTo>
                    <a:pt x="100701" y="201929"/>
                  </a:lnTo>
                  <a:lnTo>
                    <a:pt x="629386" y="201929"/>
                  </a:lnTo>
                  <a:lnTo>
                    <a:pt x="639183" y="203914"/>
                  </a:lnTo>
                  <a:lnTo>
                    <a:pt x="647185" y="209325"/>
                  </a:lnTo>
                  <a:lnTo>
                    <a:pt x="652582" y="217349"/>
                  </a:lnTo>
                  <a:lnTo>
                    <a:pt x="654562" y="227171"/>
                  </a:lnTo>
                  <a:lnTo>
                    <a:pt x="780439" y="227171"/>
                  </a:lnTo>
                  <a:lnTo>
                    <a:pt x="829389" y="217237"/>
                  </a:lnTo>
                  <a:lnTo>
                    <a:pt x="869406" y="190164"/>
                  </a:lnTo>
                  <a:lnTo>
                    <a:pt x="896409" y="150043"/>
                  </a:lnTo>
                  <a:lnTo>
                    <a:pt x="906317" y="100964"/>
                  </a:lnTo>
                  <a:lnTo>
                    <a:pt x="906317" y="71079"/>
                  </a:lnTo>
                  <a:lnTo>
                    <a:pt x="886097" y="60203"/>
                  </a:lnTo>
                  <a:lnTo>
                    <a:pt x="870161" y="43973"/>
                  </a:lnTo>
                  <a:lnTo>
                    <a:pt x="859716" y="23526"/>
                  </a:lnTo>
                  <a:lnTo>
                    <a:pt x="855966" y="0"/>
                  </a:lnTo>
                  <a:lnTo>
                    <a:pt x="1007018" y="0"/>
                  </a:lnTo>
                  <a:lnTo>
                    <a:pt x="1003268" y="23526"/>
                  </a:lnTo>
                  <a:lnTo>
                    <a:pt x="992823" y="43973"/>
                  </a:lnTo>
                  <a:lnTo>
                    <a:pt x="976887" y="60203"/>
                  </a:lnTo>
                  <a:lnTo>
                    <a:pt x="956668" y="71079"/>
                  </a:lnTo>
                  <a:lnTo>
                    <a:pt x="956668" y="100964"/>
                  </a:lnTo>
                  <a:lnTo>
                    <a:pt x="950362" y="147883"/>
                  </a:lnTo>
                  <a:lnTo>
                    <a:pt x="932574" y="190075"/>
                  </a:lnTo>
                  <a:lnTo>
                    <a:pt x="904995" y="225846"/>
                  </a:lnTo>
                  <a:lnTo>
                    <a:pt x="869318" y="253496"/>
                  </a:lnTo>
                  <a:lnTo>
                    <a:pt x="827235" y="271331"/>
                  </a:lnTo>
                  <a:lnTo>
                    <a:pt x="780439" y="277653"/>
                  </a:lnTo>
                  <a:lnTo>
                    <a:pt x="654562" y="277653"/>
                  </a:lnTo>
                  <a:lnTo>
                    <a:pt x="652582" y="287475"/>
                  </a:lnTo>
                  <a:lnTo>
                    <a:pt x="647185" y="295499"/>
                  </a:lnTo>
                  <a:lnTo>
                    <a:pt x="639183" y="300910"/>
                  </a:lnTo>
                  <a:lnTo>
                    <a:pt x="629386" y="302894"/>
                  </a:lnTo>
                  <a:lnTo>
                    <a:pt x="352456" y="302894"/>
                  </a:lnTo>
                  <a:lnTo>
                    <a:pt x="352456" y="530066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56876" y="4321877"/>
              <a:ext cx="251754" cy="2524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434507" y="3488918"/>
              <a:ext cx="956944" cy="858519"/>
            </a:xfrm>
            <a:custGeom>
              <a:avLst/>
              <a:gdLst/>
              <a:ahLst/>
              <a:cxnLst/>
              <a:rect l="l" t="t" r="r" b="b"/>
              <a:pathLst>
                <a:path w="956944" h="858520">
                  <a:moveTo>
                    <a:pt x="50342" y="526719"/>
                  </a:moveTo>
                  <a:lnTo>
                    <a:pt x="28511" y="504825"/>
                  </a:lnTo>
                  <a:lnTo>
                    <a:pt x="21831" y="504825"/>
                  </a:lnTo>
                  <a:lnTo>
                    <a:pt x="0" y="526719"/>
                  </a:lnTo>
                  <a:lnTo>
                    <a:pt x="0" y="533412"/>
                  </a:lnTo>
                  <a:lnTo>
                    <a:pt x="21831" y="555307"/>
                  </a:lnTo>
                  <a:lnTo>
                    <a:pt x="28511" y="555307"/>
                  </a:lnTo>
                  <a:lnTo>
                    <a:pt x="50342" y="533412"/>
                  </a:lnTo>
                  <a:lnTo>
                    <a:pt x="50342" y="526719"/>
                  </a:lnTo>
                  <a:close/>
                </a:path>
                <a:path w="956944" h="858520">
                  <a:moveTo>
                    <a:pt x="201396" y="829614"/>
                  </a:moveTo>
                  <a:lnTo>
                    <a:pt x="179565" y="807720"/>
                  </a:lnTo>
                  <a:lnTo>
                    <a:pt x="172885" y="807720"/>
                  </a:lnTo>
                  <a:lnTo>
                    <a:pt x="151053" y="829614"/>
                  </a:lnTo>
                  <a:lnTo>
                    <a:pt x="151053" y="836307"/>
                  </a:lnTo>
                  <a:lnTo>
                    <a:pt x="172885" y="858202"/>
                  </a:lnTo>
                  <a:lnTo>
                    <a:pt x="179565" y="858202"/>
                  </a:lnTo>
                  <a:lnTo>
                    <a:pt x="201396" y="836307"/>
                  </a:lnTo>
                  <a:lnTo>
                    <a:pt x="201396" y="829614"/>
                  </a:lnTo>
                  <a:close/>
                </a:path>
                <a:path w="956944" h="858520">
                  <a:moveTo>
                    <a:pt x="226580" y="21894"/>
                  </a:moveTo>
                  <a:lnTo>
                    <a:pt x="204736" y="0"/>
                  </a:lnTo>
                  <a:lnTo>
                    <a:pt x="198056" y="0"/>
                  </a:lnTo>
                  <a:lnTo>
                    <a:pt x="176225" y="21894"/>
                  </a:lnTo>
                  <a:lnTo>
                    <a:pt x="176225" y="28587"/>
                  </a:lnTo>
                  <a:lnTo>
                    <a:pt x="198056" y="50482"/>
                  </a:lnTo>
                  <a:lnTo>
                    <a:pt x="204736" y="50482"/>
                  </a:lnTo>
                  <a:lnTo>
                    <a:pt x="226580" y="28587"/>
                  </a:lnTo>
                  <a:lnTo>
                    <a:pt x="226580" y="21894"/>
                  </a:lnTo>
                  <a:close/>
                </a:path>
                <a:path w="956944" h="858520">
                  <a:moveTo>
                    <a:pt x="780440" y="21894"/>
                  </a:moveTo>
                  <a:lnTo>
                    <a:pt x="758596" y="0"/>
                  </a:lnTo>
                  <a:lnTo>
                    <a:pt x="751916" y="0"/>
                  </a:lnTo>
                  <a:lnTo>
                    <a:pt x="730084" y="21894"/>
                  </a:lnTo>
                  <a:lnTo>
                    <a:pt x="730084" y="28587"/>
                  </a:lnTo>
                  <a:lnTo>
                    <a:pt x="751916" y="50482"/>
                  </a:lnTo>
                  <a:lnTo>
                    <a:pt x="758596" y="50482"/>
                  </a:lnTo>
                  <a:lnTo>
                    <a:pt x="780440" y="28587"/>
                  </a:lnTo>
                  <a:lnTo>
                    <a:pt x="780440" y="21894"/>
                  </a:lnTo>
                  <a:close/>
                </a:path>
                <a:path w="956944" h="858520">
                  <a:moveTo>
                    <a:pt x="805611" y="829614"/>
                  </a:moveTo>
                  <a:lnTo>
                    <a:pt x="783767" y="807720"/>
                  </a:lnTo>
                  <a:lnTo>
                    <a:pt x="777100" y="807720"/>
                  </a:lnTo>
                  <a:lnTo>
                    <a:pt x="755256" y="829614"/>
                  </a:lnTo>
                  <a:lnTo>
                    <a:pt x="755256" y="836307"/>
                  </a:lnTo>
                  <a:lnTo>
                    <a:pt x="777100" y="858202"/>
                  </a:lnTo>
                  <a:lnTo>
                    <a:pt x="783767" y="858202"/>
                  </a:lnTo>
                  <a:lnTo>
                    <a:pt x="805611" y="836307"/>
                  </a:lnTo>
                  <a:lnTo>
                    <a:pt x="805611" y="829614"/>
                  </a:lnTo>
                  <a:close/>
                </a:path>
                <a:path w="956944" h="858520">
                  <a:moveTo>
                    <a:pt x="956665" y="526719"/>
                  </a:moveTo>
                  <a:lnTo>
                    <a:pt x="934821" y="504825"/>
                  </a:lnTo>
                  <a:lnTo>
                    <a:pt x="928154" y="504825"/>
                  </a:lnTo>
                  <a:lnTo>
                    <a:pt x="906310" y="526719"/>
                  </a:lnTo>
                  <a:lnTo>
                    <a:pt x="906310" y="533412"/>
                  </a:lnTo>
                  <a:lnTo>
                    <a:pt x="928154" y="555307"/>
                  </a:lnTo>
                  <a:lnTo>
                    <a:pt x="934821" y="555307"/>
                  </a:lnTo>
                  <a:lnTo>
                    <a:pt x="956665" y="533412"/>
                  </a:lnTo>
                  <a:lnTo>
                    <a:pt x="956665" y="526719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14641" y="2550133"/>
            <a:ext cx="9468485" cy="5962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7872C6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7872C6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7872C6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7872C6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7872C6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7872C6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7872C6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7872C6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7872C6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7872C6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7872C6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7872C6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7872C6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7872C6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50" dirty="0">
              <a:latin typeface="Arial"/>
              <a:cs typeface="Arial"/>
            </a:endParaRPr>
          </a:p>
          <a:p>
            <a:pPr marL="12700" marR="330200">
              <a:lnSpc>
                <a:spcPct val="102899"/>
              </a:lnSpc>
            </a:pP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175" dirty="0">
                <a:latin typeface="Arial"/>
                <a:cs typeface="Arial"/>
              </a:rPr>
              <a:t>rareté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190" dirty="0">
                <a:latin typeface="Arial"/>
                <a:cs typeface="Arial"/>
              </a:rPr>
              <a:t>talents </a:t>
            </a:r>
            <a:r>
              <a:rPr sz="3400" spc="-185" dirty="0">
                <a:latin typeface="Arial"/>
                <a:cs typeface="Arial"/>
              </a:rPr>
              <a:t>a </a:t>
            </a:r>
            <a:r>
              <a:rPr sz="3400" spc="-204" dirty="0">
                <a:latin typeface="Arial"/>
                <a:cs typeface="Arial"/>
              </a:rPr>
              <a:t>entrainé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360" dirty="0">
                <a:latin typeface="Arial"/>
                <a:cs typeface="Arial"/>
              </a:rPr>
              <a:t>hausse </a:t>
            </a:r>
            <a:r>
              <a:rPr sz="3400" spc="-170" dirty="0">
                <a:latin typeface="Arial"/>
                <a:cs typeface="Arial"/>
              </a:rPr>
              <a:t>significative 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70" dirty="0">
                <a:latin typeface="Arial"/>
                <a:cs typeface="Arial"/>
              </a:rPr>
              <a:t>rémunérations </a:t>
            </a:r>
            <a:r>
              <a:rPr sz="3400" spc="-145" dirty="0">
                <a:latin typeface="Arial"/>
                <a:cs typeface="Arial"/>
              </a:rPr>
              <a:t>: </a:t>
            </a:r>
            <a:r>
              <a:rPr sz="3400" spc="-610" dirty="0">
                <a:latin typeface="Arial"/>
                <a:cs typeface="Arial"/>
              </a:rPr>
              <a:t>+ </a:t>
            </a:r>
            <a:r>
              <a:rPr sz="3400" spc="-229" dirty="0">
                <a:latin typeface="Arial"/>
                <a:cs typeface="Arial"/>
              </a:rPr>
              <a:t>4,9 </a:t>
            </a:r>
            <a:r>
              <a:rPr sz="3400" spc="-835" dirty="0">
                <a:latin typeface="Arial"/>
                <a:cs typeface="Arial"/>
              </a:rPr>
              <a:t>% </a:t>
            </a:r>
            <a:r>
              <a:rPr sz="3400" spc="-265" dirty="0">
                <a:latin typeface="Arial"/>
                <a:cs typeface="Arial"/>
              </a:rPr>
              <a:t>tous </a:t>
            </a:r>
            <a:r>
              <a:rPr sz="3400" spc="-275" dirty="0">
                <a:latin typeface="Arial"/>
                <a:cs typeface="Arial"/>
              </a:rPr>
              <a:t>postes</a:t>
            </a:r>
            <a:r>
              <a:rPr sz="3400" spc="185" dirty="0">
                <a:latin typeface="Arial"/>
                <a:cs typeface="Arial"/>
              </a:rPr>
              <a:t> </a:t>
            </a:r>
            <a:r>
              <a:rPr sz="3400" spc="-250" dirty="0">
                <a:latin typeface="Arial"/>
                <a:cs typeface="Arial"/>
              </a:rPr>
              <a:t>confondus.</a:t>
            </a:r>
            <a:endParaRPr sz="3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 dirty="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  <a:spcBef>
                <a:spcPts val="2360"/>
              </a:spcBef>
            </a:pP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260" dirty="0">
                <a:latin typeface="Arial"/>
                <a:cs typeface="Arial"/>
              </a:rPr>
              <a:t>croissance </a:t>
            </a:r>
            <a:r>
              <a:rPr sz="3400" spc="-220" dirty="0">
                <a:latin typeface="Arial"/>
                <a:cs typeface="Arial"/>
              </a:rPr>
              <a:t>continue </a:t>
            </a:r>
            <a:r>
              <a:rPr sz="3400" spc="-190" dirty="0">
                <a:latin typeface="Arial"/>
                <a:cs typeface="Arial"/>
              </a:rPr>
              <a:t>grâce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10" dirty="0">
                <a:latin typeface="Arial"/>
                <a:cs typeface="Arial"/>
              </a:rPr>
              <a:t>transformation </a:t>
            </a:r>
            <a:r>
              <a:rPr sz="3400" spc="-140" dirty="0">
                <a:latin typeface="Arial"/>
                <a:cs typeface="Arial"/>
              </a:rPr>
              <a:t>digitale,  </a:t>
            </a:r>
            <a:r>
              <a:rPr sz="3400" spc="-470" dirty="0">
                <a:latin typeface="Arial"/>
                <a:cs typeface="Arial"/>
              </a:rPr>
              <a:t>35%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350" dirty="0">
                <a:latin typeface="Arial"/>
                <a:cs typeface="Arial"/>
              </a:rPr>
              <a:t>missions </a:t>
            </a:r>
            <a:r>
              <a:rPr sz="3400" spc="-265" dirty="0">
                <a:latin typeface="Arial"/>
                <a:cs typeface="Arial"/>
              </a:rPr>
              <a:t>sont </a:t>
            </a:r>
            <a:r>
              <a:rPr sz="3400" spc="-235" dirty="0">
                <a:latin typeface="Arial"/>
                <a:cs typeface="Arial"/>
              </a:rPr>
              <a:t>liées </a:t>
            </a:r>
            <a:r>
              <a:rPr sz="3400" spc="-275" dirty="0">
                <a:latin typeface="Arial"/>
                <a:cs typeface="Arial"/>
              </a:rPr>
              <a:t>au </a:t>
            </a:r>
            <a:r>
              <a:rPr sz="3400" spc="-105" dirty="0">
                <a:latin typeface="Arial"/>
                <a:cs typeface="Arial"/>
              </a:rPr>
              <a:t>digital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400" dirty="0">
                <a:latin typeface="Arial"/>
                <a:cs typeface="Arial"/>
              </a:rPr>
              <a:t>2018 </a:t>
            </a:r>
            <a:r>
              <a:rPr sz="3400" spc="-195" dirty="0">
                <a:latin typeface="Arial"/>
                <a:cs typeface="Arial"/>
              </a:rPr>
              <a:t>contre  </a:t>
            </a:r>
            <a:r>
              <a:rPr sz="3400" spc="-345" dirty="0">
                <a:latin typeface="Arial"/>
                <a:cs typeface="Arial"/>
              </a:rPr>
              <a:t>29,5%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-530" dirty="0">
                <a:latin typeface="Arial"/>
                <a:cs typeface="Arial"/>
              </a:rPr>
              <a:t> </a:t>
            </a:r>
            <a:r>
              <a:rPr sz="3400" spc="-370" dirty="0">
                <a:latin typeface="Arial"/>
                <a:cs typeface="Arial"/>
              </a:rPr>
              <a:t>2017.</a:t>
            </a:r>
            <a:endParaRPr sz="3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 dirty="0">
              <a:latin typeface="Arial"/>
              <a:cs typeface="Arial"/>
            </a:endParaRPr>
          </a:p>
          <a:p>
            <a:pPr marL="12700" marR="1031875">
              <a:lnSpc>
                <a:spcPct val="102899"/>
              </a:lnSpc>
            </a:pPr>
            <a:r>
              <a:rPr sz="3400" spc="-484" dirty="0">
                <a:latin typeface="Arial"/>
                <a:cs typeface="Arial"/>
              </a:rPr>
              <a:t>En </a:t>
            </a:r>
            <a:r>
              <a:rPr sz="3400" spc="-285" dirty="0">
                <a:latin typeface="Arial"/>
                <a:cs typeface="Arial"/>
              </a:rPr>
              <a:t>France,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240" dirty="0">
                <a:latin typeface="Arial"/>
                <a:cs typeface="Arial"/>
              </a:rPr>
              <a:t>secteur </a:t>
            </a:r>
            <a:r>
              <a:rPr sz="3400" spc="-135" dirty="0">
                <a:latin typeface="Arial"/>
                <a:cs typeface="Arial"/>
              </a:rPr>
              <a:t>d'activité </a:t>
            </a:r>
            <a:r>
              <a:rPr sz="3400" spc="-375" dirty="0">
                <a:latin typeface="Arial"/>
                <a:cs typeface="Arial"/>
              </a:rPr>
              <a:t>se </a:t>
            </a:r>
            <a:r>
              <a:rPr sz="3400" spc="-250" dirty="0">
                <a:latin typeface="Arial"/>
                <a:cs typeface="Arial"/>
              </a:rPr>
              <a:t>divise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190" dirty="0">
                <a:latin typeface="Arial"/>
                <a:cs typeface="Arial"/>
              </a:rPr>
              <a:t>cinq </a:t>
            </a:r>
            <a:r>
              <a:rPr sz="3400" spc="-145" dirty="0">
                <a:latin typeface="Arial"/>
                <a:cs typeface="Arial"/>
              </a:rPr>
              <a:t>: </a:t>
            </a:r>
            <a:r>
              <a:rPr sz="3400" spc="-140" dirty="0">
                <a:latin typeface="Arial"/>
                <a:cs typeface="Arial"/>
              </a:rPr>
              <a:t>la  </a:t>
            </a:r>
            <a:r>
              <a:rPr sz="3400" spc="-195" dirty="0">
                <a:latin typeface="Arial"/>
                <a:cs typeface="Arial"/>
              </a:rPr>
              <a:t>technologie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45" dirty="0">
                <a:latin typeface="Arial"/>
                <a:cs typeface="Arial"/>
              </a:rPr>
              <a:t>représente </a:t>
            </a:r>
            <a:r>
              <a:rPr sz="3400" spc="-204" dirty="0">
                <a:latin typeface="Arial"/>
                <a:cs typeface="Arial"/>
              </a:rPr>
              <a:t>34 </a:t>
            </a:r>
            <a:r>
              <a:rPr sz="3400" spc="-540" dirty="0">
                <a:latin typeface="Arial"/>
                <a:cs typeface="Arial"/>
              </a:rPr>
              <a:t>%, </a:t>
            </a:r>
            <a:r>
              <a:rPr sz="3400" spc="-180" dirty="0">
                <a:latin typeface="Arial"/>
                <a:cs typeface="Arial"/>
              </a:rPr>
              <a:t>le</a:t>
            </a:r>
            <a:r>
              <a:rPr sz="3400" spc="280" dirty="0">
                <a:latin typeface="Arial"/>
                <a:cs typeface="Arial"/>
              </a:rPr>
              <a:t> </a:t>
            </a:r>
            <a:r>
              <a:rPr sz="3400" spc="-285" dirty="0">
                <a:latin typeface="Arial"/>
                <a:cs typeface="Arial"/>
              </a:rPr>
              <a:t>management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8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463888"/>
            <a:ext cx="9199880" cy="32150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475" dirty="0">
                <a:latin typeface="Arial"/>
                <a:cs typeface="Arial"/>
              </a:rPr>
              <a:t>Les </a:t>
            </a:r>
            <a:r>
              <a:rPr sz="3400" spc="-204" dirty="0">
                <a:latin typeface="Arial"/>
                <a:cs typeface="Arial"/>
              </a:rPr>
              <a:t>cabinets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70" dirty="0">
                <a:latin typeface="Arial"/>
                <a:cs typeface="Arial"/>
              </a:rPr>
              <a:t>conseils </a:t>
            </a:r>
            <a:r>
              <a:rPr sz="3400" spc="-190" dirty="0">
                <a:latin typeface="Arial"/>
                <a:cs typeface="Arial"/>
              </a:rPr>
              <a:t>traditionnels s’adaptent </a:t>
            </a:r>
            <a:r>
              <a:rPr sz="3400" spc="-110" dirty="0">
                <a:latin typeface="Arial"/>
                <a:cs typeface="Arial"/>
              </a:rPr>
              <a:t>et  </a:t>
            </a:r>
            <a:r>
              <a:rPr sz="3400" spc="-235" dirty="0">
                <a:latin typeface="Arial"/>
                <a:cs typeface="Arial"/>
              </a:rPr>
              <a:t>proposent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285" dirty="0">
                <a:latin typeface="Arial"/>
                <a:cs typeface="Arial"/>
              </a:rPr>
              <a:t>leurs </a:t>
            </a:r>
            <a:r>
              <a:rPr sz="3400" spc="-200" dirty="0">
                <a:latin typeface="Arial"/>
                <a:cs typeface="Arial"/>
              </a:rPr>
              <a:t>clients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110" dirty="0">
                <a:latin typeface="Arial"/>
                <a:cs typeface="Arial"/>
              </a:rPr>
              <a:t>offre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170" dirty="0">
                <a:latin typeface="Arial"/>
                <a:cs typeface="Arial"/>
              </a:rPr>
              <a:t>globale. </a:t>
            </a:r>
            <a:r>
              <a:rPr sz="3400" spc="-295" dirty="0">
                <a:latin typeface="Arial"/>
                <a:cs typeface="Arial"/>
              </a:rPr>
              <a:t>Ils  </a:t>
            </a:r>
            <a:r>
              <a:rPr sz="3400" spc="-175" dirty="0">
                <a:latin typeface="Arial"/>
                <a:cs typeface="Arial"/>
              </a:rPr>
              <a:t>intègrent </a:t>
            </a:r>
            <a:r>
              <a:rPr sz="3400" spc="-114" dirty="0">
                <a:latin typeface="Arial"/>
                <a:cs typeface="Arial"/>
              </a:rPr>
              <a:t>l’offre </a:t>
            </a:r>
            <a:r>
              <a:rPr sz="3400" spc="-290" dirty="0">
                <a:latin typeface="Arial"/>
                <a:cs typeface="Arial"/>
              </a:rPr>
              <a:t>numérique </a:t>
            </a:r>
            <a:r>
              <a:rPr sz="3400" spc="-305" dirty="0">
                <a:latin typeface="Arial"/>
                <a:cs typeface="Arial"/>
              </a:rPr>
              <a:t>dans </a:t>
            </a:r>
            <a:r>
              <a:rPr sz="3400" spc="-285" dirty="0">
                <a:latin typeface="Arial"/>
                <a:cs typeface="Arial"/>
              </a:rPr>
              <a:t>leurs </a:t>
            </a:r>
            <a:r>
              <a:rPr sz="3400" spc="-295" dirty="0">
                <a:latin typeface="Arial"/>
                <a:cs typeface="Arial"/>
              </a:rPr>
              <a:t>domaines  </a:t>
            </a:r>
            <a:r>
              <a:rPr sz="3400" spc="-220" dirty="0">
                <a:latin typeface="Arial"/>
                <a:cs typeface="Arial"/>
              </a:rPr>
              <a:t>d’interventions. </a:t>
            </a:r>
            <a:r>
              <a:rPr sz="3400" spc="-140" dirty="0">
                <a:latin typeface="Arial"/>
                <a:cs typeface="Arial"/>
              </a:rPr>
              <a:t>Cette </a:t>
            </a:r>
            <a:r>
              <a:rPr sz="3400" spc="-235" dirty="0">
                <a:latin typeface="Arial"/>
                <a:cs typeface="Arial"/>
              </a:rPr>
              <a:t>formule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305" dirty="0">
                <a:latin typeface="Arial"/>
                <a:cs typeface="Arial"/>
              </a:rPr>
              <a:t>devenue </a:t>
            </a:r>
            <a:r>
              <a:rPr sz="3400" spc="-270" dirty="0">
                <a:latin typeface="Arial"/>
                <a:cs typeface="Arial"/>
              </a:rPr>
              <a:t>nécessaire  </a:t>
            </a:r>
            <a:r>
              <a:rPr sz="3400" spc="-265" dirty="0">
                <a:latin typeface="Arial"/>
                <a:cs typeface="Arial"/>
              </a:rPr>
              <a:t>lorsque </a:t>
            </a:r>
            <a:r>
              <a:rPr sz="3400" spc="-215" dirty="0">
                <a:latin typeface="Arial"/>
                <a:cs typeface="Arial"/>
              </a:rPr>
              <a:t>l’on </a:t>
            </a:r>
            <a:r>
              <a:rPr sz="3400" spc="-200" dirty="0">
                <a:latin typeface="Arial"/>
                <a:cs typeface="Arial"/>
              </a:rPr>
              <a:t>constate </a:t>
            </a:r>
            <a:r>
              <a:rPr sz="3400" spc="-270" dirty="0">
                <a:latin typeface="Arial"/>
                <a:cs typeface="Arial"/>
              </a:rPr>
              <a:t>que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290" dirty="0">
                <a:latin typeface="Arial"/>
                <a:cs typeface="Arial"/>
              </a:rPr>
              <a:t>numérique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80" dirty="0">
                <a:latin typeface="Arial"/>
                <a:cs typeface="Arial"/>
              </a:rPr>
              <a:t>lui </a:t>
            </a:r>
            <a:r>
              <a:rPr sz="3400" spc="-305" dirty="0">
                <a:latin typeface="Arial"/>
                <a:cs typeface="Arial"/>
              </a:rPr>
              <a:t>seul </a:t>
            </a:r>
            <a:r>
              <a:rPr sz="3400" spc="-220" dirty="0">
                <a:latin typeface="Arial"/>
                <a:cs typeface="Arial"/>
              </a:rPr>
              <a:t>occupe  </a:t>
            </a:r>
            <a:r>
              <a:rPr sz="3400" spc="-459" dirty="0">
                <a:latin typeface="Arial"/>
                <a:cs typeface="Arial"/>
              </a:rPr>
              <a:t>30%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345" dirty="0">
                <a:latin typeface="Arial"/>
                <a:cs typeface="Arial"/>
              </a:rPr>
              <a:t>CA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-550" dirty="0">
                <a:latin typeface="Arial"/>
                <a:cs typeface="Arial"/>
              </a:rPr>
              <a:t> </a:t>
            </a:r>
            <a:r>
              <a:rPr sz="3400" spc="-400" dirty="0">
                <a:latin typeface="Arial"/>
                <a:cs typeface="Arial"/>
              </a:rPr>
              <a:t>2018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067433"/>
            <a:ext cx="1696085" cy="4729480"/>
            <a:chOff x="11782653" y="4067433"/>
            <a:chExt cx="1696085" cy="4729480"/>
          </a:xfrm>
        </p:grpSpPr>
        <p:sp>
          <p:nvSpPr>
            <p:cNvPr id="8" name="object 8"/>
            <p:cNvSpPr/>
            <p:nvPr/>
          </p:nvSpPr>
          <p:spPr>
            <a:xfrm>
              <a:off x="12562672" y="74952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4280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5173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4280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5173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3824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110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6050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5337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067441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82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393"/>
                  </a:lnTo>
                  <a:lnTo>
                    <a:pt x="1224216" y="333349"/>
                  </a:lnTo>
                  <a:lnTo>
                    <a:pt x="1268425" y="327393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 marL="12700" marR="5080">
              <a:lnSpc>
                <a:spcPct val="102899"/>
              </a:lnSpc>
              <a:spcBef>
                <a:spcPts val="2695"/>
              </a:spcBef>
            </a:pPr>
            <a:r>
              <a:rPr sz="3400" spc="-235" dirty="0">
                <a:solidFill>
                  <a:srgbClr val="000000"/>
                </a:solidFill>
              </a:rPr>
              <a:t>L’impact </a:t>
            </a:r>
            <a:r>
              <a:rPr sz="3400" spc="-210" dirty="0">
                <a:solidFill>
                  <a:srgbClr val="000000"/>
                </a:solidFill>
              </a:rPr>
              <a:t>technologique </a:t>
            </a:r>
            <a:r>
              <a:rPr sz="3400" spc="-110" dirty="0">
                <a:solidFill>
                  <a:srgbClr val="000000"/>
                </a:solidFill>
              </a:rPr>
              <a:t>et </a:t>
            </a:r>
            <a:r>
              <a:rPr sz="3400" spc="-190" dirty="0">
                <a:solidFill>
                  <a:srgbClr val="000000"/>
                </a:solidFill>
              </a:rPr>
              <a:t>l’élan </a:t>
            </a:r>
            <a:r>
              <a:rPr sz="3400" spc="-275" dirty="0">
                <a:solidFill>
                  <a:srgbClr val="000000"/>
                </a:solidFill>
              </a:rPr>
              <a:t>du </a:t>
            </a:r>
            <a:r>
              <a:rPr sz="3400" spc="-290" dirty="0">
                <a:solidFill>
                  <a:srgbClr val="000000"/>
                </a:solidFill>
              </a:rPr>
              <a:t>numérique </a:t>
            </a:r>
            <a:r>
              <a:rPr sz="3400" spc="-250" dirty="0">
                <a:solidFill>
                  <a:srgbClr val="000000"/>
                </a:solidFill>
              </a:rPr>
              <a:t>avec </a:t>
            </a:r>
            <a:r>
              <a:rPr sz="3400" spc="-285" dirty="0">
                <a:solidFill>
                  <a:srgbClr val="000000"/>
                </a:solidFill>
              </a:rPr>
              <a:t>les  </a:t>
            </a:r>
            <a:r>
              <a:rPr sz="3400" spc="-350" dirty="0">
                <a:solidFill>
                  <a:srgbClr val="000000"/>
                </a:solidFill>
              </a:rPr>
              <a:t>missions </a:t>
            </a:r>
            <a:r>
              <a:rPr sz="3400" spc="-215" dirty="0">
                <a:solidFill>
                  <a:srgbClr val="000000"/>
                </a:solidFill>
              </a:rPr>
              <a:t>relatives </a:t>
            </a:r>
            <a:r>
              <a:rPr sz="3400" spc="-260" dirty="0">
                <a:solidFill>
                  <a:srgbClr val="000000"/>
                </a:solidFill>
              </a:rPr>
              <a:t>viennent </a:t>
            </a:r>
            <a:r>
              <a:rPr sz="3400" spc="-185" dirty="0">
                <a:solidFill>
                  <a:srgbClr val="000000"/>
                </a:solidFill>
              </a:rPr>
              <a:t>modifier </a:t>
            </a:r>
            <a:r>
              <a:rPr sz="3400" spc="-180" dirty="0">
                <a:solidFill>
                  <a:srgbClr val="000000"/>
                </a:solidFill>
              </a:rPr>
              <a:t>le </a:t>
            </a:r>
            <a:r>
              <a:rPr sz="3400" spc="-260" dirty="0">
                <a:solidFill>
                  <a:srgbClr val="000000"/>
                </a:solidFill>
              </a:rPr>
              <a:t>modèle </a:t>
            </a:r>
            <a:r>
              <a:rPr sz="3400" spc="-275" dirty="0">
                <a:solidFill>
                  <a:srgbClr val="000000"/>
                </a:solidFill>
              </a:rPr>
              <a:t>du </a:t>
            </a:r>
            <a:r>
              <a:rPr sz="3400" spc="-280" dirty="0">
                <a:solidFill>
                  <a:srgbClr val="000000"/>
                </a:solidFill>
              </a:rPr>
              <a:t>marché  </a:t>
            </a:r>
            <a:r>
              <a:rPr sz="3400" spc="-275" dirty="0">
                <a:solidFill>
                  <a:srgbClr val="000000"/>
                </a:solidFill>
              </a:rPr>
              <a:t>du </a:t>
            </a:r>
            <a:r>
              <a:rPr sz="3400" spc="-240" dirty="0">
                <a:solidFill>
                  <a:srgbClr val="000000"/>
                </a:solidFill>
              </a:rPr>
              <a:t>conseil </a:t>
            </a:r>
            <a:r>
              <a:rPr sz="3400" spc="-355" dirty="0">
                <a:solidFill>
                  <a:srgbClr val="000000"/>
                </a:solidFill>
              </a:rPr>
              <a:t>sur </a:t>
            </a:r>
            <a:r>
              <a:rPr sz="3400" spc="-140" dirty="0">
                <a:solidFill>
                  <a:srgbClr val="000000"/>
                </a:solidFill>
              </a:rPr>
              <a:t>la </a:t>
            </a:r>
            <a:r>
              <a:rPr sz="3400" spc="-145" dirty="0">
                <a:solidFill>
                  <a:srgbClr val="000000"/>
                </a:solidFill>
              </a:rPr>
              <a:t>partie </a:t>
            </a:r>
            <a:r>
              <a:rPr sz="3400" spc="-285" dirty="0">
                <a:solidFill>
                  <a:srgbClr val="000000"/>
                </a:solidFill>
              </a:rPr>
              <a:t>numérique, </a:t>
            </a:r>
            <a:r>
              <a:rPr sz="3400" spc="-305" dirty="0">
                <a:solidFill>
                  <a:srgbClr val="000000"/>
                </a:solidFill>
              </a:rPr>
              <a:t>dans </a:t>
            </a:r>
            <a:r>
              <a:rPr sz="3400" spc="-265" dirty="0">
                <a:solidFill>
                  <a:srgbClr val="000000"/>
                </a:solidFill>
              </a:rPr>
              <a:t>tous </a:t>
            </a:r>
            <a:r>
              <a:rPr sz="3400" spc="-285" dirty="0">
                <a:solidFill>
                  <a:srgbClr val="000000"/>
                </a:solidFill>
              </a:rPr>
              <a:t>les </a:t>
            </a:r>
            <a:r>
              <a:rPr sz="3400" spc="-270" dirty="0">
                <a:solidFill>
                  <a:srgbClr val="000000"/>
                </a:solidFill>
              </a:rPr>
              <a:t>secteurs  </a:t>
            </a:r>
            <a:r>
              <a:rPr sz="3400" spc="-225" dirty="0">
                <a:solidFill>
                  <a:srgbClr val="000000"/>
                </a:solidFill>
              </a:rPr>
              <a:t>via </a:t>
            </a:r>
            <a:r>
              <a:rPr sz="3400" spc="-145" dirty="0">
                <a:solidFill>
                  <a:srgbClr val="000000"/>
                </a:solidFill>
              </a:rPr>
              <a:t>: </a:t>
            </a:r>
            <a:r>
              <a:rPr sz="3400" spc="-210" dirty="0">
                <a:solidFill>
                  <a:srgbClr val="000000"/>
                </a:solidFill>
              </a:rPr>
              <a:t>L’intelligence </a:t>
            </a:r>
            <a:r>
              <a:rPr sz="3400" spc="-120" dirty="0">
                <a:solidFill>
                  <a:srgbClr val="000000"/>
                </a:solidFill>
              </a:rPr>
              <a:t>artificielle, </a:t>
            </a:r>
            <a:r>
              <a:rPr sz="3400" spc="-140" dirty="0">
                <a:solidFill>
                  <a:srgbClr val="000000"/>
                </a:solidFill>
              </a:rPr>
              <a:t>la </a:t>
            </a:r>
            <a:r>
              <a:rPr sz="3400" spc="-225" dirty="0">
                <a:solidFill>
                  <a:srgbClr val="000000"/>
                </a:solidFill>
              </a:rPr>
              <a:t>blockchain, </a:t>
            </a:r>
            <a:r>
              <a:rPr sz="3400" spc="-140" dirty="0">
                <a:solidFill>
                  <a:srgbClr val="000000"/>
                </a:solidFill>
              </a:rPr>
              <a:t>la  </a:t>
            </a:r>
            <a:r>
              <a:rPr sz="3400" spc="-225" dirty="0">
                <a:solidFill>
                  <a:srgbClr val="000000"/>
                </a:solidFill>
              </a:rPr>
              <a:t>cybersécurité, </a:t>
            </a:r>
            <a:r>
              <a:rPr sz="3400" spc="-140" dirty="0">
                <a:solidFill>
                  <a:srgbClr val="000000"/>
                </a:solidFill>
              </a:rPr>
              <a:t>la </a:t>
            </a:r>
            <a:r>
              <a:rPr sz="3400" spc="-345" dirty="0">
                <a:solidFill>
                  <a:srgbClr val="000000"/>
                </a:solidFill>
              </a:rPr>
              <a:t>mise </a:t>
            </a:r>
            <a:r>
              <a:rPr sz="3400" spc="-310" dirty="0">
                <a:solidFill>
                  <a:srgbClr val="000000"/>
                </a:solidFill>
              </a:rPr>
              <a:t>en </a:t>
            </a:r>
            <a:r>
              <a:rPr sz="3400" spc="-330" dirty="0">
                <a:solidFill>
                  <a:srgbClr val="000000"/>
                </a:solidFill>
              </a:rPr>
              <a:t>œuvre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140" dirty="0">
                <a:solidFill>
                  <a:srgbClr val="000000"/>
                </a:solidFill>
              </a:rPr>
              <a:t>la</a:t>
            </a:r>
            <a:r>
              <a:rPr sz="3400" spc="15" dirty="0">
                <a:solidFill>
                  <a:srgbClr val="000000"/>
                </a:solidFill>
              </a:rPr>
              <a:t> </a:t>
            </a:r>
            <a:r>
              <a:rPr sz="3400" spc="-490" dirty="0">
                <a:solidFill>
                  <a:srgbClr val="000000"/>
                </a:solidFill>
              </a:rPr>
              <a:t>RGPD.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8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572"/>
            <a:ext cx="511365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4F4649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4F4649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4F4649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4F4649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4F4649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4F4649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4F4649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4F4649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4F4649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4F4649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4F4649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 </a:t>
            </a:r>
            <a:r>
              <a:rPr sz="3400" spc="-310" dirty="0">
                <a:latin typeface="Arial"/>
                <a:cs typeface="Arial"/>
              </a:rPr>
              <a:t>une </a:t>
            </a:r>
            <a:r>
              <a:rPr sz="3400" spc="-280" dirty="0">
                <a:latin typeface="Arial"/>
                <a:cs typeface="Arial"/>
              </a:rPr>
              <a:t>zone 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161"/>
            <a:ext cx="51301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4F4649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4F4649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4F4649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4F4649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4F4649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4F4649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4F4649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4F4649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4F4649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4F4649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4F4649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4F4649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4F4649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394970">
              <a:lnSpc>
                <a:spcPts val="3900"/>
              </a:lnSpc>
              <a:spcBef>
                <a:spcPts val="1315"/>
              </a:spcBef>
            </a:pPr>
            <a:r>
              <a:rPr sz="3400" spc="-275" dirty="0">
                <a:latin typeface="Arial"/>
                <a:cs typeface="Arial"/>
              </a:rPr>
              <a:t>Services </a:t>
            </a:r>
            <a:r>
              <a:rPr sz="3400" spc="-245" dirty="0">
                <a:latin typeface="Arial"/>
                <a:cs typeface="Arial"/>
              </a:rPr>
              <a:t>variés  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161"/>
            <a:ext cx="35680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4F4649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4F4649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4F4649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4F4649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4F4649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4F4649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4F4649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4F4649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4F4649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4F464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214755">
              <a:lnSpc>
                <a:spcPts val="3900"/>
              </a:lnSpc>
              <a:spcBef>
                <a:spcPts val="1315"/>
              </a:spcBef>
            </a:pPr>
            <a:r>
              <a:rPr sz="3400" spc="-155" dirty="0">
                <a:latin typeface="Arial"/>
                <a:cs typeface="Arial"/>
              </a:rPr>
              <a:t>Savoir-faire  </a:t>
            </a:r>
            <a:r>
              <a:rPr sz="3400" spc="-26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105" dirty="0">
                <a:latin typeface="Arial"/>
                <a:cs typeface="Arial"/>
              </a:rPr>
              <a:t>f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10" dirty="0">
                <a:latin typeface="Arial"/>
                <a:cs typeface="Arial"/>
              </a:rPr>
              <a:t>c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215" dirty="0">
                <a:latin typeface="Arial"/>
                <a:cs typeface="Arial"/>
              </a:rPr>
              <a:t>o</a:t>
            </a:r>
            <a:r>
              <a:rPr sz="3400" spc="-335" dirty="0">
                <a:latin typeface="Arial"/>
                <a:cs typeface="Arial"/>
              </a:rPr>
              <a:t>n</a:t>
            </a:r>
            <a:r>
              <a:rPr sz="3400" spc="-495" dirty="0">
                <a:latin typeface="Arial"/>
                <a:cs typeface="Arial"/>
              </a:rPr>
              <a:t>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7872C6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7872C6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7872C6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7872C6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7872C6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7872C6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7872C6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7872C6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7872C6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7872C6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7872C6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7872C6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7872C6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7872C6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7872C6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7872C6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7872C6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7872C6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4F4649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4F4649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4F4649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4F4649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9711"/>
            <a:ext cx="20002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7872C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40"/>
            <a:ext cx="20905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7872C6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7872C6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005070"/>
            <a:chOff x="6779910" y="3753017"/>
            <a:chExt cx="5375275" cy="500507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72010" y="2648572"/>
            <a:ext cx="337566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4F4649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4F4649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4F4649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4F4649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4F4649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4F464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322891" y="6539033"/>
            <a:ext cx="316865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4F4649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4F4649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4F4649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4F4649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4F4649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F464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Changement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54" dirty="0">
                <a:latin typeface="Arial"/>
                <a:cs typeface="Arial"/>
              </a:rPr>
              <a:t>consommation  </a:t>
            </a:r>
            <a:r>
              <a:rPr sz="3400" spc="-330" dirty="0">
                <a:latin typeface="Arial"/>
                <a:cs typeface="Arial"/>
              </a:rPr>
              <a:t>Nouveaux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200" dirty="0">
                <a:latin typeface="Arial"/>
                <a:cs typeface="Arial"/>
              </a:rPr>
              <a:t>entrants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4F4649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4F4649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4F4649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4F4649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4F4649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4F4649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4F4649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4F4649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4F4649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4F4649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F464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72010" y="7404227"/>
            <a:ext cx="38290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technologies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22891" y="2648572"/>
            <a:ext cx="363474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4F4649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4F4649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4F4649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4F4649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4F4649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4F4649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4F4649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F464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146810">
              <a:lnSpc>
                <a:spcPts val="3900"/>
              </a:lnSpc>
              <a:spcBef>
                <a:spcPts val="1375"/>
              </a:spcBef>
            </a:pPr>
            <a:r>
              <a:rPr sz="3400" spc="-204" dirty="0">
                <a:latin typeface="Arial"/>
                <a:cs typeface="Arial"/>
              </a:rPr>
              <a:t>Faible </a:t>
            </a:r>
            <a:r>
              <a:rPr sz="3400" spc="-140" dirty="0">
                <a:latin typeface="Arial"/>
                <a:cs typeface="Arial"/>
              </a:rPr>
              <a:t>visibilité  </a:t>
            </a: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30" dirty="0">
                <a:latin typeface="Arial"/>
                <a:cs typeface="Arial"/>
              </a:rPr>
              <a:t>Capacité</a:t>
            </a:r>
            <a:r>
              <a:rPr sz="3400" spc="-90" dirty="0">
                <a:latin typeface="Arial"/>
                <a:cs typeface="Arial"/>
              </a:rPr>
              <a:t> </a:t>
            </a:r>
            <a:r>
              <a:rPr sz="3400" spc="-155" dirty="0">
                <a:latin typeface="Arial"/>
                <a:cs typeface="Arial"/>
              </a:rPr>
              <a:t>financière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818B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18B94"/>
                </a:solidFill>
              </a:rPr>
              <a:t>STRATEGIE	</a:t>
            </a:r>
            <a:r>
              <a:rPr sz="6400" spc="645" dirty="0">
                <a:solidFill>
                  <a:srgbClr val="818B94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7872C6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7872C6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7872C6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7872C6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7872C6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7872C6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7872C6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7872C6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7872C6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7872C6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7872C6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7872C6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7872C6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7872C6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7872C6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4F4649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4F4649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4F4649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4F4649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4F4649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4F4649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4F4649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4F4649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F4649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4F4649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4F4649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4F4649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4F4649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4F4649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4F4649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4F4649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4F4649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4F4649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4F4649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4F4649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4F4649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4F4649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4F4649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4F4649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4F4649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4F4649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4F4649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4F4649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4F4649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4F4649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4F4649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818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818B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7872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18B94"/>
                </a:solidFill>
              </a:rPr>
              <a:t>STRATEGIE	</a:t>
            </a:r>
            <a:r>
              <a:rPr sz="6400" spc="645" dirty="0">
                <a:solidFill>
                  <a:srgbClr val="818B94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F4649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4F4649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4F4649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4F4649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4F4649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7872C6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7872C6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7872C6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7872C6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7872C6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7872C6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7872C6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7872C6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7872C6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7872C6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7872C6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7872C6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7872C6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7872C6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7872C6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7872C6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7872C6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7872C6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7872C6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7872C6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7872C6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7872C6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7872C6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7872C6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F4649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4F4649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4F4649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4F4649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4F4649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4F4649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4F4649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F4649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4F4649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818B94"/>
                </a:solidFill>
              </a:rPr>
              <a:t>P</a:t>
            </a:r>
            <a:r>
              <a:rPr sz="6400" spc="180" dirty="0">
                <a:solidFill>
                  <a:srgbClr val="818B94"/>
                </a:solidFill>
              </a:rPr>
              <a:t>L</a:t>
            </a:r>
            <a:r>
              <a:rPr sz="6400" spc="869" dirty="0">
                <a:solidFill>
                  <a:srgbClr val="818B94"/>
                </a:solidFill>
              </a:rPr>
              <a:t>A</a:t>
            </a:r>
            <a:r>
              <a:rPr sz="6400" spc="660" dirty="0">
                <a:solidFill>
                  <a:srgbClr val="818B94"/>
                </a:solidFill>
              </a:rPr>
              <a:t>N</a:t>
            </a:r>
            <a:r>
              <a:rPr sz="6400" dirty="0">
                <a:solidFill>
                  <a:srgbClr val="818B94"/>
                </a:solidFill>
              </a:rPr>
              <a:t>	</a:t>
            </a:r>
            <a:r>
              <a:rPr sz="6400" spc="575" dirty="0">
                <a:solidFill>
                  <a:srgbClr val="818B94"/>
                </a:solidFill>
              </a:rPr>
              <a:t>D</a:t>
            </a:r>
            <a:r>
              <a:rPr sz="6400" spc="819" dirty="0">
                <a:solidFill>
                  <a:srgbClr val="818B94"/>
                </a:solidFill>
              </a:rPr>
              <a:t>'</a:t>
            </a:r>
            <a:r>
              <a:rPr sz="6400" spc="869" dirty="0">
                <a:solidFill>
                  <a:srgbClr val="818B94"/>
                </a:solidFill>
              </a:rPr>
              <a:t>A</a:t>
            </a:r>
            <a:r>
              <a:rPr sz="6400" spc="670" dirty="0">
                <a:solidFill>
                  <a:srgbClr val="818B94"/>
                </a:solidFill>
              </a:rPr>
              <a:t>C</a:t>
            </a:r>
            <a:r>
              <a:rPr sz="6400" spc="380" dirty="0">
                <a:solidFill>
                  <a:srgbClr val="818B94"/>
                </a:solidFill>
              </a:rPr>
              <a:t>T</a:t>
            </a:r>
            <a:r>
              <a:rPr sz="6400" spc="670" dirty="0">
                <a:solidFill>
                  <a:srgbClr val="818B94"/>
                </a:solidFill>
              </a:rPr>
              <a:t>I</a:t>
            </a:r>
            <a:r>
              <a:rPr sz="6400" spc="1105" dirty="0">
                <a:solidFill>
                  <a:srgbClr val="818B94"/>
                </a:solidFill>
              </a:rPr>
              <a:t>O</a:t>
            </a:r>
            <a:r>
              <a:rPr sz="6400" spc="660" dirty="0">
                <a:solidFill>
                  <a:srgbClr val="818B94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18B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787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4F4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766675" y="3608887"/>
            <a:ext cx="2409825" cy="12249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649370" y="2749778"/>
            <a:ext cx="2681605" cy="122491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3683673" y="3608887"/>
            <a:ext cx="258953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818B94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818B94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818B94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818B94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818B94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818B94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818B94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818B94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818B94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818B94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818B94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818B94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818B94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818B94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7872C6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4F4649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4F4649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7872C6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4F4649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4F4649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7872C6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4F4649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4F4649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7872C6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4F4649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4F4649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4F4649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7872C6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4F4649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4F4649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4F4649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7872C6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4F4649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4F4649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7872C6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4F4649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4F4649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4F4649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7872C6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4F4649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4F4649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7872C6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4F4649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4F4649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4F4649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4F4649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8B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68200" y="6477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7872C6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7872C6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7872C6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7872C6"/>
                </a:solidFill>
                <a:latin typeface="Arial"/>
                <a:cs typeface="Arial"/>
              </a:rPr>
              <a:t>forme</a:t>
            </a:r>
            <a:endParaRPr sz="3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818B94"/>
                </a:solidFill>
              </a:rPr>
              <a:t>COMPTE	</a:t>
            </a:r>
            <a:r>
              <a:rPr sz="6400" spc="5" dirty="0">
                <a:solidFill>
                  <a:srgbClr val="818B94"/>
                </a:solidFill>
              </a:rPr>
              <a:t>DE	</a:t>
            </a:r>
            <a:r>
              <a:rPr sz="6400" spc="350" dirty="0">
                <a:solidFill>
                  <a:srgbClr val="818B94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818B94"/>
                </a:solidFill>
              </a:rPr>
              <a:t>BILAN	</a:t>
            </a:r>
            <a:r>
              <a:rPr sz="6400" spc="575" dirty="0">
                <a:solidFill>
                  <a:srgbClr val="818B94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818B94"/>
                </a:solidFill>
              </a:rPr>
              <a:t>BUDGET	</a:t>
            </a:r>
            <a:r>
              <a:rPr sz="6400" spc="5" dirty="0">
                <a:solidFill>
                  <a:srgbClr val="818B94"/>
                </a:solidFill>
              </a:rPr>
              <a:t>DE	</a:t>
            </a:r>
            <a:r>
              <a:rPr sz="6400" spc="325" dirty="0">
                <a:solidFill>
                  <a:srgbClr val="818B94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818B94"/>
                </a:solidFill>
              </a:rPr>
              <a:t>BESOIN	</a:t>
            </a:r>
            <a:r>
              <a:rPr sz="6400" spc="290" dirty="0">
                <a:solidFill>
                  <a:srgbClr val="818B94"/>
                </a:solidFill>
              </a:rPr>
              <a:t>EN	</a:t>
            </a:r>
            <a:r>
              <a:rPr sz="6400" spc="635" dirty="0">
                <a:solidFill>
                  <a:srgbClr val="818B94"/>
                </a:solidFill>
              </a:rPr>
              <a:t>FOND	</a:t>
            </a:r>
            <a:r>
              <a:rPr sz="6400" spc="5" dirty="0">
                <a:solidFill>
                  <a:srgbClr val="818B94"/>
                </a:solidFill>
              </a:rPr>
              <a:t>DE	</a:t>
            </a:r>
            <a:r>
              <a:rPr sz="6400" spc="490" dirty="0">
                <a:solidFill>
                  <a:srgbClr val="818B94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818B94"/>
                </a:solidFill>
              </a:rPr>
              <a:t>SEUIL	</a:t>
            </a:r>
            <a:r>
              <a:rPr sz="6400" spc="5" dirty="0">
                <a:solidFill>
                  <a:srgbClr val="818B94"/>
                </a:solidFill>
              </a:rPr>
              <a:t>DE	</a:t>
            </a:r>
            <a:r>
              <a:rPr sz="6400" spc="380" dirty="0">
                <a:solidFill>
                  <a:srgbClr val="818B94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818B94"/>
                </a:solidFill>
              </a:rPr>
              <a:t>PLAN	</a:t>
            </a:r>
            <a:r>
              <a:rPr sz="6400" spc="5" dirty="0">
                <a:solidFill>
                  <a:srgbClr val="818B94"/>
                </a:solidFill>
              </a:rPr>
              <a:t>DE	</a:t>
            </a:r>
            <a:r>
              <a:rPr sz="6400" spc="615" dirty="0">
                <a:solidFill>
                  <a:srgbClr val="818B94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702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818B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1034</Words>
  <Application>Microsoft Macintosh PowerPoint</Application>
  <PresentationFormat>Personnalisé</PresentationFormat>
  <Paragraphs>167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2</cp:revision>
  <dcterms:created xsi:type="dcterms:W3CDTF">2021-02-11T14:21:38Z</dcterms:created>
  <dcterms:modified xsi:type="dcterms:W3CDTF">2021-02-12T08:37:36Z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