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AF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AF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AF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AF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219565" cy="364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jp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00AF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3986"/>
            <a:ext cx="31055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155985"/>
                </a:solidFill>
              </a:rPr>
              <a:t>P</a:t>
            </a:r>
            <a:r>
              <a:rPr sz="3800" spc="745" dirty="0">
                <a:solidFill>
                  <a:srgbClr val="155985"/>
                </a:solidFill>
              </a:rPr>
              <a:t>O</a:t>
            </a:r>
            <a:r>
              <a:rPr sz="3800" spc="484" dirty="0">
                <a:solidFill>
                  <a:srgbClr val="155985"/>
                </a:solidFill>
              </a:rPr>
              <a:t>I</a:t>
            </a:r>
            <a:r>
              <a:rPr sz="3800" spc="760" dirty="0">
                <a:solidFill>
                  <a:srgbClr val="155985"/>
                </a:solidFill>
              </a:rPr>
              <a:t>N</a:t>
            </a:r>
            <a:r>
              <a:rPr sz="3800" spc="310" dirty="0">
                <a:solidFill>
                  <a:srgbClr val="155985"/>
                </a:solidFill>
              </a:rPr>
              <a:t>T</a:t>
            </a:r>
            <a:r>
              <a:rPr sz="3800" spc="10" dirty="0">
                <a:solidFill>
                  <a:srgbClr val="155985"/>
                </a:solidFill>
              </a:rPr>
              <a:t>S</a:t>
            </a:r>
            <a:r>
              <a:rPr sz="3800" dirty="0">
                <a:solidFill>
                  <a:srgbClr val="155985"/>
                </a:solidFill>
              </a:rPr>
              <a:t>	</a:t>
            </a:r>
            <a:r>
              <a:rPr sz="3800" spc="484" dirty="0">
                <a:solidFill>
                  <a:srgbClr val="155985"/>
                </a:solidFill>
              </a:rPr>
              <a:t>C</a:t>
            </a:r>
            <a:r>
              <a:rPr sz="3800" spc="195" dirty="0">
                <a:solidFill>
                  <a:srgbClr val="155985"/>
                </a:solidFill>
              </a:rPr>
              <a:t>L</a:t>
            </a:r>
            <a:r>
              <a:rPr sz="3800" spc="40" dirty="0">
                <a:solidFill>
                  <a:srgbClr val="155985"/>
                </a:solidFill>
              </a:rPr>
              <a:t>É</a:t>
            </a:r>
            <a:r>
              <a:rPr sz="3800" spc="10" dirty="0">
                <a:solidFill>
                  <a:srgbClr val="155985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155985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155985"/>
                </a:solidFill>
                <a:latin typeface="Arial"/>
                <a:cs typeface="Arial"/>
              </a:rPr>
              <a:t>PROJET</a:t>
            </a:r>
            <a:endParaRPr sz="6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400" dirty="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tabLst>
                <a:tab pos="5554980" algn="l"/>
                <a:tab pos="6419215" algn="l"/>
                <a:tab pos="7297420" algn="l"/>
              </a:tabLst>
            </a:pPr>
            <a:r>
              <a:rPr sz="3600" b="1" spc="375" dirty="0">
                <a:solidFill>
                  <a:srgbClr val="00AF7B"/>
                </a:solidFill>
                <a:latin typeface="Arial"/>
                <a:cs typeface="Arial"/>
              </a:rPr>
              <a:t>PROFESSIONNEL	</a:t>
            </a:r>
            <a:r>
              <a:rPr sz="3600" b="1" spc="45" dirty="0">
                <a:solidFill>
                  <a:srgbClr val="00AF7B"/>
                </a:solidFill>
                <a:latin typeface="Arial"/>
                <a:cs typeface="Arial"/>
              </a:rPr>
              <a:t>DE	</a:t>
            </a:r>
            <a:r>
              <a:rPr sz="3600" b="1" spc="204" dirty="0">
                <a:solidFill>
                  <a:srgbClr val="00AF7B"/>
                </a:solidFill>
                <a:latin typeface="Arial"/>
                <a:cs typeface="Arial"/>
              </a:rPr>
              <a:t>LA	</a:t>
            </a:r>
            <a:r>
              <a:rPr sz="3600" b="1" spc="330" dirty="0">
                <a:solidFill>
                  <a:srgbClr val="00AF7B"/>
                </a:solidFill>
                <a:latin typeface="Arial"/>
                <a:cs typeface="Arial"/>
              </a:rPr>
              <a:t>SANTÉ</a:t>
            </a:r>
            <a:endParaRPr sz="3600" dirty="0">
              <a:latin typeface="Arial"/>
              <a:cs typeface="Arial"/>
            </a:endParaRPr>
          </a:p>
          <a:p>
            <a:pPr marL="793750" marR="1322705">
              <a:lnSpc>
                <a:spcPct val="108700"/>
              </a:lnSpc>
              <a:spcBef>
                <a:spcPts val="2265"/>
              </a:spcBef>
            </a:pPr>
            <a:r>
              <a:rPr sz="3450" spc="-200" dirty="0">
                <a:latin typeface="Arial"/>
                <a:cs typeface="Arial"/>
              </a:rPr>
              <a:t>Implantation </a:t>
            </a:r>
            <a:r>
              <a:rPr sz="3450" spc="-265" dirty="0">
                <a:latin typeface="Arial"/>
                <a:cs typeface="Arial"/>
              </a:rPr>
              <a:t>d'un </a:t>
            </a:r>
            <a:r>
              <a:rPr sz="3450" spc="-165" dirty="0">
                <a:latin typeface="Arial"/>
                <a:cs typeface="Arial"/>
              </a:rPr>
              <a:t>cabinet </a:t>
            </a:r>
            <a:r>
              <a:rPr sz="3450" spc="-210" dirty="0">
                <a:latin typeface="Arial"/>
                <a:cs typeface="Arial"/>
              </a:rPr>
              <a:t>médical </a:t>
            </a:r>
            <a:r>
              <a:rPr sz="3450" spc="-280" dirty="0">
                <a:latin typeface="Arial"/>
                <a:cs typeface="Arial"/>
              </a:rPr>
              <a:t>basé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55" dirty="0">
                <a:latin typeface="Arial"/>
                <a:cs typeface="Arial"/>
              </a:rPr>
              <a:t>Xxxxx,  </a:t>
            </a:r>
            <a:r>
              <a:rPr sz="3450" spc="-80" dirty="0">
                <a:latin typeface="Arial"/>
                <a:cs typeface="Arial"/>
              </a:rPr>
              <a:t>petit </a:t>
            </a:r>
            <a:r>
              <a:rPr sz="3450" spc="-180" dirty="0">
                <a:latin typeface="Arial"/>
                <a:cs typeface="Arial"/>
              </a:rPr>
              <a:t>village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54" dirty="0">
                <a:latin typeface="Arial"/>
                <a:cs typeface="Arial"/>
              </a:rPr>
              <a:t>campagne, </a:t>
            </a:r>
            <a:r>
              <a:rPr sz="3450" spc="-235" dirty="0">
                <a:latin typeface="Arial"/>
                <a:cs typeface="Arial"/>
              </a:rPr>
              <a:t>proche</a:t>
            </a:r>
            <a:r>
              <a:rPr sz="3450" spc="300" dirty="0">
                <a:latin typeface="Arial"/>
                <a:cs typeface="Arial"/>
              </a:rPr>
              <a:t> </a:t>
            </a:r>
            <a:r>
              <a:rPr sz="3450" spc="-335" dirty="0">
                <a:latin typeface="Arial"/>
                <a:cs typeface="Arial"/>
              </a:rPr>
              <a:t>Xxxx.</a:t>
            </a:r>
            <a:endParaRPr sz="34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77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2969136"/>
            <a:ext cx="8775700" cy="2728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1785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00AF7B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00AF7B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00AF7B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00AF7B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00AF7B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00AF7B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00AF7B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00AF7B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00AF7B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00AF7B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00AF7B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00AF7B"/>
                </a:solidFill>
                <a:latin typeface="Arial"/>
                <a:cs typeface="Arial"/>
              </a:rPr>
              <a:t>O</a:t>
            </a:r>
            <a:r>
              <a:rPr sz="3600" b="1" spc="825" dirty="0">
                <a:solidFill>
                  <a:srgbClr val="00AF7B"/>
                </a:solidFill>
                <a:latin typeface="Arial"/>
                <a:cs typeface="Arial"/>
              </a:rPr>
              <a:t>X</a:t>
            </a:r>
            <a:r>
              <a:rPr sz="3600" b="1" spc="459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600" b="1" spc="760" dirty="0">
                <a:solidFill>
                  <a:srgbClr val="00AF7B"/>
                </a:solidFill>
                <a:latin typeface="Arial"/>
                <a:cs typeface="Arial"/>
              </a:rPr>
              <a:t>M</a:t>
            </a:r>
            <a:r>
              <a:rPr sz="3600" b="1" spc="459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00AF7B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00AF7B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00AF7B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00AF7B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47996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155985"/>
                </a:solidFill>
              </a:rPr>
              <a:t>L</a:t>
            </a:r>
            <a:r>
              <a:rPr sz="6400" spc="819" dirty="0">
                <a:solidFill>
                  <a:srgbClr val="155985"/>
                </a:solidFill>
              </a:rPr>
              <a:t>'</a:t>
            </a:r>
            <a:r>
              <a:rPr sz="6400" spc="-85" dirty="0">
                <a:solidFill>
                  <a:srgbClr val="155985"/>
                </a:solidFill>
              </a:rPr>
              <a:t>É</a:t>
            </a:r>
            <a:r>
              <a:rPr sz="6400" spc="1045" dirty="0">
                <a:solidFill>
                  <a:srgbClr val="155985"/>
                </a:solidFill>
              </a:rPr>
              <a:t>Q</a:t>
            </a:r>
            <a:r>
              <a:rPr sz="6400" spc="610" dirty="0">
                <a:solidFill>
                  <a:srgbClr val="155985"/>
                </a:solidFill>
              </a:rPr>
              <a:t>U</a:t>
            </a:r>
            <a:r>
              <a:rPr sz="6400" spc="670" dirty="0">
                <a:solidFill>
                  <a:srgbClr val="155985"/>
                </a:solidFill>
              </a:rPr>
              <a:t>I</a:t>
            </a:r>
            <a:r>
              <a:rPr sz="6400" spc="465" dirty="0">
                <a:solidFill>
                  <a:srgbClr val="155985"/>
                </a:solidFill>
              </a:rPr>
              <a:t>P</a:t>
            </a:r>
            <a:r>
              <a:rPr sz="6400" spc="-560" dirty="0">
                <a:solidFill>
                  <a:srgbClr val="155985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155985"/>
                </a:solidFill>
              </a:rPr>
              <a:t>D</a:t>
            </a:r>
            <a:r>
              <a:rPr sz="6400" spc="-85" dirty="0">
                <a:solidFill>
                  <a:srgbClr val="155985"/>
                </a:solidFill>
              </a:rPr>
              <a:t>E</a:t>
            </a:r>
            <a:r>
              <a:rPr sz="6400" spc="505" dirty="0">
                <a:solidFill>
                  <a:srgbClr val="155985"/>
                </a:solidFill>
              </a:rPr>
              <a:t>S</a:t>
            </a:r>
            <a:r>
              <a:rPr sz="6400" spc="670" dirty="0">
                <a:solidFill>
                  <a:srgbClr val="155985"/>
                </a:solidFill>
              </a:rPr>
              <a:t>C</a:t>
            </a:r>
            <a:r>
              <a:rPr sz="6400" spc="434" dirty="0">
                <a:solidFill>
                  <a:srgbClr val="155985"/>
                </a:solidFill>
              </a:rPr>
              <a:t>R</a:t>
            </a:r>
            <a:r>
              <a:rPr sz="6400" spc="670" dirty="0">
                <a:solidFill>
                  <a:srgbClr val="155985"/>
                </a:solidFill>
              </a:rPr>
              <a:t>I</a:t>
            </a:r>
            <a:r>
              <a:rPr sz="6400" spc="465" dirty="0">
                <a:solidFill>
                  <a:srgbClr val="155985"/>
                </a:solidFill>
              </a:rPr>
              <a:t>P</a:t>
            </a:r>
            <a:r>
              <a:rPr sz="6400" spc="380" dirty="0">
                <a:solidFill>
                  <a:srgbClr val="155985"/>
                </a:solidFill>
              </a:rPr>
              <a:t>T</a:t>
            </a:r>
            <a:r>
              <a:rPr sz="6400" spc="670" dirty="0">
                <a:solidFill>
                  <a:srgbClr val="155985"/>
                </a:solidFill>
              </a:rPr>
              <a:t>I</a:t>
            </a:r>
            <a:r>
              <a:rPr sz="6400" spc="1105" dirty="0">
                <a:solidFill>
                  <a:srgbClr val="155985"/>
                </a:solidFill>
              </a:rPr>
              <a:t>O</a:t>
            </a:r>
            <a:r>
              <a:rPr sz="6400" spc="660" dirty="0">
                <a:solidFill>
                  <a:srgbClr val="155985"/>
                </a:solidFill>
              </a:rPr>
              <a:t>N</a:t>
            </a:r>
            <a:r>
              <a:rPr sz="6400" dirty="0">
                <a:solidFill>
                  <a:srgbClr val="155985"/>
                </a:solidFill>
              </a:rPr>
              <a:t>	</a:t>
            </a:r>
            <a:r>
              <a:rPr sz="6400" spc="575" dirty="0" smtClean="0">
                <a:solidFill>
                  <a:srgbClr val="155985"/>
                </a:solidFill>
              </a:rPr>
              <a:t>D</a:t>
            </a:r>
            <a:r>
              <a:rPr sz="6400" spc="135" dirty="0" smtClean="0">
                <a:solidFill>
                  <a:srgbClr val="155985"/>
                </a:solidFill>
              </a:rPr>
              <a:t>U</a:t>
            </a:r>
            <a:r>
              <a:rPr lang="fr-FR" sz="6400" dirty="0">
                <a:solidFill>
                  <a:srgbClr val="155985"/>
                </a:solidFill>
              </a:rPr>
              <a:t> </a:t>
            </a:r>
            <a:r>
              <a:rPr sz="6400" spc="505" dirty="0" smtClean="0">
                <a:solidFill>
                  <a:srgbClr val="155985"/>
                </a:solidFill>
              </a:rPr>
              <a:t>S</a:t>
            </a:r>
            <a:r>
              <a:rPr sz="6400" spc="-85" dirty="0" smtClean="0">
                <a:solidFill>
                  <a:srgbClr val="155985"/>
                </a:solidFill>
              </a:rPr>
              <a:t>E</a:t>
            </a:r>
            <a:r>
              <a:rPr sz="6400" spc="434" dirty="0" smtClean="0">
                <a:solidFill>
                  <a:srgbClr val="155985"/>
                </a:solidFill>
              </a:rPr>
              <a:t>R</a:t>
            </a:r>
            <a:r>
              <a:rPr sz="6400" spc="1220" dirty="0" smtClean="0">
                <a:solidFill>
                  <a:srgbClr val="155985"/>
                </a:solidFill>
              </a:rPr>
              <a:t>V</a:t>
            </a:r>
            <a:r>
              <a:rPr sz="6400" spc="670" dirty="0" smtClean="0">
                <a:solidFill>
                  <a:srgbClr val="155985"/>
                </a:solidFill>
              </a:rPr>
              <a:t>IC</a:t>
            </a:r>
            <a:r>
              <a:rPr sz="6400" spc="-560" dirty="0" smtClean="0">
                <a:solidFill>
                  <a:srgbClr val="155985"/>
                </a:solidFill>
              </a:rPr>
              <a:t>E</a:t>
            </a:r>
            <a:endParaRPr sz="6400" dirty="0"/>
          </a:p>
        </p:txBody>
      </p:sp>
      <p:sp>
        <p:nvSpPr>
          <p:cNvPr id="3" name="object 3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00AF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790929" y="2649879"/>
            <a:ext cx="598551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155" dirty="0">
                <a:solidFill>
                  <a:srgbClr val="FFFFFF"/>
                </a:solidFill>
                <a:latin typeface="Trebuchet MS"/>
                <a:cs typeface="Trebuchet MS"/>
              </a:rPr>
              <a:t>Médecin</a:t>
            </a:r>
            <a:r>
              <a:rPr sz="5650" spc="-4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210" dirty="0">
                <a:solidFill>
                  <a:srgbClr val="FFFFFF"/>
                </a:solidFill>
                <a:latin typeface="Trebuchet MS"/>
                <a:cs typeface="Trebuchet MS"/>
              </a:rPr>
              <a:t>généraliste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50367" y="5831280"/>
            <a:ext cx="306006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00" dirty="0">
                <a:solidFill>
                  <a:srgbClr val="FFFFFF"/>
                </a:solidFill>
                <a:latin typeface="Arial"/>
                <a:cs typeface="Arial"/>
              </a:rPr>
              <a:t>Réservation</a:t>
            </a:r>
            <a:r>
              <a:rPr sz="3450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35" dirty="0">
                <a:solidFill>
                  <a:srgbClr val="FFFFFF"/>
                </a:solidFill>
                <a:latin typeface="Arial"/>
                <a:cs typeface="Arial"/>
              </a:rPr>
              <a:t>online</a:t>
            </a:r>
            <a:endParaRPr sz="34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56110" y="5831280"/>
            <a:ext cx="439801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65" dirty="0">
                <a:solidFill>
                  <a:srgbClr val="FFFFFF"/>
                </a:solidFill>
                <a:latin typeface="Arial"/>
                <a:cs typeface="Arial"/>
              </a:rPr>
              <a:t>Proximité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autres</a:t>
            </a:r>
            <a:r>
              <a:rPr sz="345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90" dirty="0">
                <a:solidFill>
                  <a:srgbClr val="FFFFFF"/>
                </a:solidFill>
                <a:latin typeface="Arial"/>
                <a:cs typeface="Arial"/>
              </a:rPr>
              <a:t>médécins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774168" y="3679789"/>
            <a:ext cx="12070080" cy="5533390"/>
            <a:chOff x="3774168" y="3679789"/>
            <a:chExt cx="12070080" cy="5533390"/>
          </a:xfrm>
        </p:grpSpPr>
        <p:sp>
          <p:nvSpPr>
            <p:cNvPr id="9" name="object 9"/>
            <p:cNvSpPr/>
            <p:nvPr/>
          </p:nvSpPr>
          <p:spPr>
            <a:xfrm>
              <a:off x="6041402" y="7477543"/>
              <a:ext cx="2131695" cy="1667510"/>
            </a:xfrm>
            <a:custGeom>
              <a:avLst/>
              <a:gdLst/>
              <a:ahLst/>
              <a:cxnLst/>
              <a:rect l="l" t="t" r="r" b="b"/>
              <a:pathLst>
                <a:path w="2131695" h="1667509">
                  <a:moveTo>
                    <a:pt x="868730" y="1170584"/>
                  </a:moveTo>
                  <a:lnTo>
                    <a:pt x="841959" y="1143762"/>
                  </a:lnTo>
                  <a:lnTo>
                    <a:pt x="427596" y="1143762"/>
                  </a:lnTo>
                  <a:lnTo>
                    <a:pt x="400812" y="1170584"/>
                  </a:lnTo>
                  <a:lnTo>
                    <a:pt x="400812" y="1178801"/>
                  </a:lnTo>
                  <a:lnTo>
                    <a:pt x="427596" y="1205636"/>
                  </a:lnTo>
                  <a:lnTo>
                    <a:pt x="841959" y="1205636"/>
                  </a:lnTo>
                  <a:lnTo>
                    <a:pt x="868730" y="1178801"/>
                  </a:lnTo>
                  <a:lnTo>
                    <a:pt x="868730" y="1170584"/>
                  </a:lnTo>
                  <a:close/>
                </a:path>
                <a:path w="2131695" h="1667509">
                  <a:moveTo>
                    <a:pt x="868730" y="961758"/>
                  </a:moveTo>
                  <a:lnTo>
                    <a:pt x="841959" y="934923"/>
                  </a:lnTo>
                  <a:lnTo>
                    <a:pt x="427596" y="934923"/>
                  </a:lnTo>
                  <a:lnTo>
                    <a:pt x="400812" y="961758"/>
                  </a:lnTo>
                  <a:lnTo>
                    <a:pt x="400812" y="969962"/>
                  </a:lnTo>
                  <a:lnTo>
                    <a:pt x="427596" y="996784"/>
                  </a:lnTo>
                  <a:lnTo>
                    <a:pt x="841959" y="996784"/>
                  </a:lnTo>
                  <a:lnTo>
                    <a:pt x="868730" y="969962"/>
                  </a:lnTo>
                  <a:lnTo>
                    <a:pt x="868730" y="961758"/>
                  </a:lnTo>
                  <a:close/>
                </a:path>
                <a:path w="2131695" h="1667509">
                  <a:moveTo>
                    <a:pt x="868730" y="752906"/>
                  </a:moveTo>
                  <a:lnTo>
                    <a:pt x="841959" y="726071"/>
                  </a:lnTo>
                  <a:lnTo>
                    <a:pt x="427596" y="726071"/>
                  </a:lnTo>
                  <a:lnTo>
                    <a:pt x="400812" y="752906"/>
                  </a:lnTo>
                  <a:lnTo>
                    <a:pt x="400812" y="761111"/>
                  </a:lnTo>
                  <a:lnTo>
                    <a:pt x="427596" y="787933"/>
                  </a:lnTo>
                  <a:lnTo>
                    <a:pt x="841959" y="787933"/>
                  </a:lnTo>
                  <a:lnTo>
                    <a:pt x="868730" y="761111"/>
                  </a:lnTo>
                  <a:lnTo>
                    <a:pt x="868730" y="752906"/>
                  </a:lnTo>
                  <a:close/>
                </a:path>
                <a:path w="2131695" h="1667509">
                  <a:moveTo>
                    <a:pt x="868730" y="544080"/>
                  </a:moveTo>
                  <a:lnTo>
                    <a:pt x="841959" y="517245"/>
                  </a:lnTo>
                  <a:lnTo>
                    <a:pt x="427596" y="517245"/>
                  </a:lnTo>
                  <a:lnTo>
                    <a:pt x="400812" y="544080"/>
                  </a:lnTo>
                  <a:lnTo>
                    <a:pt x="400812" y="552284"/>
                  </a:lnTo>
                  <a:lnTo>
                    <a:pt x="427596" y="579107"/>
                  </a:lnTo>
                  <a:lnTo>
                    <a:pt x="841959" y="579107"/>
                  </a:lnTo>
                  <a:lnTo>
                    <a:pt x="868730" y="552284"/>
                  </a:lnTo>
                  <a:lnTo>
                    <a:pt x="868730" y="544080"/>
                  </a:lnTo>
                  <a:close/>
                </a:path>
                <a:path w="2131695" h="1667509">
                  <a:moveTo>
                    <a:pt x="868730" y="335229"/>
                  </a:moveTo>
                  <a:lnTo>
                    <a:pt x="841959" y="308406"/>
                  </a:lnTo>
                  <a:lnTo>
                    <a:pt x="427596" y="308406"/>
                  </a:lnTo>
                  <a:lnTo>
                    <a:pt x="400812" y="335229"/>
                  </a:lnTo>
                  <a:lnTo>
                    <a:pt x="400812" y="343433"/>
                  </a:lnTo>
                  <a:lnTo>
                    <a:pt x="427596" y="370268"/>
                  </a:lnTo>
                  <a:lnTo>
                    <a:pt x="841959" y="370268"/>
                  </a:lnTo>
                  <a:lnTo>
                    <a:pt x="868730" y="343433"/>
                  </a:lnTo>
                  <a:lnTo>
                    <a:pt x="868730" y="335229"/>
                  </a:lnTo>
                  <a:close/>
                </a:path>
                <a:path w="2131695" h="1667509">
                  <a:moveTo>
                    <a:pt x="1729016" y="1170584"/>
                  </a:moveTo>
                  <a:lnTo>
                    <a:pt x="1702257" y="1143762"/>
                  </a:lnTo>
                  <a:lnTo>
                    <a:pt x="1287894" y="1143762"/>
                  </a:lnTo>
                  <a:lnTo>
                    <a:pt x="1261097" y="1170584"/>
                  </a:lnTo>
                  <a:lnTo>
                    <a:pt x="1261097" y="1178801"/>
                  </a:lnTo>
                  <a:lnTo>
                    <a:pt x="1287894" y="1205636"/>
                  </a:lnTo>
                  <a:lnTo>
                    <a:pt x="1702257" y="1205636"/>
                  </a:lnTo>
                  <a:lnTo>
                    <a:pt x="1729016" y="1178801"/>
                  </a:lnTo>
                  <a:lnTo>
                    <a:pt x="1729016" y="1170584"/>
                  </a:lnTo>
                  <a:close/>
                </a:path>
                <a:path w="2131695" h="1667509">
                  <a:moveTo>
                    <a:pt x="1729016" y="961758"/>
                  </a:moveTo>
                  <a:lnTo>
                    <a:pt x="1702257" y="934923"/>
                  </a:lnTo>
                  <a:lnTo>
                    <a:pt x="1287894" y="934923"/>
                  </a:lnTo>
                  <a:lnTo>
                    <a:pt x="1261097" y="961758"/>
                  </a:lnTo>
                  <a:lnTo>
                    <a:pt x="1261097" y="969962"/>
                  </a:lnTo>
                  <a:lnTo>
                    <a:pt x="1287894" y="996784"/>
                  </a:lnTo>
                  <a:lnTo>
                    <a:pt x="1702257" y="996784"/>
                  </a:lnTo>
                  <a:lnTo>
                    <a:pt x="1729016" y="969962"/>
                  </a:lnTo>
                  <a:lnTo>
                    <a:pt x="1729016" y="961758"/>
                  </a:lnTo>
                  <a:close/>
                </a:path>
                <a:path w="2131695" h="1667509">
                  <a:moveTo>
                    <a:pt x="1729016" y="752906"/>
                  </a:moveTo>
                  <a:lnTo>
                    <a:pt x="1702257" y="726071"/>
                  </a:lnTo>
                  <a:lnTo>
                    <a:pt x="1287894" y="726071"/>
                  </a:lnTo>
                  <a:lnTo>
                    <a:pt x="1261097" y="752906"/>
                  </a:lnTo>
                  <a:lnTo>
                    <a:pt x="1261097" y="761111"/>
                  </a:lnTo>
                  <a:lnTo>
                    <a:pt x="1287894" y="787933"/>
                  </a:lnTo>
                  <a:lnTo>
                    <a:pt x="1702257" y="787933"/>
                  </a:lnTo>
                  <a:lnTo>
                    <a:pt x="1729016" y="761111"/>
                  </a:lnTo>
                  <a:lnTo>
                    <a:pt x="1729016" y="752906"/>
                  </a:lnTo>
                  <a:close/>
                </a:path>
                <a:path w="2131695" h="1667509">
                  <a:moveTo>
                    <a:pt x="1729016" y="544080"/>
                  </a:moveTo>
                  <a:lnTo>
                    <a:pt x="1702257" y="517245"/>
                  </a:lnTo>
                  <a:lnTo>
                    <a:pt x="1287894" y="517245"/>
                  </a:lnTo>
                  <a:lnTo>
                    <a:pt x="1261097" y="544080"/>
                  </a:lnTo>
                  <a:lnTo>
                    <a:pt x="1261097" y="552284"/>
                  </a:lnTo>
                  <a:lnTo>
                    <a:pt x="1287894" y="579107"/>
                  </a:lnTo>
                  <a:lnTo>
                    <a:pt x="1702257" y="579107"/>
                  </a:lnTo>
                  <a:lnTo>
                    <a:pt x="1729016" y="552284"/>
                  </a:lnTo>
                  <a:lnTo>
                    <a:pt x="1729016" y="544080"/>
                  </a:lnTo>
                  <a:close/>
                </a:path>
                <a:path w="2131695" h="1667509">
                  <a:moveTo>
                    <a:pt x="1729016" y="335229"/>
                  </a:moveTo>
                  <a:lnTo>
                    <a:pt x="1702257" y="308406"/>
                  </a:lnTo>
                  <a:lnTo>
                    <a:pt x="1287894" y="308406"/>
                  </a:lnTo>
                  <a:lnTo>
                    <a:pt x="1261097" y="335229"/>
                  </a:lnTo>
                  <a:lnTo>
                    <a:pt x="1261097" y="343433"/>
                  </a:lnTo>
                  <a:lnTo>
                    <a:pt x="1287894" y="370268"/>
                  </a:lnTo>
                  <a:lnTo>
                    <a:pt x="1702257" y="370268"/>
                  </a:lnTo>
                  <a:lnTo>
                    <a:pt x="1729016" y="343433"/>
                  </a:lnTo>
                  <a:lnTo>
                    <a:pt x="1729016" y="335229"/>
                  </a:lnTo>
                  <a:close/>
                </a:path>
                <a:path w="2131695" h="1667509">
                  <a:moveTo>
                    <a:pt x="2131555" y="301193"/>
                  </a:moveTo>
                  <a:lnTo>
                    <a:pt x="2120163" y="258762"/>
                  </a:lnTo>
                  <a:lnTo>
                    <a:pt x="2093455" y="223926"/>
                  </a:lnTo>
                  <a:lnTo>
                    <a:pt x="2069795" y="207975"/>
                  </a:lnTo>
                  <a:lnTo>
                    <a:pt x="2069795" y="301866"/>
                  </a:lnTo>
                  <a:lnTo>
                    <a:pt x="2069795" y="1561211"/>
                  </a:lnTo>
                  <a:lnTo>
                    <a:pt x="2050300" y="1594954"/>
                  </a:lnTo>
                  <a:lnTo>
                    <a:pt x="2026081" y="1605026"/>
                  </a:lnTo>
                  <a:lnTo>
                    <a:pt x="105448" y="1605026"/>
                  </a:lnTo>
                  <a:lnTo>
                    <a:pt x="71780" y="1585493"/>
                  </a:lnTo>
                  <a:lnTo>
                    <a:pt x="61734" y="1561211"/>
                  </a:lnTo>
                  <a:lnTo>
                    <a:pt x="61734" y="301866"/>
                  </a:lnTo>
                  <a:lnTo>
                    <a:pt x="81229" y="268135"/>
                  </a:lnTo>
                  <a:lnTo>
                    <a:pt x="105448" y="258064"/>
                  </a:lnTo>
                  <a:lnTo>
                    <a:pt x="174294" y="258064"/>
                  </a:lnTo>
                  <a:lnTo>
                    <a:pt x="174294" y="1443926"/>
                  </a:lnTo>
                  <a:lnTo>
                    <a:pt x="175082" y="1447888"/>
                  </a:lnTo>
                  <a:lnTo>
                    <a:pt x="201066" y="1470774"/>
                  </a:lnTo>
                  <a:lnTo>
                    <a:pt x="1061364" y="1470774"/>
                  </a:lnTo>
                  <a:lnTo>
                    <a:pt x="1068476" y="1470774"/>
                  </a:lnTo>
                  <a:lnTo>
                    <a:pt x="1928787" y="1470774"/>
                  </a:lnTo>
                  <a:lnTo>
                    <a:pt x="1932711" y="1469974"/>
                  </a:lnTo>
                  <a:lnTo>
                    <a:pt x="1955558" y="1443926"/>
                  </a:lnTo>
                  <a:lnTo>
                    <a:pt x="1955558" y="1408912"/>
                  </a:lnTo>
                  <a:lnTo>
                    <a:pt x="1955558" y="258064"/>
                  </a:lnTo>
                  <a:lnTo>
                    <a:pt x="2026081" y="258064"/>
                  </a:lnTo>
                  <a:lnTo>
                    <a:pt x="2032495" y="259359"/>
                  </a:lnTo>
                  <a:lnTo>
                    <a:pt x="2063394" y="283057"/>
                  </a:lnTo>
                  <a:lnTo>
                    <a:pt x="2069795" y="301866"/>
                  </a:lnTo>
                  <a:lnTo>
                    <a:pt x="2069795" y="207975"/>
                  </a:lnTo>
                  <a:lnTo>
                    <a:pt x="2026742" y="196202"/>
                  </a:lnTo>
                  <a:lnTo>
                    <a:pt x="1955558" y="196202"/>
                  </a:lnTo>
                  <a:lnTo>
                    <a:pt x="1955558" y="61874"/>
                  </a:lnTo>
                  <a:lnTo>
                    <a:pt x="1955558" y="26835"/>
                  </a:lnTo>
                  <a:lnTo>
                    <a:pt x="1954771" y="22885"/>
                  </a:lnTo>
                  <a:lnTo>
                    <a:pt x="1928837" y="12"/>
                  </a:lnTo>
                  <a:lnTo>
                    <a:pt x="1893811" y="12"/>
                  </a:lnTo>
                  <a:lnTo>
                    <a:pt x="1893811" y="61874"/>
                  </a:lnTo>
                  <a:lnTo>
                    <a:pt x="1893811" y="1408912"/>
                  </a:lnTo>
                  <a:lnTo>
                    <a:pt x="1096352" y="1408912"/>
                  </a:lnTo>
                  <a:lnTo>
                    <a:pt x="1096327" y="229743"/>
                  </a:lnTo>
                  <a:lnTo>
                    <a:pt x="1101394" y="188963"/>
                  </a:lnTo>
                  <a:lnTo>
                    <a:pt x="1116164" y="150647"/>
                  </a:lnTo>
                  <a:lnTo>
                    <a:pt x="1139774" y="117068"/>
                  </a:lnTo>
                  <a:lnTo>
                    <a:pt x="1170838" y="90220"/>
                  </a:lnTo>
                  <a:lnTo>
                    <a:pt x="1207465" y="71729"/>
                  </a:lnTo>
                  <a:lnTo>
                    <a:pt x="1247457" y="62699"/>
                  </a:lnTo>
                  <a:lnTo>
                    <a:pt x="1263878" y="61874"/>
                  </a:lnTo>
                  <a:lnTo>
                    <a:pt x="1893811" y="61874"/>
                  </a:lnTo>
                  <a:lnTo>
                    <a:pt x="1893811" y="12"/>
                  </a:lnTo>
                  <a:lnTo>
                    <a:pt x="1256360" y="12"/>
                  </a:lnTo>
                  <a:lnTo>
                    <a:pt x="1248879" y="393"/>
                  </a:lnTo>
                  <a:lnTo>
                    <a:pt x="1204544" y="7772"/>
                  </a:lnTo>
                  <a:lnTo>
                    <a:pt x="1162469" y="23660"/>
                  </a:lnTo>
                  <a:lnTo>
                    <a:pt x="1124292" y="47459"/>
                  </a:lnTo>
                  <a:lnTo>
                    <a:pt x="1091476" y="78257"/>
                  </a:lnTo>
                  <a:lnTo>
                    <a:pt x="1065276" y="114871"/>
                  </a:lnTo>
                  <a:lnTo>
                    <a:pt x="1064920" y="115544"/>
                  </a:lnTo>
                  <a:lnTo>
                    <a:pt x="1064564" y="114871"/>
                  </a:lnTo>
                  <a:lnTo>
                    <a:pt x="1038364" y="78257"/>
                  </a:lnTo>
                  <a:lnTo>
                    <a:pt x="1033513" y="72898"/>
                  </a:lnTo>
                  <a:lnTo>
                    <a:pt x="1033513" y="229743"/>
                  </a:lnTo>
                  <a:lnTo>
                    <a:pt x="1033513" y="1408912"/>
                  </a:lnTo>
                  <a:lnTo>
                    <a:pt x="236042" y="1408912"/>
                  </a:lnTo>
                  <a:lnTo>
                    <a:pt x="236042" y="61874"/>
                  </a:lnTo>
                  <a:lnTo>
                    <a:pt x="865974" y="61874"/>
                  </a:lnTo>
                  <a:lnTo>
                    <a:pt x="874204" y="62077"/>
                  </a:lnTo>
                  <a:lnTo>
                    <a:pt x="914590" y="69138"/>
                  </a:lnTo>
                  <a:lnTo>
                    <a:pt x="952055" y="85813"/>
                  </a:lnTo>
                  <a:lnTo>
                    <a:pt x="984389" y="111099"/>
                  </a:lnTo>
                  <a:lnTo>
                    <a:pt x="1009624" y="143497"/>
                  </a:lnTo>
                  <a:lnTo>
                    <a:pt x="1026261" y="181038"/>
                  </a:lnTo>
                  <a:lnTo>
                    <a:pt x="1033297" y="221500"/>
                  </a:lnTo>
                  <a:lnTo>
                    <a:pt x="1033513" y="229743"/>
                  </a:lnTo>
                  <a:lnTo>
                    <a:pt x="1033513" y="72898"/>
                  </a:lnTo>
                  <a:lnTo>
                    <a:pt x="1033335" y="72694"/>
                  </a:lnTo>
                  <a:lnTo>
                    <a:pt x="1022743" y="62077"/>
                  </a:lnTo>
                  <a:lnTo>
                    <a:pt x="1022515" y="61874"/>
                  </a:lnTo>
                  <a:lnTo>
                    <a:pt x="1017168" y="57010"/>
                  </a:lnTo>
                  <a:lnTo>
                    <a:pt x="980630" y="30759"/>
                  </a:lnTo>
                  <a:lnTo>
                    <a:pt x="939685" y="12141"/>
                  </a:lnTo>
                  <a:lnTo>
                    <a:pt x="895908" y="1879"/>
                  </a:lnTo>
                  <a:lnTo>
                    <a:pt x="201079" y="0"/>
                  </a:lnTo>
                  <a:lnTo>
                    <a:pt x="197129" y="787"/>
                  </a:lnTo>
                  <a:lnTo>
                    <a:pt x="174294" y="26835"/>
                  </a:lnTo>
                  <a:lnTo>
                    <a:pt x="174294" y="196202"/>
                  </a:lnTo>
                  <a:lnTo>
                    <a:pt x="104775" y="196202"/>
                  </a:lnTo>
                  <a:lnTo>
                    <a:pt x="62445" y="207606"/>
                  </a:lnTo>
                  <a:lnTo>
                    <a:pt x="27673" y="234365"/>
                  </a:lnTo>
                  <a:lnTo>
                    <a:pt x="5740" y="272402"/>
                  </a:lnTo>
                  <a:lnTo>
                    <a:pt x="0" y="301193"/>
                  </a:lnTo>
                  <a:lnTo>
                    <a:pt x="0" y="1561896"/>
                  </a:lnTo>
                  <a:lnTo>
                    <a:pt x="11379" y="1604314"/>
                  </a:lnTo>
                  <a:lnTo>
                    <a:pt x="38087" y="1639163"/>
                  </a:lnTo>
                  <a:lnTo>
                    <a:pt x="76047" y="1661121"/>
                  </a:lnTo>
                  <a:lnTo>
                    <a:pt x="104787" y="1666887"/>
                  </a:lnTo>
                  <a:lnTo>
                    <a:pt x="2026767" y="1666887"/>
                  </a:lnTo>
                  <a:lnTo>
                    <a:pt x="2069109" y="1655495"/>
                  </a:lnTo>
                  <a:lnTo>
                    <a:pt x="2103882" y="1628736"/>
                  </a:lnTo>
                  <a:lnTo>
                    <a:pt x="2125802" y="1590687"/>
                  </a:lnTo>
                  <a:lnTo>
                    <a:pt x="2131555" y="1561896"/>
                  </a:lnTo>
                  <a:lnTo>
                    <a:pt x="2131555" y="3011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91885" y="7154608"/>
              <a:ext cx="412750" cy="412115"/>
            </a:xfrm>
            <a:custGeom>
              <a:avLst/>
              <a:gdLst/>
              <a:ahLst/>
              <a:cxnLst/>
              <a:rect l="l" t="t" r="r" b="b"/>
              <a:pathLst>
                <a:path w="412750" h="412115">
                  <a:moveTo>
                    <a:pt x="212820" y="411714"/>
                  </a:moveTo>
                  <a:lnTo>
                    <a:pt x="172488" y="409074"/>
                  </a:lnTo>
                  <a:lnTo>
                    <a:pt x="133446" y="398624"/>
                  </a:lnTo>
                  <a:lnTo>
                    <a:pt x="97194" y="380766"/>
                  </a:lnTo>
                  <a:lnTo>
                    <a:pt x="65130" y="356187"/>
                  </a:lnTo>
                  <a:lnTo>
                    <a:pt x="38477" y="325831"/>
                  </a:lnTo>
                  <a:lnTo>
                    <a:pt x="18270" y="290864"/>
                  </a:lnTo>
                  <a:lnTo>
                    <a:pt x="5275" y="252630"/>
                  </a:lnTo>
                  <a:lnTo>
                    <a:pt x="0" y="212599"/>
                  </a:lnTo>
                  <a:lnTo>
                    <a:pt x="329" y="192389"/>
                  </a:lnTo>
                  <a:lnTo>
                    <a:pt x="6915" y="152551"/>
                  </a:lnTo>
                  <a:lnTo>
                    <a:pt x="21150" y="114763"/>
                  </a:lnTo>
                  <a:lnTo>
                    <a:pt x="55585" y="65061"/>
                  </a:lnTo>
                  <a:lnTo>
                    <a:pt x="85972" y="38438"/>
                  </a:lnTo>
                  <a:lnTo>
                    <a:pt x="120974" y="18250"/>
                  </a:lnTo>
                  <a:lnTo>
                    <a:pt x="159246" y="5270"/>
                  </a:lnTo>
                  <a:lnTo>
                    <a:pt x="199318" y="0"/>
                  </a:lnTo>
                  <a:lnTo>
                    <a:pt x="219550" y="330"/>
                  </a:lnTo>
                  <a:lnTo>
                    <a:pt x="259428" y="6907"/>
                  </a:lnTo>
                  <a:lnTo>
                    <a:pt x="297258" y="21129"/>
                  </a:lnTo>
                  <a:lnTo>
                    <a:pt x="331581" y="42450"/>
                  </a:lnTo>
                  <a:lnTo>
                    <a:pt x="361082" y="70051"/>
                  </a:lnTo>
                  <a:lnTo>
                    <a:pt x="384624" y="102871"/>
                  </a:lnTo>
                  <a:lnTo>
                    <a:pt x="401307" y="139648"/>
                  </a:lnTo>
                  <a:lnTo>
                    <a:pt x="410485" y="178970"/>
                  </a:lnTo>
                  <a:lnTo>
                    <a:pt x="412138" y="199115"/>
                  </a:lnTo>
                  <a:lnTo>
                    <a:pt x="410485" y="232744"/>
                  </a:lnTo>
                  <a:lnTo>
                    <a:pt x="399036" y="278406"/>
                  </a:lnTo>
                  <a:lnTo>
                    <a:pt x="381157" y="314619"/>
                  </a:lnTo>
                  <a:lnTo>
                    <a:pt x="342017" y="360710"/>
                  </a:lnTo>
                  <a:lnTo>
                    <a:pt x="309161" y="384229"/>
                  </a:lnTo>
                  <a:lnTo>
                    <a:pt x="272345" y="400893"/>
                  </a:lnTo>
                  <a:lnTo>
                    <a:pt x="232985" y="410062"/>
                  </a:lnTo>
                  <a:close/>
                </a:path>
              </a:pathLst>
            </a:custGeom>
            <a:solidFill>
              <a:srgbClr val="FFFFFF">
                <a:alpha val="9764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905069" y="4071289"/>
              <a:ext cx="3938904" cy="5142230"/>
            </a:xfrm>
            <a:custGeom>
              <a:avLst/>
              <a:gdLst/>
              <a:ahLst/>
              <a:cxnLst/>
              <a:rect l="l" t="t" r="r" b="b"/>
              <a:pathLst>
                <a:path w="3938905" h="5142230">
                  <a:moveTo>
                    <a:pt x="498259" y="4576191"/>
                  </a:moveTo>
                  <a:lnTo>
                    <a:pt x="352107" y="4347781"/>
                  </a:lnTo>
                  <a:lnTo>
                    <a:pt x="271614" y="4639564"/>
                  </a:lnTo>
                  <a:lnTo>
                    <a:pt x="62979" y="4933124"/>
                  </a:lnTo>
                  <a:lnTo>
                    <a:pt x="34391" y="4974526"/>
                  </a:lnTo>
                  <a:lnTo>
                    <a:pt x="12204" y="5012258"/>
                  </a:lnTo>
                  <a:lnTo>
                    <a:pt x="0" y="5051488"/>
                  </a:lnTo>
                  <a:lnTo>
                    <a:pt x="4673" y="5089741"/>
                  </a:lnTo>
                  <a:lnTo>
                    <a:pt x="33121" y="5124475"/>
                  </a:lnTo>
                  <a:lnTo>
                    <a:pt x="78460" y="5141900"/>
                  </a:lnTo>
                  <a:lnTo>
                    <a:pt x="118529" y="5130584"/>
                  </a:lnTo>
                  <a:lnTo>
                    <a:pt x="152831" y="5103304"/>
                  </a:lnTo>
                  <a:lnTo>
                    <a:pt x="180911" y="5072799"/>
                  </a:lnTo>
                  <a:lnTo>
                    <a:pt x="418795" y="4761027"/>
                  </a:lnTo>
                  <a:lnTo>
                    <a:pt x="441058" y="4722266"/>
                  </a:lnTo>
                  <a:lnTo>
                    <a:pt x="455244" y="4688103"/>
                  </a:lnTo>
                  <a:lnTo>
                    <a:pt x="498259" y="4576191"/>
                  </a:lnTo>
                  <a:close/>
                </a:path>
                <a:path w="3938905" h="5142230">
                  <a:moveTo>
                    <a:pt x="1119835" y="5054257"/>
                  </a:moveTo>
                  <a:lnTo>
                    <a:pt x="1113370" y="5009578"/>
                  </a:lnTo>
                  <a:lnTo>
                    <a:pt x="1094371" y="4966424"/>
                  </a:lnTo>
                  <a:lnTo>
                    <a:pt x="673989" y="4285653"/>
                  </a:lnTo>
                  <a:lnTo>
                    <a:pt x="784555" y="3741572"/>
                  </a:lnTo>
                  <a:lnTo>
                    <a:pt x="788047" y="3716134"/>
                  </a:lnTo>
                  <a:lnTo>
                    <a:pt x="787679" y="3688956"/>
                  </a:lnTo>
                  <a:lnTo>
                    <a:pt x="781761" y="3657041"/>
                  </a:lnTo>
                  <a:lnTo>
                    <a:pt x="762736" y="3612718"/>
                  </a:lnTo>
                  <a:lnTo>
                    <a:pt x="731659" y="3574008"/>
                  </a:lnTo>
                  <a:lnTo>
                    <a:pt x="692175" y="3546602"/>
                  </a:lnTo>
                  <a:lnTo>
                    <a:pt x="647903" y="3536200"/>
                  </a:lnTo>
                  <a:lnTo>
                    <a:pt x="536702" y="3536200"/>
                  </a:lnTo>
                  <a:lnTo>
                    <a:pt x="481126" y="3547224"/>
                  </a:lnTo>
                  <a:lnTo>
                    <a:pt x="439851" y="3570782"/>
                  </a:lnTo>
                  <a:lnTo>
                    <a:pt x="187464" y="3785082"/>
                  </a:lnTo>
                  <a:lnTo>
                    <a:pt x="172186" y="3795852"/>
                  </a:lnTo>
                  <a:lnTo>
                    <a:pt x="159766" y="3809085"/>
                  </a:lnTo>
                  <a:lnTo>
                    <a:pt x="149910" y="3824960"/>
                  </a:lnTo>
                  <a:lnTo>
                    <a:pt x="142328" y="3843667"/>
                  </a:lnTo>
                  <a:lnTo>
                    <a:pt x="65100" y="4235793"/>
                  </a:lnTo>
                  <a:lnTo>
                    <a:pt x="65913" y="4273143"/>
                  </a:lnTo>
                  <a:lnTo>
                    <a:pt x="77876" y="4299496"/>
                  </a:lnTo>
                  <a:lnTo>
                    <a:pt x="97790" y="4316349"/>
                  </a:lnTo>
                  <a:lnTo>
                    <a:pt x="122466" y="4325213"/>
                  </a:lnTo>
                  <a:lnTo>
                    <a:pt x="145465" y="4325721"/>
                  </a:lnTo>
                  <a:lnTo>
                    <a:pt x="169316" y="4318139"/>
                  </a:lnTo>
                  <a:lnTo>
                    <a:pt x="189471" y="4301871"/>
                  </a:lnTo>
                  <a:lnTo>
                    <a:pt x="201396" y="4276306"/>
                  </a:lnTo>
                  <a:lnTo>
                    <a:pt x="282536" y="3916921"/>
                  </a:lnTo>
                  <a:lnTo>
                    <a:pt x="447319" y="3790721"/>
                  </a:lnTo>
                  <a:lnTo>
                    <a:pt x="435711" y="3847363"/>
                  </a:lnTo>
                  <a:lnTo>
                    <a:pt x="413664" y="3967238"/>
                  </a:lnTo>
                  <a:lnTo>
                    <a:pt x="383438" y="4142409"/>
                  </a:lnTo>
                  <a:lnTo>
                    <a:pt x="381101" y="4199001"/>
                  </a:lnTo>
                  <a:lnTo>
                    <a:pt x="393687" y="4248950"/>
                  </a:lnTo>
                  <a:lnTo>
                    <a:pt x="415124" y="4292778"/>
                  </a:lnTo>
                  <a:lnTo>
                    <a:pt x="832497" y="4944148"/>
                  </a:lnTo>
                  <a:lnTo>
                    <a:pt x="903681" y="5051298"/>
                  </a:lnTo>
                  <a:lnTo>
                    <a:pt x="952296" y="5109400"/>
                  </a:lnTo>
                  <a:lnTo>
                    <a:pt x="989787" y="5135003"/>
                  </a:lnTo>
                  <a:lnTo>
                    <a:pt x="1030922" y="5141519"/>
                  </a:lnTo>
                  <a:lnTo>
                    <a:pt x="1078382" y="5125428"/>
                  </a:lnTo>
                  <a:lnTo>
                    <a:pt x="1109573" y="5094770"/>
                  </a:lnTo>
                  <a:lnTo>
                    <a:pt x="1119835" y="5054257"/>
                  </a:lnTo>
                  <a:close/>
                </a:path>
                <a:path w="3938905" h="5142230">
                  <a:moveTo>
                    <a:pt x="1247063" y="4135018"/>
                  </a:moveTo>
                  <a:lnTo>
                    <a:pt x="1222540" y="4079506"/>
                  </a:lnTo>
                  <a:lnTo>
                    <a:pt x="1042657" y="3997236"/>
                  </a:lnTo>
                  <a:lnTo>
                    <a:pt x="914476" y="3944785"/>
                  </a:lnTo>
                  <a:lnTo>
                    <a:pt x="853605" y="3813454"/>
                  </a:lnTo>
                  <a:lnTo>
                    <a:pt x="818743" y="3985006"/>
                  </a:lnTo>
                  <a:lnTo>
                    <a:pt x="807974" y="4041914"/>
                  </a:lnTo>
                  <a:lnTo>
                    <a:pt x="816419" y="4052824"/>
                  </a:lnTo>
                  <a:lnTo>
                    <a:pt x="859409" y="4081272"/>
                  </a:lnTo>
                  <a:lnTo>
                    <a:pt x="1071511" y="4161053"/>
                  </a:lnTo>
                  <a:lnTo>
                    <a:pt x="1114361" y="4178071"/>
                  </a:lnTo>
                  <a:lnTo>
                    <a:pt x="1149794" y="4190365"/>
                  </a:lnTo>
                  <a:lnTo>
                    <a:pt x="1185151" y="4194670"/>
                  </a:lnTo>
                  <a:lnTo>
                    <a:pt x="1216266" y="4187634"/>
                  </a:lnTo>
                  <a:lnTo>
                    <a:pt x="1238948" y="4165968"/>
                  </a:lnTo>
                  <a:lnTo>
                    <a:pt x="1247063" y="4135018"/>
                  </a:lnTo>
                  <a:close/>
                </a:path>
                <a:path w="3938905" h="5142230">
                  <a:moveTo>
                    <a:pt x="1921535" y="151460"/>
                  </a:moveTo>
                  <a:lnTo>
                    <a:pt x="1892477" y="125603"/>
                  </a:lnTo>
                  <a:lnTo>
                    <a:pt x="1885823" y="126771"/>
                  </a:lnTo>
                  <a:lnTo>
                    <a:pt x="1866188" y="151460"/>
                  </a:lnTo>
                  <a:lnTo>
                    <a:pt x="1866188" y="155054"/>
                  </a:lnTo>
                  <a:lnTo>
                    <a:pt x="1886597" y="181000"/>
                  </a:lnTo>
                  <a:lnTo>
                    <a:pt x="1895652" y="181000"/>
                  </a:lnTo>
                  <a:lnTo>
                    <a:pt x="1921535" y="160553"/>
                  </a:lnTo>
                  <a:lnTo>
                    <a:pt x="1921535" y="151460"/>
                  </a:lnTo>
                  <a:close/>
                </a:path>
                <a:path w="3938905" h="5142230">
                  <a:moveTo>
                    <a:pt x="2098217" y="151460"/>
                  </a:moveTo>
                  <a:lnTo>
                    <a:pt x="2069160" y="125603"/>
                  </a:lnTo>
                  <a:lnTo>
                    <a:pt x="2062505" y="126771"/>
                  </a:lnTo>
                  <a:lnTo>
                    <a:pt x="2042871" y="153263"/>
                  </a:lnTo>
                  <a:lnTo>
                    <a:pt x="2042871" y="160553"/>
                  </a:lnTo>
                  <a:lnTo>
                    <a:pt x="2045792" y="167754"/>
                  </a:lnTo>
                  <a:lnTo>
                    <a:pt x="2056091" y="178015"/>
                  </a:lnTo>
                  <a:lnTo>
                    <a:pt x="2063216" y="181000"/>
                  </a:lnTo>
                  <a:lnTo>
                    <a:pt x="2072347" y="181000"/>
                  </a:lnTo>
                  <a:lnTo>
                    <a:pt x="2098217" y="160553"/>
                  </a:lnTo>
                  <a:lnTo>
                    <a:pt x="2098217" y="151460"/>
                  </a:lnTo>
                  <a:close/>
                </a:path>
                <a:path w="3938905" h="5142230">
                  <a:moveTo>
                    <a:pt x="2274836" y="145986"/>
                  </a:moveTo>
                  <a:lnTo>
                    <a:pt x="2248560" y="125603"/>
                  </a:lnTo>
                  <a:lnTo>
                    <a:pt x="2241766" y="126085"/>
                  </a:lnTo>
                  <a:lnTo>
                    <a:pt x="2219502" y="151460"/>
                  </a:lnTo>
                  <a:lnTo>
                    <a:pt x="2219502" y="155054"/>
                  </a:lnTo>
                  <a:lnTo>
                    <a:pt x="2245360" y="181000"/>
                  </a:lnTo>
                  <a:lnTo>
                    <a:pt x="2254491" y="181000"/>
                  </a:lnTo>
                  <a:lnTo>
                    <a:pt x="2261628" y="178015"/>
                  </a:lnTo>
                  <a:lnTo>
                    <a:pt x="2271915" y="167678"/>
                  </a:lnTo>
                  <a:lnTo>
                    <a:pt x="2274836" y="160553"/>
                  </a:lnTo>
                  <a:lnTo>
                    <a:pt x="2274836" y="145986"/>
                  </a:lnTo>
                  <a:close/>
                </a:path>
                <a:path w="3938905" h="5142230">
                  <a:moveTo>
                    <a:pt x="2384856" y="520522"/>
                  </a:moveTo>
                  <a:lnTo>
                    <a:pt x="2359812" y="492937"/>
                  </a:lnTo>
                  <a:lnTo>
                    <a:pt x="2353081" y="493115"/>
                  </a:lnTo>
                  <a:lnTo>
                    <a:pt x="2346502" y="494931"/>
                  </a:lnTo>
                  <a:lnTo>
                    <a:pt x="2329510" y="502056"/>
                  </a:lnTo>
                  <a:lnTo>
                    <a:pt x="2329510" y="562165"/>
                  </a:lnTo>
                  <a:lnTo>
                    <a:pt x="2329510" y="702068"/>
                  </a:lnTo>
                  <a:lnTo>
                    <a:pt x="2237625" y="663562"/>
                  </a:lnTo>
                  <a:lnTo>
                    <a:pt x="2231047" y="661720"/>
                  </a:lnTo>
                  <a:lnTo>
                    <a:pt x="2224316" y="661543"/>
                  </a:lnTo>
                  <a:lnTo>
                    <a:pt x="2217737" y="662990"/>
                  </a:lnTo>
                  <a:lnTo>
                    <a:pt x="2199284" y="689152"/>
                  </a:lnTo>
                  <a:lnTo>
                    <a:pt x="2199284" y="729843"/>
                  </a:lnTo>
                  <a:lnTo>
                    <a:pt x="2010041" y="729843"/>
                  </a:lnTo>
                  <a:lnTo>
                    <a:pt x="1995424" y="726884"/>
                  </a:lnTo>
                  <a:lnTo>
                    <a:pt x="1983486" y="718807"/>
                  </a:lnTo>
                  <a:lnTo>
                    <a:pt x="1975434" y="706831"/>
                  </a:lnTo>
                  <a:lnTo>
                    <a:pt x="1972475" y="692200"/>
                  </a:lnTo>
                  <a:lnTo>
                    <a:pt x="1972475" y="572046"/>
                  </a:lnTo>
                  <a:lnTo>
                    <a:pt x="1975434" y="557403"/>
                  </a:lnTo>
                  <a:lnTo>
                    <a:pt x="1983486" y="545426"/>
                  </a:lnTo>
                  <a:lnTo>
                    <a:pt x="1995424" y="537349"/>
                  </a:lnTo>
                  <a:lnTo>
                    <a:pt x="2010041" y="534390"/>
                  </a:lnTo>
                  <a:lnTo>
                    <a:pt x="2199284" y="534390"/>
                  </a:lnTo>
                  <a:lnTo>
                    <a:pt x="2199284" y="575106"/>
                  </a:lnTo>
                  <a:lnTo>
                    <a:pt x="2200135" y="581901"/>
                  </a:lnTo>
                  <a:lnTo>
                    <a:pt x="2224316" y="602691"/>
                  </a:lnTo>
                  <a:lnTo>
                    <a:pt x="2231047" y="602513"/>
                  </a:lnTo>
                  <a:lnTo>
                    <a:pt x="2237625" y="600659"/>
                  </a:lnTo>
                  <a:lnTo>
                    <a:pt x="2329510" y="562165"/>
                  </a:lnTo>
                  <a:lnTo>
                    <a:pt x="2329510" y="502056"/>
                  </a:lnTo>
                  <a:lnTo>
                    <a:pt x="2254631" y="533438"/>
                  </a:lnTo>
                  <a:lnTo>
                    <a:pt x="2254542" y="506234"/>
                  </a:lnTo>
                  <a:lnTo>
                    <a:pt x="2252459" y="495871"/>
                  </a:lnTo>
                  <a:lnTo>
                    <a:pt x="2246528" y="487057"/>
                  </a:lnTo>
                  <a:lnTo>
                    <a:pt x="2237727" y="481114"/>
                  </a:lnTo>
                  <a:lnTo>
                    <a:pt x="2226957" y="478942"/>
                  </a:lnTo>
                  <a:lnTo>
                    <a:pt x="2010041" y="478942"/>
                  </a:lnTo>
                  <a:lnTo>
                    <a:pt x="1973910" y="486270"/>
                  </a:lnTo>
                  <a:lnTo>
                    <a:pt x="1944370" y="506234"/>
                  </a:lnTo>
                  <a:lnTo>
                    <a:pt x="1924443" y="535838"/>
                  </a:lnTo>
                  <a:lnTo>
                    <a:pt x="1917128" y="572046"/>
                  </a:lnTo>
                  <a:lnTo>
                    <a:pt x="1917128" y="692200"/>
                  </a:lnTo>
                  <a:lnTo>
                    <a:pt x="1924443" y="728408"/>
                  </a:lnTo>
                  <a:lnTo>
                    <a:pt x="1944370" y="757999"/>
                  </a:lnTo>
                  <a:lnTo>
                    <a:pt x="1973910" y="777963"/>
                  </a:lnTo>
                  <a:lnTo>
                    <a:pt x="2010041" y="785291"/>
                  </a:lnTo>
                  <a:lnTo>
                    <a:pt x="2226957" y="785291"/>
                  </a:lnTo>
                  <a:lnTo>
                    <a:pt x="2254542" y="757999"/>
                  </a:lnTo>
                  <a:lnTo>
                    <a:pt x="2254631" y="730796"/>
                  </a:lnTo>
                  <a:lnTo>
                    <a:pt x="2346502" y="769289"/>
                  </a:lnTo>
                  <a:lnTo>
                    <a:pt x="2353081" y="771131"/>
                  </a:lnTo>
                  <a:lnTo>
                    <a:pt x="2359812" y="771321"/>
                  </a:lnTo>
                  <a:lnTo>
                    <a:pt x="2366391" y="769861"/>
                  </a:lnTo>
                  <a:lnTo>
                    <a:pt x="2384856" y="743712"/>
                  </a:lnTo>
                  <a:lnTo>
                    <a:pt x="2384856" y="730796"/>
                  </a:lnTo>
                  <a:lnTo>
                    <a:pt x="2384856" y="729843"/>
                  </a:lnTo>
                  <a:lnTo>
                    <a:pt x="2384856" y="702068"/>
                  </a:lnTo>
                  <a:lnTo>
                    <a:pt x="2384856" y="562165"/>
                  </a:lnTo>
                  <a:lnTo>
                    <a:pt x="2384856" y="534390"/>
                  </a:lnTo>
                  <a:lnTo>
                    <a:pt x="2384856" y="533438"/>
                  </a:lnTo>
                  <a:lnTo>
                    <a:pt x="2384856" y="520522"/>
                  </a:lnTo>
                  <a:close/>
                </a:path>
                <a:path w="3938905" h="5142230">
                  <a:moveTo>
                    <a:pt x="3032468" y="732409"/>
                  </a:moveTo>
                  <a:lnTo>
                    <a:pt x="3027857" y="686727"/>
                  </a:lnTo>
                  <a:lnTo>
                    <a:pt x="3014637" y="644144"/>
                  </a:lnTo>
                  <a:lnTo>
                    <a:pt x="2993733" y="605586"/>
                  </a:lnTo>
                  <a:lnTo>
                    <a:pt x="2977121" y="585419"/>
                  </a:lnTo>
                  <a:lnTo>
                    <a:pt x="2977121" y="732409"/>
                  </a:lnTo>
                  <a:lnTo>
                    <a:pt x="2971000" y="777963"/>
                  </a:lnTo>
                  <a:lnTo>
                    <a:pt x="2953715" y="818921"/>
                  </a:lnTo>
                  <a:lnTo>
                    <a:pt x="2926931" y="853643"/>
                  </a:lnTo>
                  <a:lnTo>
                    <a:pt x="2892272" y="880491"/>
                  </a:lnTo>
                  <a:lnTo>
                    <a:pt x="2851391" y="897801"/>
                  </a:lnTo>
                  <a:lnTo>
                    <a:pt x="2805925" y="903935"/>
                  </a:lnTo>
                  <a:lnTo>
                    <a:pt x="2760472" y="897801"/>
                  </a:lnTo>
                  <a:lnTo>
                    <a:pt x="2719590" y="880491"/>
                  </a:lnTo>
                  <a:lnTo>
                    <a:pt x="2684932" y="853643"/>
                  </a:lnTo>
                  <a:lnTo>
                    <a:pt x="2658148" y="818921"/>
                  </a:lnTo>
                  <a:lnTo>
                    <a:pt x="2640863" y="777963"/>
                  </a:lnTo>
                  <a:lnTo>
                    <a:pt x="2634742" y="732409"/>
                  </a:lnTo>
                  <a:lnTo>
                    <a:pt x="2640863" y="686866"/>
                  </a:lnTo>
                  <a:lnTo>
                    <a:pt x="2658148" y="645896"/>
                  </a:lnTo>
                  <a:lnTo>
                    <a:pt x="2684932" y="611162"/>
                  </a:lnTo>
                  <a:lnTo>
                    <a:pt x="2719590" y="584314"/>
                  </a:lnTo>
                  <a:lnTo>
                    <a:pt x="2760472" y="567004"/>
                  </a:lnTo>
                  <a:lnTo>
                    <a:pt x="2805925" y="560870"/>
                  </a:lnTo>
                  <a:lnTo>
                    <a:pt x="2851391" y="567004"/>
                  </a:lnTo>
                  <a:lnTo>
                    <a:pt x="2892272" y="584314"/>
                  </a:lnTo>
                  <a:lnTo>
                    <a:pt x="2926931" y="611162"/>
                  </a:lnTo>
                  <a:lnTo>
                    <a:pt x="2953715" y="645896"/>
                  </a:lnTo>
                  <a:lnTo>
                    <a:pt x="2971000" y="686866"/>
                  </a:lnTo>
                  <a:lnTo>
                    <a:pt x="2977121" y="732409"/>
                  </a:lnTo>
                  <a:lnTo>
                    <a:pt x="2977121" y="585419"/>
                  </a:lnTo>
                  <a:lnTo>
                    <a:pt x="2966047" y="571969"/>
                  </a:lnTo>
                  <a:lnTo>
                    <a:pt x="2952610" y="560870"/>
                  </a:lnTo>
                  <a:lnTo>
                    <a:pt x="2932506" y="544233"/>
                  </a:lnTo>
                  <a:lnTo>
                    <a:pt x="2894038" y="523278"/>
                  </a:lnTo>
                  <a:lnTo>
                    <a:pt x="2851531" y="510032"/>
                  </a:lnTo>
                  <a:lnTo>
                    <a:pt x="2805925" y="505409"/>
                  </a:lnTo>
                  <a:lnTo>
                    <a:pt x="2760332" y="510032"/>
                  </a:lnTo>
                  <a:lnTo>
                    <a:pt x="2717825" y="523278"/>
                  </a:lnTo>
                  <a:lnTo>
                    <a:pt x="2679357" y="544233"/>
                  </a:lnTo>
                  <a:lnTo>
                    <a:pt x="2645816" y="571969"/>
                  </a:lnTo>
                  <a:lnTo>
                    <a:pt x="2618130" y="605586"/>
                  </a:lnTo>
                  <a:lnTo>
                    <a:pt x="2597226" y="644144"/>
                  </a:lnTo>
                  <a:lnTo>
                    <a:pt x="2584005" y="686727"/>
                  </a:lnTo>
                  <a:lnTo>
                    <a:pt x="2579395" y="732409"/>
                  </a:lnTo>
                  <a:lnTo>
                    <a:pt x="2584005" y="778103"/>
                  </a:lnTo>
                  <a:lnTo>
                    <a:pt x="2597226" y="820674"/>
                  </a:lnTo>
                  <a:lnTo>
                    <a:pt x="2618130" y="859231"/>
                  </a:lnTo>
                  <a:lnTo>
                    <a:pt x="2645816" y="892835"/>
                  </a:lnTo>
                  <a:lnTo>
                    <a:pt x="2679357" y="920572"/>
                  </a:lnTo>
                  <a:lnTo>
                    <a:pt x="2717825" y="941527"/>
                  </a:lnTo>
                  <a:lnTo>
                    <a:pt x="2760332" y="954773"/>
                  </a:lnTo>
                  <a:lnTo>
                    <a:pt x="2805925" y="959383"/>
                  </a:lnTo>
                  <a:lnTo>
                    <a:pt x="2851531" y="954773"/>
                  </a:lnTo>
                  <a:lnTo>
                    <a:pt x="2894038" y="941527"/>
                  </a:lnTo>
                  <a:lnTo>
                    <a:pt x="2932506" y="920572"/>
                  </a:lnTo>
                  <a:lnTo>
                    <a:pt x="2952623" y="903935"/>
                  </a:lnTo>
                  <a:lnTo>
                    <a:pt x="2966047" y="892835"/>
                  </a:lnTo>
                  <a:lnTo>
                    <a:pt x="2993733" y="859231"/>
                  </a:lnTo>
                  <a:lnTo>
                    <a:pt x="3014637" y="820674"/>
                  </a:lnTo>
                  <a:lnTo>
                    <a:pt x="3027857" y="778103"/>
                  </a:lnTo>
                  <a:lnTo>
                    <a:pt x="3032468" y="732409"/>
                  </a:lnTo>
                  <a:close/>
                </a:path>
                <a:path w="3938905" h="5142230">
                  <a:moveTo>
                    <a:pt x="3136455" y="1211580"/>
                  </a:moveTo>
                  <a:lnTo>
                    <a:pt x="3109950" y="1174369"/>
                  </a:lnTo>
                  <a:lnTo>
                    <a:pt x="3099371" y="1173454"/>
                  </a:lnTo>
                  <a:lnTo>
                    <a:pt x="3088894" y="1176782"/>
                  </a:lnTo>
                  <a:lnTo>
                    <a:pt x="3080537" y="1183919"/>
                  </a:lnTo>
                  <a:lnTo>
                    <a:pt x="3075724" y="1193393"/>
                  </a:lnTo>
                  <a:lnTo>
                    <a:pt x="3074809" y="1203985"/>
                  </a:lnTo>
                  <a:lnTo>
                    <a:pt x="3078137" y="1214462"/>
                  </a:lnTo>
                  <a:lnTo>
                    <a:pt x="3082188" y="1221994"/>
                  </a:lnTo>
                  <a:lnTo>
                    <a:pt x="3084106" y="1225816"/>
                  </a:lnTo>
                  <a:lnTo>
                    <a:pt x="3088589" y="1232293"/>
                  </a:lnTo>
                  <a:lnTo>
                    <a:pt x="3094494" y="1237094"/>
                  </a:lnTo>
                  <a:lnTo>
                    <a:pt x="3101403" y="1240091"/>
                  </a:lnTo>
                  <a:lnTo>
                    <a:pt x="3108858" y="1241107"/>
                  </a:lnTo>
                  <a:lnTo>
                    <a:pt x="3113024" y="1241107"/>
                  </a:lnTo>
                  <a:lnTo>
                    <a:pt x="3117265" y="1240167"/>
                  </a:lnTo>
                  <a:lnTo>
                    <a:pt x="3121241" y="1238161"/>
                  </a:lnTo>
                  <a:lnTo>
                    <a:pt x="3129902" y="1231379"/>
                  </a:lnTo>
                  <a:lnTo>
                    <a:pt x="3135109" y="1222121"/>
                  </a:lnTo>
                  <a:lnTo>
                    <a:pt x="3136455" y="1211580"/>
                  </a:lnTo>
                  <a:close/>
                </a:path>
                <a:path w="3938905" h="5142230">
                  <a:moveTo>
                    <a:pt x="3172256" y="1365313"/>
                  </a:moveTo>
                  <a:lnTo>
                    <a:pt x="3167634" y="1321409"/>
                  </a:lnTo>
                  <a:lnTo>
                    <a:pt x="3140722" y="1306817"/>
                  </a:lnTo>
                  <a:lnTo>
                    <a:pt x="3130194" y="1309966"/>
                  </a:lnTo>
                  <a:lnTo>
                    <a:pt x="3121977" y="1316672"/>
                  </a:lnTo>
                  <a:lnTo>
                    <a:pt x="3116859" y="1325994"/>
                  </a:lnTo>
                  <a:lnTo>
                    <a:pt x="3115653" y="1336929"/>
                  </a:lnTo>
                  <a:lnTo>
                    <a:pt x="3116211" y="1343990"/>
                  </a:lnTo>
                  <a:lnTo>
                    <a:pt x="3116605" y="1351089"/>
                  </a:lnTo>
                  <a:lnTo>
                    <a:pt x="3116834" y="1358201"/>
                  </a:lnTo>
                  <a:lnTo>
                    <a:pt x="3116910" y="1409573"/>
                  </a:lnTo>
                  <a:lnTo>
                    <a:pt x="3113532" y="1426349"/>
                  </a:lnTo>
                  <a:lnTo>
                    <a:pt x="3104299" y="1440065"/>
                  </a:lnTo>
                  <a:lnTo>
                    <a:pt x="3090621" y="1449311"/>
                  </a:lnTo>
                  <a:lnTo>
                    <a:pt x="3073895" y="1452702"/>
                  </a:lnTo>
                  <a:lnTo>
                    <a:pt x="2537968" y="1452702"/>
                  </a:lnTo>
                  <a:lnTo>
                    <a:pt x="2521242" y="1449311"/>
                  </a:lnTo>
                  <a:lnTo>
                    <a:pt x="2507564" y="1440065"/>
                  </a:lnTo>
                  <a:lnTo>
                    <a:pt x="2498331" y="1426349"/>
                  </a:lnTo>
                  <a:lnTo>
                    <a:pt x="2494953" y="1409573"/>
                  </a:lnTo>
                  <a:lnTo>
                    <a:pt x="2494953" y="1365313"/>
                  </a:lnTo>
                  <a:lnTo>
                    <a:pt x="2498318" y="1319326"/>
                  </a:lnTo>
                  <a:lnTo>
                    <a:pt x="2508135" y="1275410"/>
                  </a:lnTo>
                  <a:lnTo>
                    <a:pt x="2523896" y="1234059"/>
                  </a:lnTo>
                  <a:lnTo>
                    <a:pt x="2545118" y="1195755"/>
                  </a:lnTo>
                  <a:lnTo>
                    <a:pt x="2571318" y="1160995"/>
                  </a:lnTo>
                  <a:lnTo>
                    <a:pt x="2602014" y="1130236"/>
                  </a:lnTo>
                  <a:lnTo>
                    <a:pt x="2636710" y="1103985"/>
                  </a:lnTo>
                  <a:lnTo>
                    <a:pt x="2674937" y="1082725"/>
                  </a:lnTo>
                  <a:lnTo>
                    <a:pt x="2716212" y="1066927"/>
                  </a:lnTo>
                  <a:lnTo>
                    <a:pt x="2760040" y="1057097"/>
                  </a:lnTo>
                  <a:lnTo>
                    <a:pt x="2805925" y="1053719"/>
                  </a:lnTo>
                  <a:lnTo>
                    <a:pt x="2851327" y="1057033"/>
                  </a:lnTo>
                  <a:lnTo>
                    <a:pt x="2895358" y="1066838"/>
                  </a:lnTo>
                  <a:lnTo>
                    <a:pt x="2937383" y="1082865"/>
                  </a:lnTo>
                  <a:lnTo>
                    <a:pt x="2976753" y="1104887"/>
                  </a:lnTo>
                  <a:lnTo>
                    <a:pt x="3012821" y="1132649"/>
                  </a:lnTo>
                  <a:lnTo>
                    <a:pt x="3022308" y="1138212"/>
                  </a:lnTo>
                  <a:lnTo>
                    <a:pt x="3057423" y="1120902"/>
                  </a:lnTo>
                  <a:lnTo>
                    <a:pt x="3007156" y="1058557"/>
                  </a:lnTo>
                  <a:lnTo>
                    <a:pt x="2960789" y="1032611"/>
                  </a:lnTo>
                  <a:lnTo>
                    <a:pt x="2911284" y="1013726"/>
                  </a:lnTo>
                  <a:lnTo>
                    <a:pt x="2859405" y="1002182"/>
                  </a:lnTo>
                  <a:lnTo>
                    <a:pt x="2805925" y="998270"/>
                  </a:lnTo>
                  <a:lnTo>
                    <a:pt x="2760040" y="1001128"/>
                  </a:lnTo>
                  <a:lnTo>
                    <a:pt x="2715831" y="1009497"/>
                  </a:lnTo>
                  <a:lnTo>
                    <a:pt x="2673654" y="1023010"/>
                  </a:lnTo>
                  <a:lnTo>
                    <a:pt x="2633865" y="1041336"/>
                  </a:lnTo>
                  <a:lnTo>
                    <a:pt x="2596781" y="1064120"/>
                  </a:lnTo>
                  <a:lnTo>
                    <a:pt x="2562771" y="1091006"/>
                  </a:lnTo>
                  <a:lnTo>
                    <a:pt x="2532164" y="1121664"/>
                  </a:lnTo>
                  <a:lnTo>
                    <a:pt x="2505329" y="1155750"/>
                  </a:lnTo>
                  <a:lnTo>
                    <a:pt x="2482583" y="1192898"/>
                  </a:lnTo>
                  <a:lnTo>
                    <a:pt x="2464295" y="1232776"/>
                  </a:lnTo>
                  <a:lnTo>
                    <a:pt x="2450808" y="1275041"/>
                  </a:lnTo>
                  <a:lnTo>
                    <a:pt x="2442464" y="1319326"/>
                  </a:lnTo>
                  <a:lnTo>
                    <a:pt x="2439606" y="1365313"/>
                  </a:lnTo>
                  <a:lnTo>
                    <a:pt x="2439606" y="1409573"/>
                  </a:lnTo>
                  <a:lnTo>
                    <a:pt x="2447340" y="1447914"/>
                  </a:lnTo>
                  <a:lnTo>
                    <a:pt x="2468448" y="1479257"/>
                  </a:lnTo>
                  <a:lnTo>
                    <a:pt x="2499715" y="1500403"/>
                  </a:lnTo>
                  <a:lnTo>
                    <a:pt x="2537968" y="1508150"/>
                  </a:lnTo>
                  <a:lnTo>
                    <a:pt x="3073895" y="1508150"/>
                  </a:lnTo>
                  <a:lnTo>
                    <a:pt x="3112147" y="1500403"/>
                  </a:lnTo>
                  <a:lnTo>
                    <a:pt x="3143415" y="1479257"/>
                  </a:lnTo>
                  <a:lnTo>
                    <a:pt x="3164522" y="1447914"/>
                  </a:lnTo>
                  <a:lnTo>
                    <a:pt x="3172256" y="1409573"/>
                  </a:lnTo>
                  <a:lnTo>
                    <a:pt x="3172256" y="1365313"/>
                  </a:lnTo>
                  <a:close/>
                </a:path>
                <a:path w="3938905" h="5142230">
                  <a:moveTo>
                    <a:pt x="3938663" y="117551"/>
                  </a:moveTo>
                  <a:lnTo>
                    <a:pt x="3929430" y="71843"/>
                  </a:lnTo>
                  <a:lnTo>
                    <a:pt x="3904259" y="34467"/>
                  </a:lnTo>
                  <a:lnTo>
                    <a:pt x="3866959" y="9245"/>
                  </a:lnTo>
                  <a:lnTo>
                    <a:pt x="3821328" y="0"/>
                  </a:lnTo>
                  <a:lnTo>
                    <a:pt x="1790522" y="0"/>
                  </a:lnTo>
                  <a:lnTo>
                    <a:pt x="1744903" y="9245"/>
                  </a:lnTo>
                  <a:lnTo>
                    <a:pt x="1707603" y="34467"/>
                  </a:lnTo>
                  <a:lnTo>
                    <a:pt x="1682432" y="71843"/>
                  </a:lnTo>
                  <a:lnTo>
                    <a:pt x="1673186" y="117551"/>
                  </a:lnTo>
                  <a:lnTo>
                    <a:pt x="1673186" y="1653984"/>
                  </a:lnTo>
                  <a:lnTo>
                    <a:pt x="1682432" y="1699704"/>
                  </a:lnTo>
                  <a:lnTo>
                    <a:pt x="1707603" y="1737067"/>
                  </a:lnTo>
                  <a:lnTo>
                    <a:pt x="1744903" y="1762290"/>
                  </a:lnTo>
                  <a:lnTo>
                    <a:pt x="1790522" y="1771548"/>
                  </a:lnTo>
                  <a:lnTo>
                    <a:pt x="3821328" y="1771548"/>
                  </a:lnTo>
                  <a:lnTo>
                    <a:pt x="3866959" y="1762290"/>
                  </a:lnTo>
                  <a:lnTo>
                    <a:pt x="3904259" y="1737067"/>
                  </a:lnTo>
                  <a:lnTo>
                    <a:pt x="3929430" y="1699704"/>
                  </a:lnTo>
                  <a:lnTo>
                    <a:pt x="3938663" y="1653984"/>
                  </a:lnTo>
                  <a:lnTo>
                    <a:pt x="3938663" y="417449"/>
                  </a:lnTo>
                  <a:lnTo>
                    <a:pt x="3910990" y="389724"/>
                  </a:lnTo>
                  <a:lnTo>
                    <a:pt x="3883329" y="417449"/>
                  </a:lnTo>
                  <a:lnTo>
                    <a:pt x="3883329" y="1653984"/>
                  </a:lnTo>
                  <a:lnTo>
                    <a:pt x="3878440" y="1678139"/>
                  </a:lnTo>
                  <a:lnTo>
                    <a:pt x="3865143" y="1697888"/>
                  </a:lnTo>
                  <a:lnTo>
                    <a:pt x="3845445" y="1711210"/>
                  </a:lnTo>
                  <a:lnTo>
                    <a:pt x="3821328" y="1716100"/>
                  </a:lnTo>
                  <a:lnTo>
                    <a:pt x="1790522" y="1716100"/>
                  </a:lnTo>
                  <a:lnTo>
                    <a:pt x="1766417" y="1711210"/>
                  </a:lnTo>
                  <a:lnTo>
                    <a:pt x="1746707" y="1697888"/>
                  </a:lnTo>
                  <a:lnTo>
                    <a:pt x="1733410" y="1678139"/>
                  </a:lnTo>
                  <a:lnTo>
                    <a:pt x="1728533" y="1653984"/>
                  </a:lnTo>
                  <a:lnTo>
                    <a:pt x="1728533" y="117551"/>
                  </a:lnTo>
                  <a:lnTo>
                    <a:pt x="1733410" y="93408"/>
                  </a:lnTo>
                  <a:lnTo>
                    <a:pt x="1746707" y="73660"/>
                  </a:lnTo>
                  <a:lnTo>
                    <a:pt x="1766417" y="60337"/>
                  </a:lnTo>
                  <a:lnTo>
                    <a:pt x="1790522" y="55448"/>
                  </a:lnTo>
                  <a:lnTo>
                    <a:pt x="3821328" y="55448"/>
                  </a:lnTo>
                  <a:lnTo>
                    <a:pt x="3845445" y="60337"/>
                  </a:lnTo>
                  <a:lnTo>
                    <a:pt x="3865143" y="73660"/>
                  </a:lnTo>
                  <a:lnTo>
                    <a:pt x="3878440" y="93408"/>
                  </a:lnTo>
                  <a:lnTo>
                    <a:pt x="3883329" y="117551"/>
                  </a:lnTo>
                  <a:lnTo>
                    <a:pt x="3883329" y="251091"/>
                  </a:lnTo>
                  <a:lnTo>
                    <a:pt x="1839226" y="251091"/>
                  </a:lnTo>
                  <a:lnTo>
                    <a:pt x="1828444" y="253276"/>
                  </a:lnTo>
                  <a:lnTo>
                    <a:pt x="1819656" y="259219"/>
                  </a:lnTo>
                  <a:lnTo>
                    <a:pt x="1813725" y="268033"/>
                  </a:lnTo>
                  <a:lnTo>
                    <a:pt x="1811553" y="278815"/>
                  </a:lnTo>
                  <a:lnTo>
                    <a:pt x="1813725" y="289610"/>
                  </a:lnTo>
                  <a:lnTo>
                    <a:pt x="1819656" y="298424"/>
                  </a:lnTo>
                  <a:lnTo>
                    <a:pt x="1828444" y="304368"/>
                  </a:lnTo>
                  <a:lnTo>
                    <a:pt x="1839226" y="306539"/>
                  </a:lnTo>
                  <a:lnTo>
                    <a:pt x="3910990" y="306539"/>
                  </a:lnTo>
                  <a:lnTo>
                    <a:pt x="3921772" y="304368"/>
                  </a:lnTo>
                  <a:lnTo>
                    <a:pt x="3930573" y="298424"/>
                  </a:lnTo>
                  <a:lnTo>
                    <a:pt x="3936492" y="289610"/>
                  </a:lnTo>
                  <a:lnTo>
                    <a:pt x="3938663" y="278815"/>
                  </a:lnTo>
                  <a:lnTo>
                    <a:pt x="3938663" y="1175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74160" y="4575212"/>
              <a:ext cx="2162175" cy="1266825"/>
            </a:xfrm>
            <a:custGeom>
              <a:avLst/>
              <a:gdLst/>
              <a:ahLst/>
              <a:cxnLst/>
              <a:rect l="l" t="t" r="r" b="b"/>
              <a:pathLst>
                <a:path w="2162175" h="1266825">
                  <a:moveTo>
                    <a:pt x="1513522" y="473951"/>
                  </a:moveTo>
                  <a:lnTo>
                    <a:pt x="1489062" y="402145"/>
                  </a:lnTo>
                  <a:lnTo>
                    <a:pt x="1460055" y="369836"/>
                  </a:lnTo>
                  <a:lnTo>
                    <a:pt x="1421282" y="340601"/>
                  </a:lnTo>
                  <a:lnTo>
                    <a:pt x="1373759" y="314947"/>
                  </a:lnTo>
                  <a:lnTo>
                    <a:pt x="1318564" y="293395"/>
                  </a:lnTo>
                  <a:lnTo>
                    <a:pt x="1256728" y="276466"/>
                  </a:lnTo>
                  <a:lnTo>
                    <a:pt x="1226451" y="343573"/>
                  </a:lnTo>
                  <a:lnTo>
                    <a:pt x="1289050" y="359295"/>
                  </a:lnTo>
                  <a:lnTo>
                    <a:pt x="1341932" y="379209"/>
                  </a:lnTo>
                  <a:lnTo>
                    <a:pt x="1384363" y="401967"/>
                  </a:lnTo>
                  <a:lnTo>
                    <a:pt x="1415580" y="426237"/>
                  </a:lnTo>
                  <a:lnTo>
                    <a:pt x="1434858" y="450684"/>
                  </a:lnTo>
                  <a:lnTo>
                    <a:pt x="1441450" y="473951"/>
                  </a:lnTo>
                  <a:lnTo>
                    <a:pt x="1436331" y="494360"/>
                  </a:lnTo>
                  <a:lnTo>
                    <a:pt x="1396898" y="537425"/>
                  </a:lnTo>
                  <a:lnTo>
                    <a:pt x="1363586" y="558228"/>
                  </a:lnTo>
                  <a:lnTo>
                    <a:pt x="1321879" y="577316"/>
                  </a:lnTo>
                  <a:lnTo>
                    <a:pt x="1272273" y="593775"/>
                  </a:lnTo>
                  <a:lnTo>
                    <a:pt x="1215275" y="606666"/>
                  </a:lnTo>
                  <a:lnTo>
                    <a:pt x="1151382" y="615086"/>
                  </a:lnTo>
                  <a:lnTo>
                    <a:pt x="1081087" y="618096"/>
                  </a:lnTo>
                  <a:lnTo>
                    <a:pt x="1010793" y="615086"/>
                  </a:lnTo>
                  <a:lnTo>
                    <a:pt x="946899" y="606666"/>
                  </a:lnTo>
                  <a:lnTo>
                    <a:pt x="889901" y="593775"/>
                  </a:lnTo>
                  <a:lnTo>
                    <a:pt x="840295" y="577316"/>
                  </a:lnTo>
                  <a:lnTo>
                    <a:pt x="798588" y="558228"/>
                  </a:lnTo>
                  <a:lnTo>
                    <a:pt x="765276" y="537425"/>
                  </a:lnTo>
                  <a:lnTo>
                    <a:pt x="725843" y="494360"/>
                  </a:lnTo>
                  <a:lnTo>
                    <a:pt x="720725" y="473951"/>
                  </a:lnTo>
                  <a:lnTo>
                    <a:pt x="727379" y="450596"/>
                  </a:lnTo>
                  <a:lnTo>
                    <a:pt x="778383" y="401701"/>
                  </a:lnTo>
                  <a:lnTo>
                    <a:pt x="821194" y="378853"/>
                  </a:lnTo>
                  <a:lnTo>
                    <a:pt x="874547" y="358889"/>
                  </a:lnTo>
                  <a:lnTo>
                    <a:pt x="937666" y="343128"/>
                  </a:lnTo>
                  <a:lnTo>
                    <a:pt x="907110" y="276034"/>
                  </a:lnTo>
                  <a:lnTo>
                    <a:pt x="844905" y="292938"/>
                  </a:lnTo>
                  <a:lnTo>
                    <a:pt x="789355" y="314490"/>
                  </a:lnTo>
                  <a:lnTo>
                    <a:pt x="741540" y="340182"/>
                  </a:lnTo>
                  <a:lnTo>
                    <a:pt x="702487" y="369493"/>
                  </a:lnTo>
                  <a:lnTo>
                    <a:pt x="673290" y="401916"/>
                  </a:lnTo>
                  <a:lnTo>
                    <a:pt x="654989" y="436905"/>
                  </a:lnTo>
                  <a:lnTo>
                    <a:pt x="648652" y="473951"/>
                  </a:lnTo>
                  <a:lnTo>
                    <a:pt x="653338" y="505879"/>
                  </a:lnTo>
                  <a:lnTo>
                    <a:pt x="688835" y="565073"/>
                  </a:lnTo>
                  <a:lnTo>
                    <a:pt x="718312" y="591654"/>
                  </a:lnTo>
                  <a:lnTo>
                    <a:pt x="754710" y="615772"/>
                  </a:lnTo>
                  <a:lnTo>
                    <a:pt x="797369" y="637108"/>
                  </a:lnTo>
                  <a:lnTo>
                    <a:pt x="845616" y="655320"/>
                  </a:lnTo>
                  <a:lnTo>
                    <a:pt x="898779" y="670052"/>
                  </a:lnTo>
                  <a:lnTo>
                    <a:pt x="956183" y="680999"/>
                  </a:lnTo>
                  <a:lnTo>
                    <a:pt x="1017181" y="687819"/>
                  </a:lnTo>
                  <a:lnTo>
                    <a:pt x="1081087" y="690168"/>
                  </a:lnTo>
                  <a:lnTo>
                    <a:pt x="1144981" y="687819"/>
                  </a:lnTo>
                  <a:lnTo>
                    <a:pt x="1205966" y="680999"/>
                  </a:lnTo>
                  <a:lnTo>
                    <a:pt x="1263370" y="670052"/>
                  </a:lnTo>
                  <a:lnTo>
                    <a:pt x="1316532" y="655320"/>
                  </a:lnTo>
                  <a:lnTo>
                    <a:pt x="1364780" y="637108"/>
                  </a:lnTo>
                  <a:lnTo>
                    <a:pt x="1407439" y="615772"/>
                  </a:lnTo>
                  <a:lnTo>
                    <a:pt x="1443837" y="591654"/>
                  </a:lnTo>
                  <a:lnTo>
                    <a:pt x="1473327" y="565073"/>
                  </a:lnTo>
                  <a:lnTo>
                    <a:pt x="1508836" y="505879"/>
                  </a:lnTo>
                  <a:lnTo>
                    <a:pt x="1513522" y="473951"/>
                  </a:lnTo>
                  <a:close/>
                </a:path>
                <a:path w="2162175" h="1266825">
                  <a:moveTo>
                    <a:pt x="1801812" y="509981"/>
                  </a:moveTo>
                  <a:lnTo>
                    <a:pt x="1790115" y="438594"/>
                  </a:lnTo>
                  <a:lnTo>
                    <a:pt x="1756435" y="371449"/>
                  </a:lnTo>
                  <a:lnTo>
                    <a:pt x="1731975" y="339813"/>
                  </a:lnTo>
                  <a:lnTo>
                    <a:pt x="1702803" y="309664"/>
                  </a:lnTo>
                  <a:lnTo>
                    <a:pt x="1669148" y="281139"/>
                  </a:lnTo>
                  <a:lnTo>
                    <a:pt x="1631289" y="254355"/>
                  </a:lnTo>
                  <a:lnTo>
                    <a:pt x="1589481" y="229489"/>
                  </a:lnTo>
                  <a:lnTo>
                    <a:pt x="1543977" y="206641"/>
                  </a:lnTo>
                  <a:lnTo>
                    <a:pt x="1495031" y="185978"/>
                  </a:lnTo>
                  <a:lnTo>
                    <a:pt x="1442910" y="167640"/>
                  </a:lnTo>
                  <a:lnTo>
                    <a:pt x="1387868" y="151752"/>
                  </a:lnTo>
                  <a:lnTo>
                    <a:pt x="1330172" y="138455"/>
                  </a:lnTo>
                  <a:lnTo>
                    <a:pt x="1294066" y="203962"/>
                  </a:lnTo>
                  <a:lnTo>
                    <a:pt x="1358785" y="217538"/>
                  </a:lnTo>
                  <a:lnTo>
                    <a:pt x="1419148" y="234353"/>
                  </a:lnTo>
                  <a:lnTo>
                    <a:pt x="1474914" y="254088"/>
                  </a:lnTo>
                  <a:lnTo>
                    <a:pt x="1525816" y="276415"/>
                  </a:lnTo>
                  <a:lnTo>
                    <a:pt x="1571650" y="301015"/>
                  </a:lnTo>
                  <a:lnTo>
                    <a:pt x="1612138" y="327571"/>
                  </a:lnTo>
                  <a:lnTo>
                    <a:pt x="1647075" y="355752"/>
                  </a:lnTo>
                  <a:lnTo>
                    <a:pt x="1676184" y="385254"/>
                  </a:lnTo>
                  <a:lnTo>
                    <a:pt x="1699260" y="415747"/>
                  </a:lnTo>
                  <a:lnTo>
                    <a:pt x="1726272" y="478434"/>
                  </a:lnTo>
                  <a:lnTo>
                    <a:pt x="1729740" y="509981"/>
                  </a:lnTo>
                  <a:lnTo>
                    <a:pt x="1727060" y="537705"/>
                  </a:lnTo>
                  <a:lnTo>
                    <a:pt x="1706118" y="592975"/>
                  </a:lnTo>
                  <a:lnTo>
                    <a:pt x="1665490" y="646531"/>
                  </a:lnTo>
                  <a:lnTo>
                    <a:pt x="1606473" y="696633"/>
                  </a:lnTo>
                  <a:lnTo>
                    <a:pt x="1570482" y="719848"/>
                  </a:lnTo>
                  <a:lnTo>
                    <a:pt x="1530375" y="741540"/>
                  </a:lnTo>
                  <a:lnTo>
                    <a:pt x="1486319" y="761504"/>
                  </a:lnTo>
                  <a:lnTo>
                    <a:pt x="1438478" y="779513"/>
                  </a:lnTo>
                  <a:lnTo>
                    <a:pt x="1387017" y="795350"/>
                  </a:lnTo>
                  <a:lnTo>
                    <a:pt x="1332103" y="808786"/>
                  </a:lnTo>
                  <a:lnTo>
                    <a:pt x="1273886" y="819632"/>
                  </a:lnTo>
                  <a:lnTo>
                    <a:pt x="1212532" y="827633"/>
                  </a:lnTo>
                  <a:lnTo>
                    <a:pt x="1148219" y="832599"/>
                  </a:lnTo>
                  <a:lnTo>
                    <a:pt x="1081087" y="834313"/>
                  </a:lnTo>
                  <a:lnTo>
                    <a:pt x="1013955" y="832599"/>
                  </a:lnTo>
                  <a:lnTo>
                    <a:pt x="949642" y="827633"/>
                  </a:lnTo>
                  <a:lnTo>
                    <a:pt x="888288" y="819632"/>
                  </a:lnTo>
                  <a:lnTo>
                    <a:pt x="830072" y="808786"/>
                  </a:lnTo>
                  <a:lnTo>
                    <a:pt x="775157" y="795350"/>
                  </a:lnTo>
                  <a:lnTo>
                    <a:pt x="723696" y="779513"/>
                  </a:lnTo>
                  <a:lnTo>
                    <a:pt x="675855" y="761504"/>
                  </a:lnTo>
                  <a:lnTo>
                    <a:pt x="631799" y="741540"/>
                  </a:lnTo>
                  <a:lnTo>
                    <a:pt x="591693" y="719848"/>
                  </a:lnTo>
                  <a:lnTo>
                    <a:pt x="555701" y="696633"/>
                  </a:lnTo>
                  <a:lnTo>
                    <a:pt x="523976" y="672122"/>
                  </a:lnTo>
                  <a:lnTo>
                    <a:pt x="473989" y="620077"/>
                  </a:lnTo>
                  <a:lnTo>
                    <a:pt x="443039" y="565442"/>
                  </a:lnTo>
                  <a:lnTo>
                    <a:pt x="432435" y="509981"/>
                  </a:lnTo>
                  <a:lnTo>
                    <a:pt x="435914" y="478370"/>
                  </a:lnTo>
                  <a:lnTo>
                    <a:pt x="463016" y="415582"/>
                  </a:lnTo>
                  <a:lnTo>
                    <a:pt x="486156" y="385038"/>
                  </a:lnTo>
                  <a:lnTo>
                    <a:pt x="515366" y="355485"/>
                  </a:lnTo>
                  <a:lnTo>
                    <a:pt x="550405" y="327266"/>
                  </a:lnTo>
                  <a:lnTo>
                    <a:pt x="591032" y="300672"/>
                  </a:lnTo>
                  <a:lnTo>
                    <a:pt x="636993" y="276059"/>
                  </a:lnTo>
                  <a:lnTo>
                    <a:pt x="688060" y="253720"/>
                  </a:lnTo>
                  <a:lnTo>
                    <a:pt x="743978" y="233997"/>
                  </a:lnTo>
                  <a:lnTo>
                    <a:pt x="804506" y="217208"/>
                  </a:lnTo>
                  <a:lnTo>
                    <a:pt x="869403" y="203669"/>
                  </a:lnTo>
                  <a:lnTo>
                    <a:pt x="833018" y="138226"/>
                  </a:lnTo>
                  <a:lnTo>
                    <a:pt x="775195" y="151485"/>
                  </a:lnTo>
                  <a:lnTo>
                    <a:pt x="720051" y="167360"/>
                  </a:lnTo>
                  <a:lnTo>
                    <a:pt x="667829" y="185686"/>
                  </a:lnTo>
                  <a:lnTo>
                    <a:pt x="618782" y="206336"/>
                  </a:lnTo>
                  <a:lnTo>
                    <a:pt x="573176" y="229184"/>
                  </a:lnTo>
                  <a:lnTo>
                    <a:pt x="531279" y="254076"/>
                  </a:lnTo>
                  <a:lnTo>
                    <a:pt x="493331" y="280860"/>
                  </a:lnTo>
                  <a:lnTo>
                    <a:pt x="459613" y="309422"/>
                  </a:lnTo>
                  <a:lnTo>
                    <a:pt x="430364" y="339610"/>
                  </a:lnTo>
                  <a:lnTo>
                    <a:pt x="405853" y="371271"/>
                  </a:lnTo>
                  <a:lnTo>
                    <a:pt x="386346" y="404279"/>
                  </a:lnTo>
                  <a:lnTo>
                    <a:pt x="363334" y="473773"/>
                  </a:lnTo>
                  <a:lnTo>
                    <a:pt x="360362" y="509981"/>
                  </a:lnTo>
                  <a:lnTo>
                    <a:pt x="363004" y="544182"/>
                  </a:lnTo>
                  <a:lnTo>
                    <a:pt x="383527" y="610031"/>
                  </a:lnTo>
                  <a:lnTo>
                    <a:pt x="422897" y="671715"/>
                  </a:lnTo>
                  <a:lnTo>
                    <a:pt x="449110" y="700684"/>
                  </a:lnTo>
                  <a:lnTo>
                    <a:pt x="479386" y="728256"/>
                  </a:lnTo>
                  <a:lnTo>
                    <a:pt x="513511" y="754303"/>
                  </a:lnTo>
                  <a:lnTo>
                    <a:pt x="551281" y="778713"/>
                  </a:lnTo>
                  <a:lnTo>
                    <a:pt x="592455" y="801357"/>
                  </a:lnTo>
                  <a:lnTo>
                    <a:pt x="636828" y="822134"/>
                  </a:lnTo>
                  <a:lnTo>
                    <a:pt x="684199" y="840905"/>
                  </a:lnTo>
                  <a:lnTo>
                    <a:pt x="734326" y="857554"/>
                  </a:lnTo>
                  <a:lnTo>
                    <a:pt x="787006" y="871982"/>
                  </a:lnTo>
                  <a:lnTo>
                    <a:pt x="842010" y="884047"/>
                  </a:lnTo>
                  <a:lnTo>
                    <a:pt x="899147" y="893635"/>
                  </a:lnTo>
                  <a:lnTo>
                    <a:pt x="958176" y="900633"/>
                  </a:lnTo>
                  <a:lnTo>
                    <a:pt x="1018895" y="904925"/>
                  </a:lnTo>
                  <a:lnTo>
                    <a:pt x="1081087" y="906386"/>
                  </a:lnTo>
                  <a:lnTo>
                    <a:pt x="1143266" y="904925"/>
                  </a:lnTo>
                  <a:lnTo>
                    <a:pt x="1203972" y="900633"/>
                  </a:lnTo>
                  <a:lnTo>
                    <a:pt x="1263002" y="893635"/>
                  </a:lnTo>
                  <a:lnTo>
                    <a:pt x="1320126" y="884047"/>
                  </a:lnTo>
                  <a:lnTo>
                    <a:pt x="1375143" y="871982"/>
                  </a:lnTo>
                  <a:lnTo>
                    <a:pt x="1427822" y="857554"/>
                  </a:lnTo>
                  <a:lnTo>
                    <a:pt x="1477949" y="840905"/>
                  </a:lnTo>
                  <a:lnTo>
                    <a:pt x="1525308" y="822134"/>
                  </a:lnTo>
                  <a:lnTo>
                    <a:pt x="1569694" y="801357"/>
                  </a:lnTo>
                  <a:lnTo>
                    <a:pt x="1610868" y="778713"/>
                  </a:lnTo>
                  <a:lnTo>
                    <a:pt x="1648637" y="754303"/>
                  </a:lnTo>
                  <a:lnTo>
                    <a:pt x="1682762" y="728256"/>
                  </a:lnTo>
                  <a:lnTo>
                    <a:pt x="1713052" y="700684"/>
                  </a:lnTo>
                  <a:lnTo>
                    <a:pt x="1739265" y="671715"/>
                  </a:lnTo>
                  <a:lnTo>
                    <a:pt x="1778647" y="610031"/>
                  </a:lnTo>
                  <a:lnTo>
                    <a:pt x="1799170" y="544182"/>
                  </a:lnTo>
                  <a:lnTo>
                    <a:pt x="1801812" y="509981"/>
                  </a:lnTo>
                  <a:close/>
                </a:path>
                <a:path w="2162175" h="1266825">
                  <a:moveTo>
                    <a:pt x="2162175" y="618096"/>
                  </a:moveTo>
                  <a:lnTo>
                    <a:pt x="2160232" y="578891"/>
                  </a:lnTo>
                  <a:lnTo>
                    <a:pt x="2154478" y="540308"/>
                  </a:lnTo>
                  <a:lnTo>
                    <a:pt x="2145030" y="502399"/>
                  </a:lnTo>
                  <a:lnTo>
                    <a:pt x="2131987" y="465251"/>
                  </a:lnTo>
                  <a:lnTo>
                    <a:pt x="2115464" y="428917"/>
                  </a:lnTo>
                  <a:lnTo>
                    <a:pt x="2095563" y="393471"/>
                  </a:lnTo>
                  <a:lnTo>
                    <a:pt x="2072424" y="358965"/>
                  </a:lnTo>
                  <a:lnTo>
                    <a:pt x="2046122" y="325475"/>
                  </a:lnTo>
                  <a:lnTo>
                    <a:pt x="2016785" y="293077"/>
                  </a:lnTo>
                  <a:lnTo>
                    <a:pt x="1984527" y="261810"/>
                  </a:lnTo>
                  <a:lnTo>
                    <a:pt x="1949450" y="231762"/>
                  </a:lnTo>
                  <a:lnTo>
                    <a:pt x="1911667" y="202996"/>
                  </a:lnTo>
                  <a:lnTo>
                    <a:pt x="1871294" y="175564"/>
                  </a:lnTo>
                  <a:lnTo>
                    <a:pt x="1828431" y="149555"/>
                  </a:lnTo>
                  <a:lnTo>
                    <a:pt x="1783194" y="125018"/>
                  </a:lnTo>
                  <a:lnTo>
                    <a:pt x="1735696" y="102019"/>
                  </a:lnTo>
                  <a:lnTo>
                    <a:pt x="1686052" y="80632"/>
                  </a:lnTo>
                  <a:lnTo>
                    <a:pt x="1634363" y="60921"/>
                  </a:lnTo>
                  <a:lnTo>
                    <a:pt x="1580730" y="42951"/>
                  </a:lnTo>
                  <a:lnTo>
                    <a:pt x="1525282" y="26784"/>
                  </a:lnTo>
                  <a:lnTo>
                    <a:pt x="1468132" y="12496"/>
                  </a:lnTo>
                  <a:lnTo>
                    <a:pt x="1409382" y="139"/>
                  </a:lnTo>
                  <a:lnTo>
                    <a:pt x="1370965" y="66954"/>
                  </a:lnTo>
                  <a:lnTo>
                    <a:pt x="1428940" y="78422"/>
                  </a:lnTo>
                  <a:lnTo>
                    <a:pt x="1485392" y="91846"/>
                  </a:lnTo>
                  <a:lnTo>
                    <a:pt x="1540167" y="107149"/>
                  </a:lnTo>
                  <a:lnTo>
                    <a:pt x="1593164" y="124256"/>
                  </a:lnTo>
                  <a:lnTo>
                    <a:pt x="1644218" y="143103"/>
                  </a:lnTo>
                  <a:lnTo>
                    <a:pt x="1693214" y="163601"/>
                  </a:lnTo>
                  <a:lnTo>
                    <a:pt x="1740027" y="185674"/>
                  </a:lnTo>
                  <a:lnTo>
                    <a:pt x="1784489" y="209257"/>
                  </a:lnTo>
                  <a:lnTo>
                    <a:pt x="1826501" y="234264"/>
                  </a:lnTo>
                  <a:lnTo>
                    <a:pt x="1865922" y="260616"/>
                  </a:lnTo>
                  <a:lnTo>
                    <a:pt x="1902612" y="288251"/>
                  </a:lnTo>
                  <a:lnTo>
                    <a:pt x="1936432" y="317080"/>
                  </a:lnTo>
                  <a:lnTo>
                    <a:pt x="1967268" y="347040"/>
                  </a:lnTo>
                  <a:lnTo>
                    <a:pt x="1994966" y="378053"/>
                  </a:lnTo>
                  <a:lnTo>
                    <a:pt x="2019401" y="410032"/>
                  </a:lnTo>
                  <a:lnTo>
                    <a:pt x="2040458" y="442899"/>
                  </a:lnTo>
                  <a:lnTo>
                    <a:pt x="2071827" y="511048"/>
                  </a:lnTo>
                  <a:lnTo>
                    <a:pt x="2088032" y="581863"/>
                  </a:lnTo>
                  <a:lnTo>
                    <a:pt x="2090102" y="618096"/>
                  </a:lnTo>
                  <a:lnTo>
                    <a:pt x="2088222" y="652602"/>
                  </a:lnTo>
                  <a:lnTo>
                    <a:pt x="2073503" y="720166"/>
                  </a:lnTo>
                  <a:lnTo>
                    <a:pt x="2044954" y="785355"/>
                  </a:lnTo>
                  <a:lnTo>
                    <a:pt x="2003501" y="847623"/>
                  </a:lnTo>
                  <a:lnTo>
                    <a:pt x="1978215" y="877506"/>
                  </a:lnTo>
                  <a:lnTo>
                    <a:pt x="1950046" y="906462"/>
                  </a:lnTo>
                  <a:lnTo>
                    <a:pt x="1919109" y="934427"/>
                  </a:lnTo>
                  <a:lnTo>
                    <a:pt x="1885530" y="961339"/>
                  </a:lnTo>
                  <a:lnTo>
                    <a:pt x="1849399" y="987132"/>
                  </a:lnTo>
                  <a:lnTo>
                    <a:pt x="1810854" y="1011732"/>
                  </a:lnTo>
                  <a:lnTo>
                    <a:pt x="1769986" y="1035088"/>
                  </a:lnTo>
                  <a:lnTo>
                    <a:pt x="1726946" y="1057109"/>
                  </a:lnTo>
                  <a:lnTo>
                    <a:pt x="1681810" y="1077760"/>
                  </a:lnTo>
                  <a:lnTo>
                    <a:pt x="1634718" y="1096949"/>
                  </a:lnTo>
                  <a:lnTo>
                    <a:pt x="1585772" y="1114628"/>
                  </a:lnTo>
                  <a:lnTo>
                    <a:pt x="1535099" y="1130731"/>
                  </a:lnTo>
                  <a:lnTo>
                    <a:pt x="1482801" y="1145184"/>
                  </a:lnTo>
                  <a:lnTo>
                    <a:pt x="1429004" y="1157909"/>
                  </a:lnTo>
                  <a:lnTo>
                    <a:pt x="1373822" y="1168869"/>
                  </a:lnTo>
                  <a:lnTo>
                    <a:pt x="1317358" y="1177988"/>
                  </a:lnTo>
                  <a:lnTo>
                    <a:pt x="1259738" y="1185189"/>
                  </a:lnTo>
                  <a:lnTo>
                    <a:pt x="1201077" y="1190409"/>
                  </a:lnTo>
                  <a:lnTo>
                    <a:pt x="1141488" y="1193596"/>
                  </a:lnTo>
                  <a:lnTo>
                    <a:pt x="1081087" y="1194676"/>
                  </a:lnTo>
                  <a:lnTo>
                    <a:pt x="1020686" y="1193596"/>
                  </a:lnTo>
                  <a:lnTo>
                    <a:pt x="961097" y="1190409"/>
                  </a:lnTo>
                  <a:lnTo>
                    <a:pt x="902423" y="1185189"/>
                  </a:lnTo>
                  <a:lnTo>
                    <a:pt x="844816" y="1177988"/>
                  </a:lnTo>
                  <a:lnTo>
                    <a:pt x="788352" y="1168869"/>
                  </a:lnTo>
                  <a:lnTo>
                    <a:pt x="733171" y="1157909"/>
                  </a:lnTo>
                  <a:lnTo>
                    <a:pt x="679373" y="1145184"/>
                  </a:lnTo>
                  <a:lnTo>
                    <a:pt x="627075" y="1130731"/>
                  </a:lnTo>
                  <a:lnTo>
                    <a:pt x="576402" y="1114628"/>
                  </a:lnTo>
                  <a:lnTo>
                    <a:pt x="527456" y="1096949"/>
                  </a:lnTo>
                  <a:lnTo>
                    <a:pt x="480364" y="1077760"/>
                  </a:lnTo>
                  <a:lnTo>
                    <a:pt x="435229" y="1057109"/>
                  </a:lnTo>
                  <a:lnTo>
                    <a:pt x="392176" y="1035088"/>
                  </a:lnTo>
                  <a:lnTo>
                    <a:pt x="351320" y="1011732"/>
                  </a:lnTo>
                  <a:lnTo>
                    <a:pt x="312775" y="987132"/>
                  </a:lnTo>
                  <a:lnTo>
                    <a:pt x="276644" y="961339"/>
                  </a:lnTo>
                  <a:lnTo>
                    <a:pt x="243052" y="934427"/>
                  </a:lnTo>
                  <a:lnTo>
                    <a:pt x="212128" y="906462"/>
                  </a:lnTo>
                  <a:lnTo>
                    <a:pt x="183959" y="877506"/>
                  </a:lnTo>
                  <a:lnTo>
                    <a:pt x="158673" y="847623"/>
                  </a:lnTo>
                  <a:lnTo>
                    <a:pt x="117221" y="785355"/>
                  </a:lnTo>
                  <a:lnTo>
                    <a:pt x="88671" y="720166"/>
                  </a:lnTo>
                  <a:lnTo>
                    <a:pt x="73952" y="652602"/>
                  </a:lnTo>
                  <a:lnTo>
                    <a:pt x="72072" y="618096"/>
                  </a:lnTo>
                  <a:lnTo>
                    <a:pt x="74155" y="581850"/>
                  </a:lnTo>
                  <a:lnTo>
                    <a:pt x="90373" y="510984"/>
                  </a:lnTo>
                  <a:lnTo>
                    <a:pt x="121780" y="442810"/>
                  </a:lnTo>
                  <a:lnTo>
                    <a:pt x="142849" y="409917"/>
                  </a:lnTo>
                  <a:lnTo>
                    <a:pt x="167309" y="377913"/>
                  </a:lnTo>
                  <a:lnTo>
                    <a:pt x="195046" y="346900"/>
                  </a:lnTo>
                  <a:lnTo>
                    <a:pt x="225907" y="316928"/>
                  </a:lnTo>
                  <a:lnTo>
                    <a:pt x="259778" y="288086"/>
                  </a:lnTo>
                  <a:lnTo>
                    <a:pt x="296494" y="260438"/>
                  </a:lnTo>
                  <a:lnTo>
                    <a:pt x="335953" y="234073"/>
                  </a:lnTo>
                  <a:lnTo>
                    <a:pt x="378002" y="209067"/>
                  </a:lnTo>
                  <a:lnTo>
                    <a:pt x="422529" y="185496"/>
                  </a:lnTo>
                  <a:lnTo>
                    <a:pt x="469379" y="163423"/>
                  </a:lnTo>
                  <a:lnTo>
                    <a:pt x="518426" y="142925"/>
                  </a:lnTo>
                  <a:lnTo>
                    <a:pt x="569531" y="124104"/>
                  </a:lnTo>
                  <a:lnTo>
                    <a:pt x="622566" y="106997"/>
                  </a:lnTo>
                  <a:lnTo>
                    <a:pt x="677405" y="91719"/>
                  </a:lnTo>
                  <a:lnTo>
                    <a:pt x="733907" y="78320"/>
                  </a:lnTo>
                  <a:lnTo>
                    <a:pt x="791933" y="66878"/>
                  </a:lnTo>
                  <a:lnTo>
                    <a:pt x="753300" y="0"/>
                  </a:lnTo>
                  <a:lnTo>
                    <a:pt x="694512" y="12344"/>
                  </a:lnTo>
                  <a:lnTo>
                    <a:pt x="637311" y="26644"/>
                  </a:lnTo>
                  <a:lnTo>
                    <a:pt x="581837" y="42811"/>
                  </a:lnTo>
                  <a:lnTo>
                    <a:pt x="528167" y="60782"/>
                  </a:lnTo>
                  <a:lnTo>
                    <a:pt x="476440" y="80492"/>
                  </a:lnTo>
                  <a:lnTo>
                    <a:pt x="426758" y="101879"/>
                  </a:lnTo>
                  <a:lnTo>
                    <a:pt x="379234" y="124879"/>
                  </a:lnTo>
                  <a:lnTo>
                    <a:pt x="333971" y="149415"/>
                  </a:lnTo>
                  <a:lnTo>
                    <a:pt x="291084" y="175437"/>
                  </a:lnTo>
                  <a:lnTo>
                    <a:pt x="250672" y="202869"/>
                  </a:lnTo>
                  <a:lnTo>
                    <a:pt x="212864" y="231635"/>
                  </a:lnTo>
                  <a:lnTo>
                    <a:pt x="177761" y="261696"/>
                  </a:lnTo>
                  <a:lnTo>
                    <a:pt x="145491" y="292963"/>
                  </a:lnTo>
                  <a:lnTo>
                    <a:pt x="116128" y="325374"/>
                  </a:lnTo>
                  <a:lnTo>
                    <a:pt x="89814" y="358876"/>
                  </a:lnTo>
                  <a:lnTo>
                    <a:pt x="66649" y="393382"/>
                  </a:lnTo>
                  <a:lnTo>
                    <a:pt x="46748" y="428840"/>
                  </a:lnTo>
                  <a:lnTo>
                    <a:pt x="30213" y="465188"/>
                  </a:lnTo>
                  <a:lnTo>
                    <a:pt x="17157" y="502348"/>
                  </a:lnTo>
                  <a:lnTo>
                    <a:pt x="7696" y="540270"/>
                  </a:lnTo>
                  <a:lnTo>
                    <a:pt x="1943" y="578866"/>
                  </a:lnTo>
                  <a:lnTo>
                    <a:pt x="0" y="618096"/>
                  </a:lnTo>
                  <a:lnTo>
                    <a:pt x="1600" y="653681"/>
                  </a:lnTo>
                  <a:lnTo>
                    <a:pt x="14147" y="723315"/>
                  </a:lnTo>
                  <a:lnTo>
                    <a:pt x="38620" y="790536"/>
                  </a:lnTo>
                  <a:lnTo>
                    <a:pt x="74333" y="854964"/>
                  </a:lnTo>
                  <a:lnTo>
                    <a:pt x="120662" y="916203"/>
                  </a:lnTo>
                  <a:lnTo>
                    <a:pt x="147586" y="945489"/>
                  </a:lnTo>
                  <a:lnTo>
                    <a:pt x="176923" y="973836"/>
                  </a:lnTo>
                  <a:lnTo>
                    <a:pt x="208572" y="1001191"/>
                  </a:lnTo>
                  <a:lnTo>
                    <a:pt x="242468" y="1027493"/>
                  </a:lnTo>
                  <a:lnTo>
                    <a:pt x="278511" y="1052703"/>
                  </a:lnTo>
                  <a:lnTo>
                    <a:pt x="316623" y="1076769"/>
                  </a:lnTo>
                  <a:lnTo>
                    <a:pt x="356730" y="1099642"/>
                  </a:lnTo>
                  <a:lnTo>
                    <a:pt x="398741" y="1121270"/>
                  </a:lnTo>
                  <a:lnTo>
                    <a:pt x="442595" y="1141603"/>
                  </a:lnTo>
                  <a:lnTo>
                    <a:pt x="488175" y="1160589"/>
                  </a:lnTo>
                  <a:lnTo>
                    <a:pt x="535419" y="1178191"/>
                  </a:lnTo>
                  <a:lnTo>
                    <a:pt x="584238" y="1194346"/>
                  </a:lnTo>
                  <a:lnTo>
                    <a:pt x="634568" y="1209014"/>
                  </a:lnTo>
                  <a:lnTo>
                    <a:pt x="686295" y="1222146"/>
                  </a:lnTo>
                  <a:lnTo>
                    <a:pt x="739355" y="1233678"/>
                  </a:lnTo>
                  <a:lnTo>
                    <a:pt x="793673" y="1243571"/>
                  </a:lnTo>
                  <a:lnTo>
                    <a:pt x="849147" y="1251788"/>
                  </a:lnTo>
                  <a:lnTo>
                    <a:pt x="905713" y="1258252"/>
                  </a:lnTo>
                  <a:lnTo>
                    <a:pt x="963282" y="1262938"/>
                  </a:lnTo>
                  <a:lnTo>
                    <a:pt x="1021765" y="1265783"/>
                  </a:lnTo>
                  <a:lnTo>
                    <a:pt x="1081087" y="1266748"/>
                  </a:lnTo>
                  <a:lnTo>
                    <a:pt x="1140409" y="1265783"/>
                  </a:lnTo>
                  <a:lnTo>
                    <a:pt x="1198892" y="1262938"/>
                  </a:lnTo>
                  <a:lnTo>
                    <a:pt x="1256461" y="1258252"/>
                  </a:lnTo>
                  <a:lnTo>
                    <a:pt x="1313027" y="1251788"/>
                  </a:lnTo>
                  <a:lnTo>
                    <a:pt x="1368501" y="1243571"/>
                  </a:lnTo>
                  <a:lnTo>
                    <a:pt x="1422819" y="1233678"/>
                  </a:lnTo>
                  <a:lnTo>
                    <a:pt x="1475879" y="1222146"/>
                  </a:lnTo>
                  <a:lnTo>
                    <a:pt x="1527606" y="1209014"/>
                  </a:lnTo>
                  <a:lnTo>
                    <a:pt x="1577936" y="1194346"/>
                  </a:lnTo>
                  <a:lnTo>
                    <a:pt x="1626755" y="1178191"/>
                  </a:lnTo>
                  <a:lnTo>
                    <a:pt x="1673999" y="1160589"/>
                  </a:lnTo>
                  <a:lnTo>
                    <a:pt x="1719580" y="1141603"/>
                  </a:lnTo>
                  <a:lnTo>
                    <a:pt x="1763420" y="1121270"/>
                  </a:lnTo>
                  <a:lnTo>
                    <a:pt x="1805444" y="1099642"/>
                  </a:lnTo>
                  <a:lnTo>
                    <a:pt x="1845551" y="1076769"/>
                  </a:lnTo>
                  <a:lnTo>
                    <a:pt x="1883664" y="1052703"/>
                  </a:lnTo>
                  <a:lnTo>
                    <a:pt x="1919706" y="1027493"/>
                  </a:lnTo>
                  <a:lnTo>
                    <a:pt x="1953602" y="1001191"/>
                  </a:lnTo>
                  <a:lnTo>
                    <a:pt x="1985251" y="973836"/>
                  </a:lnTo>
                  <a:lnTo>
                    <a:pt x="2014588" y="945489"/>
                  </a:lnTo>
                  <a:lnTo>
                    <a:pt x="2041512" y="916203"/>
                  </a:lnTo>
                  <a:lnTo>
                    <a:pt x="2065959" y="886002"/>
                  </a:lnTo>
                  <a:lnTo>
                    <a:pt x="2107069" y="823125"/>
                  </a:lnTo>
                  <a:lnTo>
                    <a:pt x="2137245" y="757250"/>
                  </a:lnTo>
                  <a:lnTo>
                    <a:pt x="2155825" y="688771"/>
                  </a:lnTo>
                  <a:lnTo>
                    <a:pt x="2160574" y="653681"/>
                  </a:lnTo>
                  <a:lnTo>
                    <a:pt x="2162175" y="618096"/>
                  </a:lnTo>
                  <a:close/>
                </a:path>
              </a:pathLst>
            </a:custGeom>
            <a:solidFill>
              <a:srgbClr val="FFFFFF">
                <a:alpha val="497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22800" y="3679799"/>
              <a:ext cx="6028690" cy="2200910"/>
            </a:xfrm>
            <a:custGeom>
              <a:avLst/>
              <a:gdLst/>
              <a:ahLst/>
              <a:cxnLst/>
              <a:rect l="l" t="t" r="r" b="b"/>
              <a:pathLst>
                <a:path w="6028690" h="2200910">
                  <a:moveTo>
                    <a:pt x="864870" y="429183"/>
                  </a:moveTo>
                  <a:lnTo>
                    <a:pt x="862330" y="382422"/>
                  </a:lnTo>
                  <a:lnTo>
                    <a:pt x="854887" y="337108"/>
                  </a:lnTo>
                  <a:lnTo>
                    <a:pt x="842822" y="293522"/>
                  </a:lnTo>
                  <a:lnTo>
                    <a:pt x="826376" y="251917"/>
                  </a:lnTo>
                  <a:lnTo>
                    <a:pt x="807720" y="216217"/>
                  </a:lnTo>
                  <a:lnTo>
                    <a:pt x="805815" y="212559"/>
                  </a:lnTo>
                  <a:lnTo>
                    <a:pt x="781418" y="175704"/>
                  </a:lnTo>
                  <a:lnTo>
                    <a:pt x="753440" y="141617"/>
                  </a:lnTo>
                  <a:lnTo>
                    <a:pt x="722147" y="110566"/>
                  </a:lnTo>
                  <a:lnTo>
                    <a:pt x="687806" y="82804"/>
                  </a:lnTo>
                  <a:lnTo>
                    <a:pt x="650671" y="58585"/>
                  </a:lnTo>
                  <a:lnTo>
                    <a:pt x="648652" y="57556"/>
                  </a:lnTo>
                  <a:lnTo>
                    <a:pt x="648652" y="432435"/>
                  </a:lnTo>
                  <a:lnTo>
                    <a:pt x="642937" y="482028"/>
                  </a:lnTo>
                  <a:lnTo>
                    <a:pt x="626681" y="527558"/>
                  </a:lnTo>
                  <a:lnTo>
                    <a:pt x="601154" y="567702"/>
                  </a:lnTo>
                  <a:lnTo>
                    <a:pt x="567677" y="601167"/>
                  </a:lnTo>
                  <a:lnTo>
                    <a:pt x="527519" y="626681"/>
                  </a:lnTo>
                  <a:lnTo>
                    <a:pt x="482015" y="642937"/>
                  </a:lnTo>
                  <a:lnTo>
                    <a:pt x="432435" y="648652"/>
                  </a:lnTo>
                  <a:lnTo>
                    <a:pt x="382828" y="642937"/>
                  </a:lnTo>
                  <a:lnTo>
                    <a:pt x="337312" y="626681"/>
                  </a:lnTo>
                  <a:lnTo>
                    <a:pt x="297167" y="601167"/>
                  </a:lnTo>
                  <a:lnTo>
                    <a:pt x="263690" y="567702"/>
                  </a:lnTo>
                  <a:lnTo>
                    <a:pt x="238175" y="527558"/>
                  </a:lnTo>
                  <a:lnTo>
                    <a:pt x="221919" y="482028"/>
                  </a:lnTo>
                  <a:lnTo>
                    <a:pt x="216217" y="432435"/>
                  </a:lnTo>
                  <a:lnTo>
                    <a:pt x="221919" y="382828"/>
                  </a:lnTo>
                  <a:lnTo>
                    <a:pt x="238175" y="337312"/>
                  </a:lnTo>
                  <a:lnTo>
                    <a:pt x="263690" y="297167"/>
                  </a:lnTo>
                  <a:lnTo>
                    <a:pt x="297167" y="263690"/>
                  </a:lnTo>
                  <a:lnTo>
                    <a:pt x="337312" y="238175"/>
                  </a:lnTo>
                  <a:lnTo>
                    <a:pt x="382828" y="221919"/>
                  </a:lnTo>
                  <a:lnTo>
                    <a:pt x="432435" y="216217"/>
                  </a:lnTo>
                  <a:lnTo>
                    <a:pt x="482015" y="221919"/>
                  </a:lnTo>
                  <a:lnTo>
                    <a:pt x="527519" y="238175"/>
                  </a:lnTo>
                  <a:lnTo>
                    <a:pt x="567677" y="263690"/>
                  </a:lnTo>
                  <a:lnTo>
                    <a:pt x="601154" y="297167"/>
                  </a:lnTo>
                  <a:lnTo>
                    <a:pt x="626681" y="337312"/>
                  </a:lnTo>
                  <a:lnTo>
                    <a:pt x="642937" y="382828"/>
                  </a:lnTo>
                  <a:lnTo>
                    <a:pt x="648652" y="432435"/>
                  </a:lnTo>
                  <a:lnTo>
                    <a:pt x="648652" y="57556"/>
                  </a:lnTo>
                  <a:lnTo>
                    <a:pt x="611009" y="38188"/>
                  </a:lnTo>
                  <a:lnTo>
                    <a:pt x="569099" y="21869"/>
                  </a:lnTo>
                  <a:lnTo>
                    <a:pt x="525183" y="9893"/>
                  </a:lnTo>
                  <a:lnTo>
                    <a:pt x="479539" y="2514"/>
                  </a:lnTo>
                  <a:lnTo>
                    <a:pt x="432435" y="0"/>
                  </a:lnTo>
                  <a:lnTo>
                    <a:pt x="385305" y="2514"/>
                  </a:lnTo>
                  <a:lnTo>
                    <a:pt x="339636" y="9893"/>
                  </a:lnTo>
                  <a:lnTo>
                    <a:pt x="295719" y="21869"/>
                  </a:lnTo>
                  <a:lnTo>
                    <a:pt x="253796" y="38188"/>
                  </a:lnTo>
                  <a:lnTo>
                    <a:pt x="214134" y="58585"/>
                  </a:lnTo>
                  <a:lnTo>
                    <a:pt x="176999" y="82804"/>
                  </a:lnTo>
                  <a:lnTo>
                    <a:pt x="142659" y="110566"/>
                  </a:lnTo>
                  <a:lnTo>
                    <a:pt x="111379" y="141617"/>
                  </a:lnTo>
                  <a:lnTo>
                    <a:pt x="83413" y="175704"/>
                  </a:lnTo>
                  <a:lnTo>
                    <a:pt x="59016" y="212559"/>
                  </a:lnTo>
                  <a:lnTo>
                    <a:pt x="38481" y="251917"/>
                  </a:lnTo>
                  <a:lnTo>
                    <a:pt x="22034" y="293522"/>
                  </a:lnTo>
                  <a:lnTo>
                    <a:pt x="9969" y="337108"/>
                  </a:lnTo>
                  <a:lnTo>
                    <a:pt x="2540" y="382422"/>
                  </a:lnTo>
                  <a:lnTo>
                    <a:pt x="0" y="429183"/>
                  </a:lnTo>
                  <a:lnTo>
                    <a:pt x="3175" y="481266"/>
                  </a:lnTo>
                  <a:lnTo>
                    <a:pt x="12446" y="531520"/>
                  </a:lnTo>
                  <a:lnTo>
                    <a:pt x="27432" y="579602"/>
                  </a:lnTo>
                  <a:lnTo>
                    <a:pt x="47713" y="625157"/>
                  </a:lnTo>
                  <a:lnTo>
                    <a:pt x="65049" y="666115"/>
                  </a:lnTo>
                  <a:lnTo>
                    <a:pt x="84658" y="707745"/>
                  </a:lnTo>
                  <a:lnTo>
                    <a:pt x="106184" y="749985"/>
                  </a:lnTo>
                  <a:lnTo>
                    <a:pt x="129273" y="792759"/>
                  </a:lnTo>
                  <a:lnTo>
                    <a:pt x="153543" y="836002"/>
                  </a:lnTo>
                  <a:lnTo>
                    <a:pt x="178663" y="879665"/>
                  </a:lnTo>
                  <a:lnTo>
                    <a:pt x="229933" y="967994"/>
                  </a:lnTo>
                  <a:lnTo>
                    <a:pt x="255384" y="1012520"/>
                  </a:lnTo>
                  <a:lnTo>
                    <a:pt x="280212" y="1057224"/>
                  </a:lnTo>
                  <a:lnTo>
                    <a:pt x="304076" y="1102017"/>
                  </a:lnTo>
                  <a:lnTo>
                    <a:pt x="326605" y="1146848"/>
                  </a:lnTo>
                  <a:lnTo>
                    <a:pt x="347446" y="1191653"/>
                  </a:lnTo>
                  <a:lnTo>
                    <a:pt x="366229" y="1236370"/>
                  </a:lnTo>
                  <a:lnTo>
                    <a:pt x="382587" y="1280947"/>
                  </a:lnTo>
                  <a:lnTo>
                    <a:pt x="396176" y="1325295"/>
                  </a:lnTo>
                  <a:lnTo>
                    <a:pt x="406628" y="1369377"/>
                  </a:lnTo>
                  <a:lnTo>
                    <a:pt x="460540" y="1369377"/>
                  </a:lnTo>
                  <a:lnTo>
                    <a:pt x="470966" y="1325295"/>
                  </a:lnTo>
                  <a:lnTo>
                    <a:pt x="484479" y="1280947"/>
                  </a:lnTo>
                  <a:lnTo>
                    <a:pt x="500735" y="1236370"/>
                  </a:lnTo>
                  <a:lnTo>
                    <a:pt x="519379" y="1191653"/>
                  </a:lnTo>
                  <a:lnTo>
                    <a:pt x="540054" y="1146848"/>
                  </a:lnTo>
                  <a:lnTo>
                    <a:pt x="562394" y="1102017"/>
                  </a:lnTo>
                  <a:lnTo>
                    <a:pt x="586066" y="1057224"/>
                  </a:lnTo>
                  <a:lnTo>
                    <a:pt x="610692" y="1012520"/>
                  </a:lnTo>
                  <a:lnTo>
                    <a:pt x="635927" y="967994"/>
                  </a:lnTo>
                  <a:lnTo>
                    <a:pt x="686790" y="879665"/>
                  </a:lnTo>
                  <a:lnTo>
                    <a:pt x="711708" y="836002"/>
                  </a:lnTo>
                  <a:lnTo>
                    <a:pt x="735812" y="792759"/>
                  </a:lnTo>
                  <a:lnTo>
                    <a:pt x="758748" y="749985"/>
                  </a:lnTo>
                  <a:lnTo>
                    <a:pt x="780148" y="707745"/>
                  </a:lnTo>
                  <a:lnTo>
                    <a:pt x="799668" y="666115"/>
                  </a:lnTo>
                  <a:lnTo>
                    <a:pt x="816940" y="625157"/>
                  </a:lnTo>
                  <a:lnTo>
                    <a:pt x="837349" y="579615"/>
                  </a:lnTo>
                  <a:lnTo>
                    <a:pt x="852385" y="531545"/>
                  </a:lnTo>
                  <a:lnTo>
                    <a:pt x="861682" y="481291"/>
                  </a:lnTo>
                  <a:lnTo>
                    <a:pt x="864870" y="429183"/>
                  </a:lnTo>
                  <a:close/>
                </a:path>
                <a:path w="6028690" h="2200910">
                  <a:moveTo>
                    <a:pt x="6028601" y="1261084"/>
                  </a:moveTo>
                  <a:lnTo>
                    <a:pt x="6022162" y="1222984"/>
                  </a:lnTo>
                  <a:lnTo>
                    <a:pt x="6020028" y="1210284"/>
                  </a:lnTo>
                  <a:lnTo>
                    <a:pt x="5996660" y="1184884"/>
                  </a:lnTo>
                  <a:lnTo>
                    <a:pt x="5962027" y="1159484"/>
                  </a:lnTo>
                  <a:lnTo>
                    <a:pt x="5955970" y="1157681"/>
                  </a:lnTo>
                  <a:lnTo>
                    <a:pt x="5955970" y="1261084"/>
                  </a:lnTo>
                  <a:lnTo>
                    <a:pt x="5955970" y="1705584"/>
                  </a:lnTo>
                  <a:lnTo>
                    <a:pt x="5885523" y="1896084"/>
                  </a:lnTo>
                  <a:lnTo>
                    <a:pt x="5884088" y="1908784"/>
                  </a:lnTo>
                  <a:lnTo>
                    <a:pt x="5883351" y="1908784"/>
                  </a:lnTo>
                  <a:lnTo>
                    <a:pt x="5883351" y="2137384"/>
                  </a:lnTo>
                  <a:lnTo>
                    <a:pt x="5411267" y="2137384"/>
                  </a:lnTo>
                  <a:lnTo>
                    <a:pt x="5411267" y="1896084"/>
                  </a:lnTo>
                  <a:lnTo>
                    <a:pt x="5409628" y="1896084"/>
                  </a:lnTo>
                  <a:lnTo>
                    <a:pt x="5381015" y="1845284"/>
                  </a:lnTo>
                  <a:lnTo>
                    <a:pt x="5338089" y="1769084"/>
                  </a:lnTo>
                  <a:lnTo>
                    <a:pt x="5302326" y="1705584"/>
                  </a:lnTo>
                  <a:lnTo>
                    <a:pt x="5302326" y="1692884"/>
                  </a:lnTo>
                  <a:lnTo>
                    <a:pt x="5302326" y="1502384"/>
                  </a:lnTo>
                  <a:lnTo>
                    <a:pt x="5304574" y="1464284"/>
                  </a:lnTo>
                  <a:lnTo>
                    <a:pt x="5314378" y="1426184"/>
                  </a:lnTo>
                  <a:lnTo>
                    <a:pt x="5328996" y="1400784"/>
                  </a:lnTo>
                  <a:lnTo>
                    <a:pt x="5336311" y="1388084"/>
                  </a:lnTo>
                  <a:lnTo>
                    <a:pt x="5374957" y="1362684"/>
                  </a:lnTo>
                  <a:lnTo>
                    <a:pt x="5374957" y="1476984"/>
                  </a:lnTo>
                  <a:lnTo>
                    <a:pt x="5377815" y="1489684"/>
                  </a:lnTo>
                  <a:lnTo>
                    <a:pt x="5385600" y="1502384"/>
                  </a:lnTo>
                  <a:lnTo>
                    <a:pt x="5397131" y="1515084"/>
                  </a:lnTo>
                  <a:lnTo>
                    <a:pt x="5425402" y="1515084"/>
                  </a:lnTo>
                  <a:lnTo>
                    <a:pt x="5436946" y="1502384"/>
                  </a:lnTo>
                  <a:lnTo>
                    <a:pt x="5444731" y="1489684"/>
                  </a:lnTo>
                  <a:lnTo>
                    <a:pt x="5447589" y="1476984"/>
                  </a:lnTo>
                  <a:lnTo>
                    <a:pt x="5447589" y="1362684"/>
                  </a:lnTo>
                  <a:lnTo>
                    <a:pt x="5447589" y="1324584"/>
                  </a:lnTo>
                  <a:lnTo>
                    <a:pt x="5447208" y="1324584"/>
                  </a:lnTo>
                  <a:lnTo>
                    <a:pt x="5447589" y="1311884"/>
                  </a:lnTo>
                  <a:lnTo>
                    <a:pt x="5447589" y="1286484"/>
                  </a:lnTo>
                  <a:lnTo>
                    <a:pt x="5447589" y="1045184"/>
                  </a:lnTo>
                  <a:lnTo>
                    <a:pt x="5447589" y="968984"/>
                  </a:lnTo>
                  <a:lnTo>
                    <a:pt x="5447589" y="854684"/>
                  </a:lnTo>
                  <a:lnTo>
                    <a:pt x="5450446" y="841984"/>
                  </a:lnTo>
                  <a:lnTo>
                    <a:pt x="5458231" y="829284"/>
                  </a:lnTo>
                  <a:lnTo>
                    <a:pt x="5469775" y="829284"/>
                  </a:lnTo>
                  <a:lnTo>
                    <a:pt x="5483898" y="816584"/>
                  </a:lnTo>
                  <a:lnTo>
                    <a:pt x="5498020" y="829284"/>
                  </a:lnTo>
                  <a:lnTo>
                    <a:pt x="5509565" y="829284"/>
                  </a:lnTo>
                  <a:lnTo>
                    <a:pt x="5517350" y="841984"/>
                  </a:lnTo>
                  <a:lnTo>
                    <a:pt x="5520207" y="854684"/>
                  </a:lnTo>
                  <a:lnTo>
                    <a:pt x="5520207" y="1349984"/>
                  </a:lnTo>
                  <a:lnTo>
                    <a:pt x="5523065" y="1362684"/>
                  </a:lnTo>
                  <a:lnTo>
                    <a:pt x="5530850" y="1375384"/>
                  </a:lnTo>
                  <a:lnTo>
                    <a:pt x="5542394" y="1388084"/>
                  </a:lnTo>
                  <a:lnTo>
                    <a:pt x="5570664" y="1388084"/>
                  </a:lnTo>
                  <a:lnTo>
                    <a:pt x="5582196" y="1375384"/>
                  </a:lnTo>
                  <a:lnTo>
                    <a:pt x="5589981" y="1362684"/>
                  </a:lnTo>
                  <a:lnTo>
                    <a:pt x="5592838" y="1349984"/>
                  </a:lnTo>
                  <a:lnTo>
                    <a:pt x="5592838" y="1108684"/>
                  </a:lnTo>
                  <a:lnTo>
                    <a:pt x="5595696" y="1095984"/>
                  </a:lnTo>
                  <a:lnTo>
                    <a:pt x="5603494" y="1083284"/>
                  </a:lnTo>
                  <a:lnTo>
                    <a:pt x="5654814" y="1083284"/>
                  </a:lnTo>
                  <a:lnTo>
                    <a:pt x="5662612" y="1095984"/>
                  </a:lnTo>
                  <a:lnTo>
                    <a:pt x="5665470" y="1108684"/>
                  </a:lnTo>
                  <a:lnTo>
                    <a:pt x="5665470" y="1400784"/>
                  </a:lnTo>
                  <a:lnTo>
                    <a:pt x="5668315" y="1413484"/>
                  </a:lnTo>
                  <a:lnTo>
                    <a:pt x="5676100" y="1426184"/>
                  </a:lnTo>
                  <a:lnTo>
                    <a:pt x="5687644" y="1438884"/>
                  </a:lnTo>
                  <a:lnTo>
                    <a:pt x="5715914" y="1438884"/>
                  </a:lnTo>
                  <a:lnTo>
                    <a:pt x="5727458" y="1426184"/>
                  </a:lnTo>
                  <a:lnTo>
                    <a:pt x="5735244" y="1413484"/>
                  </a:lnTo>
                  <a:lnTo>
                    <a:pt x="5738088" y="1400784"/>
                  </a:lnTo>
                  <a:lnTo>
                    <a:pt x="5738088" y="1146784"/>
                  </a:lnTo>
                  <a:lnTo>
                    <a:pt x="5740946" y="1134084"/>
                  </a:lnTo>
                  <a:lnTo>
                    <a:pt x="5748744" y="1121384"/>
                  </a:lnTo>
                  <a:lnTo>
                    <a:pt x="5760288" y="1121384"/>
                  </a:lnTo>
                  <a:lnTo>
                    <a:pt x="5774410" y="1108684"/>
                  </a:lnTo>
                  <a:lnTo>
                    <a:pt x="5788520" y="1121384"/>
                  </a:lnTo>
                  <a:lnTo>
                    <a:pt x="5800064" y="1121384"/>
                  </a:lnTo>
                  <a:lnTo>
                    <a:pt x="5807862" y="1134084"/>
                  </a:lnTo>
                  <a:lnTo>
                    <a:pt x="5810720" y="1146784"/>
                  </a:lnTo>
                  <a:lnTo>
                    <a:pt x="5810720" y="1476984"/>
                  </a:lnTo>
                  <a:lnTo>
                    <a:pt x="5813577" y="1489684"/>
                  </a:lnTo>
                  <a:lnTo>
                    <a:pt x="5821350" y="1502384"/>
                  </a:lnTo>
                  <a:lnTo>
                    <a:pt x="5832894" y="1515084"/>
                  </a:lnTo>
                  <a:lnTo>
                    <a:pt x="5861164" y="1515084"/>
                  </a:lnTo>
                  <a:lnTo>
                    <a:pt x="5872708" y="1502384"/>
                  </a:lnTo>
                  <a:lnTo>
                    <a:pt x="5880493" y="1489684"/>
                  </a:lnTo>
                  <a:lnTo>
                    <a:pt x="5883351" y="1476984"/>
                  </a:lnTo>
                  <a:lnTo>
                    <a:pt x="5883351" y="1261084"/>
                  </a:lnTo>
                  <a:lnTo>
                    <a:pt x="5886208" y="1248384"/>
                  </a:lnTo>
                  <a:lnTo>
                    <a:pt x="5893994" y="1235684"/>
                  </a:lnTo>
                  <a:lnTo>
                    <a:pt x="5905538" y="1222984"/>
                  </a:lnTo>
                  <a:lnTo>
                    <a:pt x="5933783" y="1222984"/>
                  </a:lnTo>
                  <a:lnTo>
                    <a:pt x="5945327" y="1235684"/>
                  </a:lnTo>
                  <a:lnTo>
                    <a:pt x="5953112" y="1248384"/>
                  </a:lnTo>
                  <a:lnTo>
                    <a:pt x="5955970" y="1261084"/>
                  </a:lnTo>
                  <a:lnTo>
                    <a:pt x="5955970" y="1157681"/>
                  </a:lnTo>
                  <a:lnTo>
                    <a:pt x="5919660" y="1146784"/>
                  </a:lnTo>
                  <a:lnTo>
                    <a:pt x="5900991" y="1146784"/>
                  </a:lnTo>
                  <a:lnTo>
                    <a:pt x="5892025" y="1159484"/>
                  </a:lnTo>
                  <a:lnTo>
                    <a:pt x="5883351" y="1159484"/>
                  </a:lnTo>
                  <a:lnTo>
                    <a:pt x="5883351" y="1146784"/>
                  </a:lnTo>
                  <a:lnTo>
                    <a:pt x="5874766" y="1108684"/>
                  </a:lnTo>
                  <a:lnTo>
                    <a:pt x="5859196" y="1083284"/>
                  </a:lnTo>
                  <a:lnTo>
                    <a:pt x="5851398" y="1070584"/>
                  </a:lnTo>
                  <a:lnTo>
                    <a:pt x="5816765" y="1045184"/>
                  </a:lnTo>
                  <a:lnTo>
                    <a:pt x="5738088" y="1045184"/>
                  </a:lnTo>
                  <a:lnTo>
                    <a:pt x="5738088" y="1007084"/>
                  </a:lnTo>
                  <a:lnTo>
                    <a:pt x="5738088" y="245084"/>
                  </a:lnTo>
                  <a:lnTo>
                    <a:pt x="5738088" y="206984"/>
                  </a:lnTo>
                  <a:lnTo>
                    <a:pt x="5733224" y="168884"/>
                  </a:lnTo>
                  <a:lnTo>
                    <a:pt x="5713260" y="118084"/>
                  </a:lnTo>
                  <a:lnTo>
                    <a:pt x="5684850" y="79984"/>
                  </a:lnTo>
                  <a:lnTo>
                    <a:pt x="5665470" y="59905"/>
                  </a:lnTo>
                  <a:lnTo>
                    <a:pt x="5665470" y="245084"/>
                  </a:lnTo>
                  <a:lnTo>
                    <a:pt x="5665470" y="1007084"/>
                  </a:lnTo>
                  <a:lnTo>
                    <a:pt x="5592838" y="1007084"/>
                  </a:lnTo>
                  <a:lnTo>
                    <a:pt x="5592838" y="753084"/>
                  </a:lnTo>
                  <a:lnTo>
                    <a:pt x="5592838" y="537184"/>
                  </a:lnTo>
                  <a:lnTo>
                    <a:pt x="5592838" y="499084"/>
                  </a:lnTo>
                  <a:lnTo>
                    <a:pt x="5589981" y="486384"/>
                  </a:lnTo>
                  <a:lnTo>
                    <a:pt x="5582196" y="473684"/>
                  </a:lnTo>
                  <a:lnTo>
                    <a:pt x="5570664" y="460984"/>
                  </a:lnTo>
                  <a:lnTo>
                    <a:pt x="5520207" y="460984"/>
                  </a:lnTo>
                  <a:lnTo>
                    <a:pt x="5520207" y="537184"/>
                  </a:lnTo>
                  <a:lnTo>
                    <a:pt x="5520207" y="753084"/>
                  </a:lnTo>
                  <a:lnTo>
                    <a:pt x="5447589" y="753084"/>
                  </a:lnTo>
                  <a:lnTo>
                    <a:pt x="5447589" y="676884"/>
                  </a:lnTo>
                  <a:lnTo>
                    <a:pt x="5447589" y="638784"/>
                  </a:lnTo>
                  <a:lnTo>
                    <a:pt x="5444731" y="626084"/>
                  </a:lnTo>
                  <a:lnTo>
                    <a:pt x="5436946" y="613384"/>
                  </a:lnTo>
                  <a:lnTo>
                    <a:pt x="5425402" y="613384"/>
                  </a:lnTo>
                  <a:lnTo>
                    <a:pt x="5411267" y="600684"/>
                  </a:lnTo>
                  <a:lnTo>
                    <a:pt x="5374957" y="600684"/>
                  </a:lnTo>
                  <a:lnTo>
                    <a:pt x="5374957" y="676884"/>
                  </a:lnTo>
                  <a:lnTo>
                    <a:pt x="5374957" y="753084"/>
                  </a:lnTo>
                  <a:lnTo>
                    <a:pt x="5302326" y="753084"/>
                  </a:lnTo>
                  <a:lnTo>
                    <a:pt x="5302326" y="676884"/>
                  </a:lnTo>
                  <a:lnTo>
                    <a:pt x="5374957" y="676884"/>
                  </a:lnTo>
                  <a:lnTo>
                    <a:pt x="5374957" y="600684"/>
                  </a:lnTo>
                  <a:lnTo>
                    <a:pt x="5266017" y="600684"/>
                  </a:lnTo>
                  <a:lnTo>
                    <a:pt x="5251882" y="613384"/>
                  </a:lnTo>
                  <a:lnTo>
                    <a:pt x="5240337" y="613384"/>
                  </a:lnTo>
                  <a:lnTo>
                    <a:pt x="5232552" y="626084"/>
                  </a:lnTo>
                  <a:lnTo>
                    <a:pt x="5229707" y="638784"/>
                  </a:lnTo>
                  <a:lnTo>
                    <a:pt x="5229707" y="791184"/>
                  </a:lnTo>
                  <a:lnTo>
                    <a:pt x="5232552" y="803884"/>
                  </a:lnTo>
                  <a:lnTo>
                    <a:pt x="5240337" y="816584"/>
                  </a:lnTo>
                  <a:lnTo>
                    <a:pt x="5381193" y="816584"/>
                  </a:lnTo>
                  <a:lnTo>
                    <a:pt x="5378526" y="829284"/>
                  </a:lnTo>
                  <a:lnTo>
                    <a:pt x="5376570" y="841984"/>
                  </a:lnTo>
                  <a:lnTo>
                    <a:pt x="5375364" y="854684"/>
                  </a:lnTo>
                  <a:lnTo>
                    <a:pt x="5374957" y="854684"/>
                  </a:lnTo>
                  <a:lnTo>
                    <a:pt x="5374957" y="892784"/>
                  </a:lnTo>
                  <a:lnTo>
                    <a:pt x="5374957" y="968984"/>
                  </a:lnTo>
                  <a:lnTo>
                    <a:pt x="5374957" y="1045184"/>
                  </a:lnTo>
                  <a:lnTo>
                    <a:pt x="5302326" y="1045184"/>
                  </a:lnTo>
                  <a:lnTo>
                    <a:pt x="5302326" y="968984"/>
                  </a:lnTo>
                  <a:lnTo>
                    <a:pt x="5374957" y="968984"/>
                  </a:lnTo>
                  <a:lnTo>
                    <a:pt x="5374957" y="892784"/>
                  </a:lnTo>
                  <a:lnTo>
                    <a:pt x="5251882" y="892784"/>
                  </a:lnTo>
                  <a:lnTo>
                    <a:pt x="5240337" y="905484"/>
                  </a:lnTo>
                  <a:lnTo>
                    <a:pt x="5232552" y="918184"/>
                  </a:lnTo>
                  <a:lnTo>
                    <a:pt x="5229707" y="930884"/>
                  </a:lnTo>
                  <a:lnTo>
                    <a:pt x="5229707" y="1083284"/>
                  </a:lnTo>
                  <a:lnTo>
                    <a:pt x="5232552" y="1095984"/>
                  </a:lnTo>
                  <a:lnTo>
                    <a:pt x="5240337" y="1108684"/>
                  </a:lnTo>
                  <a:lnTo>
                    <a:pt x="5374957" y="1108684"/>
                  </a:lnTo>
                  <a:lnTo>
                    <a:pt x="5374957" y="1286484"/>
                  </a:lnTo>
                  <a:lnTo>
                    <a:pt x="5338648" y="1286484"/>
                  </a:lnTo>
                  <a:lnTo>
                    <a:pt x="5338648" y="1261084"/>
                  </a:lnTo>
                  <a:lnTo>
                    <a:pt x="5338648" y="1222984"/>
                  </a:lnTo>
                  <a:lnTo>
                    <a:pt x="5335790" y="1210284"/>
                  </a:lnTo>
                  <a:lnTo>
                    <a:pt x="5328005" y="1197584"/>
                  </a:lnTo>
                  <a:lnTo>
                    <a:pt x="5316461" y="1184884"/>
                  </a:lnTo>
                  <a:lnTo>
                    <a:pt x="5296217" y="1184884"/>
                  </a:lnTo>
                  <a:lnTo>
                    <a:pt x="5296217" y="1845284"/>
                  </a:lnTo>
                  <a:lnTo>
                    <a:pt x="4830254" y="1845284"/>
                  </a:lnTo>
                  <a:lnTo>
                    <a:pt x="4796345" y="1832584"/>
                  </a:lnTo>
                  <a:lnTo>
                    <a:pt x="4766780" y="1819884"/>
                  </a:lnTo>
                  <a:lnTo>
                    <a:pt x="4743272" y="1794484"/>
                  </a:lnTo>
                  <a:lnTo>
                    <a:pt x="4727562" y="1769084"/>
                  </a:lnTo>
                  <a:lnTo>
                    <a:pt x="5254612" y="1769084"/>
                  </a:lnTo>
                  <a:lnTo>
                    <a:pt x="5296217" y="1845284"/>
                  </a:lnTo>
                  <a:lnTo>
                    <a:pt x="5296217" y="1184884"/>
                  </a:lnTo>
                  <a:lnTo>
                    <a:pt x="5266017" y="1184884"/>
                  </a:lnTo>
                  <a:lnTo>
                    <a:pt x="5266017" y="1261084"/>
                  </a:lnTo>
                  <a:lnTo>
                    <a:pt x="5266017" y="1349984"/>
                  </a:lnTo>
                  <a:lnTo>
                    <a:pt x="5259260" y="1362684"/>
                  </a:lnTo>
                  <a:lnTo>
                    <a:pt x="5253177" y="1375384"/>
                  </a:lnTo>
                  <a:lnTo>
                    <a:pt x="5247779" y="1388084"/>
                  </a:lnTo>
                  <a:lnTo>
                    <a:pt x="5243068" y="1400784"/>
                  </a:lnTo>
                  <a:lnTo>
                    <a:pt x="5230253" y="1400784"/>
                  </a:lnTo>
                  <a:lnTo>
                    <a:pt x="5230253" y="1476984"/>
                  </a:lnTo>
                  <a:lnTo>
                    <a:pt x="5229923" y="1489684"/>
                  </a:lnTo>
                  <a:lnTo>
                    <a:pt x="5229707" y="1489684"/>
                  </a:lnTo>
                  <a:lnTo>
                    <a:pt x="5229707" y="1692884"/>
                  </a:lnTo>
                  <a:lnTo>
                    <a:pt x="4721314" y="1692884"/>
                  </a:lnTo>
                  <a:lnTo>
                    <a:pt x="4721314" y="1032484"/>
                  </a:lnTo>
                  <a:lnTo>
                    <a:pt x="4740072" y="1032484"/>
                  </a:lnTo>
                  <a:lnTo>
                    <a:pt x="4758448" y="1019784"/>
                  </a:lnTo>
                  <a:lnTo>
                    <a:pt x="4776406" y="1019784"/>
                  </a:lnTo>
                  <a:lnTo>
                    <a:pt x="4793945" y="1007084"/>
                  </a:lnTo>
                  <a:lnTo>
                    <a:pt x="4793945" y="1438884"/>
                  </a:lnTo>
                  <a:lnTo>
                    <a:pt x="4796802" y="1451584"/>
                  </a:lnTo>
                  <a:lnTo>
                    <a:pt x="4804575" y="1464284"/>
                  </a:lnTo>
                  <a:lnTo>
                    <a:pt x="4816119" y="1476984"/>
                  </a:lnTo>
                  <a:lnTo>
                    <a:pt x="5230253" y="1476984"/>
                  </a:lnTo>
                  <a:lnTo>
                    <a:pt x="5230253" y="1400784"/>
                  </a:lnTo>
                  <a:lnTo>
                    <a:pt x="5120767" y="1400784"/>
                  </a:lnTo>
                  <a:lnTo>
                    <a:pt x="5120767" y="1261084"/>
                  </a:lnTo>
                  <a:lnTo>
                    <a:pt x="5266017" y="1261084"/>
                  </a:lnTo>
                  <a:lnTo>
                    <a:pt x="5266017" y="1184884"/>
                  </a:lnTo>
                  <a:lnTo>
                    <a:pt x="5070322" y="1184884"/>
                  </a:lnTo>
                  <a:lnTo>
                    <a:pt x="5058778" y="1197584"/>
                  </a:lnTo>
                  <a:lnTo>
                    <a:pt x="5050993" y="1210284"/>
                  </a:lnTo>
                  <a:lnTo>
                    <a:pt x="5048135" y="1222984"/>
                  </a:lnTo>
                  <a:lnTo>
                    <a:pt x="5048135" y="1400784"/>
                  </a:lnTo>
                  <a:lnTo>
                    <a:pt x="4866576" y="1400784"/>
                  </a:lnTo>
                  <a:lnTo>
                    <a:pt x="4866576" y="1007084"/>
                  </a:lnTo>
                  <a:lnTo>
                    <a:pt x="4866576" y="968984"/>
                  </a:lnTo>
                  <a:lnTo>
                    <a:pt x="4901946" y="943584"/>
                  </a:lnTo>
                  <a:lnTo>
                    <a:pt x="4933162" y="905484"/>
                  </a:lnTo>
                  <a:lnTo>
                    <a:pt x="4959794" y="867384"/>
                  </a:lnTo>
                  <a:lnTo>
                    <a:pt x="4981422" y="816584"/>
                  </a:lnTo>
                  <a:lnTo>
                    <a:pt x="5146446" y="816584"/>
                  </a:lnTo>
                  <a:lnTo>
                    <a:pt x="5154219" y="803884"/>
                  </a:lnTo>
                  <a:lnTo>
                    <a:pt x="5157076" y="791184"/>
                  </a:lnTo>
                  <a:lnTo>
                    <a:pt x="5157076" y="753084"/>
                  </a:lnTo>
                  <a:lnTo>
                    <a:pt x="5157076" y="676884"/>
                  </a:lnTo>
                  <a:lnTo>
                    <a:pt x="5157076" y="638784"/>
                  </a:lnTo>
                  <a:lnTo>
                    <a:pt x="5154219" y="626084"/>
                  </a:lnTo>
                  <a:lnTo>
                    <a:pt x="5146446" y="613384"/>
                  </a:lnTo>
                  <a:lnTo>
                    <a:pt x="5134902" y="613384"/>
                  </a:lnTo>
                  <a:lnTo>
                    <a:pt x="5120767" y="600684"/>
                  </a:lnTo>
                  <a:lnTo>
                    <a:pt x="5084445" y="600684"/>
                  </a:lnTo>
                  <a:lnTo>
                    <a:pt x="5084445" y="676884"/>
                  </a:lnTo>
                  <a:lnTo>
                    <a:pt x="5084445" y="753084"/>
                  </a:lnTo>
                  <a:lnTo>
                    <a:pt x="5011826" y="753084"/>
                  </a:lnTo>
                  <a:lnTo>
                    <a:pt x="5011826" y="676884"/>
                  </a:lnTo>
                  <a:lnTo>
                    <a:pt x="5084445" y="676884"/>
                  </a:lnTo>
                  <a:lnTo>
                    <a:pt x="5084445" y="600684"/>
                  </a:lnTo>
                  <a:lnTo>
                    <a:pt x="5004524" y="600684"/>
                  </a:lnTo>
                  <a:lnTo>
                    <a:pt x="5000168" y="587984"/>
                  </a:lnTo>
                  <a:lnTo>
                    <a:pt x="4994834" y="562584"/>
                  </a:lnTo>
                  <a:lnTo>
                    <a:pt x="4988560" y="549884"/>
                  </a:lnTo>
                  <a:lnTo>
                    <a:pt x="4981422" y="537184"/>
                  </a:lnTo>
                  <a:lnTo>
                    <a:pt x="5520207" y="537184"/>
                  </a:lnTo>
                  <a:lnTo>
                    <a:pt x="5520207" y="460984"/>
                  </a:lnTo>
                  <a:lnTo>
                    <a:pt x="4939195" y="460984"/>
                  </a:lnTo>
                  <a:lnTo>
                    <a:pt x="4939195" y="676884"/>
                  </a:lnTo>
                  <a:lnTo>
                    <a:pt x="4935385" y="727684"/>
                  </a:lnTo>
                  <a:lnTo>
                    <a:pt x="4924361" y="765784"/>
                  </a:lnTo>
                  <a:lnTo>
                    <a:pt x="4906721" y="816584"/>
                  </a:lnTo>
                  <a:lnTo>
                    <a:pt x="4883074" y="854684"/>
                  </a:lnTo>
                  <a:lnTo>
                    <a:pt x="4854016" y="880084"/>
                  </a:lnTo>
                  <a:lnTo>
                    <a:pt x="4820145" y="918184"/>
                  </a:lnTo>
                  <a:lnTo>
                    <a:pt x="4782083" y="930884"/>
                  </a:lnTo>
                  <a:lnTo>
                    <a:pt x="4740414" y="956284"/>
                  </a:lnTo>
                  <a:lnTo>
                    <a:pt x="4695749" y="968984"/>
                  </a:lnTo>
                  <a:lnTo>
                    <a:pt x="4601629" y="968984"/>
                  </a:lnTo>
                  <a:lnTo>
                    <a:pt x="4556963" y="956284"/>
                  </a:lnTo>
                  <a:lnTo>
                    <a:pt x="4515294" y="930884"/>
                  </a:lnTo>
                  <a:lnTo>
                    <a:pt x="4477232" y="918184"/>
                  </a:lnTo>
                  <a:lnTo>
                    <a:pt x="4443374" y="880084"/>
                  </a:lnTo>
                  <a:lnTo>
                    <a:pt x="4414304" y="854684"/>
                  </a:lnTo>
                  <a:lnTo>
                    <a:pt x="4390656" y="816584"/>
                  </a:lnTo>
                  <a:lnTo>
                    <a:pt x="4373016" y="765784"/>
                  </a:lnTo>
                  <a:lnTo>
                    <a:pt x="4361993" y="727684"/>
                  </a:lnTo>
                  <a:lnTo>
                    <a:pt x="4358183" y="676884"/>
                  </a:lnTo>
                  <a:lnTo>
                    <a:pt x="4361993" y="626084"/>
                  </a:lnTo>
                  <a:lnTo>
                    <a:pt x="4373016" y="587984"/>
                  </a:lnTo>
                  <a:lnTo>
                    <a:pt x="4390656" y="549884"/>
                  </a:lnTo>
                  <a:lnTo>
                    <a:pt x="4414304" y="511784"/>
                  </a:lnTo>
                  <a:lnTo>
                    <a:pt x="4443374" y="473684"/>
                  </a:lnTo>
                  <a:lnTo>
                    <a:pt x="4477232" y="448284"/>
                  </a:lnTo>
                  <a:lnTo>
                    <a:pt x="4515294" y="422884"/>
                  </a:lnTo>
                  <a:lnTo>
                    <a:pt x="4556963" y="397484"/>
                  </a:lnTo>
                  <a:lnTo>
                    <a:pt x="4601629" y="384784"/>
                  </a:lnTo>
                  <a:lnTo>
                    <a:pt x="4695749" y="384784"/>
                  </a:lnTo>
                  <a:lnTo>
                    <a:pt x="4740414" y="397484"/>
                  </a:lnTo>
                  <a:lnTo>
                    <a:pt x="4782083" y="422884"/>
                  </a:lnTo>
                  <a:lnTo>
                    <a:pt x="4820145" y="448284"/>
                  </a:lnTo>
                  <a:lnTo>
                    <a:pt x="4854016" y="473684"/>
                  </a:lnTo>
                  <a:lnTo>
                    <a:pt x="4883074" y="511784"/>
                  </a:lnTo>
                  <a:lnTo>
                    <a:pt x="4906721" y="549884"/>
                  </a:lnTo>
                  <a:lnTo>
                    <a:pt x="4924361" y="587984"/>
                  </a:lnTo>
                  <a:lnTo>
                    <a:pt x="4935385" y="626084"/>
                  </a:lnTo>
                  <a:lnTo>
                    <a:pt x="4939195" y="676884"/>
                  </a:lnTo>
                  <a:lnTo>
                    <a:pt x="4939195" y="460984"/>
                  </a:lnTo>
                  <a:lnTo>
                    <a:pt x="4939004" y="460984"/>
                  </a:lnTo>
                  <a:lnTo>
                    <a:pt x="4904727" y="422884"/>
                  </a:lnTo>
                  <a:lnTo>
                    <a:pt x="4865205" y="384784"/>
                  </a:lnTo>
                  <a:lnTo>
                    <a:pt x="4821059" y="359384"/>
                  </a:lnTo>
                  <a:lnTo>
                    <a:pt x="4772888" y="333984"/>
                  </a:lnTo>
                  <a:lnTo>
                    <a:pt x="4721314" y="321284"/>
                  </a:lnTo>
                  <a:lnTo>
                    <a:pt x="4721314" y="245084"/>
                  </a:lnTo>
                  <a:lnTo>
                    <a:pt x="5665470" y="245084"/>
                  </a:lnTo>
                  <a:lnTo>
                    <a:pt x="5665470" y="59905"/>
                  </a:lnTo>
                  <a:lnTo>
                    <a:pt x="5659221" y="53428"/>
                  </a:lnTo>
                  <a:lnTo>
                    <a:pt x="5659221" y="168884"/>
                  </a:lnTo>
                  <a:lnTo>
                    <a:pt x="4727562" y="168884"/>
                  </a:lnTo>
                  <a:lnTo>
                    <a:pt x="4743272" y="143484"/>
                  </a:lnTo>
                  <a:lnTo>
                    <a:pt x="4766780" y="118084"/>
                  </a:lnTo>
                  <a:lnTo>
                    <a:pt x="4796345" y="105384"/>
                  </a:lnTo>
                  <a:lnTo>
                    <a:pt x="4830254" y="92684"/>
                  </a:lnTo>
                  <a:lnTo>
                    <a:pt x="5556529" y="92684"/>
                  </a:lnTo>
                  <a:lnTo>
                    <a:pt x="5590438" y="105384"/>
                  </a:lnTo>
                  <a:lnTo>
                    <a:pt x="5620004" y="118084"/>
                  </a:lnTo>
                  <a:lnTo>
                    <a:pt x="5643511" y="143484"/>
                  </a:lnTo>
                  <a:lnTo>
                    <a:pt x="5659221" y="168884"/>
                  </a:lnTo>
                  <a:lnTo>
                    <a:pt x="5659221" y="53428"/>
                  </a:lnTo>
                  <a:lnTo>
                    <a:pt x="5648096" y="41884"/>
                  </a:lnTo>
                  <a:lnTo>
                    <a:pt x="5604738" y="29184"/>
                  </a:lnTo>
                  <a:lnTo>
                    <a:pt x="4782045" y="29184"/>
                  </a:lnTo>
                  <a:lnTo>
                    <a:pt x="4738687" y="41884"/>
                  </a:lnTo>
                  <a:lnTo>
                    <a:pt x="4701933" y="79984"/>
                  </a:lnTo>
                  <a:lnTo>
                    <a:pt x="4673511" y="118084"/>
                  </a:lnTo>
                  <a:lnTo>
                    <a:pt x="4655185" y="156184"/>
                  </a:lnTo>
                  <a:lnTo>
                    <a:pt x="4648695" y="206984"/>
                  </a:lnTo>
                  <a:lnTo>
                    <a:pt x="4648695" y="308584"/>
                  </a:lnTo>
                  <a:lnTo>
                    <a:pt x="4599483" y="321284"/>
                  </a:lnTo>
                  <a:lnTo>
                    <a:pt x="4552264" y="321284"/>
                  </a:lnTo>
                  <a:lnTo>
                    <a:pt x="4507471" y="346684"/>
                  </a:lnTo>
                  <a:lnTo>
                    <a:pt x="4465548" y="359384"/>
                  </a:lnTo>
                  <a:lnTo>
                    <a:pt x="4426928" y="384784"/>
                  </a:lnTo>
                  <a:lnTo>
                    <a:pt x="4392041" y="422884"/>
                  </a:lnTo>
                  <a:lnTo>
                    <a:pt x="4361319" y="460984"/>
                  </a:lnTo>
                  <a:lnTo>
                    <a:pt x="4335208" y="499084"/>
                  </a:lnTo>
                  <a:lnTo>
                    <a:pt x="4314139" y="537184"/>
                  </a:lnTo>
                  <a:lnTo>
                    <a:pt x="4298556" y="575284"/>
                  </a:lnTo>
                  <a:lnTo>
                    <a:pt x="4288879" y="626084"/>
                  </a:lnTo>
                  <a:lnTo>
                    <a:pt x="4285551" y="676884"/>
                  </a:lnTo>
                  <a:lnTo>
                    <a:pt x="4288879" y="727684"/>
                  </a:lnTo>
                  <a:lnTo>
                    <a:pt x="4298556" y="778484"/>
                  </a:lnTo>
                  <a:lnTo>
                    <a:pt x="4314139" y="816584"/>
                  </a:lnTo>
                  <a:lnTo>
                    <a:pt x="4335208" y="854684"/>
                  </a:lnTo>
                  <a:lnTo>
                    <a:pt x="4361319" y="905484"/>
                  </a:lnTo>
                  <a:lnTo>
                    <a:pt x="4392041" y="930884"/>
                  </a:lnTo>
                  <a:lnTo>
                    <a:pt x="4426928" y="968984"/>
                  </a:lnTo>
                  <a:lnTo>
                    <a:pt x="4465548" y="994384"/>
                  </a:lnTo>
                  <a:lnTo>
                    <a:pt x="4507471" y="1007084"/>
                  </a:lnTo>
                  <a:lnTo>
                    <a:pt x="4552264" y="1032484"/>
                  </a:lnTo>
                  <a:lnTo>
                    <a:pt x="4599483" y="1032484"/>
                  </a:lnTo>
                  <a:lnTo>
                    <a:pt x="4648695" y="1045184"/>
                  </a:lnTo>
                  <a:lnTo>
                    <a:pt x="4648695" y="1730984"/>
                  </a:lnTo>
                  <a:lnTo>
                    <a:pt x="4655185" y="1781784"/>
                  </a:lnTo>
                  <a:lnTo>
                    <a:pt x="4673511" y="1819884"/>
                  </a:lnTo>
                  <a:lnTo>
                    <a:pt x="4701933" y="1857984"/>
                  </a:lnTo>
                  <a:lnTo>
                    <a:pt x="4738687" y="1883384"/>
                  </a:lnTo>
                  <a:lnTo>
                    <a:pt x="4782045" y="1908784"/>
                  </a:lnTo>
                  <a:lnTo>
                    <a:pt x="5338648" y="1908784"/>
                  </a:lnTo>
                  <a:lnTo>
                    <a:pt x="5338648" y="2162784"/>
                  </a:lnTo>
                  <a:lnTo>
                    <a:pt x="5341493" y="2188184"/>
                  </a:lnTo>
                  <a:lnTo>
                    <a:pt x="5349278" y="2188184"/>
                  </a:lnTo>
                  <a:lnTo>
                    <a:pt x="5360822" y="2200884"/>
                  </a:lnTo>
                  <a:lnTo>
                    <a:pt x="5933795" y="2200884"/>
                  </a:lnTo>
                  <a:lnTo>
                    <a:pt x="5945340" y="2188184"/>
                  </a:lnTo>
                  <a:lnTo>
                    <a:pt x="5953112" y="2188184"/>
                  </a:lnTo>
                  <a:lnTo>
                    <a:pt x="5955970" y="2162784"/>
                  </a:lnTo>
                  <a:lnTo>
                    <a:pt x="5955970" y="2137384"/>
                  </a:lnTo>
                  <a:lnTo>
                    <a:pt x="5955970" y="1921484"/>
                  </a:lnTo>
                  <a:lnTo>
                    <a:pt x="6027852" y="1718284"/>
                  </a:lnTo>
                  <a:lnTo>
                    <a:pt x="6028601" y="1718284"/>
                  </a:lnTo>
                  <a:lnTo>
                    <a:pt x="6028601" y="12610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362004" y="4581464"/>
              <a:ext cx="217880" cy="2181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889924" y="3999813"/>
              <a:ext cx="1125855" cy="509270"/>
            </a:xfrm>
            <a:custGeom>
              <a:avLst/>
              <a:gdLst/>
              <a:ahLst/>
              <a:cxnLst/>
              <a:rect l="l" t="t" r="r" b="b"/>
              <a:pathLst>
                <a:path w="1125854" h="509270">
                  <a:moveTo>
                    <a:pt x="363131" y="254469"/>
                  </a:moveTo>
                  <a:lnTo>
                    <a:pt x="360476" y="240792"/>
                  </a:lnTo>
                  <a:lnTo>
                    <a:pt x="352488" y="228765"/>
                  </a:lnTo>
                  <a:lnTo>
                    <a:pt x="340487" y="220776"/>
                  </a:lnTo>
                  <a:lnTo>
                    <a:pt x="326821" y="218122"/>
                  </a:lnTo>
                  <a:lnTo>
                    <a:pt x="313156" y="220776"/>
                  </a:lnTo>
                  <a:lnTo>
                    <a:pt x="301142" y="228765"/>
                  </a:lnTo>
                  <a:lnTo>
                    <a:pt x="108940" y="421182"/>
                  </a:lnTo>
                  <a:lnTo>
                    <a:pt x="61988" y="374180"/>
                  </a:lnTo>
                  <a:lnTo>
                    <a:pt x="22656" y="366191"/>
                  </a:lnTo>
                  <a:lnTo>
                    <a:pt x="0" y="399884"/>
                  </a:lnTo>
                  <a:lnTo>
                    <a:pt x="2667" y="413562"/>
                  </a:lnTo>
                  <a:lnTo>
                    <a:pt x="83261" y="498297"/>
                  </a:lnTo>
                  <a:lnTo>
                    <a:pt x="108940" y="508952"/>
                  </a:lnTo>
                  <a:lnTo>
                    <a:pt x="115874" y="508279"/>
                  </a:lnTo>
                  <a:lnTo>
                    <a:pt x="352488" y="280174"/>
                  </a:lnTo>
                  <a:lnTo>
                    <a:pt x="360476" y="268147"/>
                  </a:lnTo>
                  <a:lnTo>
                    <a:pt x="363131" y="254469"/>
                  </a:lnTo>
                  <a:close/>
                </a:path>
                <a:path w="1125854" h="509270">
                  <a:moveTo>
                    <a:pt x="1125715" y="36347"/>
                  </a:moveTo>
                  <a:lnTo>
                    <a:pt x="1122857" y="22199"/>
                  </a:lnTo>
                  <a:lnTo>
                    <a:pt x="1115072" y="10642"/>
                  </a:lnTo>
                  <a:lnTo>
                    <a:pt x="1103541" y="2857"/>
                  </a:lnTo>
                  <a:lnTo>
                    <a:pt x="1089406" y="0"/>
                  </a:lnTo>
                  <a:lnTo>
                    <a:pt x="653643" y="0"/>
                  </a:lnTo>
                  <a:lnTo>
                    <a:pt x="639508" y="2857"/>
                  </a:lnTo>
                  <a:lnTo>
                    <a:pt x="627964" y="10642"/>
                  </a:lnTo>
                  <a:lnTo>
                    <a:pt x="620179" y="22199"/>
                  </a:lnTo>
                  <a:lnTo>
                    <a:pt x="617321" y="36347"/>
                  </a:lnTo>
                  <a:lnTo>
                    <a:pt x="620179" y="50495"/>
                  </a:lnTo>
                  <a:lnTo>
                    <a:pt x="627964" y="62052"/>
                  </a:lnTo>
                  <a:lnTo>
                    <a:pt x="639508" y="69850"/>
                  </a:lnTo>
                  <a:lnTo>
                    <a:pt x="653643" y="72707"/>
                  </a:lnTo>
                  <a:lnTo>
                    <a:pt x="1089406" y="72707"/>
                  </a:lnTo>
                  <a:lnTo>
                    <a:pt x="1103541" y="69850"/>
                  </a:lnTo>
                  <a:lnTo>
                    <a:pt x="1115072" y="62052"/>
                  </a:lnTo>
                  <a:lnTo>
                    <a:pt x="1122857" y="50495"/>
                  </a:lnTo>
                  <a:lnTo>
                    <a:pt x="1125715" y="363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362004" y="3999802"/>
              <a:ext cx="72626" cy="7270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216750" y="5235833"/>
              <a:ext cx="217880" cy="7270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3227670" y="5831280"/>
            <a:ext cx="296989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40" dirty="0">
                <a:solidFill>
                  <a:srgbClr val="FFFFFF"/>
                </a:solidFill>
                <a:latin typeface="Arial"/>
                <a:cs typeface="Arial"/>
              </a:rPr>
              <a:t>Rendez-vous</a:t>
            </a:r>
            <a:r>
              <a:rPr sz="345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60" dirty="0">
                <a:solidFill>
                  <a:srgbClr val="FFFFFF"/>
                </a:solidFill>
                <a:latin typeface="Arial"/>
                <a:cs typeface="Arial"/>
              </a:rPr>
              <a:t>visio</a:t>
            </a:r>
            <a:endParaRPr sz="34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11921" y="9168444"/>
            <a:ext cx="279082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20" dirty="0">
                <a:solidFill>
                  <a:srgbClr val="FFFFFF"/>
                </a:solidFill>
                <a:latin typeface="Arial"/>
                <a:cs typeface="Arial"/>
              </a:rPr>
              <a:t>Avec</a:t>
            </a:r>
            <a:r>
              <a:rPr sz="345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0" dirty="0">
                <a:solidFill>
                  <a:srgbClr val="FFFFFF"/>
                </a:solidFill>
                <a:latin typeface="Arial"/>
                <a:cs typeface="Arial"/>
              </a:rPr>
              <a:t>réservation</a:t>
            </a:r>
            <a:endParaRPr sz="34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138827" y="9168444"/>
            <a:ext cx="277050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409" dirty="0">
                <a:solidFill>
                  <a:srgbClr val="FFFFFF"/>
                </a:solidFill>
                <a:latin typeface="Arial"/>
                <a:cs typeface="Arial"/>
              </a:rPr>
              <a:t>Sans</a:t>
            </a:r>
            <a:r>
              <a:rPr sz="345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0" dirty="0">
                <a:solidFill>
                  <a:srgbClr val="FFFFFF"/>
                </a:solidFill>
                <a:latin typeface="Arial"/>
                <a:cs typeface="Arial"/>
              </a:rPr>
              <a:t>réservation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764115" y="8673928"/>
            <a:ext cx="8508365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989965" algn="l"/>
                <a:tab pos="3385185" algn="l"/>
                <a:tab pos="5987415" algn="l"/>
                <a:tab pos="6749415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6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650" spc="-540" dirty="0">
                <a:solidFill>
                  <a:srgbClr val="FFFFFF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 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50" spc="-8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500" dirty="0">
                <a:solidFill>
                  <a:srgbClr val="FFFFFF"/>
                </a:solidFill>
                <a:latin typeface="Arial"/>
                <a:cs typeface="Arial"/>
              </a:rPr>
              <a:t>X	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09227" y="2808629"/>
            <a:ext cx="12863195" cy="55041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510540" marR="5080" indent="-498475" algn="r">
              <a:lnSpc>
                <a:spcPts val="8620"/>
              </a:lnSpc>
              <a:spcBef>
                <a:spcPts val="400"/>
              </a:spcBef>
            </a:pPr>
            <a:r>
              <a:rPr sz="7200" b="1" spc="-105" dirty="0">
                <a:solidFill>
                  <a:srgbClr val="FFFFFF"/>
                </a:solidFill>
                <a:latin typeface="Arial"/>
                <a:cs typeface="Arial"/>
              </a:rPr>
              <a:t>Les </a:t>
            </a:r>
            <a:r>
              <a:rPr sz="7200" b="1" spc="300" dirty="0">
                <a:solidFill>
                  <a:srgbClr val="FFFFFF"/>
                </a:solidFill>
                <a:latin typeface="Arial"/>
                <a:cs typeface="Arial"/>
              </a:rPr>
              <a:t>petits</a:t>
            </a:r>
            <a:r>
              <a:rPr sz="7200" b="1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85" dirty="0">
                <a:solidFill>
                  <a:srgbClr val="FFFFFF"/>
                </a:solidFill>
                <a:latin typeface="Arial"/>
                <a:cs typeface="Arial"/>
              </a:rPr>
              <a:t>cabinets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25" dirty="0">
                <a:solidFill>
                  <a:srgbClr val="FFFFFF"/>
                </a:solidFill>
                <a:latin typeface="Arial"/>
                <a:cs typeface="Arial"/>
              </a:rPr>
              <a:t>ferment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tandis </a:t>
            </a:r>
            <a:r>
              <a:rPr sz="7200" b="1" spc="440" dirty="0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sz="7200" b="1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0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85" dirty="0">
                <a:solidFill>
                  <a:srgbClr val="FFFFFF"/>
                </a:solidFill>
                <a:latin typeface="Arial"/>
                <a:cs typeface="Arial"/>
              </a:rPr>
              <a:t>cabinets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comprenant </a:t>
            </a:r>
            <a:r>
              <a:rPr sz="7200" b="1" spc="180" dirty="0">
                <a:solidFill>
                  <a:srgbClr val="FFFFFF"/>
                </a:solidFill>
                <a:latin typeface="Arial"/>
                <a:cs typeface="Arial"/>
              </a:rPr>
              <a:t>plus</a:t>
            </a:r>
            <a:r>
              <a:rPr sz="7200" b="1" spc="-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30" dirty="0">
                <a:solidFill>
                  <a:srgbClr val="FFFFFF"/>
                </a:solidFill>
                <a:latin typeface="Arial"/>
                <a:cs typeface="Arial"/>
              </a:rPr>
              <a:t>10 </a:t>
            </a:r>
            <a:r>
              <a:rPr sz="7200" b="1" spc="6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50" dirty="0">
                <a:solidFill>
                  <a:srgbClr val="FFFFFF"/>
                </a:solidFill>
                <a:latin typeface="Arial"/>
                <a:cs typeface="Arial"/>
              </a:rPr>
              <a:t>salariés </a:t>
            </a:r>
            <a:r>
              <a:rPr sz="7200" b="1" spc="225" dirty="0">
                <a:solidFill>
                  <a:srgbClr val="FFFFFF"/>
                </a:solidFill>
                <a:latin typeface="Arial"/>
                <a:cs typeface="Arial"/>
              </a:rPr>
              <a:t>sont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7200" b="1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40" dirty="0">
                <a:solidFill>
                  <a:srgbClr val="FFFFFF"/>
                </a:solidFill>
                <a:latin typeface="Arial"/>
                <a:cs typeface="Arial"/>
              </a:rPr>
              <a:t>peu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80" dirty="0">
                <a:solidFill>
                  <a:srgbClr val="FFFFFF"/>
                </a:solidFill>
                <a:latin typeface="Arial"/>
                <a:cs typeface="Arial"/>
              </a:rPr>
              <a:t>plus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70" dirty="0">
                <a:solidFill>
                  <a:srgbClr val="FFFFFF"/>
                </a:solidFill>
                <a:latin typeface="Arial"/>
                <a:cs typeface="Arial"/>
              </a:rPr>
              <a:t>nombreux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chaque</a:t>
            </a:r>
            <a:r>
              <a:rPr sz="7200" b="1" spc="-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25" dirty="0">
                <a:solidFill>
                  <a:srgbClr val="FFFFFF"/>
                </a:solidFill>
                <a:latin typeface="Arial"/>
                <a:cs typeface="Arial"/>
              </a:rPr>
              <a:t>année.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987303" y="3546456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414641" y="2547695"/>
            <a:ext cx="9524365" cy="42722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00AF7B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00AF7B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0AF7B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00AF7B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00AF7B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00AF7B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00AF7B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0AF7B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00AF7B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00AF7B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00AF7B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00AF7B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00AF7B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00AF7B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50">
              <a:latin typeface="Arial"/>
              <a:cs typeface="Arial"/>
            </a:endParaRPr>
          </a:p>
          <a:p>
            <a:pPr marL="12700" marR="1169035">
              <a:lnSpc>
                <a:spcPct val="101400"/>
              </a:lnSpc>
            </a:pPr>
            <a:r>
              <a:rPr sz="3450" spc="-385" dirty="0">
                <a:latin typeface="Arial"/>
                <a:cs typeface="Arial"/>
              </a:rPr>
              <a:t>66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370" dirty="0">
                <a:latin typeface="Arial"/>
                <a:cs typeface="Arial"/>
              </a:rPr>
              <a:t>femmes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75" dirty="0">
                <a:latin typeface="Arial"/>
                <a:cs typeface="Arial"/>
              </a:rPr>
              <a:t>74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440" dirty="0">
                <a:latin typeface="Arial"/>
                <a:cs typeface="Arial"/>
              </a:rPr>
              <a:t>hommes </a:t>
            </a:r>
            <a:r>
              <a:rPr sz="3450" spc="-290" dirty="0">
                <a:latin typeface="Arial"/>
                <a:cs typeface="Arial"/>
              </a:rPr>
              <a:t>sont </a:t>
            </a:r>
            <a:r>
              <a:rPr sz="3450" spc="-240" dirty="0">
                <a:latin typeface="Arial"/>
                <a:cs typeface="Arial"/>
              </a:rPr>
              <a:t>prêts </a:t>
            </a:r>
            <a:r>
              <a:rPr sz="3450" spc="-210" dirty="0">
                <a:latin typeface="Arial"/>
                <a:cs typeface="Arial"/>
              </a:rPr>
              <a:t>à  </a:t>
            </a:r>
            <a:r>
              <a:rPr sz="3450" spc="-355" dirty="0">
                <a:latin typeface="Arial"/>
                <a:cs typeface="Arial"/>
              </a:rPr>
              <a:t>essayer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155" dirty="0">
                <a:latin typeface="Arial"/>
                <a:cs typeface="Arial"/>
              </a:rPr>
              <a:t>télé </a:t>
            </a:r>
            <a:r>
              <a:rPr sz="3450" spc="-229" dirty="0">
                <a:latin typeface="Arial"/>
                <a:cs typeface="Arial"/>
              </a:rPr>
              <a:t>consultation </a:t>
            </a:r>
            <a:r>
              <a:rPr sz="3450" spc="-340" dirty="0">
                <a:latin typeface="Arial"/>
                <a:cs typeface="Arial"/>
              </a:rPr>
              <a:t>en</a:t>
            </a:r>
            <a:r>
              <a:rPr sz="3450" spc="125" dirty="0">
                <a:latin typeface="Arial"/>
                <a:cs typeface="Arial"/>
              </a:rPr>
              <a:t> </a:t>
            </a:r>
            <a:r>
              <a:rPr sz="3450" spc="-245" dirty="0">
                <a:latin typeface="Arial"/>
                <a:cs typeface="Arial"/>
              </a:rPr>
              <a:t>visioconférence.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90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</a:pPr>
            <a:r>
              <a:rPr sz="3450" spc="-490" dirty="0">
                <a:latin typeface="Arial"/>
                <a:cs typeface="Arial"/>
              </a:rPr>
              <a:t>Le </a:t>
            </a:r>
            <a:r>
              <a:rPr sz="3450" spc="-265" dirty="0">
                <a:latin typeface="Arial"/>
                <a:cs typeface="Arial"/>
              </a:rPr>
              <a:t>secteur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75" dirty="0">
                <a:latin typeface="Arial"/>
                <a:cs typeface="Arial"/>
              </a:rPr>
              <a:t>santé </a:t>
            </a:r>
            <a:r>
              <a:rPr sz="3450" spc="-254" dirty="0">
                <a:latin typeface="Arial"/>
                <a:cs typeface="Arial"/>
              </a:rPr>
              <a:t>n'échappe </a:t>
            </a:r>
            <a:r>
              <a:rPr sz="3450" spc="-315" dirty="0">
                <a:latin typeface="Arial"/>
                <a:cs typeface="Arial"/>
              </a:rPr>
              <a:t>pas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40" dirty="0">
                <a:latin typeface="Arial"/>
                <a:cs typeface="Arial"/>
              </a:rPr>
              <a:t>tendance  </a:t>
            </a:r>
            <a:r>
              <a:rPr sz="3450" spc="-270" dirty="0">
                <a:latin typeface="Arial"/>
                <a:cs typeface="Arial"/>
              </a:rPr>
              <a:t>grandissante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260" dirty="0">
                <a:latin typeface="Arial"/>
                <a:cs typeface="Arial"/>
              </a:rPr>
              <a:t>est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170" dirty="0">
                <a:latin typeface="Arial"/>
                <a:cs typeface="Arial"/>
              </a:rPr>
              <a:t>digitalisation. </a:t>
            </a:r>
            <a:r>
              <a:rPr sz="3450" spc="-509" dirty="0">
                <a:latin typeface="Arial"/>
                <a:cs typeface="Arial"/>
              </a:rPr>
              <a:t>Rdv </a:t>
            </a:r>
            <a:r>
              <a:rPr sz="3450" spc="-280" dirty="0">
                <a:latin typeface="Arial"/>
                <a:cs typeface="Arial"/>
              </a:rPr>
              <a:t>visio, </a:t>
            </a:r>
            <a:r>
              <a:rPr sz="3450" spc="-265" dirty="0">
                <a:latin typeface="Arial"/>
                <a:cs typeface="Arial"/>
              </a:rPr>
              <a:t>réservation 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220" dirty="0">
                <a:latin typeface="Arial"/>
                <a:cs typeface="Arial"/>
              </a:rPr>
              <a:t>ligne, </a:t>
            </a:r>
            <a:r>
              <a:rPr sz="3450" spc="-140" dirty="0">
                <a:latin typeface="Arial"/>
                <a:cs typeface="Arial"/>
              </a:rPr>
              <a:t>etc </a:t>
            </a:r>
            <a:r>
              <a:rPr sz="3450" spc="-240" dirty="0">
                <a:latin typeface="Arial"/>
                <a:cs typeface="Arial"/>
              </a:rPr>
              <a:t>doivent </a:t>
            </a:r>
            <a:r>
              <a:rPr sz="3450" spc="-185" dirty="0">
                <a:latin typeface="Arial"/>
                <a:cs typeface="Arial"/>
              </a:rPr>
              <a:t>être </a:t>
            </a:r>
            <a:r>
              <a:rPr sz="3450" spc="-260" dirty="0">
                <a:latin typeface="Arial"/>
                <a:cs typeface="Arial"/>
              </a:rPr>
              <a:t>pris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250" dirty="0">
                <a:latin typeface="Arial"/>
                <a:cs typeface="Arial"/>
              </a:rPr>
              <a:t>compte</a:t>
            </a:r>
            <a:r>
              <a:rPr sz="3450" spc="-55" dirty="0">
                <a:latin typeface="Arial"/>
                <a:cs typeface="Arial"/>
              </a:rPr>
              <a:t> </a:t>
            </a:r>
            <a:r>
              <a:rPr sz="3450" spc="-215" dirty="0">
                <a:latin typeface="Arial"/>
                <a:cs typeface="Arial"/>
              </a:rPr>
              <a:t>par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185" dirty="0">
                <a:latin typeface="Arial"/>
                <a:cs typeface="Arial"/>
              </a:rPr>
              <a:t>cabinet.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988869" y="5513222"/>
            <a:ext cx="1297305" cy="3742054"/>
            <a:chOff x="11988869" y="5513222"/>
            <a:chExt cx="1297305" cy="3742054"/>
          </a:xfrm>
        </p:grpSpPr>
        <p:sp>
          <p:nvSpPr>
            <p:cNvPr id="9" name="object 9"/>
            <p:cNvSpPr/>
            <p:nvPr/>
          </p:nvSpPr>
          <p:spPr>
            <a:xfrm>
              <a:off x="12092356" y="5513221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00A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88869" y="7959390"/>
              <a:ext cx="1296958" cy="1295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414641" y="7223602"/>
            <a:ext cx="9241155" cy="268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45" dirty="0">
                <a:latin typeface="Arial"/>
                <a:cs typeface="Arial"/>
              </a:rPr>
              <a:t>personnes </a:t>
            </a:r>
            <a:r>
              <a:rPr sz="3450" spc="-245" dirty="0">
                <a:latin typeface="Arial"/>
                <a:cs typeface="Arial"/>
              </a:rPr>
              <a:t>interrogées </a:t>
            </a:r>
            <a:r>
              <a:rPr sz="3450" spc="-250" dirty="0">
                <a:latin typeface="Arial"/>
                <a:cs typeface="Arial"/>
              </a:rPr>
              <a:t>consultent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280" dirty="0">
                <a:latin typeface="Arial"/>
                <a:cs typeface="Arial"/>
              </a:rPr>
              <a:t>Faire  </a:t>
            </a:r>
            <a:r>
              <a:rPr sz="3450" spc="-290" dirty="0">
                <a:latin typeface="Arial"/>
                <a:cs typeface="Arial"/>
              </a:rPr>
              <a:t>renouveler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280" dirty="0">
                <a:latin typeface="Arial"/>
                <a:cs typeface="Arial"/>
              </a:rPr>
              <a:t>ordonnance </a:t>
            </a:r>
            <a:r>
              <a:rPr sz="3450" spc="-305" dirty="0">
                <a:latin typeface="Arial"/>
                <a:cs typeface="Arial"/>
              </a:rPr>
              <a:t>(42%) </a:t>
            </a:r>
            <a:r>
              <a:rPr sz="3450" spc="-160" dirty="0">
                <a:latin typeface="Arial"/>
                <a:cs typeface="Arial"/>
              </a:rPr>
              <a:t>; </a:t>
            </a:r>
            <a:r>
              <a:rPr sz="3450" spc="-204" dirty="0">
                <a:latin typeface="Arial"/>
                <a:cs typeface="Arial"/>
              </a:rPr>
              <a:t>Etablir </a:t>
            </a:r>
            <a:r>
              <a:rPr sz="3450" spc="-395" dirty="0">
                <a:latin typeface="Arial"/>
                <a:cs typeface="Arial"/>
              </a:rPr>
              <a:t>un </a:t>
            </a:r>
            <a:r>
              <a:rPr sz="3450" spc="-210" dirty="0">
                <a:latin typeface="Arial"/>
                <a:cs typeface="Arial"/>
              </a:rPr>
              <a:t>diagnostic  </a:t>
            </a:r>
            <a:r>
              <a:rPr sz="3450" spc="-235" dirty="0">
                <a:latin typeface="Arial"/>
                <a:cs typeface="Arial"/>
              </a:rPr>
              <a:t>médical </a:t>
            </a:r>
            <a:r>
              <a:rPr sz="3450" spc="-355" dirty="0">
                <a:latin typeface="Arial"/>
                <a:cs typeface="Arial"/>
              </a:rPr>
              <a:t>(32%) </a:t>
            </a:r>
            <a:r>
              <a:rPr sz="3450" spc="-160" dirty="0">
                <a:latin typeface="Arial"/>
                <a:cs typeface="Arial"/>
              </a:rPr>
              <a:t>; </a:t>
            </a:r>
            <a:r>
              <a:rPr sz="3450" spc="-210" dirty="0">
                <a:latin typeface="Arial"/>
                <a:cs typeface="Arial"/>
              </a:rPr>
              <a:t>Obtenir </a:t>
            </a:r>
            <a:r>
              <a:rPr sz="3450" spc="-395" dirty="0">
                <a:latin typeface="Arial"/>
                <a:cs typeface="Arial"/>
              </a:rPr>
              <a:t>un </a:t>
            </a:r>
            <a:r>
              <a:rPr sz="3450" spc="-200" dirty="0">
                <a:latin typeface="Arial"/>
                <a:cs typeface="Arial"/>
              </a:rPr>
              <a:t>traitement </a:t>
            </a:r>
            <a:r>
              <a:rPr sz="3450" spc="-295" dirty="0">
                <a:latin typeface="Arial"/>
                <a:cs typeface="Arial"/>
              </a:rPr>
              <a:t>médicamenteux  </a:t>
            </a:r>
            <a:r>
              <a:rPr sz="3450" spc="-385" dirty="0">
                <a:latin typeface="Arial"/>
                <a:cs typeface="Arial"/>
              </a:rPr>
              <a:t>(30%) </a:t>
            </a:r>
            <a:r>
              <a:rPr sz="3450" spc="-160" dirty="0">
                <a:latin typeface="Arial"/>
                <a:cs typeface="Arial"/>
              </a:rPr>
              <a:t>; </a:t>
            </a:r>
            <a:r>
              <a:rPr sz="3450" spc="-280" dirty="0">
                <a:latin typeface="Arial"/>
                <a:cs typeface="Arial"/>
              </a:rPr>
              <a:t>Faire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235" dirty="0">
                <a:latin typeface="Arial"/>
                <a:cs typeface="Arial"/>
              </a:rPr>
              <a:t>visite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10" dirty="0">
                <a:latin typeface="Arial"/>
                <a:cs typeface="Arial"/>
              </a:rPr>
              <a:t>contrôle </a:t>
            </a:r>
            <a:r>
              <a:rPr sz="3450" spc="-350" dirty="0">
                <a:latin typeface="Arial"/>
                <a:cs typeface="Arial"/>
              </a:rPr>
              <a:t>(28%) </a:t>
            </a:r>
            <a:r>
              <a:rPr sz="3450" spc="-160" dirty="0">
                <a:latin typeface="Arial"/>
                <a:cs typeface="Arial"/>
              </a:rPr>
              <a:t>; </a:t>
            </a:r>
            <a:r>
              <a:rPr sz="3450" spc="-210" dirty="0">
                <a:latin typeface="Arial"/>
                <a:cs typeface="Arial"/>
              </a:rPr>
              <a:t>Obtenir </a:t>
            </a:r>
            <a:r>
              <a:rPr sz="3450" spc="-395" dirty="0">
                <a:latin typeface="Arial"/>
                <a:cs typeface="Arial"/>
              </a:rPr>
              <a:t>un  </a:t>
            </a:r>
            <a:r>
              <a:rPr sz="3450" spc="-110" dirty="0">
                <a:latin typeface="Arial"/>
                <a:cs typeface="Arial"/>
              </a:rPr>
              <a:t>certificat </a:t>
            </a:r>
            <a:r>
              <a:rPr sz="3450" spc="-235" dirty="0">
                <a:latin typeface="Arial"/>
                <a:cs typeface="Arial"/>
              </a:rPr>
              <a:t>médical</a:t>
            </a:r>
            <a:r>
              <a:rPr sz="3450" spc="-195" dirty="0">
                <a:latin typeface="Arial"/>
                <a:cs typeface="Arial"/>
              </a:rPr>
              <a:t> </a:t>
            </a:r>
            <a:r>
              <a:rPr sz="3450" spc="-445" dirty="0">
                <a:latin typeface="Arial"/>
                <a:cs typeface="Arial"/>
              </a:rPr>
              <a:t>(14%).</a:t>
            </a:r>
            <a:endParaRPr sz="3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4" name="object 4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14641" y="6578980"/>
            <a:ext cx="9352280" cy="268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220" dirty="0">
                <a:latin typeface="Arial"/>
                <a:cs typeface="Arial"/>
              </a:rPr>
              <a:t>français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54" dirty="0">
                <a:latin typeface="Arial"/>
                <a:cs typeface="Arial"/>
              </a:rPr>
              <a:t>françaises </a:t>
            </a:r>
            <a:r>
              <a:rPr sz="3450" spc="-250" dirty="0">
                <a:latin typeface="Arial"/>
                <a:cs typeface="Arial"/>
              </a:rPr>
              <a:t>consultent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80" dirty="0">
                <a:latin typeface="Arial"/>
                <a:cs typeface="Arial"/>
              </a:rPr>
              <a:t>moyenne </a:t>
            </a:r>
            <a:r>
              <a:rPr sz="3450" spc="-330" dirty="0">
                <a:latin typeface="Arial"/>
                <a:cs typeface="Arial"/>
              </a:rPr>
              <a:t>six </a:t>
            </a:r>
            <a:r>
              <a:rPr sz="3450" spc="-204" dirty="0">
                <a:latin typeface="Arial"/>
                <a:cs typeface="Arial"/>
              </a:rPr>
              <a:t>fois  </a:t>
            </a:r>
            <a:r>
              <a:rPr sz="3450" spc="-395" dirty="0">
                <a:latin typeface="Arial"/>
                <a:cs typeface="Arial"/>
              </a:rPr>
              <a:t>un </a:t>
            </a:r>
            <a:r>
              <a:rPr sz="3450" spc="-285" dirty="0">
                <a:latin typeface="Arial"/>
                <a:cs typeface="Arial"/>
              </a:rPr>
              <a:t>médecin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245" dirty="0">
                <a:latin typeface="Arial"/>
                <a:cs typeface="Arial"/>
              </a:rPr>
              <a:t>l'année. </a:t>
            </a:r>
            <a:r>
              <a:rPr sz="3450" spc="-355" dirty="0">
                <a:latin typeface="Arial"/>
                <a:cs typeface="Arial"/>
              </a:rPr>
              <a:t>On </a:t>
            </a:r>
            <a:r>
              <a:rPr sz="3450" spc="-195" dirty="0">
                <a:latin typeface="Arial"/>
                <a:cs typeface="Arial"/>
              </a:rPr>
              <a:t>sait </a:t>
            </a:r>
            <a:r>
              <a:rPr sz="3450" spc="-345" dirty="0">
                <a:latin typeface="Arial"/>
                <a:cs typeface="Arial"/>
              </a:rPr>
              <a:t>aussi </a:t>
            </a:r>
            <a:r>
              <a:rPr sz="3450" spc="-295" dirty="0">
                <a:latin typeface="Arial"/>
                <a:cs typeface="Arial"/>
              </a:rPr>
              <a:t>que </a:t>
            </a:r>
            <a:r>
              <a:rPr sz="3450" spc="-350" dirty="0">
                <a:latin typeface="Arial"/>
                <a:cs typeface="Arial"/>
              </a:rPr>
              <a:t>83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340" dirty="0">
                <a:latin typeface="Arial"/>
                <a:cs typeface="Arial"/>
              </a:rPr>
              <a:t>des  </a:t>
            </a:r>
            <a:r>
              <a:rPr sz="3450" spc="-300" dirty="0">
                <a:latin typeface="Arial"/>
                <a:cs typeface="Arial"/>
              </a:rPr>
              <a:t>Français </a:t>
            </a:r>
            <a:r>
              <a:rPr sz="3450" spc="-250" dirty="0">
                <a:latin typeface="Arial"/>
                <a:cs typeface="Arial"/>
              </a:rPr>
              <a:t>consultent </a:t>
            </a:r>
            <a:r>
              <a:rPr sz="3450" spc="-395" dirty="0">
                <a:latin typeface="Arial"/>
                <a:cs typeface="Arial"/>
              </a:rPr>
              <a:t>un </a:t>
            </a:r>
            <a:r>
              <a:rPr sz="3450" spc="-285" dirty="0">
                <a:latin typeface="Arial"/>
                <a:cs typeface="Arial"/>
              </a:rPr>
              <a:t>médecin </a:t>
            </a:r>
            <a:r>
              <a:rPr sz="3450" spc="-305" dirty="0">
                <a:latin typeface="Arial"/>
                <a:cs typeface="Arial"/>
              </a:rPr>
              <a:t>au </a:t>
            </a:r>
            <a:r>
              <a:rPr sz="3450" spc="-370" dirty="0">
                <a:latin typeface="Arial"/>
                <a:cs typeface="Arial"/>
              </a:rPr>
              <a:t>moins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204" dirty="0">
                <a:latin typeface="Arial"/>
                <a:cs typeface="Arial"/>
              </a:rPr>
              <a:t>fois </a:t>
            </a:r>
            <a:r>
              <a:rPr sz="3450" spc="-215" dirty="0">
                <a:latin typeface="Arial"/>
                <a:cs typeface="Arial"/>
              </a:rPr>
              <a:t>par </a:t>
            </a:r>
            <a:r>
              <a:rPr sz="3450" spc="-305" dirty="0">
                <a:latin typeface="Arial"/>
                <a:cs typeface="Arial"/>
              </a:rPr>
              <a:t>an 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1060" dirty="0">
                <a:latin typeface="Arial"/>
                <a:cs typeface="Arial"/>
              </a:rPr>
              <a:t>11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345" dirty="0">
                <a:latin typeface="Arial"/>
                <a:cs typeface="Arial"/>
              </a:rPr>
              <a:t>personnes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250" dirty="0">
                <a:latin typeface="Arial"/>
                <a:cs typeface="Arial"/>
              </a:rPr>
              <a:t>consultent </a:t>
            </a:r>
            <a:r>
              <a:rPr sz="3450" spc="-305" dirty="0">
                <a:latin typeface="Arial"/>
                <a:cs typeface="Arial"/>
              </a:rPr>
              <a:t>au </a:t>
            </a:r>
            <a:r>
              <a:rPr sz="3450" spc="-370" dirty="0">
                <a:latin typeface="Arial"/>
                <a:cs typeface="Arial"/>
              </a:rPr>
              <a:t>moins </a:t>
            </a:r>
            <a:r>
              <a:rPr sz="3450" spc="-360" dirty="0">
                <a:latin typeface="Arial"/>
                <a:cs typeface="Arial"/>
              </a:rPr>
              <a:t>une  </a:t>
            </a:r>
            <a:r>
              <a:rPr sz="3450" spc="-204" dirty="0">
                <a:latin typeface="Arial"/>
                <a:cs typeface="Arial"/>
              </a:rPr>
              <a:t>fois </a:t>
            </a:r>
            <a:r>
              <a:rPr sz="3450" spc="-215" dirty="0">
                <a:latin typeface="Arial"/>
                <a:cs typeface="Arial"/>
              </a:rPr>
              <a:t>par</a:t>
            </a:r>
            <a:r>
              <a:rPr sz="3450" spc="-100" dirty="0">
                <a:latin typeface="Arial"/>
                <a:cs typeface="Arial"/>
              </a:rPr>
              <a:t> </a:t>
            </a:r>
            <a:r>
              <a:rPr sz="3450" spc="-325" dirty="0">
                <a:latin typeface="Arial"/>
                <a:cs typeface="Arial"/>
              </a:rPr>
              <a:t>mois.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782653" y="4114434"/>
            <a:ext cx="1696085" cy="4533265"/>
            <a:chOff x="11782653" y="4114434"/>
            <a:chExt cx="1696085" cy="4533265"/>
          </a:xfrm>
        </p:grpSpPr>
        <p:sp>
          <p:nvSpPr>
            <p:cNvPr id="7" name="object 7"/>
            <p:cNvSpPr/>
            <p:nvPr/>
          </p:nvSpPr>
          <p:spPr>
            <a:xfrm>
              <a:off x="12562672" y="7345904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2641" y="7278699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71"/>
                  </a:moveTo>
                  <a:lnTo>
                    <a:pt x="308229" y="895337"/>
                  </a:lnTo>
                  <a:lnTo>
                    <a:pt x="293103" y="895337"/>
                  </a:lnTo>
                  <a:lnTo>
                    <a:pt x="286905" y="901471"/>
                  </a:lnTo>
                  <a:lnTo>
                    <a:pt x="286905" y="1265186"/>
                  </a:lnTo>
                  <a:lnTo>
                    <a:pt x="280936" y="1294777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72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77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02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55"/>
                  </a:lnTo>
                  <a:lnTo>
                    <a:pt x="114071" y="579691"/>
                  </a:lnTo>
                  <a:lnTo>
                    <a:pt x="107950" y="585838"/>
                  </a:lnTo>
                  <a:lnTo>
                    <a:pt x="107772" y="840257"/>
                  </a:lnTo>
                  <a:lnTo>
                    <a:pt x="82016" y="835037"/>
                  </a:lnTo>
                  <a:lnTo>
                    <a:pt x="53632" y="815848"/>
                  </a:lnTo>
                  <a:lnTo>
                    <a:pt x="34480" y="787412"/>
                  </a:lnTo>
                  <a:lnTo>
                    <a:pt x="27457" y="752627"/>
                  </a:lnTo>
                  <a:lnTo>
                    <a:pt x="27457" y="565607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75"/>
                  </a:lnTo>
                  <a:lnTo>
                    <a:pt x="150456" y="393395"/>
                  </a:lnTo>
                  <a:lnTo>
                    <a:pt x="146659" y="391528"/>
                  </a:lnTo>
                  <a:lnTo>
                    <a:pt x="139331" y="391528"/>
                  </a:lnTo>
                  <a:lnTo>
                    <a:pt x="46913" y="466153"/>
                  </a:lnTo>
                  <a:lnTo>
                    <a:pt x="12293" y="510527"/>
                  </a:lnTo>
                  <a:lnTo>
                    <a:pt x="0" y="565607"/>
                  </a:lnTo>
                  <a:lnTo>
                    <a:pt x="0" y="752627"/>
                  </a:lnTo>
                  <a:lnTo>
                    <a:pt x="9194" y="798106"/>
                  </a:lnTo>
                  <a:lnTo>
                    <a:pt x="34239" y="835279"/>
                  </a:lnTo>
                  <a:lnTo>
                    <a:pt x="71348" y="860361"/>
                  </a:lnTo>
                  <a:lnTo>
                    <a:pt x="107746" y="867752"/>
                  </a:lnTo>
                  <a:lnTo>
                    <a:pt x="107480" y="1265186"/>
                  </a:lnTo>
                  <a:lnTo>
                    <a:pt x="115620" y="1305471"/>
                  </a:lnTo>
                  <a:lnTo>
                    <a:pt x="137807" y="1338402"/>
                  </a:lnTo>
                  <a:lnTo>
                    <a:pt x="170700" y="1360614"/>
                  </a:lnTo>
                  <a:lnTo>
                    <a:pt x="210947" y="1368767"/>
                  </a:lnTo>
                  <a:lnTo>
                    <a:pt x="251167" y="1360614"/>
                  </a:lnTo>
                  <a:lnTo>
                    <a:pt x="284048" y="1338402"/>
                  </a:lnTo>
                  <a:lnTo>
                    <a:pt x="306222" y="1305471"/>
                  </a:lnTo>
                  <a:lnTo>
                    <a:pt x="314363" y="1265186"/>
                  </a:lnTo>
                  <a:lnTo>
                    <a:pt x="314363" y="901471"/>
                  </a:lnTo>
                  <a:close/>
                </a:path>
                <a:path w="1066800" h="1369059">
                  <a:moveTo>
                    <a:pt x="494715" y="194424"/>
                  </a:moveTo>
                  <a:lnTo>
                    <a:pt x="489585" y="149910"/>
                  </a:lnTo>
                  <a:lnTo>
                    <a:pt x="474967" y="109004"/>
                  </a:lnTo>
                  <a:lnTo>
                    <a:pt x="467271" y="96901"/>
                  </a:lnTo>
                  <a:lnTo>
                    <a:pt x="467271" y="194424"/>
                  </a:lnTo>
                  <a:lnTo>
                    <a:pt x="461302" y="238760"/>
                  </a:lnTo>
                  <a:lnTo>
                    <a:pt x="444487" y="278612"/>
                  </a:lnTo>
                  <a:lnTo>
                    <a:pt x="418401" y="312407"/>
                  </a:lnTo>
                  <a:lnTo>
                    <a:pt x="384670" y="338543"/>
                  </a:lnTo>
                  <a:lnTo>
                    <a:pt x="344881" y="355384"/>
                  </a:lnTo>
                  <a:lnTo>
                    <a:pt x="300634" y="361365"/>
                  </a:lnTo>
                  <a:lnTo>
                    <a:pt x="256387" y="355384"/>
                  </a:lnTo>
                  <a:lnTo>
                    <a:pt x="216598" y="338543"/>
                  </a:lnTo>
                  <a:lnTo>
                    <a:pt x="182854" y="312407"/>
                  </a:lnTo>
                  <a:lnTo>
                    <a:pt x="156781" y="278612"/>
                  </a:lnTo>
                  <a:lnTo>
                    <a:pt x="139954" y="238760"/>
                  </a:lnTo>
                  <a:lnTo>
                    <a:pt x="133997" y="194424"/>
                  </a:lnTo>
                  <a:lnTo>
                    <a:pt x="139954" y="150101"/>
                  </a:lnTo>
                  <a:lnTo>
                    <a:pt x="156781" y="110248"/>
                  </a:lnTo>
                  <a:lnTo>
                    <a:pt x="182854" y="76441"/>
                  </a:lnTo>
                  <a:lnTo>
                    <a:pt x="216598" y="50317"/>
                  </a:lnTo>
                  <a:lnTo>
                    <a:pt x="256387" y="33464"/>
                  </a:lnTo>
                  <a:lnTo>
                    <a:pt x="300634" y="27495"/>
                  </a:lnTo>
                  <a:lnTo>
                    <a:pt x="344881" y="33464"/>
                  </a:lnTo>
                  <a:lnTo>
                    <a:pt x="384670" y="50317"/>
                  </a:lnTo>
                  <a:lnTo>
                    <a:pt x="418401" y="76441"/>
                  </a:lnTo>
                  <a:lnTo>
                    <a:pt x="444487" y="110248"/>
                  </a:lnTo>
                  <a:lnTo>
                    <a:pt x="461302" y="150101"/>
                  </a:lnTo>
                  <a:lnTo>
                    <a:pt x="467271" y="194424"/>
                  </a:lnTo>
                  <a:lnTo>
                    <a:pt x="467271" y="96901"/>
                  </a:lnTo>
                  <a:lnTo>
                    <a:pt x="421944" y="42773"/>
                  </a:lnTo>
                  <a:lnTo>
                    <a:pt x="385902" y="19786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86"/>
                  </a:lnTo>
                  <a:lnTo>
                    <a:pt x="179349" y="42773"/>
                  </a:lnTo>
                  <a:lnTo>
                    <a:pt x="149288" y="72898"/>
                  </a:lnTo>
                  <a:lnTo>
                    <a:pt x="126352" y="109004"/>
                  </a:lnTo>
                  <a:lnTo>
                    <a:pt x="111747" y="149910"/>
                  </a:lnTo>
                  <a:lnTo>
                    <a:pt x="106616" y="194424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49"/>
                  </a:lnTo>
                  <a:lnTo>
                    <a:pt x="215379" y="369011"/>
                  </a:lnTo>
                  <a:lnTo>
                    <a:pt x="256197" y="383654"/>
                  </a:lnTo>
                  <a:lnTo>
                    <a:pt x="300634" y="388797"/>
                  </a:lnTo>
                  <a:lnTo>
                    <a:pt x="345071" y="383654"/>
                  </a:lnTo>
                  <a:lnTo>
                    <a:pt x="385902" y="369011"/>
                  </a:lnTo>
                  <a:lnTo>
                    <a:pt x="421944" y="346049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24"/>
                  </a:lnTo>
                  <a:close/>
                </a:path>
                <a:path w="1066800" h="1369059">
                  <a:moveTo>
                    <a:pt x="601332" y="565607"/>
                  </a:moveTo>
                  <a:lnTo>
                    <a:pt x="589038" y="510552"/>
                  </a:lnTo>
                  <a:lnTo>
                    <a:pt x="554355" y="466153"/>
                  </a:lnTo>
                  <a:lnTo>
                    <a:pt x="465137" y="392671"/>
                  </a:lnTo>
                  <a:lnTo>
                    <a:pt x="462000" y="391528"/>
                  </a:lnTo>
                  <a:lnTo>
                    <a:pt x="454672" y="391528"/>
                  </a:lnTo>
                  <a:lnTo>
                    <a:pt x="450811" y="393395"/>
                  </a:lnTo>
                  <a:lnTo>
                    <a:pt x="443420" y="402475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293"/>
                  </a:lnTo>
                  <a:lnTo>
                    <a:pt x="573874" y="565607"/>
                  </a:lnTo>
                  <a:lnTo>
                    <a:pt x="573874" y="752627"/>
                  </a:lnTo>
                  <a:lnTo>
                    <a:pt x="566839" y="787412"/>
                  </a:lnTo>
                  <a:lnTo>
                    <a:pt x="547662" y="815848"/>
                  </a:lnTo>
                  <a:lnTo>
                    <a:pt x="519264" y="835037"/>
                  </a:lnTo>
                  <a:lnTo>
                    <a:pt x="493788" y="840206"/>
                  </a:lnTo>
                  <a:lnTo>
                    <a:pt x="493788" y="654710"/>
                  </a:lnTo>
                  <a:lnTo>
                    <a:pt x="493255" y="585838"/>
                  </a:lnTo>
                  <a:lnTo>
                    <a:pt x="487121" y="579691"/>
                  </a:lnTo>
                  <a:lnTo>
                    <a:pt x="475869" y="579755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02"/>
                  </a:lnTo>
                  <a:lnTo>
                    <a:pt x="466331" y="1265186"/>
                  </a:lnTo>
                  <a:lnTo>
                    <a:pt x="460362" y="1294777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72"/>
                  </a:lnTo>
                  <a:lnTo>
                    <a:pt x="354596" y="1341272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67"/>
                  </a:lnTo>
                  <a:lnTo>
                    <a:pt x="390385" y="1368767"/>
                  </a:lnTo>
                  <a:lnTo>
                    <a:pt x="430606" y="1360614"/>
                  </a:lnTo>
                  <a:lnTo>
                    <a:pt x="463473" y="1338402"/>
                  </a:lnTo>
                  <a:lnTo>
                    <a:pt x="485648" y="1305471"/>
                  </a:lnTo>
                  <a:lnTo>
                    <a:pt x="493788" y="1265186"/>
                  </a:lnTo>
                  <a:lnTo>
                    <a:pt x="493788" y="867702"/>
                  </a:lnTo>
                  <a:lnTo>
                    <a:pt x="529932" y="860361"/>
                  </a:lnTo>
                  <a:lnTo>
                    <a:pt x="567067" y="835279"/>
                  </a:lnTo>
                  <a:lnTo>
                    <a:pt x="592124" y="798106"/>
                  </a:lnTo>
                  <a:lnTo>
                    <a:pt x="601332" y="752627"/>
                  </a:lnTo>
                  <a:lnTo>
                    <a:pt x="601332" y="565607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48"/>
                  </a:lnTo>
                  <a:lnTo>
                    <a:pt x="1039202" y="114820"/>
                  </a:lnTo>
                  <a:lnTo>
                    <a:pt x="1039202" y="219329"/>
                  </a:lnTo>
                  <a:lnTo>
                    <a:pt x="1034148" y="263258"/>
                  </a:lnTo>
                  <a:lnTo>
                    <a:pt x="1019721" y="303618"/>
                  </a:lnTo>
                  <a:lnTo>
                    <a:pt x="997102" y="339242"/>
                  </a:lnTo>
                  <a:lnTo>
                    <a:pt x="967435" y="368960"/>
                  </a:lnTo>
                  <a:lnTo>
                    <a:pt x="931887" y="391629"/>
                  </a:lnTo>
                  <a:lnTo>
                    <a:pt x="891616" y="406082"/>
                  </a:lnTo>
                  <a:lnTo>
                    <a:pt x="847788" y="411162"/>
                  </a:lnTo>
                  <a:lnTo>
                    <a:pt x="803922" y="406082"/>
                  </a:lnTo>
                  <a:lnTo>
                    <a:pt x="763625" y="391629"/>
                  </a:lnTo>
                  <a:lnTo>
                    <a:pt x="728052" y="368960"/>
                  </a:lnTo>
                  <a:lnTo>
                    <a:pt x="698373" y="339242"/>
                  </a:lnTo>
                  <a:lnTo>
                    <a:pt x="675728" y="303618"/>
                  </a:lnTo>
                  <a:lnTo>
                    <a:pt x="661301" y="263258"/>
                  </a:lnTo>
                  <a:lnTo>
                    <a:pt x="656234" y="219329"/>
                  </a:lnTo>
                  <a:lnTo>
                    <a:pt x="661301" y="175387"/>
                  </a:lnTo>
                  <a:lnTo>
                    <a:pt x="675728" y="135026"/>
                  </a:lnTo>
                  <a:lnTo>
                    <a:pt x="698373" y="99415"/>
                  </a:lnTo>
                  <a:lnTo>
                    <a:pt x="728052" y="69684"/>
                  </a:lnTo>
                  <a:lnTo>
                    <a:pt x="763625" y="47015"/>
                  </a:lnTo>
                  <a:lnTo>
                    <a:pt x="803922" y="32575"/>
                  </a:lnTo>
                  <a:lnTo>
                    <a:pt x="847788" y="27495"/>
                  </a:lnTo>
                  <a:lnTo>
                    <a:pt x="891616" y="32575"/>
                  </a:lnTo>
                  <a:lnTo>
                    <a:pt x="931887" y="47015"/>
                  </a:lnTo>
                  <a:lnTo>
                    <a:pt x="967435" y="69684"/>
                  </a:lnTo>
                  <a:lnTo>
                    <a:pt x="997102" y="99415"/>
                  </a:lnTo>
                  <a:lnTo>
                    <a:pt x="1019721" y="135026"/>
                  </a:lnTo>
                  <a:lnTo>
                    <a:pt x="1034148" y="175387"/>
                  </a:lnTo>
                  <a:lnTo>
                    <a:pt x="1039202" y="219329"/>
                  </a:lnTo>
                  <a:lnTo>
                    <a:pt x="1039202" y="114820"/>
                  </a:lnTo>
                  <a:lnTo>
                    <a:pt x="1018501" y="82219"/>
                  </a:lnTo>
                  <a:lnTo>
                    <a:pt x="984592" y="48234"/>
                  </a:lnTo>
                  <a:lnTo>
                    <a:pt x="952055" y="27495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34"/>
                  </a:lnTo>
                  <a:lnTo>
                    <a:pt x="676935" y="82219"/>
                  </a:lnTo>
                  <a:lnTo>
                    <a:pt x="651065" y="122948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32"/>
                  </a:lnTo>
                  <a:lnTo>
                    <a:pt x="651065" y="315658"/>
                  </a:lnTo>
                  <a:lnTo>
                    <a:pt x="676935" y="356374"/>
                  </a:lnTo>
                  <a:lnTo>
                    <a:pt x="710869" y="390347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47"/>
                  </a:lnTo>
                  <a:lnTo>
                    <a:pt x="1018501" y="356374"/>
                  </a:lnTo>
                  <a:lnTo>
                    <a:pt x="1044371" y="315658"/>
                  </a:lnTo>
                  <a:lnTo>
                    <a:pt x="1060869" y="269532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78408" y="7368064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76886" y="7278699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71"/>
                  </a:moveTo>
                  <a:lnTo>
                    <a:pt x="308152" y="895337"/>
                  </a:lnTo>
                  <a:lnTo>
                    <a:pt x="293027" y="895337"/>
                  </a:lnTo>
                  <a:lnTo>
                    <a:pt x="286829" y="901471"/>
                  </a:lnTo>
                  <a:lnTo>
                    <a:pt x="286829" y="1265186"/>
                  </a:lnTo>
                  <a:lnTo>
                    <a:pt x="280860" y="1294777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72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77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02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55"/>
                  </a:lnTo>
                  <a:lnTo>
                    <a:pt x="114071" y="579691"/>
                  </a:lnTo>
                  <a:lnTo>
                    <a:pt x="107937" y="585838"/>
                  </a:lnTo>
                  <a:lnTo>
                    <a:pt x="107759" y="840257"/>
                  </a:lnTo>
                  <a:lnTo>
                    <a:pt x="82003" y="835037"/>
                  </a:lnTo>
                  <a:lnTo>
                    <a:pt x="53632" y="815848"/>
                  </a:lnTo>
                  <a:lnTo>
                    <a:pt x="34480" y="787412"/>
                  </a:lnTo>
                  <a:lnTo>
                    <a:pt x="27444" y="752627"/>
                  </a:lnTo>
                  <a:lnTo>
                    <a:pt x="27444" y="565607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75"/>
                  </a:lnTo>
                  <a:lnTo>
                    <a:pt x="150444" y="393395"/>
                  </a:lnTo>
                  <a:lnTo>
                    <a:pt x="146646" y="391528"/>
                  </a:lnTo>
                  <a:lnTo>
                    <a:pt x="139319" y="391528"/>
                  </a:lnTo>
                  <a:lnTo>
                    <a:pt x="46901" y="466153"/>
                  </a:lnTo>
                  <a:lnTo>
                    <a:pt x="12280" y="510527"/>
                  </a:lnTo>
                  <a:lnTo>
                    <a:pt x="0" y="565607"/>
                  </a:lnTo>
                  <a:lnTo>
                    <a:pt x="0" y="752627"/>
                  </a:lnTo>
                  <a:lnTo>
                    <a:pt x="9182" y="798106"/>
                  </a:lnTo>
                  <a:lnTo>
                    <a:pt x="34226" y="835279"/>
                  </a:lnTo>
                  <a:lnTo>
                    <a:pt x="71335" y="860361"/>
                  </a:lnTo>
                  <a:lnTo>
                    <a:pt x="107734" y="867752"/>
                  </a:lnTo>
                  <a:lnTo>
                    <a:pt x="107467" y="1265186"/>
                  </a:lnTo>
                  <a:lnTo>
                    <a:pt x="115608" y="1305471"/>
                  </a:lnTo>
                  <a:lnTo>
                    <a:pt x="137782" y="1338402"/>
                  </a:lnTo>
                  <a:lnTo>
                    <a:pt x="170662" y="1360614"/>
                  </a:lnTo>
                  <a:lnTo>
                    <a:pt x="210870" y="1368767"/>
                  </a:lnTo>
                  <a:lnTo>
                    <a:pt x="251091" y="1360614"/>
                  </a:lnTo>
                  <a:lnTo>
                    <a:pt x="283972" y="1338402"/>
                  </a:lnTo>
                  <a:lnTo>
                    <a:pt x="306146" y="1305471"/>
                  </a:lnTo>
                  <a:lnTo>
                    <a:pt x="314286" y="1265186"/>
                  </a:lnTo>
                  <a:lnTo>
                    <a:pt x="314286" y="901471"/>
                  </a:lnTo>
                  <a:close/>
                </a:path>
                <a:path w="601344" h="1369059">
                  <a:moveTo>
                    <a:pt x="494715" y="194424"/>
                  </a:moveTo>
                  <a:lnTo>
                    <a:pt x="489572" y="149910"/>
                  </a:lnTo>
                  <a:lnTo>
                    <a:pt x="474941" y="109004"/>
                  </a:lnTo>
                  <a:lnTo>
                    <a:pt x="467258" y="96926"/>
                  </a:lnTo>
                  <a:lnTo>
                    <a:pt x="467258" y="194424"/>
                  </a:lnTo>
                  <a:lnTo>
                    <a:pt x="461302" y="238760"/>
                  </a:lnTo>
                  <a:lnTo>
                    <a:pt x="444474" y="278612"/>
                  </a:lnTo>
                  <a:lnTo>
                    <a:pt x="418388" y="312407"/>
                  </a:lnTo>
                  <a:lnTo>
                    <a:pt x="384644" y="338543"/>
                  </a:lnTo>
                  <a:lnTo>
                    <a:pt x="344830" y="355384"/>
                  </a:lnTo>
                  <a:lnTo>
                    <a:pt x="300558" y="361365"/>
                  </a:lnTo>
                  <a:lnTo>
                    <a:pt x="256311" y="355384"/>
                  </a:lnTo>
                  <a:lnTo>
                    <a:pt x="216522" y="338543"/>
                  </a:lnTo>
                  <a:lnTo>
                    <a:pt x="182791" y="312407"/>
                  </a:lnTo>
                  <a:lnTo>
                    <a:pt x="156705" y="278612"/>
                  </a:lnTo>
                  <a:lnTo>
                    <a:pt x="139890" y="238760"/>
                  </a:lnTo>
                  <a:lnTo>
                    <a:pt x="133921" y="194424"/>
                  </a:lnTo>
                  <a:lnTo>
                    <a:pt x="139890" y="150101"/>
                  </a:lnTo>
                  <a:lnTo>
                    <a:pt x="156705" y="110248"/>
                  </a:lnTo>
                  <a:lnTo>
                    <a:pt x="182791" y="76441"/>
                  </a:lnTo>
                  <a:lnTo>
                    <a:pt x="216522" y="50317"/>
                  </a:lnTo>
                  <a:lnTo>
                    <a:pt x="256311" y="33464"/>
                  </a:lnTo>
                  <a:lnTo>
                    <a:pt x="300558" y="27495"/>
                  </a:lnTo>
                  <a:lnTo>
                    <a:pt x="344830" y="33464"/>
                  </a:lnTo>
                  <a:lnTo>
                    <a:pt x="384644" y="50317"/>
                  </a:lnTo>
                  <a:lnTo>
                    <a:pt x="418388" y="76441"/>
                  </a:lnTo>
                  <a:lnTo>
                    <a:pt x="444474" y="110248"/>
                  </a:lnTo>
                  <a:lnTo>
                    <a:pt x="461302" y="150101"/>
                  </a:lnTo>
                  <a:lnTo>
                    <a:pt x="467258" y="194424"/>
                  </a:lnTo>
                  <a:lnTo>
                    <a:pt x="467258" y="96926"/>
                  </a:lnTo>
                  <a:lnTo>
                    <a:pt x="451993" y="72898"/>
                  </a:lnTo>
                  <a:lnTo>
                    <a:pt x="421894" y="42773"/>
                  </a:lnTo>
                  <a:lnTo>
                    <a:pt x="397929" y="27495"/>
                  </a:lnTo>
                  <a:lnTo>
                    <a:pt x="385851" y="19786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86"/>
                  </a:lnTo>
                  <a:lnTo>
                    <a:pt x="179273" y="42773"/>
                  </a:lnTo>
                  <a:lnTo>
                    <a:pt x="149212" y="72898"/>
                  </a:lnTo>
                  <a:lnTo>
                    <a:pt x="126288" y="109004"/>
                  </a:lnTo>
                  <a:lnTo>
                    <a:pt x="111671" y="149910"/>
                  </a:lnTo>
                  <a:lnTo>
                    <a:pt x="106540" y="194424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49"/>
                  </a:lnTo>
                  <a:lnTo>
                    <a:pt x="215303" y="369011"/>
                  </a:lnTo>
                  <a:lnTo>
                    <a:pt x="256120" y="383654"/>
                  </a:lnTo>
                  <a:lnTo>
                    <a:pt x="300558" y="388797"/>
                  </a:lnTo>
                  <a:lnTo>
                    <a:pt x="345008" y="383654"/>
                  </a:lnTo>
                  <a:lnTo>
                    <a:pt x="385851" y="369011"/>
                  </a:lnTo>
                  <a:lnTo>
                    <a:pt x="421894" y="346049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24"/>
                  </a:lnTo>
                  <a:close/>
                </a:path>
                <a:path w="601344" h="1369059">
                  <a:moveTo>
                    <a:pt x="601256" y="565607"/>
                  </a:moveTo>
                  <a:lnTo>
                    <a:pt x="588962" y="510552"/>
                  </a:lnTo>
                  <a:lnTo>
                    <a:pt x="554342" y="466153"/>
                  </a:lnTo>
                  <a:lnTo>
                    <a:pt x="464997" y="392671"/>
                  </a:lnTo>
                  <a:lnTo>
                    <a:pt x="461860" y="391528"/>
                  </a:lnTo>
                  <a:lnTo>
                    <a:pt x="454609" y="391528"/>
                  </a:lnTo>
                  <a:lnTo>
                    <a:pt x="450735" y="393395"/>
                  </a:lnTo>
                  <a:lnTo>
                    <a:pt x="443344" y="402475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293"/>
                  </a:lnTo>
                  <a:lnTo>
                    <a:pt x="573798" y="565607"/>
                  </a:lnTo>
                  <a:lnTo>
                    <a:pt x="573798" y="752627"/>
                  </a:lnTo>
                  <a:lnTo>
                    <a:pt x="566775" y="787412"/>
                  </a:lnTo>
                  <a:lnTo>
                    <a:pt x="547611" y="815848"/>
                  </a:lnTo>
                  <a:lnTo>
                    <a:pt x="519214" y="835037"/>
                  </a:lnTo>
                  <a:lnTo>
                    <a:pt x="493776" y="840193"/>
                  </a:lnTo>
                  <a:lnTo>
                    <a:pt x="493776" y="654710"/>
                  </a:lnTo>
                  <a:lnTo>
                    <a:pt x="493242" y="585838"/>
                  </a:lnTo>
                  <a:lnTo>
                    <a:pt x="487121" y="579691"/>
                  </a:lnTo>
                  <a:lnTo>
                    <a:pt x="475792" y="579755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02"/>
                  </a:lnTo>
                  <a:lnTo>
                    <a:pt x="466331" y="1265186"/>
                  </a:lnTo>
                  <a:lnTo>
                    <a:pt x="460349" y="1294777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72"/>
                  </a:lnTo>
                  <a:lnTo>
                    <a:pt x="354596" y="1341272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67"/>
                  </a:lnTo>
                  <a:lnTo>
                    <a:pt x="390309" y="1368767"/>
                  </a:lnTo>
                  <a:lnTo>
                    <a:pt x="430568" y="1360614"/>
                  </a:lnTo>
                  <a:lnTo>
                    <a:pt x="463461" y="1338402"/>
                  </a:lnTo>
                  <a:lnTo>
                    <a:pt x="485648" y="1305471"/>
                  </a:lnTo>
                  <a:lnTo>
                    <a:pt x="493776" y="1265186"/>
                  </a:lnTo>
                  <a:lnTo>
                    <a:pt x="493776" y="867689"/>
                  </a:lnTo>
                  <a:lnTo>
                    <a:pt x="529882" y="860361"/>
                  </a:lnTo>
                  <a:lnTo>
                    <a:pt x="567016" y="835279"/>
                  </a:lnTo>
                  <a:lnTo>
                    <a:pt x="592061" y="798106"/>
                  </a:lnTo>
                  <a:lnTo>
                    <a:pt x="601256" y="752627"/>
                  </a:lnTo>
                  <a:lnTo>
                    <a:pt x="601256" y="5656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72644" y="7368064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76720" y="8233101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4973" y="8161749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455701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777148" y="8384415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00A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 marL="12700" marR="5080">
              <a:lnSpc>
                <a:spcPct val="101400"/>
              </a:lnSpc>
              <a:spcBef>
                <a:spcPts val="3075"/>
              </a:spcBef>
            </a:pPr>
            <a:r>
              <a:rPr sz="3450" spc="-520" dirty="0">
                <a:solidFill>
                  <a:srgbClr val="000000"/>
                </a:solidFill>
              </a:rPr>
              <a:t>En </a:t>
            </a:r>
            <a:r>
              <a:rPr sz="3450" spc="-405" dirty="0">
                <a:solidFill>
                  <a:srgbClr val="000000"/>
                </a:solidFill>
              </a:rPr>
              <a:t>2019, </a:t>
            </a:r>
            <a:r>
              <a:rPr sz="3450" spc="-335" dirty="0">
                <a:solidFill>
                  <a:srgbClr val="000000"/>
                </a:solidFill>
              </a:rPr>
              <a:t>on </a:t>
            </a:r>
            <a:r>
              <a:rPr sz="3450" spc="-250" dirty="0">
                <a:solidFill>
                  <a:srgbClr val="000000"/>
                </a:solidFill>
              </a:rPr>
              <a:t>compte </a:t>
            </a:r>
            <a:r>
              <a:rPr sz="3450" spc="-785" dirty="0">
                <a:solidFill>
                  <a:srgbClr val="000000"/>
                </a:solidFill>
              </a:rPr>
              <a:t>101 </a:t>
            </a:r>
            <a:r>
              <a:rPr sz="3450" spc="-300" dirty="0">
                <a:solidFill>
                  <a:srgbClr val="000000"/>
                </a:solidFill>
              </a:rPr>
              <a:t>355 </a:t>
            </a:r>
            <a:r>
              <a:rPr sz="3450" spc="-315" dirty="0">
                <a:solidFill>
                  <a:srgbClr val="000000"/>
                </a:solidFill>
              </a:rPr>
              <a:t>médecins </a:t>
            </a:r>
            <a:r>
              <a:rPr sz="3450" spc="-254" dirty="0">
                <a:solidFill>
                  <a:srgbClr val="000000"/>
                </a:solidFill>
              </a:rPr>
              <a:t>généralistes </a:t>
            </a:r>
            <a:r>
              <a:rPr sz="3450" spc="-229" dirty="0">
                <a:solidFill>
                  <a:srgbClr val="000000"/>
                </a:solidFill>
              </a:rPr>
              <a:t>qui  </a:t>
            </a:r>
            <a:r>
              <a:rPr sz="3450" spc="-250" dirty="0">
                <a:solidFill>
                  <a:srgbClr val="000000"/>
                </a:solidFill>
              </a:rPr>
              <a:t>exercent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290" dirty="0">
                <a:solidFill>
                  <a:srgbClr val="000000"/>
                </a:solidFill>
              </a:rPr>
              <a:t>France. </a:t>
            </a:r>
            <a:r>
              <a:rPr sz="3450" spc="-295" dirty="0">
                <a:solidFill>
                  <a:srgbClr val="000000"/>
                </a:solidFill>
              </a:rPr>
              <a:t>Ce </a:t>
            </a:r>
            <a:r>
              <a:rPr sz="3450" spc="-229" dirty="0">
                <a:solidFill>
                  <a:srgbClr val="000000"/>
                </a:solidFill>
              </a:rPr>
              <a:t>qui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270" dirty="0">
                <a:solidFill>
                  <a:srgbClr val="000000"/>
                </a:solidFill>
              </a:rPr>
              <a:t>terme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250" dirty="0">
                <a:solidFill>
                  <a:srgbClr val="000000"/>
                </a:solidFill>
              </a:rPr>
              <a:t>de densité </a:t>
            </a:r>
            <a:r>
              <a:rPr sz="3450" spc="-395" dirty="0">
                <a:solidFill>
                  <a:srgbClr val="000000"/>
                </a:solidFill>
              </a:rPr>
              <a:t>nous  </a:t>
            </a:r>
            <a:r>
              <a:rPr sz="3450" spc="-200" dirty="0">
                <a:solidFill>
                  <a:srgbClr val="000000"/>
                </a:solidFill>
              </a:rPr>
              <a:t>rapporte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565" dirty="0">
                <a:solidFill>
                  <a:srgbClr val="000000"/>
                </a:solidFill>
              </a:rPr>
              <a:t>153 </a:t>
            </a:r>
            <a:r>
              <a:rPr sz="3450" spc="-315" dirty="0">
                <a:solidFill>
                  <a:srgbClr val="000000"/>
                </a:solidFill>
              </a:rPr>
              <a:t>médecins </a:t>
            </a:r>
            <a:r>
              <a:rPr sz="3450" spc="-275" dirty="0">
                <a:solidFill>
                  <a:srgbClr val="000000"/>
                </a:solidFill>
              </a:rPr>
              <a:t>pour </a:t>
            </a:r>
            <a:r>
              <a:rPr sz="3450" spc="-515" dirty="0">
                <a:solidFill>
                  <a:srgbClr val="000000"/>
                </a:solidFill>
              </a:rPr>
              <a:t>100 </a:t>
            </a:r>
            <a:r>
              <a:rPr sz="3450" spc="-240" dirty="0">
                <a:solidFill>
                  <a:srgbClr val="000000"/>
                </a:solidFill>
              </a:rPr>
              <a:t>000 </a:t>
            </a:r>
            <a:r>
              <a:rPr sz="3450" spc="-325" dirty="0">
                <a:solidFill>
                  <a:srgbClr val="000000"/>
                </a:solidFill>
              </a:rPr>
              <a:t>personnes. </a:t>
            </a:r>
            <a:r>
              <a:rPr sz="3450" spc="-305" dirty="0">
                <a:solidFill>
                  <a:srgbClr val="000000"/>
                </a:solidFill>
              </a:rPr>
              <a:t>L'âge  </a:t>
            </a:r>
            <a:r>
              <a:rPr sz="3450" spc="-400" dirty="0">
                <a:solidFill>
                  <a:srgbClr val="000000"/>
                </a:solidFill>
              </a:rPr>
              <a:t>moyen </a:t>
            </a:r>
            <a:r>
              <a:rPr sz="3450" spc="-340" dirty="0">
                <a:solidFill>
                  <a:srgbClr val="000000"/>
                </a:solidFill>
              </a:rPr>
              <a:t>des </a:t>
            </a:r>
            <a:r>
              <a:rPr sz="3450" spc="-315" dirty="0">
                <a:solidFill>
                  <a:srgbClr val="000000"/>
                </a:solidFill>
              </a:rPr>
              <a:t>médecins </a:t>
            </a:r>
            <a:r>
              <a:rPr sz="3450" spc="-260" dirty="0">
                <a:solidFill>
                  <a:srgbClr val="000000"/>
                </a:solidFill>
              </a:rPr>
              <a:t>est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54" dirty="0">
                <a:solidFill>
                  <a:srgbClr val="000000"/>
                </a:solidFill>
              </a:rPr>
              <a:t>50 </a:t>
            </a:r>
            <a:r>
              <a:rPr sz="3450" spc="-375" dirty="0">
                <a:solidFill>
                  <a:srgbClr val="000000"/>
                </a:solidFill>
              </a:rPr>
              <a:t>ans </a:t>
            </a:r>
            <a:r>
              <a:rPr sz="3450" spc="-350" dirty="0">
                <a:solidFill>
                  <a:srgbClr val="000000"/>
                </a:solidFill>
              </a:rPr>
              <a:t>(femmes </a:t>
            </a:r>
            <a:r>
              <a:rPr sz="3450" spc="-160" dirty="0">
                <a:solidFill>
                  <a:srgbClr val="000000"/>
                </a:solidFill>
              </a:rPr>
              <a:t>: </a:t>
            </a:r>
            <a:r>
              <a:rPr sz="3450" spc="-275" dirty="0">
                <a:solidFill>
                  <a:srgbClr val="000000"/>
                </a:solidFill>
              </a:rPr>
              <a:t>47 </a:t>
            </a:r>
            <a:r>
              <a:rPr sz="3450" spc="-375" dirty="0">
                <a:solidFill>
                  <a:srgbClr val="000000"/>
                </a:solidFill>
              </a:rPr>
              <a:t>ans </a:t>
            </a:r>
            <a:r>
              <a:rPr sz="3450" spc="-160" dirty="0">
                <a:solidFill>
                  <a:srgbClr val="000000"/>
                </a:solidFill>
              </a:rPr>
              <a:t>;  </a:t>
            </a:r>
            <a:r>
              <a:rPr sz="3450" spc="-440" dirty="0">
                <a:solidFill>
                  <a:srgbClr val="000000"/>
                </a:solidFill>
              </a:rPr>
              <a:t>hommes </a:t>
            </a:r>
            <a:r>
              <a:rPr sz="3450" spc="-270" dirty="0">
                <a:solidFill>
                  <a:srgbClr val="000000"/>
                </a:solidFill>
              </a:rPr>
              <a:t>55</a:t>
            </a:r>
            <a:r>
              <a:rPr sz="3450" spc="-385" dirty="0">
                <a:solidFill>
                  <a:srgbClr val="000000"/>
                </a:solidFill>
              </a:rPr>
              <a:t> </a:t>
            </a:r>
            <a:r>
              <a:rPr sz="3450" spc="-305" dirty="0">
                <a:solidFill>
                  <a:srgbClr val="000000"/>
                </a:solidFill>
              </a:rPr>
              <a:t>ans).</a:t>
            </a:r>
            <a:endParaRPr sz="3450"/>
          </a:p>
        </p:txBody>
      </p:sp>
      <p:sp>
        <p:nvSpPr>
          <p:cNvPr id="18" name="object 18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4" name="object 4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00A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7" name="object 7"/>
          <p:cNvSpPr txBox="1"/>
          <p:nvPr/>
        </p:nvSpPr>
        <p:spPr>
          <a:xfrm>
            <a:off x="1652462" y="3584970"/>
            <a:ext cx="511365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335530" marR="5080" indent="-1137920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 </a:t>
            </a:r>
            <a:r>
              <a:rPr sz="3450" spc="-340" dirty="0">
                <a:latin typeface="Arial"/>
                <a:cs typeface="Arial"/>
              </a:rPr>
              <a:t>une  </a:t>
            </a:r>
            <a:r>
              <a:rPr sz="3450" spc="-185" dirty="0">
                <a:latin typeface="Arial"/>
                <a:cs typeface="Arial"/>
              </a:rPr>
              <a:t>population</a:t>
            </a:r>
            <a:r>
              <a:rPr sz="3450" spc="-160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âgée</a:t>
            </a:r>
            <a:endParaRPr sz="34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5490" y="7454558"/>
            <a:ext cx="5130165" cy="12833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155985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155985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>
              <a:lnSpc>
                <a:spcPct val="100000"/>
              </a:lnSpc>
              <a:spcBef>
                <a:spcPts val="990"/>
              </a:spcBef>
            </a:pP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0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34160">
              <a:lnSpc>
                <a:spcPts val="3900"/>
              </a:lnSpc>
              <a:spcBef>
                <a:spcPts val="1320"/>
              </a:spcBef>
            </a:pPr>
            <a:r>
              <a:rPr sz="3450" spc="-180" dirty="0">
                <a:latin typeface="Arial"/>
                <a:cs typeface="Arial"/>
              </a:rPr>
              <a:t>Savoir-faire  </a:t>
            </a:r>
            <a:r>
              <a:rPr sz="3450" spc="-610" dirty="0">
                <a:latin typeface="Arial"/>
                <a:cs typeface="Arial"/>
              </a:rPr>
              <a:t>E</a:t>
            </a:r>
            <a:r>
              <a:rPr sz="3450" spc="-355" dirty="0">
                <a:latin typeface="Arial"/>
                <a:cs typeface="Arial"/>
              </a:rPr>
              <a:t>x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254" dirty="0">
                <a:latin typeface="Arial"/>
                <a:cs typeface="Arial"/>
              </a:rPr>
              <a:t>e</a:t>
            </a:r>
            <a:r>
              <a:rPr sz="3450" spc="-365" dirty="0">
                <a:latin typeface="Arial"/>
                <a:cs typeface="Arial"/>
              </a:rPr>
              <a:t>n</a:t>
            </a:r>
            <a:r>
              <a:rPr sz="3450" spc="-135" dirty="0">
                <a:latin typeface="Arial"/>
                <a:cs typeface="Arial"/>
              </a:rPr>
              <a:t>c</a:t>
            </a:r>
            <a:r>
              <a:rPr sz="3450" spc="-254" dirty="0">
                <a:latin typeface="Arial"/>
                <a:cs typeface="Arial"/>
              </a:rPr>
              <a:t>e</a:t>
            </a:r>
            <a:r>
              <a:rPr sz="3450" spc="-520" dirty="0">
                <a:latin typeface="Arial"/>
                <a:cs typeface="Arial"/>
              </a:rPr>
              <a:t>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00AF7B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00AF7B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00AF7B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00AF7B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00AF7B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00AF7B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00AF7B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0AF7B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00AF7B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00AF7B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00AF7B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00AF7B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00AF7B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00AF7B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00AF7B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0AF7B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00AF7B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00AF7B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00AF7B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704244" y="4317425"/>
            <a:ext cx="265430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15" dirty="0">
                <a:latin typeface="Arial"/>
                <a:cs typeface="Arial"/>
              </a:rPr>
              <a:t>Consultation </a:t>
            </a:r>
            <a:r>
              <a:rPr sz="3450" spc="-325" dirty="0">
                <a:latin typeface="Arial"/>
                <a:cs typeface="Arial"/>
              </a:rPr>
              <a:t>en  </a:t>
            </a:r>
            <a:r>
              <a:rPr sz="3450" spc="-365" dirty="0">
                <a:latin typeface="Arial"/>
                <a:cs typeface="Arial"/>
              </a:rPr>
              <a:t>dessous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45" dirty="0">
                <a:latin typeface="Arial"/>
                <a:cs typeface="Arial"/>
              </a:rPr>
              <a:t>la  </a:t>
            </a:r>
            <a:r>
              <a:rPr sz="3450" spc="-355" dirty="0">
                <a:latin typeface="Arial"/>
                <a:cs typeface="Arial"/>
              </a:rPr>
              <a:t>moyenne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00AF7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00A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47702"/>
            <a:ext cx="17857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00AF7B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00AF7B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00AF7B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5528310"/>
            <a:chOff x="6779910" y="3753017"/>
            <a:chExt cx="5375275" cy="552831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91293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79910" y="91573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072010" y="2649092"/>
            <a:ext cx="337566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250" dirty="0">
                <a:latin typeface="Arial"/>
                <a:cs typeface="Arial"/>
              </a:rPr>
              <a:t>Innovation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322891" y="6539553"/>
            <a:ext cx="316865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155985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 </a:t>
            </a:r>
            <a:r>
              <a:rPr sz="3450" spc="-220" dirty="0">
                <a:latin typeface="Arial"/>
                <a:cs typeface="Arial"/>
              </a:rPr>
              <a:t>entrants  </a:t>
            </a:r>
            <a:r>
              <a:rPr sz="3450" spc="-395" dirty="0">
                <a:latin typeface="Arial"/>
                <a:cs typeface="Arial"/>
              </a:rPr>
              <a:t>Taxe </a:t>
            </a:r>
            <a:r>
              <a:rPr sz="3450" spc="-325" dirty="0">
                <a:latin typeface="Arial"/>
                <a:cs typeface="Arial"/>
              </a:rPr>
              <a:t>en</a:t>
            </a:r>
            <a:r>
              <a:rPr sz="3450" spc="-390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défaveur</a:t>
            </a:r>
            <a:endParaRPr sz="3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155985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72010" y="7401940"/>
            <a:ext cx="4138295" cy="20370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 </a:t>
            </a:r>
            <a:r>
              <a:rPr sz="3450" spc="-220" dirty="0">
                <a:latin typeface="Arial"/>
                <a:cs typeface="Arial"/>
              </a:rPr>
              <a:t>technologies  </a:t>
            </a:r>
            <a:r>
              <a:rPr sz="3450" spc="-265" dirty="0">
                <a:latin typeface="Arial"/>
                <a:cs typeface="Arial"/>
              </a:rPr>
              <a:t>Réglementations  </a:t>
            </a:r>
            <a:r>
              <a:rPr sz="3450" spc="-260" dirty="0">
                <a:latin typeface="Arial"/>
                <a:cs typeface="Arial"/>
              </a:rPr>
              <a:t>Soutien </a:t>
            </a:r>
            <a:r>
              <a:rPr sz="3450" spc="-320" dirty="0">
                <a:latin typeface="Arial"/>
                <a:cs typeface="Arial"/>
              </a:rPr>
              <a:t>des</a:t>
            </a:r>
            <a:r>
              <a:rPr sz="3450" spc="35" dirty="0">
                <a:latin typeface="Arial"/>
                <a:cs typeface="Arial"/>
              </a:rPr>
              <a:t> </a:t>
            </a:r>
            <a:r>
              <a:rPr sz="3450" spc="-240" dirty="0">
                <a:latin typeface="Arial"/>
                <a:cs typeface="Arial"/>
              </a:rPr>
              <a:t>associations</a:t>
            </a:r>
            <a:endParaRPr sz="34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322891" y="2649092"/>
            <a:ext cx="5064125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225" dirty="0">
                <a:latin typeface="Arial"/>
                <a:cs typeface="Arial"/>
              </a:rPr>
              <a:t>Faible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visibilité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690"/>
              </a:lnSpc>
            </a:pP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402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00A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155985"/>
                </a:solidFill>
              </a:rPr>
              <a:t>STRATEGIE	</a:t>
            </a:r>
            <a:r>
              <a:rPr sz="6400" spc="645" dirty="0">
                <a:solidFill>
                  <a:srgbClr val="155985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00AF7B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0AF7B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AF7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AF7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AF7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AF7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00AF7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00AF7B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00AF7B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AF7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AF7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00AF7B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0AF7B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0AF7B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AF7B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00AF7B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AF7B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AF7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AF7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0AF7B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00AF7B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00AF7B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AF7B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AF7B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0AF7B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0AF7B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AF7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AF7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AF7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00AF7B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AF7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AF7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00AF7B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155985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00AF7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00A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155985"/>
                </a:solidFill>
              </a:rPr>
              <a:t>STRATEGIE	</a:t>
            </a:r>
            <a:r>
              <a:rPr sz="6400" spc="645" dirty="0">
                <a:solidFill>
                  <a:srgbClr val="155985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00AF7B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0AF7B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AF7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AF7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AF7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AF7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00AF7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00AF7B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00AF7B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AF7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AF7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00AF7B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0AF7B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0AF7B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AF7B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00AF7B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AF7B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AF7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AF7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0AF7B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00AF7B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00AF7B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AF7B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0AF7B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0AF7B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0AF7B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0AF7B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AF7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AF7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0AF7B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00AF7B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0AF7B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0AF7B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0AF7B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0AF7B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0AF7B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00AF7B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00AF7B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155985"/>
                </a:solidFill>
              </a:rPr>
              <a:t>P</a:t>
            </a:r>
            <a:r>
              <a:rPr sz="6400" spc="180" dirty="0">
                <a:solidFill>
                  <a:srgbClr val="155985"/>
                </a:solidFill>
              </a:rPr>
              <a:t>L</a:t>
            </a:r>
            <a:r>
              <a:rPr sz="6400" spc="869" dirty="0">
                <a:solidFill>
                  <a:srgbClr val="155985"/>
                </a:solidFill>
              </a:rPr>
              <a:t>A</a:t>
            </a:r>
            <a:r>
              <a:rPr sz="6400" spc="660" dirty="0">
                <a:solidFill>
                  <a:srgbClr val="155985"/>
                </a:solidFill>
              </a:rPr>
              <a:t>N</a:t>
            </a:r>
            <a:r>
              <a:rPr sz="6400" dirty="0">
                <a:solidFill>
                  <a:srgbClr val="155985"/>
                </a:solidFill>
              </a:rPr>
              <a:t>	</a:t>
            </a:r>
            <a:r>
              <a:rPr sz="6400" spc="575" dirty="0">
                <a:solidFill>
                  <a:srgbClr val="155985"/>
                </a:solidFill>
              </a:rPr>
              <a:t>D</a:t>
            </a:r>
            <a:r>
              <a:rPr sz="6400" spc="819" dirty="0">
                <a:solidFill>
                  <a:srgbClr val="155985"/>
                </a:solidFill>
              </a:rPr>
              <a:t>'</a:t>
            </a:r>
            <a:r>
              <a:rPr sz="6400" spc="869" dirty="0">
                <a:solidFill>
                  <a:srgbClr val="155985"/>
                </a:solidFill>
              </a:rPr>
              <a:t>A</a:t>
            </a:r>
            <a:r>
              <a:rPr sz="6400" spc="670" dirty="0">
                <a:solidFill>
                  <a:srgbClr val="155985"/>
                </a:solidFill>
              </a:rPr>
              <a:t>C</a:t>
            </a:r>
            <a:r>
              <a:rPr sz="6400" spc="380" dirty="0">
                <a:solidFill>
                  <a:srgbClr val="155985"/>
                </a:solidFill>
              </a:rPr>
              <a:t>T</a:t>
            </a:r>
            <a:r>
              <a:rPr sz="6400" spc="670" dirty="0">
                <a:solidFill>
                  <a:srgbClr val="155985"/>
                </a:solidFill>
              </a:rPr>
              <a:t>I</a:t>
            </a:r>
            <a:r>
              <a:rPr sz="6400" spc="1105" dirty="0">
                <a:solidFill>
                  <a:srgbClr val="155985"/>
                </a:solidFill>
              </a:rPr>
              <a:t>O</a:t>
            </a:r>
            <a:r>
              <a:rPr sz="6400" spc="660" dirty="0">
                <a:solidFill>
                  <a:srgbClr val="155985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8CC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00A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1692910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421762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766675" y="3608887"/>
            <a:ext cx="2409825" cy="12249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 </a:t>
            </a:r>
            <a:r>
              <a:rPr sz="2750" spc="-145" dirty="0">
                <a:latin typeface="Arial"/>
                <a:cs typeface="Arial"/>
              </a:rPr>
              <a:t>téléconsultation</a:t>
            </a:r>
            <a:endParaRPr sz="27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9649370" y="2749778"/>
            <a:ext cx="2681605" cy="16154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3070"/>
              </a:lnSpc>
              <a:spcBef>
                <a:spcPts val="385"/>
              </a:spcBef>
            </a:pP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locale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3683673" y="3608887"/>
            <a:ext cx="216090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11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155985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00AF7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15598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00AF7B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00AF7B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00AF7B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15598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00AF7B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15598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15598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00AF7B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00AF7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15598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00AF7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00AF7B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15598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867112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  <a:tab pos="5877560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 smtClean="0">
                <a:solidFill>
                  <a:srgbClr val="FFFFFF"/>
                </a:solidFill>
              </a:rPr>
              <a:t>L</a:t>
            </a:r>
            <a:r>
              <a:rPr spc="550" dirty="0" smtClean="0">
                <a:solidFill>
                  <a:srgbClr val="FFFFFF"/>
                </a:solidFill>
              </a:rPr>
              <a:t>'</a:t>
            </a:r>
            <a:r>
              <a:rPr spc="45" dirty="0" smtClean="0">
                <a:solidFill>
                  <a:srgbClr val="FFFFFF"/>
                </a:solidFill>
              </a:rPr>
              <a:t>E</a:t>
            </a:r>
            <a:r>
              <a:rPr spc="730" dirty="0" smtClean="0">
                <a:solidFill>
                  <a:srgbClr val="FFFFFF"/>
                </a:solidFill>
              </a:rPr>
              <a:t>N</a:t>
            </a:r>
            <a:r>
              <a:rPr spc="305" dirty="0" smtClean="0">
                <a:solidFill>
                  <a:srgbClr val="FFFFFF"/>
                </a:solidFill>
              </a:rPr>
              <a:t>T</a:t>
            </a:r>
            <a:r>
              <a:rPr spc="335" dirty="0" smtClean="0">
                <a:solidFill>
                  <a:srgbClr val="FFFFFF"/>
                </a:solidFill>
              </a:rPr>
              <a:t>R</a:t>
            </a:r>
            <a:r>
              <a:rPr spc="45" dirty="0" smtClean="0">
                <a:solidFill>
                  <a:srgbClr val="FFFFFF"/>
                </a:solidFill>
              </a:rPr>
              <a:t>E</a:t>
            </a:r>
            <a:r>
              <a:rPr spc="355" dirty="0" smtClean="0">
                <a:solidFill>
                  <a:srgbClr val="FFFFFF"/>
                </a:solidFill>
              </a:rPr>
              <a:t>P</a:t>
            </a:r>
            <a:r>
              <a:rPr spc="335" dirty="0" smtClean="0">
                <a:solidFill>
                  <a:srgbClr val="FFFFFF"/>
                </a:solidFill>
              </a:rPr>
              <a:t>R</a:t>
            </a:r>
            <a:r>
              <a:rPr spc="105" dirty="0" smtClean="0">
                <a:solidFill>
                  <a:srgbClr val="FFFFFF"/>
                </a:solidFill>
              </a:rPr>
              <a:t>I</a:t>
            </a:r>
            <a:r>
              <a:rPr lang="fr-FR" dirty="0" smtClean="0">
                <a:solidFill>
                  <a:srgbClr val="FFFFFF"/>
                </a:solidFill>
              </a:rPr>
              <a:t>S</a:t>
            </a:r>
            <a:r>
              <a:rPr spc="-315" dirty="0" smtClean="0">
                <a:solidFill>
                  <a:srgbClr val="FFFFFF"/>
                </a:solidFill>
              </a:rPr>
              <a:t>E</a:t>
            </a:r>
            <a:endParaRPr spc="-31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19717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420600" y="8763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00AF7B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00AF7B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00AF7B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00AF7B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155985"/>
                </a:solidFill>
              </a:rPr>
              <a:t>COMPTE	</a:t>
            </a:r>
            <a:r>
              <a:rPr sz="6400" spc="5" dirty="0">
                <a:solidFill>
                  <a:srgbClr val="155985"/>
                </a:solidFill>
              </a:rPr>
              <a:t>DE	</a:t>
            </a:r>
            <a:r>
              <a:rPr sz="6400" spc="350" dirty="0">
                <a:solidFill>
                  <a:srgbClr val="155985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155985"/>
                </a:solidFill>
              </a:rPr>
              <a:t>BILAN	</a:t>
            </a:r>
            <a:r>
              <a:rPr sz="6400" spc="575" dirty="0">
                <a:solidFill>
                  <a:srgbClr val="155985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155985"/>
                </a:solidFill>
              </a:rPr>
              <a:t>BUDGET	</a:t>
            </a:r>
            <a:r>
              <a:rPr sz="6400" spc="5" dirty="0">
                <a:solidFill>
                  <a:srgbClr val="155985"/>
                </a:solidFill>
              </a:rPr>
              <a:t>DE	</a:t>
            </a:r>
            <a:r>
              <a:rPr sz="6400" spc="325" dirty="0">
                <a:solidFill>
                  <a:srgbClr val="155985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155985"/>
                </a:solidFill>
              </a:rPr>
              <a:t>BESOIN	</a:t>
            </a:r>
            <a:r>
              <a:rPr sz="6400" spc="290" dirty="0">
                <a:solidFill>
                  <a:srgbClr val="155985"/>
                </a:solidFill>
              </a:rPr>
              <a:t>EN	</a:t>
            </a:r>
            <a:r>
              <a:rPr sz="6400" spc="635" dirty="0">
                <a:solidFill>
                  <a:srgbClr val="155985"/>
                </a:solidFill>
              </a:rPr>
              <a:t>FOND	</a:t>
            </a:r>
            <a:r>
              <a:rPr sz="6400" spc="5" dirty="0">
                <a:solidFill>
                  <a:srgbClr val="155985"/>
                </a:solidFill>
              </a:rPr>
              <a:t>DE	</a:t>
            </a:r>
            <a:r>
              <a:rPr sz="6400" spc="490" dirty="0">
                <a:solidFill>
                  <a:srgbClr val="155985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155985"/>
                </a:solidFill>
              </a:rPr>
              <a:t>SEUIL	</a:t>
            </a:r>
            <a:r>
              <a:rPr sz="6400" spc="5" dirty="0">
                <a:solidFill>
                  <a:srgbClr val="155985"/>
                </a:solidFill>
              </a:rPr>
              <a:t>DE	</a:t>
            </a:r>
            <a:r>
              <a:rPr sz="6400" spc="380" dirty="0">
                <a:solidFill>
                  <a:srgbClr val="155985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155985"/>
                </a:solidFill>
              </a:rPr>
              <a:t>PLAN	</a:t>
            </a:r>
            <a:r>
              <a:rPr sz="6400" spc="5" dirty="0">
                <a:solidFill>
                  <a:srgbClr val="155985"/>
                </a:solidFill>
              </a:rPr>
              <a:t>DE	</a:t>
            </a:r>
            <a:r>
              <a:rPr sz="6400" spc="615" dirty="0">
                <a:solidFill>
                  <a:srgbClr val="155985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58425"/>
            <a:chOff x="1028700" y="0"/>
            <a:chExt cx="17254855" cy="10258425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584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00A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1046</Words>
  <Application>Microsoft Macintosh PowerPoint</Application>
  <PresentationFormat>Personnalisé</PresentationFormat>
  <Paragraphs>162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2</cp:revision>
  <dcterms:created xsi:type="dcterms:W3CDTF">2021-02-11T14:21:29Z</dcterms:created>
  <dcterms:modified xsi:type="dcterms:W3CDTF">2021-02-12T08:38:25Z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