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8288000" cy="10287000"/>
  <p:notesSz cx="18288000" cy="10287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408" y="-1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696B2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650" b="0" i="0">
                <a:solidFill>
                  <a:srgbClr val="15598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5D8E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696B2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696B2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2270" y="1857610"/>
            <a:ext cx="14123458" cy="574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696B2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14641" y="2547695"/>
            <a:ext cx="9328785" cy="33756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50" b="0" i="0">
                <a:solidFill>
                  <a:srgbClr val="15598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g"/><Relationship Id="rId3" Type="http://schemas.openxmlformats.org/officeDocument/2006/relationships/image" Target="../media/image33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4" Type="http://schemas.openxmlformats.org/officeDocument/2006/relationships/image" Target="../media/image37.png"/><Relationship Id="rId5" Type="http://schemas.openxmlformats.org/officeDocument/2006/relationships/image" Target="../media/image38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4" Type="http://schemas.openxmlformats.org/officeDocument/2006/relationships/image" Target="../media/image42.png"/><Relationship Id="rId5" Type="http://schemas.openxmlformats.org/officeDocument/2006/relationships/image" Target="../media/image43.jpg"/><Relationship Id="rId6" Type="http://schemas.openxmlformats.org/officeDocument/2006/relationships/image" Target="../media/image44.png"/><Relationship Id="rId7" Type="http://schemas.openxmlformats.org/officeDocument/2006/relationships/image" Target="../media/image45.png"/><Relationship Id="rId8" Type="http://schemas.openxmlformats.org/officeDocument/2006/relationships/image" Target="../media/image46.png"/><Relationship Id="rId9" Type="http://schemas.openxmlformats.org/officeDocument/2006/relationships/image" Target="../media/image47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9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0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jpg"/><Relationship Id="rId3" Type="http://schemas.openxmlformats.org/officeDocument/2006/relationships/hyperlink" Target="mailto:xxxxxxxxxx@xxxxxxxx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9175750"/>
          </a:xfrm>
          <a:custGeom>
            <a:avLst/>
            <a:gdLst/>
            <a:ahLst/>
            <a:cxnLst/>
            <a:rect l="l" t="t" r="r" b="b"/>
            <a:pathLst>
              <a:path w="18288000" h="9175750">
                <a:moveTo>
                  <a:pt x="0" y="9175181"/>
                </a:moveTo>
                <a:lnTo>
                  <a:pt x="18288000" y="9175181"/>
                </a:lnTo>
                <a:lnTo>
                  <a:pt x="18288000" y="0"/>
                </a:lnTo>
                <a:lnTo>
                  <a:pt x="0" y="0"/>
                </a:lnTo>
                <a:lnTo>
                  <a:pt x="0" y="91751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9175181"/>
            <a:ext cx="18288000" cy="1111885"/>
          </a:xfrm>
          <a:custGeom>
            <a:avLst/>
            <a:gdLst/>
            <a:ahLst/>
            <a:cxnLst/>
            <a:rect l="l" t="t" r="r" b="b"/>
            <a:pathLst>
              <a:path w="18288000" h="1111884">
                <a:moveTo>
                  <a:pt x="0" y="0"/>
                </a:moveTo>
                <a:lnTo>
                  <a:pt x="18288000" y="0"/>
                </a:lnTo>
                <a:lnTo>
                  <a:pt x="18288000" y="1111806"/>
                </a:lnTo>
                <a:lnTo>
                  <a:pt x="0" y="1111806"/>
                </a:lnTo>
                <a:lnTo>
                  <a:pt x="0" y="0"/>
                </a:lnTo>
                <a:close/>
              </a:path>
            </a:pathLst>
          </a:custGeom>
          <a:solidFill>
            <a:srgbClr val="696B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943452" y="9413986"/>
            <a:ext cx="2953148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295" dirty="0">
                <a:solidFill>
                  <a:srgbClr val="FFFFFF"/>
                </a:solidFill>
                <a:latin typeface="Arial"/>
                <a:cs typeface="Arial"/>
              </a:rPr>
              <a:t>Business</a:t>
            </a:r>
            <a:r>
              <a:rPr sz="3450" spc="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50" spc="-245" dirty="0">
                <a:solidFill>
                  <a:srgbClr val="FFFFFF"/>
                </a:solidFill>
                <a:latin typeface="Arial"/>
                <a:cs typeface="Arial"/>
              </a:rPr>
              <a:t>Plan</a:t>
            </a:r>
            <a:endParaRPr sz="3450" dirty="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18287999" cy="91725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330277" y="1932619"/>
            <a:ext cx="9627870" cy="492125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20"/>
              </a:spcBef>
              <a:tabLst>
                <a:tab pos="1591945" algn="l"/>
              </a:tabLst>
            </a:pPr>
            <a:r>
              <a:rPr sz="4100" b="0" spc="285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7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20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229" dirty="0">
                <a:solidFill>
                  <a:srgbClr val="FFFFFF"/>
                </a:solidFill>
                <a:latin typeface="Trebuchet MS"/>
                <a:cs typeface="Trebuchet MS"/>
              </a:rPr>
              <a:t>S	</a:t>
            </a:r>
            <a:r>
              <a:rPr sz="4100" b="0" spc="-1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33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33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4100" b="0" spc="-7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400" dirty="0">
                <a:solidFill>
                  <a:srgbClr val="FFFFFF"/>
                </a:solidFill>
                <a:latin typeface="Trebuchet MS"/>
                <a:cs typeface="Trebuchet MS"/>
              </a:rPr>
              <a:t>É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40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endParaRPr sz="4100">
              <a:latin typeface="Trebuchet MS"/>
              <a:cs typeface="Trebuchet MS"/>
            </a:endParaRPr>
          </a:p>
          <a:p>
            <a:pPr marL="12700" marR="5080" algn="ctr">
              <a:lnSpc>
                <a:spcPts val="15530"/>
              </a:lnSpc>
              <a:spcBef>
                <a:spcPts val="2455"/>
              </a:spcBef>
            </a:pPr>
            <a:r>
              <a:rPr sz="13000" spc="990" dirty="0">
                <a:solidFill>
                  <a:srgbClr val="FFFFFF"/>
                </a:solidFill>
              </a:rPr>
              <a:t>Nom </a:t>
            </a:r>
            <a:r>
              <a:rPr sz="13000" spc="705" dirty="0">
                <a:solidFill>
                  <a:srgbClr val="FFFFFF"/>
                </a:solidFill>
              </a:rPr>
              <a:t>de  </a:t>
            </a:r>
            <a:r>
              <a:rPr sz="13000" spc="114" dirty="0">
                <a:solidFill>
                  <a:srgbClr val="FFFFFF"/>
                </a:solidFill>
              </a:rPr>
              <a:t>l</a:t>
            </a:r>
            <a:r>
              <a:rPr sz="13000" spc="560" dirty="0">
                <a:solidFill>
                  <a:srgbClr val="FFFFFF"/>
                </a:solidFill>
              </a:rPr>
              <a:t>'</a:t>
            </a:r>
            <a:r>
              <a:rPr sz="13000" spc="475" dirty="0">
                <a:solidFill>
                  <a:srgbClr val="FFFFFF"/>
                </a:solidFill>
              </a:rPr>
              <a:t>e</a:t>
            </a:r>
            <a:r>
              <a:rPr sz="13000" spc="515" dirty="0">
                <a:solidFill>
                  <a:srgbClr val="FFFFFF"/>
                </a:solidFill>
              </a:rPr>
              <a:t>n</a:t>
            </a:r>
            <a:r>
              <a:rPr sz="13000" spc="670" dirty="0">
                <a:solidFill>
                  <a:srgbClr val="FFFFFF"/>
                </a:solidFill>
              </a:rPr>
              <a:t>t</a:t>
            </a:r>
            <a:r>
              <a:rPr sz="13000" spc="1275" dirty="0">
                <a:solidFill>
                  <a:srgbClr val="FFFFFF"/>
                </a:solidFill>
              </a:rPr>
              <a:t>r</a:t>
            </a:r>
            <a:r>
              <a:rPr sz="13000" spc="475" dirty="0">
                <a:solidFill>
                  <a:srgbClr val="FFFFFF"/>
                </a:solidFill>
              </a:rPr>
              <a:t>e</a:t>
            </a:r>
            <a:r>
              <a:rPr sz="13000" spc="800" dirty="0">
                <a:solidFill>
                  <a:srgbClr val="FFFFFF"/>
                </a:solidFill>
              </a:rPr>
              <a:t>p</a:t>
            </a:r>
            <a:r>
              <a:rPr sz="13000" spc="1275" dirty="0">
                <a:solidFill>
                  <a:srgbClr val="FFFFFF"/>
                </a:solidFill>
              </a:rPr>
              <a:t>r</a:t>
            </a:r>
            <a:r>
              <a:rPr sz="13000" spc="180" dirty="0">
                <a:solidFill>
                  <a:srgbClr val="FFFFFF"/>
                </a:solidFill>
              </a:rPr>
              <a:t>i</a:t>
            </a:r>
            <a:r>
              <a:rPr sz="13000" spc="-969" dirty="0">
                <a:solidFill>
                  <a:srgbClr val="FFFFFF"/>
                </a:solidFill>
              </a:rPr>
              <a:t>s</a:t>
            </a:r>
            <a:r>
              <a:rPr sz="13000" spc="605" dirty="0">
                <a:solidFill>
                  <a:srgbClr val="FFFFFF"/>
                </a:solidFill>
              </a:rPr>
              <a:t>e</a:t>
            </a:r>
            <a:endParaRPr sz="13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732770" cy="10287000"/>
          </a:xfrm>
          <a:custGeom>
            <a:avLst/>
            <a:gdLst/>
            <a:ahLst/>
            <a:cxnLst/>
            <a:rect l="l" t="t" r="r" b="b"/>
            <a:pathLst>
              <a:path w="10732770" h="10287000">
                <a:moveTo>
                  <a:pt x="0" y="10287000"/>
                </a:moveTo>
                <a:lnTo>
                  <a:pt x="10732191" y="10287000"/>
                </a:lnTo>
                <a:lnTo>
                  <a:pt x="10732191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solidFill>
            <a:srgbClr val="696B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732191" y="0"/>
            <a:ext cx="7555865" cy="10287000"/>
          </a:xfrm>
          <a:custGeom>
            <a:avLst/>
            <a:gdLst/>
            <a:ahLst/>
            <a:cxnLst/>
            <a:rect l="l" t="t" r="r" b="b"/>
            <a:pathLst>
              <a:path w="7555865" h="10287000">
                <a:moveTo>
                  <a:pt x="7555809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7555809" y="0"/>
                </a:lnTo>
                <a:lnTo>
                  <a:pt x="7555809" y="10286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457564" y="976947"/>
            <a:ext cx="3776979" cy="6038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2381250" algn="l"/>
              </a:tabLst>
            </a:pPr>
            <a:r>
              <a:rPr sz="3800" spc="365" dirty="0">
                <a:solidFill>
                  <a:srgbClr val="5D8E7B"/>
                </a:solidFill>
              </a:rPr>
              <a:t>P</a:t>
            </a:r>
            <a:r>
              <a:rPr sz="3800" spc="745" dirty="0">
                <a:solidFill>
                  <a:srgbClr val="5D8E7B"/>
                </a:solidFill>
              </a:rPr>
              <a:t>O</a:t>
            </a:r>
            <a:r>
              <a:rPr sz="3800" spc="484" dirty="0">
                <a:solidFill>
                  <a:srgbClr val="5D8E7B"/>
                </a:solidFill>
              </a:rPr>
              <a:t>I</a:t>
            </a:r>
            <a:r>
              <a:rPr sz="3800" spc="760" dirty="0">
                <a:solidFill>
                  <a:srgbClr val="5D8E7B"/>
                </a:solidFill>
              </a:rPr>
              <a:t>N</a:t>
            </a:r>
            <a:r>
              <a:rPr sz="3800" spc="310" dirty="0">
                <a:solidFill>
                  <a:srgbClr val="5D8E7B"/>
                </a:solidFill>
              </a:rPr>
              <a:t>T</a:t>
            </a:r>
            <a:r>
              <a:rPr sz="3800" spc="10" dirty="0">
                <a:solidFill>
                  <a:srgbClr val="5D8E7B"/>
                </a:solidFill>
              </a:rPr>
              <a:t>S</a:t>
            </a:r>
            <a:r>
              <a:rPr sz="3800" dirty="0">
                <a:solidFill>
                  <a:srgbClr val="5D8E7B"/>
                </a:solidFill>
              </a:rPr>
              <a:t>	</a:t>
            </a:r>
            <a:r>
              <a:rPr sz="3800" spc="484" dirty="0">
                <a:solidFill>
                  <a:srgbClr val="5D8E7B"/>
                </a:solidFill>
              </a:rPr>
              <a:t>C</a:t>
            </a:r>
            <a:r>
              <a:rPr sz="3800" spc="195" dirty="0">
                <a:solidFill>
                  <a:srgbClr val="5D8E7B"/>
                </a:solidFill>
              </a:rPr>
              <a:t>L</a:t>
            </a:r>
            <a:r>
              <a:rPr sz="3800" spc="40" dirty="0">
                <a:solidFill>
                  <a:srgbClr val="5D8E7B"/>
                </a:solidFill>
              </a:rPr>
              <a:t>É</a:t>
            </a:r>
            <a:r>
              <a:rPr sz="3800" spc="10" dirty="0">
                <a:solidFill>
                  <a:srgbClr val="5D8E7B"/>
                </a:solidFill>
              </a:rPr>
              <a:t>S</a:t>
            </a:r>
            <a:endParaRPr sz="3800"/>
          </a:p>
        </p:txBody>
      </p:sp>
      <p:grpSp>
        <p:nvGrpSpPr>
          <p:cNvPr id="5" name="object 5"/>
          <p:cNvGrpSpPr/>
          <p:nvPr/>
        </p:nvGrpSpPr>
        <p:grpSpPr>
          <a:xfrm>
            <a:off x="11784589" y="2168849"/>
            <a:ext cx="728980" cy="6924675"/>
            <a:chOff x="11784589" y="2168849"/>
            <a:chExt cx="728980" cy="6924675"/>
          </a:xfrm>
        </p:grpSpPr>
        <p:sp>
          <p:nvSpPr>
            <p:cNvPr id="6" name="object 6"/>
            <p:cNvSpPr/>
            <p:nvPr/>
          </p:nvSpPr>
          <p:spPr>
            <a:xfrm>
              <a:off x="11784589" y="2168849"/>
              <a:ext cx="114300" cy="1143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784589" y="2692724"/>
              <a:ext cx="114300" cy="1143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784589" y="321659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784589" y="3740474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2389426" y="425958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2389426" y="4783462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784589" y="531209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389426" y="5831212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389426" y="635508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1784589" y="6883724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1784589" y="740759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784589" y="7931474"/>
              <a:ext cx="114300" cy="1143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1784589" y="845534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1784589" y="8979224"/>
              <a:ext cx="114300" cy="1143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2061955" y="1875909"/>
            <a:ext cx="4767580" cy="73596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2034539">
              <a:lnSpc>
                <a:spcPct val="107400"/>
              </a:lnSpc>
              <a:spcBef>
                <a:spcPts val="95"/>
              </a:spcBef>
            </a:pPr>
            <a:r>
              <a:rPr sz="3200" spc="-420" dirty="0">
                <a:latin typeface="Arial"/>
                <a:cs typeface="Arial"/>
              </a:rPr>
              <a:t>Résumé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130" dirty="0">
                <a:latin typeface="Arial"/>
                <a:cs typeface="Arial"/>
              </a:rPr>
              <a:t>projet  </a:t>
            </a:r>
            <a:r>
              <a:rPr sz="3200" spc="-235" dirty="0">
                <a:latin typeface="Arial"/>
                <a:cs typeface="Arial"/>
              </a:rPr>
              <a:t>L'équipe</a:t>
            </a:r>
            <a:endParaRPr sz="3200">
              <a:latin typeface="Arial"/>
              <a:cs typeface="Arial"/>
            </a:endParaRPr>
          </a:p>
          <a:p>
            <a:pPr marL="12700" marR="5080">
              <a:lnSpc>
                <a:spcPct val="107400"/>
              </a:lnSpc>
            </a:pPr>
            <a:r>
              <a:rPr sz="3200" spc="-200" dirty="0">
                <a:latin typeface="Arial"/>
                <a:cs typeface="Arial"/>
              </a:rPr>
              <a:t>Description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140" dirty="0">
                <a:latin typeface="Arial"/>
                <a:cs typeface="Arial"/>
              </a:rPr>
              <a:t>service/produit  </a:t>
            </a:r>
            <a:r>
              <a:rPr sz="3200" spc="-190" dirty="0">
                <a:latin typeface="Arial"/>
                <a:cs typeface="Arial"/>
              </a:rPr>
              <a:t>Opportunités </a:t>
            </a:r>
            <a:r>
              <a:rPr sz="3200" spc="-260" dirty="0">
                <a:latin typeface="Arial"/>
                <a:cs typeface="Arial"/>
              </a:rPr>
              <a:t>du</a:t>
            </a:r>
            <a:r>
              <a:rPr sz="3200" spc="20" dirty="0">
                <a:latin typeface="Arial"/>
                <a:cs typeface="Arial"/>
              </a:rPr>
              <a:t> </a:t>
            </a:r>
            <a:r>
              <a:rPr sz="3200" spc="-254" dirty="0">
                <a:latin typeface="Arial"/>
                <a:cs typeface="Arial"/>
              </a:rPr>
              <a:t>marché</a:t>
            </a:r>
            <a:endParaRPr sz="3200">
              <a:latin typeface="Arial"/>
              <a:cs typeface="Arial"/>
            </a:endParaRPr>
          </a:p>
          <a:p>
            <a:pPr marL="716280" marR="694690" indent="-99695">
              <a:lnSpc>
                <a:spcPct val="107400"/>
              </a:lnSpc>
              <a:spcBef>
                <a:spcPts val="5"/>
              </a:spcBef>
            </a:pPr>
            <a:r>
              <a:rPr sz="3200" spc="-305" dirty="0">
                <a:latin typeface="Arial"/>
                <a:cs typeface="Arial"/>
              </a:rPr>
              <a:t>Tendances </a:t>
            </a:r>
            <a:r>
              <a:rPr sz="3200" spc="-180" dirty="0">
                <a:latin typeface="Arial"/>
                <a:cs typeface="Arial"/>
              </a:rPr>
              <a:t>actuelles  </a:t>
            </a:r>
            <a:r>
              <a:rPr sz="3200" spc="-170" dirty="0">
                <a:latin typeface="Arial"/>
                <a:cs typeface="Arial"/>
              </a:rPr>
              <a:t>L'offre </a:t>
            </a:r>
            <a:r>
              <a:rPr sz="3200" spc="-100" dirty="0">
                <a:latin typeface="Arial"/>
                <a:cs typeface="Arial"/>
              </a:rPr>
              <a:t>et </a:t>
            </a:r>
            <a:r>
              <a:rPr sz="3200" spc="-130" dirty="0">
                <a:latin typeface="Arial"/>
                <a:cs typeface="Arial"/>
              </a:rPr>
              <a:t>la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60" dirty="0">
                <a:latin typeface="Arial"/>
                <a:cs typeface="Arial"/>
              </a:rPr>
              <a:t>demande</a:t>
            </a:r>
            <a:endParaRPr sz="3200">
              <a:latin typeface="Arial"/>
              <a:cs typeface="Arial"/>
            </a:endParaRPr>
          </a:p>
          <a:p>
            <a:pPr marL="617220" marR="504825" indent="-605155">
              <a:lnSpc>
                <a:spcPct val="107400"/>
              </a:lnSpc>
            </a:pPr>
            <a:r>
              <a:rPr sz="3200" spc="-290" dirty="0">
                <a:latin typeface="Arial"/>
                <a:cs typeface="Arial"/>
              </a:rPr>
              <a:t>Analyse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254" dirty="0">
                <a:latin typeface="Arial"/>
                <a:cs typeface="Arial"/>
              </a:rPr>
              <a:t>marché  </a:t>
            </a:r>
            <a:r>
              <a:rPr sz="3200" spc="-220" dirty="0">
                <a:latin typeface="Arial"/>
                <a:cs typeface="Arial"/>
              </a:rPr>
              <a:t>Avantage </a:t>
            </a:r>
            <a:r>
              <a:rPr sz="3200" spc="-180" dirty="0">
                <a:latin typeface="Arial"/>
                <a:cs typeface="Arial"/>
              </a:rPr>
              <a:t>concurrentiel  </a:t>
            </a:r>
            <a:r>
              <a:rPr sz="3200" spc="-575" dirty="0">
                <a:latin typeface="Arial"/>
                <a:cs typeface="Arial"/>
              </a:rPr>
              <a:t>SWOT</a:t>
            </a:r>
            <a:endParaRPr sz="3200">
              <a:latin typeface="Arial"/>
              <a:cs typeface="Arial"/>
            </a:endParaRPr>
          </a:p>
          <a:p>
            <a:pPr marL="12700" marR="1647189">
              <a:lnSpc>
                <a:spcPct val="107400"/>
              </a:lnSpc>
            </a:pPr>
            <a:r>
              <a:rPr sz="3200" spc="-155" dirty="0">
                <a:latin typeface="Arial"/>
                <a:cs typeface="Arial"/>
              </a:rPr>
              <a:t>Stratégie </a:t>
            </a:r>
            <a:r>
              <a:rPr sz="3200" spc="-220" dirty="0">
                <a:latin typeface="Arial"/>
                <a:cs typeface="Arial"/>
              </a:rPr>
              <a:t>marketing  </a:t>
            </a:r>
            <a:r>
              <a:rPr sz="3200" spc="-305" dirty="0">
                <a:latin typeface="Arial"/>
                <a:cs typeface="Arial"/>
              </a:rPr>
              <a:t>Plan </a:t>
            </a:r>
            <a:r>
              <a:rPr sz="3200" spc="-140" dirty="0">
                <a:latin typeface="Arial"/>
                <a:cs typeface="Arial"/>
              </a:rPr>
              <a:t>d'action  </a:t>
            </a:r>
            <a:r>
              <a:rPr sz="3200" spc="-365" dirty="0">
                <a:latin typeface="Arial"/>
                <a:cs typeface="Arial"/>
              </a:rPr>
              <a:t>Business</a:t>
            </a:r>
            <a:r>
              <a:rPr sz="3200" spc="-90" dirty="0">
                <a:latin typeface="Arial"/>
                <a:cs typeface="Arial"/>
              </a:rPr>
              <a:t> </a:t>
            </a:r>
            <a:r>
              <a:rPr sz="3200" spc="-229" dirty="0">
                <a:latin typeface="Arial"/>
                <a:cs typeface="Arial"/>
              </a:rPr>
              <a:t>Model</a:t>
            </a:r>
            <a:endParaRPr sz="3200">
              <a:latin typeface="Arial"/>
              <a:cs typeface="Arial"/>
            </a:endParaRPr>
          </a:p>
          <a:p>
            <a:pPr marL="12700" marR="15240">
              <a:lnSpc>
                <a:spcPct val="107400"/>
              </a:lnSpc>
            </a:pPr>
            <a:r>
              <a:rPr sz="3200" spc="-215" dirty="0">
                <a:latin typeface="Arial"/>
                <a:cs typeface="Arial"/>
              </a:rPr>
              <a:t>Montage </a:t>
            </a:r>
            <a:r>
              <a:rPr sz="3200" spc="-170" dirty="0">
                <a:latin typeface="Arial"/>
                <a:cs typeface="Arial"/>
              </a:rPr>
              <a:t>juridique </a:t>
            </a:r>
            <a:r>
              <a:rPr sz="3200" spc="-100" dirty="0">
                <a:latin typeface="Arial"/>
                <a:cs typeface="Arial"/>
              </a:rPr>
              <a:t>et </a:t>
            </a:r>
            <a:r>
              <a:rPr sz="3200" spc="-155" dirty="0">
                <a:latin typeface="Arial"/>
                <a:cs typeface="Arial"/>
              </a:rPr>
              <a:t>financier  </a:t>
            </a:r>
            <a:r>
              <a:rPr sz="3200" spc="-295" dirty="0">
                <a:latin typeface="Arial"/>
                <a:cs typeface="Arial"/>
              </a:rPr>
              <a:t>Dossier</a:t>
            </a:r>
            <a:r>
              <a:rPr sz="3200" spc="-85" dirty="0">
                <a:latin typeface="Arial"/>
                <a:cs typeface="Arial"/>
              </a:rPr>
              <a:t> </a:t>
            </a:r>
            <a:r>
              <a:rPr sz="3200" spc="-155" dirty="0">
                <a:latin typeface="Arial"/>
                <a:cs typeface="Arial"/>
              </a:rPr>
              <a:t>financier</a:t>
            </a:r>
            <a:endParaRPr sz="32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0" y="0"/>
            <a:ext cx="10734690" cy="102869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1016000" y="4537121"/>
            <a:ext cx="721995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400" b="1" spc="535" dirty="0">
                <a:solidFill>
                  <a:srgbClr val="FFFFFF"/>
                </a:solidFill>
                <a:latin typeface="Arial"/>
                <a:cs typeface="Arial"/>
              </a:rPr>
              <a:t>PRÉSENTATION</a:t>
            </a:r>
            <a:endParaRPr sz="6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696B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5039" y="1"/>
            <a:ext cx="10663379" cy="10286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057247" y="1028699"/>
            <a:ext cx="10201275" cy="82296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611505" rIns="0" bIns="0" rtlCol="0">
            <a:spAutoFit/>
          </a:bodyPr>
          <a:lstStyle/>
          <a:p>
            <a:pPr marL="793750" marR="4040504">
              <a:lnSpc>
                <a:spcPts val="7650"/>
              </a:lnSpc>
              <a:spcBef>
                <a:spcPts val="4815"/>
              </a:spcBef>
              <a:tabLst>
                <a:tab pos="4886960" algn="l"/>
              </a:tabLst>
            </a:pPr>
            <a:r>
              <a:rPr sz="6400" b="1" spc="434" dirty="0">
                <a:solidFill>
                  <a:srgbClr val="696B25"/>
                </a:solidFill>
                <a:latin typeface="Arial"/>
                <a:cs typeface="Arial"/>
              </a:rPr>
              <a:t>R</a:t>
            </a:r>
            <a:r>
              <a:rPr sz="6400" b="1" spc="-85" dirty="0">
                <a:solidFill>
                  <a:srgbClr val="696B25"/>
                </a:solidFill>
                <a:latin typeface="Arial"/>
                <a:cs typeface="Arial"/>
              </a:rPr>
              <a:t>É</a:t>
            </a:r>
            <a:r>
              <a:rPr sz="6400" b="1" spc="505" dirty="0">
                <a:solidFill>
                  <a:srgbClr val="696B25"/>
                </a:solidFill>
                <a:latin typeface="Arial"/>
                <a:cs typeface="Arial"/>
              </a:rPr>
              <a:t>S</a:t>
            </a:r>
            <a:r>
              <a:rPr sz="6400" b="1" spc="610" dirty="0">
                <a:solidFill>
                  <a:srgbClr val="696B25"/>
                </a:solidFill>
                <a:latin typeface="Arial"/>
                <a:cs typeface="Arial"/>
              </a:rPr>
              <a:t>U</a:t>
            </a:r>
            <a:r>
              <a:rPr sz="6400" b="1" spc="1195" dirty="0">
                <a:solidFill>
                  <a:srgbClr val="696B25"/>
                </a:solidFill>
                <a:latin typeface="Arial"/>
                <a:cs typeface="Arial"/>
              </a:rPr>
              <a:t>M</a:t>
            </a:r>
            <a:r>
              <a:rPr sz="6400" b="1" spc="-560" dirty="0">
                <a:solidFill>
                  <a:srgbClr val="696B25"/>
                </a:solidFill>
                <a:latin typeface="Arial"/>
                <a:cs typeface="Arial"/>
              </a:rPr>
              <a:t>É</a:t>
            </a:r>
            <a:r>
              <a:rPr sz="6400" b="1" dirty="0">
                <a:solidFill>
                  <a:srgbClr val="696B25"/>
                </a:solidFill>
                <a:latin typeface="Arial"/>
                <a:cs typeface="Arial"/>
              </a:rPr>
              <a:t>	</a:t>
            </a:r>
            <a:r>
              <a:rPr sz="6400" b="1" spc="575" dirty="0">
                <a:solidFill>
                  <a:srgbClr val="696B25"/>
                </a:solidFill>
                <a:latin typeface="Arial"/>
                <a:cs typeface="Arial"/>
              </a:rPr>
              <a:t>D</a:t>
            </a:r>
            <a:r>
              <a:rPr sz="6400" b="1" spc="80" dirty="0">
                <a:solidFill>
                  <a:srgbClr val="696B25"/>
                </a:solidFill>
                <a:latin typeface="Arial"/>
                <a:cs typeface="Arial"/>
              </a:rPr>
              <a:t>U  </a:t>
            </a:r>
            <a:r>
              <a:rPr sz="6400" b="1" spc="290" dirty="0">
                <a:solidFill>
                  <a:srgbClr val="696B25"/>
                </a:solidFill>
                <a:latin typeface="Arial"/>
                <a:cs typeface="Arial"/>
              </a:rPr>
              <a:t>PROJET</a:t>
            </a:r>
            <a:endParaRPr sz="6400">
              <a:latin typeface="Arial"/>
              <a:cs typeface="Arial"/>
            </a:endParaRPr>
          </a:p>
          <a:p>
            <a:pPr marL="798830">
              <a:lnSpc>
                <a:spcPct val="100000"/>
              </a:lnSpc>
              <a:spcBef>
                <a:spcPts val="375"/>
              </a:spcBef>
              <a:tabLst>
                <a:tab pos="5554980" algn="l"/>
                <a:tab pos="6419215" algn="l"/>
                <a:tab pos="7297420" algn="l"/>
              </a:tabLst>
            </a:pPr>
            <a:r>
              <a:rPr sz="3600" b="1" spc="375" dirty="0">
                <a:solidFill>
                  <a:srgbClr val="5D8E7B"/>
                </a:solidFill>
                <a:latin typeface="Arial"/>
                <a:cs typeface="Arial"/>
              </a:rPr>
              <a:t>PROFESSIONNEL	</a:t>
            </a:r>
            <a:r>
              <a:rPr sz="3600" b="1" spc="45" dirty="0">
                <a:solidFill>
                  <a:srgbClr val="5D8E7B"/>
                </a:solidFill>
                <a:latin typeface="Arial"/>
                <a:cs typeface="Arial"/>
              </a:rPr>
              <a:t>DE	</a:t>
            </a:r>
            <a:r>
              <a:rPr sz="3600" b="1" spc="204" dirty="0">
                <a:solidFill>
                  <a:srgbClr val="5D8E7B"/>
                </a:solidFill>
                <a:latin typeface="Arial"/>
                <a:cs typeface="Arial"/>
              </a:rPr>
              <a:t>LA	</a:t>
            </a:r>
            <a:r>
              <a:rPr sz="3600" b="1" spc="330" dirty="0">
                <a:solidFill>
                  <a:srgbClr val="5D8E7B"/>
                </a:solidFill>
                <a:latin typeface="Arial"/>
                <a:cs typeface="Arial"/>
              </a:rPr>
              <a:t>SANTÉ</a:t>
            </a:r>
            <a:endParaRPr sz="3600">
              <a:latin typeface="Arial"/>
              <a:cs typeface="Arial"/>
            </a:endParaRPr>
          </a:p>
          <a:p>
            <a:pPr marL="798830">
              <a:lnSpc>
                <a:spcPct val="100000"/>
              </a:lnSpc>
              <a:spcBef>
                <a:spcPts val="685"/>
              </a:spcBef>
            </a:pPr>
            <a:r>
              <a:rPr sz="3600" b="1" spc="325" dirty="0">
                <a:solidFill>
                  <a:srgbClr val="5D8E7B"/>
                </a:solidFill>
                <a:latin typeface="Arial"/>
                <a:cs typeface="Arial"/>
              </a:rPr>
              <a:t>MENTALE</a:t>
            </a:r>
            <a:endParaRPr sz="3600">
              <a:latin typeface="Arial"/>
              <a:cs typeface="Arial"/>
            </a:endParaRPr>
          </a:p>
          <a:p>
            <a:pPr marL="793750" marR="918210">
              <a:lnSpc>
                <a:spcPct val="108700"/>
              </a:lnSpc>
              <a:spcBef>
                <a:spcPts val="2265"/>
              </a:spcBef>
            </a:pPr>
            <a:r>
              <a:rPr sz="3450" spc="-190" dirty="0">
                <a:latin typeface="Arial"/>
                <a:cs typeface="Arial"/>
              </a:rPr>
              <a:t>Création </a:t>
            </a:r>
            <a:r>
              <a:rPr sz="3450" spc="-260" dirty="0">
                <a:latin typeface="Arial"/>
                <a:cs typeface="Arial"/>
              </a:rPr>
              <a:t>d'une </a:t>
            </a:r>
            <a:r>
              <a:rPr sz="3450" spc="-195" dirty="0">
                <a:latin typeface="Arial"/>
                <a:cs typeface="Arial"/>
              </a:rPr>
              <a:t>société </a:t>
            </a:r>
            <a:r>
              <a:rPr sz="3450" spc="-235" dirty="0">
                <a:latin typeface="Arial"/>
                <a:cs typeface="Arial"/>
              </a:rPr>
              <a:t>de </a:t>
            </a:r>
            <a:r>
              <a:rPr sz="3450" spc="-210" dirty="0">
                <a:latin typeface="Arial"/>
                <a:cs typeface="Arial"/>
              </a:rPr>
              <a:t>coaching </a:t>
            </a:r>
            <a:r>
              <a:rPr sz="3450" spc="-275" dirty="0">
                <a:latin typeface="Arial"/>
                <a:cs typeface="Arial"/>
              </a:rPr>
              <a:t>basée </a:t>
            </a:r>
            <a:r>
              <a:rPr sz="3450" spc="-210" dirty="0">
                <a:latin typeface="Arial"/>
                <a:cs typeface="Arial"/>
              </a:rPr>
              <a:t>à </a:t>
            </a:r>
            <a:r>
              <a:rPr sz="3450" spc="-240" dirty="0">
                <a:latin typeface="Arial"/>
                <a:cs typeface="Arial"/>
              </a:rPr>
              <a:t>Metz.  </a:t>
            </a:r>
            <a:r>
              <a:rPr sz="3450" spc="-225" dirty="0">
                <a:latin typeface="Arial"/>
                <a:cs typeface="Arial"/>
              </a:rPr>
              <a:t>Spécialisé </a:t>
            </a:r>
            <a:r>
              <a:rPr sz="3450" spc="-310" dirty="0">
                <a:latin typeface="Arial"/>
                <a:cs typeface="Arial"/>
              </a:rPr>
              <a:t>dans </a:t>
            </a:r>
            <a:r>
              <a:rPr sz="3450" spc="-185" dirty="0">
                <a:latin typeface="Arial"/>
                <a:cs typeface="Arial"/>
              </a:rPr>
              <a:t>le </a:t>
            </a:r>
            <a:r>
              <a:rPr sz="3450" spc="-210" dirty="0">
                <a:latin typeface="Arial"/>
                <a:cs typeface="Arial"/>
              </a:rPr>
              <a:t>coaching </a:t>
            </a:r>
            <a:r>
              <a:rPr sz="3450" spc="-235" dirty="0">
                <a:latin typeface="Arial"/>
                <a:cs typeface="Arial"/>
              </a:rPr>
              <a:t>mental, </a:t>
            </a:r>
            <a:r>
              <a:rPr sz="3450" spc="-375" dirty="0">
                <a:latin typeface="Arial"/>
                <a:cs typeface="Arial"/>
              </a:rPr>
              <a:t>nous  </a:t>
            </a:r>
            <a:r>
              <a:rPr sz="3450" spc="-280" dirty="0">
                <a:latin typeface="Arial"/>
                <a:cs typeface="Arial"/>
              </a:rPr>
              <a:t>proposerons </a:t>
            </a:r>
            <a:r>
              <a:rPr sz="3450" spc="-320" dirty="0">
                <a:latin typeface="Arial"/>
                <a:cs typeface="Arial"/>
              </a:rPr>
              <a:t>des </a:t>
            </a:r>
            <a:r>
              <a:rPr sz="3450" spc="-290" dirty="0">
                <a:latin typeface="Arial"/>
                <a:cs typeface="Arial"/>
              </a:rPr>
              <a:t>services </a:t>
            </a:r>
            <a:r>
              <a:rPr sz="3450" spc="-235" dirty="0">
                <a:latin typeface="Arial"/>
                <a:cs typeface="Arial"/>
              </a:rPr>
              <a:t>de </a:t>
            </a:r>
            <a:r>
              <a:rPr sz="3450" spc="-210" dirty="0">
                <a:latin typeface="Arial"/>
                <a:cs typeface="Arial"/>
              </a:rPr>
              <a:t>coaching </a:t>
            </a:r>
            <a:r>
              <a:rPr sz="3450" spc="-295" dirty="0">
                <a:latin typeface="Arial"/>
                <a:cs typeface="Arial"/>
              </a:rPr>
              <a:t>physique </a:t>
            </a:r>
            <a:r>
              <a:rPr sz="3450" spc="-114" dirty="0">
                <a:latin typeface="Arial"/>
                <a:cs typeface="Arial"/>
              </a:rPr>
              <a:t>et  </a:t>
            </a:r>
            <a:r>
              <a:rPr sz="3450" spc="-200" dirty="0">
                <a:latin typeface="Arial"/>
                <a:cs typeface="Arial"/>
              </a:rPr>
              <a:t>d'entreprise.</a:t>
            </a:r>
            <a:endParaRPr sz="34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839733" cy="102770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468585" y="2905277"/>
            <a:ext cx="9610090" cy="5014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900"/>
              </a:lnSpc>
              <a:spcBef>
                <a:spcPts val="100"/>
              </a:spcBef>
              <a:tabLst>
                <a:tab pos="811530" algn="l"/>
                <a:tab pos="1676400" algn="l"/>
                <a:tab pos="4270375" algn="l"/>
                <a:tab pos="5134610" algn="l"/>
              </a:tabLst>
            </a:pPr>
            <a:r>
              <a:rPr sz="3600" b="1" spc="465" dirty="0">
                <a:solidFill>
                  <a:srgbClr val="5D8E7B"/>
                </a:solidFill>
                <a:latin typeface="Arial"/>
                <a:cs typeface="Arial"/>
              </a:rPr>
              <a:t>C</a:t>
            </a:r>
            <a:r>
              <a:rPr sz="3600" b="1" spc="710" dirty="0">
                <a:solidFill>
                  <a:srgbClr val="5D8E7B"/>
                </a:solidFill>
                <a:latin typeface="Arial"/>
                <a:cs typeface="Arial"/>
              </a:rPr>
              <a:t>O</a:t>
            </a:r>
            <a:r>
              <a:rPr sz="3600" b="1" spc="760" dirty="0">
                <a:solidFill>
                  <a:srgbClr val="5D8E7B"/>
                </a:solidFill>
                <a:latin typeface="Arial"/>
                <a:cs typeface="Arial"/>
              </a:rPr>
              <a:t>M</a:t>
            </a:r>
            <a:r>
              <a:rPr sz="3600" b="1" spc="150" dirty="0">
                <a:solidFill>
                  <a:srgbClr val="5D8E7B"/>
                </a:solidFill>
                <a:latin typeface="Arial"/>
                <a:cs typeface="Arial"/>
              </a:rPr>
              <a:t>B</a:t>
            </a:r>
            <a:r>
              <a:rPr sz="3600" b="1" spc="459" dirty="0">
                <a:solidFill>
                  <a:srgbClr val="5D8E7B"/>
                </a:solidFill>
                <a:latin typeface="Arial"/>
                <a:cs typeface="Arial"/>
              </a:rPr>
              <a:t>I</a:t>
            </a:r>
            <a:r>
              <a:rPr sz="3600" b="1" spc="725" dirty="0">
                <a:solidFill>
                  <a:srgbClr val="5D8E7B"/>
                </a:solidFill>
                <a:latin typeface="Arial"/>
                <a:cs typeface="Arial"/>
              </a:rPr>
              <a:t>N</a:t>
            </a:r>
            <a:r>
              <a:rPr sz="3600" b="1" spc="575" dirty="0">
                <a:solidFill>
                  <a:srgbClr val="5D8E7B"/>
                </a:solidFill>
                <a:latin typeface="Arial"/>
                <a:cs typeface="Arial"/>
              </a:rPr>
              <a:t>A</a:t>
            </a:r>
            <a:r>
              <a:rPr sz="3600" b="1" spc="459" dirty="0">
                <a:solidFill>
                  <a:srgbClr val="5D8E7B"/>
                </a:solidFill>
                <a:latin typeface="Arial"/>
                <a:cs typeface="Arial"/>
              </a:rPr>
              <a:t>I</a:t>
            </a:r>
            <a:r>
              <a:rPr sz="3600" b="1" spc="370" dirty="0">
                <a:solidFill>
                  <a:srgbClr val="5D8E7B"/>
                </a:solidFill>
                <a:latin typeface="Arial"/>
                <a:cs typeface="Arial"/>
              </a:rPr>
              <a:t>S</a:t>
            </a:r>
            <a:r>
              <a:rPr sz="3600" b="1" spc="710" dirty="0">
                <a:solidFill>
                  <a:srgbClr val="5D8E7B"/>
                </a:solidFill>
                <a:latin typeface="Arial"/>
                <a:cs typeface="Arial"/>
              </a:rPr>
              <a:t>O</a:t>
            </a:r>
            <a:r>
              <a:rPr sz="3600" b="1" spc="370" dirty="0">
                <a:solidFill>
                  <a:srgbClr val="5D8E7B"/>
                </a:solidFill>
                <a:latin typeface="Arial"/>
                <a:cs typeface="Arial"/>
              </a:rPr>
              <a:t>N</a:t>
            </a:r>
            <a:r>
              <a:rPr sz="3600" b="1" dirty="0">
                <a:solidFill>
                  <a:srgbClr val="5D8E7B"/>
                </a:solidFill>
                <a:latin typeface="Arial"/>
                <a:cs typeface="Arial"/>
              </a:rPr>
              <a:t>	</a:t>
            </a:r>
            <a:r>
              <a:rPr sz="3600" b="1" spc="409" dirty="0">
                <a:solidFill>
                  <a:srgbClr val="5D8E7B"/>
                </a:solidFill>
                <a:latin typeface="Arial"/>
                <a:cs typeface="Arial"/>
              </a:rPr>
              <a:t>D</a:t>
            </a:r>
            <a:r>
              <a:rPr sz="3600" b="1" spc="-315" dirty="0">
                <a:solidFill>
                  <a:srgbClr val="5D8E7B"/>
                </a:solidFill>
                <a:latin typeface="Arial"/>
                <a:cs typeface="Arial"/>
              </a:rPr>
              <a:t>E</a:t>
            </a:r>
            <a:r>
              <a:rPr sz="3600" b="1" dirty="0">
                <a:solidFill>
                  <a:srgbClr val="5D8E7B"/>
                </a:solidFill>
                <a:latin typeface="Arial"/>
                <a:cs typeface="Arial"/>
              </a:rPr>
              <a:t>	</a:t>
            </a:r>
            <a:r>
              <a:rPr sz="3600" b="1" spc="465" dirty="0">
                <a:solidFill>
                  <a:srgbClr val="5D8E7B"/>
                </a:solidFill>
                <a:latin typeface="Arial"/>
                <a:cs typeface="Arial"/>
              </a:rPr>
              <a:t>C</a:t>
            </a:r>
            <a:r>
              <a:rPr sz="3600" b="1" spc="710" dirty="0">
                <a:solidFill>
                  <a:srgbClr val="5D8E7B"/>
                </a:solidFill>
                <a:latin typeface="Arial"/>
                <a:cs typeface="Arial"/>
              </a:rPr>
              <a:t>O</a:t>
            </a:r>
            <a:r>
              <a:rPr sz="3600" b="1" spc="725" dirty="0">
                <a:solidFill>
                  <a:srgbClr val="5D8E7B"/>
                </a:solidFill>
                <a:latin typeface="Arial"/>
                <a:cs typeface="Arial"/>
              </a:rPr>
              <a:t>NN</a:t>
            </a:r>
            <a:r>
              <a:rPr sz="3600" b="1" spc="575" dirty="0">
                <a:solidFill>
                  <a:srgbClr val="5D8E7B"/>
                </a:solidFill>
                <a:latin typeface="Arial"/>
                <a:cs typeface="Arial"/>
              </a:rPr>
              <a:t>A</a:t>
            </a:r>
            <a:r>
              <a:rPr sz="3600" b="1" spc="459" dirty="0">
                <a:solidFill>
                  <a:srgbClr val="5D8E7B"/>
                </a:solidFill>
                <a:latin typeface="Arial"/>
                <a:cs typeface="Arial"/>
              </a:rPr>
              <a:t>I</a:t>
            </a:r>
            <a:r>
              <a:rPr sz="3600" b="1" spc="370" dirty="0">
                <a:solidFill>
                  <a:srgbClr val="5D8E7B"/>
                </a:solidFill>
                <a:latin typeface="Arial"/>
                <a:cs typeface="Arial"/>
              </a:rPr>
              <a:t>SS</a:t>
            </a:r>
            <a:r>
              <a:rPr sz="3600" b="1" spc="575" dirty="0">
                <a:solidFill>
                  <a:srgbClr val="5D8E7B"/>
                </a:solidFill>
                <a:latin typeface="Arial"/>
                <a:cs typeface="Arial"/>
              </a:rPr>
              <a:t>A</a:t>
            </a:r>
            <a:r>
              <a:rPr sz="3600" b="1" spc="725" dirty="0">
                <a:solidFill>
                  <a:srgbClr val="5D8E7B"/>
                </a:solidFill>
                <a:latin typeface="Arial"/>
                <a:cs typeface="Arial"/>
              </a:rPr>
              <a:t>N</a:t>
            </a:r>
            <a:r>
              <a:rPr sz="3600" b="1" spc="465" dirty="0">
                <a:solidFill>
                  <a:srgbClr val="5D8E7B"/>
                </a:solidFill>
                <a:latin typeface="Arial"/>
                <a:cs typeface="Arial"/>
              </a:rPr>
              <a:t>C</a:t>
            </a:r>
            <a:r>
              <a:rPr sz="3600" b="1" spc="-195" dirty="0">
                <a:solidFill>
                  <a:srgbClr val="5D8E7B"/>
                </a:solidFill>
                <a:latin typeface="Arial"/>
                <a:cs typeface="Arial"/>
              </a:rPr>
              <a:t>E  </a:t>
            </a:r>
            <a:r>
              <a:rPr sz="3600" b="1" spc="-10" dirty="0">
                <a:solidFill>
                  <a:srgbClr val="5D8E7B"/>
                </a:solidFill>
                <a:latin typeface="Arial"/>
                <a:cs typeface="Arial"/>
              </a:rPr>
              <a:t>ET	</a:t>
            </a:r>
            <a:r>
              <a:rPr sz="3600" b="1" spc="45" dirty="0">
                <a:solidFill>
                  <a:srgbClr val="5D8E7B"/>
                </a:solidFill>
                <a:latin typeface="Arial"/>
                <a:cs typeface="Arial"/>
              </a:rPr>
              <a:t>DE	</a:t>
            </a:r>
            <a:r>
              <a:rPr sz="3600" b="1" spc="415" dirty="0">
                <a:solidFill>
                  <a:srgbClr val="5D8E7B"/>
                </a:solidFill>
                <a:latin typeface="Arial"/>
                <a:cs typeface="Arial"/>
              </a:rPr>
              <a:t>PROFESSIONNALISME</a:t>
            </a:r>
            <a:endParaRPr sz="3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61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450" spc="-165" dirty="0">
                <a:solidFill>
                  <a:srgbClr val="231F20"/>
                </a:solidFill>
                <a:latin typeface="Arial"/>
                <a:cs typeface="Arial"/>
              </a:rPr>
              <a:t>Secteur/métier actuelle </a:t>
            </a:r>
            <a:r>
              <a:rPr sz="3450" spc="-160" dirty="0">
                <a:solidFill>
                  <a:srgbClr val="231F20"/>
                </a:solidFill>
                <a:latin typeface="Arial"/>
                <a:cs typeface="Arial"/>
              </a:rPr>
              <a:t>: </a:t>
            </a:r>
            <a:r>
              <a:rPr sz="3450" spc="-495" dirty="0">
                <a:solidFill>
                  <a:srgbClr val="231F20"/>
                </a:solidFill>
                <a:latin typeface="Arial"/>
                <a:cs typeface="Arial"/>
              </a:rPr>
              <a:t>Nom </a:t>
            </a:r>
            <a:r>
              <a:rPr sz="3450" spc="-365" dirty="0">
                <a:solidFill>
                  <a:srgbClr val="231F20"/>
                </a:solidFill>
                <a:latin typeface="Arial"/>
                <a:cs typeface="Arial"/>
              </a:rPr>
              <a:t>Prénom,</a:t>
            </a:r>
            <a:r>
              <a:rPr sz="3450" spc="9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450" spc="-245" dirty="0">
                <a:solidFill>
                  <a:srgbClr val="231F20"/>
                </a:solidFill>
                <a:latin typeface="Arial"/>
                <a:cs typeface="Arial"/>
              </a:rPr>
              <a:t>expériences.</a:t>
            </a:r>
            <a:endParaRPr sz="34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4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450" spc="-635" dirty="0">
                <a:solidFill>
                  <a:srgbClr val="231F20"/>
                </a:solidFill>
                <a:latin typeface="Arial"/>
                <a:cs typeface="Arial"/>
              </a:rPr>
              <a:t>+ </a:t>
            </a:r>
            <a:r>
              <a:rPr sz="3450" spc="-245" dirty="0">
                <a:solidFill>
                  <a:srgbClr val="231F20"/>
                </a:solidFill>
                <a:latin typeface="Arial"/>
                <a:cs typeface="Arial"/>
              </a:rPr>
              <a:t>Coach</a:t>
            </a:r>
            <a:r>
              <a:rPr sz="3450" spc="-19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450" spc="-150" dirty="0">
                <a:solidFill>
                  <a:srgbClr val="231F20"/>
                </a:solidFill>
                <a:latin typeface="Arial"/>
                <a:cs typeface="Arial"/>
              </a:rPr>
              <a:t>sportif</a:t>
            </a:r>
            <a:endParaRPr sz="3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sz="3450" spc="-635" dirty="0">
                <a:solidFill>
                  <a:srgbClr val="231F20"/>
                </a:solidFill>
                <a:latin typeface="Arial"/>
                <a:cs typeface="Arial"/>
              </a:rPr>
              <a:t>+ </a:t>
            </a:r>
            <a:r>
              <a:rPr sz="3450" spc="-245" dirty="0">
                <a:solidFill>
                  <a:srgbClr val="231F20"/>
                </a:solidFill>
                <a:latin typeface="Arial"/>
                <a:cs typeface="Arial"/>
              </a:rPr>
              <a:t>Coach </a:t>
            </a:r>
            <a:r>
              <a:rPr sz="3450" spc="-240" dirty="0">
                <a:solidFill>
                  <a:srgbClr val="231F20"/>
                </a:solidFill>
                <a:latin typeface="Arial"/>
                <a:cs typeface="Arial"/>
              </a:rPr>
              <a:t>professionnel (pour</a:t>
            </a:r>
            <a:r>
              <a:rPr sz="3450" spc="10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450" spc="-240" dirty="0">
                <a:solidFill>
                  <a:srgbClr val="231F20"/>
                </a:solidFill>
                <a:latin typeface="Arial"/>
                <a:cs typeface="Arial"/>
              </a:rPr>
              <a:t>entreprises)</a:t>
            </a:r>
            <a:endParaRPr sz="34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468585" y="908081"/>
            <a:ext cx="479961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400" spc="180" dirty="0"/>
              <a:t>L</a:t>
            </a:r>
            <a:r>
              <a:rPr sz="6400" spc="819" dirty="0"/>
              <a:t>'</a:t>
            </a:r>
            <a:r>
              <a:rPr sz="6400" spc="-85" dirty="0"/>
              <a:t>É</a:t>
            </a:r>
            <a:r>
              <a:rPr sz="6400" spc="1045" dirty="0"/>
              <a:t>Q</a:t>
            </a:r>
            <a:r>
              <a:rPr sz="6400" spc="610" dirty="0"/>
              <a:t>U</a:t>
            </a:r>
            <a:r>
              <a:rPr sz="6400" spc="670" dirty="0"/>
              <a:t>I</a:t>
            </a:r>
            <a:r>
              <a:rPr sz="6400" spc="465" dirty="0"/>
              <a:t>P</a:t>
            </a:r>
            <a:r>
              <a:rPr sz="6400" spc="-560" dirty="0"/>
              <a:t>E</a:t>
            </a:r>
            <a:endParaRPr sz="6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28700" y="2587989"/>
            <a:ext cx="17259300" cy="7696200"/>
          </a:xfrm>
          <a:custGeom>
            <a:avLst/>
            <a:gdLst/>
            <a:ahLst/>
            <a:cxnLst/>
            <a:rect l="l" t="t" r="r" b="b"/>
            <a:pathLst>
              <a:path w="17259300" h="7696200">
                <a:moveTo>
                  <a:pt x="0" y="0"/>
                </a:moveTo>
                <a:lnTo>
                  <a:pt x="17259300" y="0"/>
                </a:lnTo>
                <a:lnTo>
                  <a:pt x="17259300" y="7696199"/>
                </a:lnTo>
                <a:lnTo>
                  <a:pt x="0" y="7696199"/>
                </a:lnTo>
                <a:lnTo>
                  <a:pt x="0" y="0"/>
                </a:lnTo>
                <a:close/>
              </a:path>
            </a:pathLst>
          </a:custGeom>
          <a:solidFill>
            <a:srgbClr val="5D8E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572502" y="2649879"/>
            <a:ext cx="10422255" cy="8883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5650" spc="-405" dirty="0">
                <a:solidFill>
                  <a:srgbClr val="FFFFFF"/>
                </a:solidFill>
                <a:latin typeface="Trebuchet MS"/>
                <a:cs typeface="Trebuchet MS"/>
              </a:rPr>
              <a:t>Le </a:t>
            </a:r>
            <a:r>
              <a:rPr sz="5650" spc="-215" dirty="0">
                <a:solidFill>
                  <a:srgbClr val="FFFFFF"/>
                </a:solidFill>
                <a:latin typeface="Trebuchet MS"/>
                <a:cs typeface="Trebuchet MS"/>
              </a:rPr>
              <a:t>rééquilibrage </a:t>
            </a:r>
            <a:r>
              <a:rPr sz="5650" spc="-355" dirty="0">
                <a:solidFill>
                  <a:srgbClr val="FFFFFF"/>
                </a:solidFill>
                <a:latin typeface="Trebuchet MS"/>
                <a:cs typeface="Trebuchet MS"/>
              </a:rPr>
              <a:t>mental </a:t>
            </a:r>
            <a:r>
              <a:rPr sz="5650" spc="-430" dirty="0">
                <a:solidFill>
                  <a:srgbClr val="FFFFFF"/>
                </a:solidFill>
                <a:latin typeface="Trebuchet MS"/>
                <a:cs typeface="Trebuchet MS"/>
              </a:rPr>
              <a:t>et</a:t>
            </a:r>
            <a:r>
              <a:rPr sz="565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5650" spc="-225" dirty="0">
                <a:solidFill>
                  <a:srgbClr val="FFFFFF"/>
                </a:solidFill>
                <a:latin typeface="Trebuchet MS"/>
                <a:cs typeface="Trebuchet MS"/>
              </a:rPr>
              <a:t>physique</a:t>
            </a:r>
            <a:endParaRPr sz="565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131741" y="5831280"/>
            <a:ext cx="2897505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229" dirty="0">
                <a:solidFill>
                  <a:srgbClr val="FFFFFF"/>
                </a:solidFill>
                <a:latin typeface="Arial"/>
                <a:cs typeface="Arial"/>
              </a:rPr>
              <a:t>Coaching</a:t>
            </a:r>
            <a:r>
              <a:rPr sz="3450" spc="-1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50" spc="-240" dirty="0">
                <a:solidFill>
                  <a:srgbClr val="FFFFFF"/>
                </a:solidFill>
                <a:latin typeface="Arial"/>
                <a:cs typeface="Arial"/>
              </a:rPr>
              <a:t>mental</a:t>
            </a:r>
            <a:endParaRPr sz="34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45763" y="5831280"/>
            <a:ext cx="3917037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229" dirty="0">
                <a:solidFill>
                  <a:srgbClr val="FFFFFF"/>
                </a:solidFill>
                <a:latin typeface="Arial"/>
                <a:cs typeface="Arial"/>
              </a:rPr>
              <a:t>Coaching</a:t>
            </a:r>
            <a:r>
              <a:rPr sz="3450" spc="-1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50" spc="-295" dirty="0">
                <a:solidFill>
                  <a:srgbClr val="FFFFFF"/>
                </a:solidFill>
                <a:latin typeface="Arial"/>
                <a:cs typeface="Arial"/>
              </a:rPr>
              <a:t>physique</a:t>
            </a:r>
            <a:endParaRPr sz="3450" dirty="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454073" y="3725478"/>
            <a:ext cx="12258040" cy="5526405"/>
            <a:chOff x="3454073" y="3725478"/>
            <a:chExt cx="12258040" cy="5526405"/>
          </a:xfrm>
        </p:grpSpPr>
        <p:sp>
          <p:nvSpPr>
            <p:cNvPr id="8" name="object 8"/>
            <p:cNvSpPr/>
            <p:nvPr/>
          </p:nvSpPr>
          <p:spPr>
            <a:xfrm>
              <a:off x="3454070" y="3725481"/>
              <a:ext cx="12258040" cy="2195830"/>
            </a:xfrm>
            <a:custGeom>
              <a:avLst/>
              <a:gdLst/>
              <a:ahLst/>
              <a:cxnLst/>
              <a:rect l="l" t="t" r="r" b="b"/>
              <a:pathLst>
                <a:path w="12258040" h="2195829">
                  <a:moveTo>
                    <a:pt x="413181" y="1088593"/>
                  </a:moveTo>
                  <a:lnTo>
                    <a:pt x="158038" y="1123848"/>
                  </a:lnTo>
                  <a:lnTo>
                    <a:pt x="200482" y="1138631"/>
                  </a:lnTo>
                  <a:lnTo>
                    <a:pt x="244589" y="1145209"/>
                  </a:lnTo>
                  <a:lnTo>
                    <a:pt x="289153" y="1143546"/>
                  </a:lnTo>
                  <a:lnTo>
                    <a:pt x="332917" y="1133589"/>
                  </a:lnTo>
                  <a:lnTo>
                    <a:pt x="374675" y="1115288"/>
                  </a:lnTo>
                  <a:lnTo>
                    <a:pt x="413181" y="1088593"/>
                  </a:lnTo>
                  <a:close/>
                </a:path>
                <a:path w="12258040" h="2195829">
                  <a:moveTo>
                    <a:pt x="493344" y="857567"/>
                  </a:moveTo>
                  <a:lnTo>
                    <a:pt x="472884" y="797839"/>
                  </a:lnTo>
                  <a:lnTo>
                    <a:pt x="436016" y="743927"/>
                  </a:lnTo>
                  <a:lnTo>
                    <a:pt x="399872" y="711365"/>
                  </a:lnTo>
                  <a:lnTo>
                    <a:pt x="359194" y="687387"/>
                  </a:lnTo>
                  <a:lnTo>
                    <a:pt x="315366" y="672071"/>
                  </a:lnTo>
                  <a:lnTo>
                    <a:pt x="269748" y="665454"/>
                  </a:lnTo>
                  <a:lnTo>
                    <a:pt x="223710" y="667639"/>
                  </a:lnTo>
                  <a:lnTo>
                    <a:pt x="178612" y="678675"/>
                  </a:lnTo>
                  <a:lnTo>
                    <a:pt x="135813" y="698627"/>
                  </a:lnTo>
                  <a:lnTo>
                    <a:pt x="96685" y="727557"/>
                  </a:lnTo>
                  <a:lnTo>
                    <a:pt x="64579" y="763117"/>
                  </a:lnTo>
                  <a:lnTo>
                    <a:pt x="40817" y="803071"/>
                  </a:lnTo>
                  <a:lnTo>
                    <a:pt x="25450" y="846124"/>
                  </a:lnTo>
                  <a:lnTo>
                    <a:pt x="18516" y="890968"/>
                  </a:lnTo>
                  <a:lnTo>
                    <a:pt x="20066" y="936320"/>
                  </a:lnTo>
                  <a:lnTo>
                    <a:pt x="31165" y="929119"/>
                  </a:lnTo>
                  <a:lnTo>
                    <a:pt x="43180" y="923277"/>
                  </a:lnTo>
                  <a:lnTo>
                    <a:pt x="56045" y="918908"/>
                  </a:lnTo>
                  <a:lnTo>
                    <a:pt x="69646" y="916127"/>
                  </a:lnTo>
                  <a:lnTo>
                    <a:pt x="493344" y="857567"/>
                  </a:lnTo>
                  <a:close/>
                </a:path>
                <a:path w="12258040" h="2195829">
                  <a:moveTo>
                    <a:pt x="710742" y="942708"/>
                  </a:moveTo>
                  <a:lnTo>
                    <a:pt x="695020" y="899591"/>
                  </a:lnTo>
                  <a:lnTo>
                    <a:pt x="659320" y="870762"/>
                  </a:lnTo>
                  <a:lnTo>
                    <a:pt x="637247" y="864628"/>
                  </a:lnTo>
                  <a:lnTo>
                    <a:pt x="613841" y="864666"/>
                  </a:lnTo>
                  <a:lnTo>
                    <a:pt x="72898" y="939380"/>
                  </a:lnTo>
                  <a:lnTo>
                    <a:pt x="16510" y="972451"/>
                  </a:lnTo>
                  <a:lnTo>
                    <a:pt x="0" y="1035723"/>
                  </a:lnTo>
                  <a:lnTo>
                    <a:pt x="11201" y="1067739"/>
                  </a:lnTo>
                  <a:lnTo>
                    <a:pt x="33058" y="1092123"/>
                  </a:lnTo>
                  <a:lnTo>
                    <a:pt x="62458" y="1106538"/>
                  </a:lnTo>
                  <a:lnTo>
                    <a:pt x="96316" y="1108646"/>
                  </a:lnTo>
                  <a:lnTo>
                    <a:pt x="476008" y="1056170"/>
                  </a:lnTo>
                  <a:lnTo>
                    <a:pt x="326453" y="1352867"/>
                  </a:lnTo>
                  <a:lnTo>
                    <a:pt x="317474" y="1385582"/>
                  </a:lnTo>
                  <a:lnTo>
                    <a:pt x="321602" y="1418082"/>
                  </a:lnTo>
                  <a:lnTo>
                    <a:pt x="337604" y="1446657"/>
                  </a:lnTo>
                  <a:lnTo>
                    <a:pt x="373646" y="1471663"/>
                  </a:lnTo>
                  <a:lnTo>
                    <a:pt x="402666" y="1476768"/>
                  </a:lnTo>
                  <a:lnTo>
                    <a:pt x="425665" y="1473619"/>
                  </a:lnTo>
                  <a:lnTo>
                    <a:pt x="465137" y="1449692"/>
                  </a:lnTo>
                  <a:lnTo>
                    <a:pt x="701814" y="987742"/>
                  </a:lnTo>
                  <a:lnTo>
                    <a:pt x="709409" y="965606"/>
                  </a:lnTo>
                  <a:lnTo>
                    <a:pt x="710742" y="942708"/>
                  </a:lnTo>
                  <a:close/>
                </a:path>
                <a:path w="12258040" h="2195829">
                  <a:moveTo>
                    <a:pt x="1705610" y="1935187"/>
                  </a:moveTo>
                  <a:lnTo>
                    <a:pt x="1697901" y="1894674"/>
                  </a:lnTo>
                  <a:lnTo>
                    <a:pt x="1677225" y="1857286"/>
                  </a:lnTo>
                  <a:lnTo>
                    <a:pt x="1665325" y="1842122"/>
                  </a:lnTo>
                  <a:lnTo>
                    <a:pt x="1609191" y="1877707"/>
                  </a:lnTo>
                  <a:lnTo>
                    <a:pt x="1595602" y="1885035"/>
                  </a:lnTo>
                  <a:lnTo>
                    <a:pt x="1581226" y="1890344"/>
                  </a:lnTo>
                  <a:lnTo>
                    <a:pt x="1566278" y="1893570"/>
                  </a:lnTo>
                  <a:lnTo>
                    <a:pt x="1550949" y="1894662"/>
                  </a:lnTo>
                  <a:lnTo>
                    <a:pt x="1523555" y="1891207"/>
                  </a:lnTo>
                  <a:lnTo>
                    <a:pt x="1476476" y="1865325"/>
                  </a:lnTo>
                  <a:lnTo>
                    <a:pt x="1449209" y="1824824"/>
                  </a:lnTo>
                  <a:lnTo>
                    <a:pt x="1441958" y="1783270"/>
                  </a:lnTo>
                  <a:lnTo>
                    <a:pt x="1444586" y="1761921"/>
                  </a:lnTo>
                  <a:lnTo>
                    <a:pt x="1461757" y="1723021"/>
                  </a:lnTo>
                  <a:lnTo>
                    <a:pt x="1492567" y="1693748"/>
                  </a:lnTo>
                  <a:lnTo>
                    <a:pt x="1530223" y="1669872"/>
                  </a:lnTo>
                  <a:lnTo>
                    <a:pt x="1327556" y="1411452"/>
                  </a:lnTo>
                  <a:lnTo>
                    <a:pt x="1308341" y="1391615"/>
                  </a:lnTo>
                  <a:lnTo>
                    <a:pt x="1285621" y="1376260"/>
                  </a:lnTo>
                  <a:lnTo>
                    <a:pt x="1260271" y="1365834"/>
                  </a:lnTo>
                  <a:lnTo>
                    <a:pt x="1233093" y="1360805"/>
                  </a:lnTo>
                  <a:lnTo>
                    <a:pt x="1205484" y="1361490"/>
                  </a:lnTo>
                  <a:lnTo>
                    <a:pt x="1178801" y="1367790"/>
                  </a:lnTo>
                  <a:lnTo>
                    <a:pt x="1153960" y="1379372"/>
                  </a:lnTo>
                  <a:lnTo>
                    <a:pt x="1131862" y="1395945"/>
                  </a:lnTo>
                  <a:lnTo>
                    <a:pt x="801204" y="1702320"/>
                  </a:lnTo>
                  <a:lnTo>
                    <a:pt x="767524" y="1662963"/>
                  </a:lnTo>
                  <a:lnTo>
                    <a:pt x="735457" y="1621866"/>
                  </a:lnTo>
                  <a:lnTo>
                    <a:pt x="704964" y="1579638"/>
                  </a:lnTo>
                  <a:lnTo>
                    <a:pt x="675995" y="1536877"/>
                  </a:lnTo>
                  <a:lnTo>
                    <a:pt x="648512" y="1494155"/>
                  </a:lnTo>
                  <a:lnTo>
                    <a:pt x="622490" y="1452079"/>
                  </a:lnTo>
                  <a:lnTo>
                    <a:pt x="597890" y="1411236"/>
                  </a:lnTo>
                  <a:lnTo>
                    <a:pt x="552754" y="1335633"/>
                  </a:lnTo>
                  <a:lnTo>
                    <a:pt x="499973" y="1440345"/>
                  </a:lnTo>
                  <a:lnTo>
                    <a:pt x="482765" y="1465287"/>
                  </a:lnTo>
                  <a:lnTo>
                    <a:pt x="459892" y="1484160"/>
                  </a:lnTo>
                  <a:lnTo>
                    <a:pt x="432739" y="1496085"/>
                  </a:lnTo>
                  <a:lnTo>
                    <a:pt x="402678" y="1500251"/>
                  </a:lnTo>
                  <a:lnTo>
                    <a:pt x="390004" y="1499501"/>
                  </a:lnTo>
                  <a:lnTo>
                    <a:pt x="335521" y="1477073"/>
                  </a:lnTo>
                  <a:lnTo>
                    <a:pt x="308000" y="1445120"/>
                  </a:lnTo>
                  <a:lnTo>
                    <a:pt x="294589" y="1404429"/>
                  </a:lnTo>
                  <a:lnTo>
                    <a:pt x="294068" y="1383233"/>
                  </a:lnTo>
                  <a:lnTo>
                    <a:pt x="297713" y="1362354"/>
                  </a:lnTo>
                  <a:lnTo>
                    <a:pt x="305498" y="1342288"/>
                  </a:lnTo>
                  <a:lnTo>
                    <a:pt x="377901" y="1198651"/>
                  </a:lnTo>
                  <a:lnTo>
                    <a:pt x="358965" y="1197762"/>
                  </a:lnTo>
                  <a:lnTo>
                    <a:pt x="304952" y="1211668"/>
                  </a:lnTo>
                  <a:lnTo>
                    <a:pt x="248043" y="1259344"/>
                  </a:lnTo>
                  <a:lnTo>
                    <a:pt x="225425" y="1292974"/>
                  </a:lnTo>
                  <a:lnTo>
                    <a:pt x="208432" y="1332280"/>
                  </a:lnTo>
                  <a:lnTo>
                    <a:pt x="198374" y="1376629"/>
                  </a:lnTo>
                  <a:lnTo>
                    <a:pt x="196570" y="1425384"/>
                  </a:lnTo>
                  <a:lnTo>
                    <a:pt x="204317" y="1477886"/>
                  </a:lnTo>
                  <a:lnTo>
                    <a:pt x="222935" y="1533512"/>
                  </a:lnTo>
                  <a:lnTo>
                    <a:pt x="245579" y="1583702"/>
                  </a:lnTo>
                  <a:lnTo>
                    <a:pt x="268236" y="1630464"/>
                  </a:lnTo>
                  <a:lnTo>
                    <a:pt x="291274" y="1674253"/>
                  </a:lnTo>
                  <a:lnTo>
                    <a:pt x="315074" y="1715554"/>
                  </a:lnTo>
                  <a:lnTo>
                    <a:pt x="339979" y="1754835"/>
                  </a:lnTo>
                  <a:lnTo>
                    <a:pt x="366382" y="1792579"/>
                  </a:lnTo>
                  <a:lnTo>
                    <a:pt x="394627" y="1829244"/>
                  </a:lnTo>
                  <a:lnTo>
                    <a:pt x="425094" y="1865325"/>
                  </a:lnTo>
                  <a:lnTo>
                    <a:pt x="458152" y="1901291"/>
                  </a:lnTo>
                  <a:lnTo>
                    <a:pt x="494157" y="1937600"/>
                  </a:lnTo>
                  <a:lnTo>
                    <a:pt x="533476" y="1974748"/>
                  </a:lnTo>
                  <a:lnTo>
                    <a:pt x="576478" y="2013204"/>
                  </a:lnTo>
                  <a:lnTo>
                    <a:pt x="627176" y="2044839"/>
                  </a:lnTo>
                  <a:lnTo>
                    <a:pt x="674192" y="2062429"/>
                  </a:lnTo>
                  <a:lnTo>
                    <a:pt x="717651" y="2067991"/>
                  </a:lnTo>
                  <a:lnTo>
                    <a:pt x="757732" y="2063521"/>
                  </a:lnTo>
                  <a:lnTo>
                    <a:pt x="794588" y="2051011"/>
                  </a:lnTo>
                  <a:lnTo>
                    <a:pt x="828395" y="2032444"/>
                  </a:lnTo>
                  <a:lnTo>
                    <a:pt x="859294" y="2009851"/>
                  </a:lnTo>
                  <a:lnTo>
                    <a:pt x="901166" y="1972183"/>
                  </a:lnTo>
                  <a:lnTo>
                    <a:pt x="909751" y="1965693"/>
                  </a:lnTo>
                  <a:lnTo>
                    <a:pt x="1206969" y="1690255"/>
                  </a:lnTo>
                  <a:lnTo>
                    <a:pt x="1467218" y="2022030"/>
                  </a:lnTo>
                  <a:lnTo>
                    <a:pt x="1489176" y="2044179"/>
                  </a:lnTo>
                  <a:lnTo>
                    <a:pt x="1514779" y="2060181"/>
                  </a:lnTo>
                  <a:lnTo>
                    <a:pt x="1542884" y="2069871"/>
                  </a:lnTo>
                  <a:lnTo>
                    <a:pt x="1572310" y="2073135"/>
                  </a:lnTo>
                  <a:lnTo>
                    <a:pt x="1593888" y="2071382"/>
                  </a:lnTo>
                  <a:lnTo>
                    <a:pt x="1635480" y="2057209"/>
                  </a:lnTo>
                  <a:lnTo>
                    <a:pt x="1683588" y="2013280"/>
                  </a:lnTo>
                  <a:lnTo>
                    <a:pt x="1700707" y="1975751"/>
                  </a:lnTo>
                  <a:lnTo>
                    <a:pt x="1705610" y="1935187"/>
                  </a:lnTo>
                  <a:close/>
                </a:path>
                <a:path w="12258040" h="2195829">
                  <a:moveTo>
                    <a:pt x="1871814" y="903643"/>
                  </a:moveTo>
                  <a:lnTo>
                    <a:pt x="1868398" y="864489"/>
                  </a:lnTo>
                  <a:lnTo>
                    <a:pt x="1855978" y="819035"/>
                  </a:lnTo>
                  <a:lnTo>
                    <a:pt x="1834921" y="776884"/>
                  </a:lnTo>
                  <a:lnTo>
                    <a:pt x="1806041" y="739635"/>
                  </a:lnTo>
                  <a:lnTo>
                    <a:pt x="1770456" y="708748"/>
                  </a:lnTo>
                  <a:lnTo>
                    <a:pt x="1729536" y="685393"/>
                  </a:lnTo>
                  <a:lnTo>
                    <a:pt x="1684845" y="670471"/>
                  </a:lnTo>
                  <a:lnTo>
                    <a:pt x="1638096" y="664565"/>
                  </a:lnTo>
                  <a:lnTo>
                    <a:pt x="1630235" y="664476"/>
                  </a:lnTo>
                  <a:lnTo>
                    <a:pt x="1614512" y="665073"/>
                  </a:lnTo>
                  <a:lnTo>
                    <a:pt x="1568069" y="672985"/>
                  </a:lnTo>
                  <a:lnTo>
                    <a:pt x="1524050" y="689813"/>
                  </a:lnTo>
                  <a:lnTo>
                    <a:pt x="1484172" y="714895"/>
                  </a:lnTo>
                  <a:lnTo>
                    <a:pt x="1449946" y="747293"/>
                  </a:lnTo>
                  <a:lnTo>
                    <a:pt x="1422692" y="785736"/>
                  </a:lnTo>
                  <a:lnTo>
                    <a:pt x="1403477" y="828751"/>
                  </a:lnTo>
                  <a:lnTo>
                    <a:pt x="1393012" y="874699"/>
                  </a:lnTo>
                  <a:lnTo>
                    <a:pt x="1391107" y="906081"/>
                  </a:lnTo>
                  <a:lnTo>
                    <a:pt x="1391704" y="921804"/>
                  </a:lnTo>
                  <a:lnTo>
                    <a:pt x="1399616" y="968260"/>
                  </a:lnTo>
                  <a:lnTo>
                    <a:pt x="1416443" y="1012278"/>
                  </a:lnTo>
                  <a:lnTo>
                    <a:pt x="1441526" y="1052169"/>
                  </a:lnTo>
                  <a:lnTo>
                    <a:pt x="1473911" y="1086396"/>
                  </a:lnTo>
                  <a:lnTo>
                    <a:pt x="1512354" y="1113650"/>
                  </a:lnTo>
                  <a:lnTo>
                    <a:pt x="1555369" y="1132878"/>
                  </a:lnTo>
                  <a:lnTo>
                    <a:pt x="1601304" y="1143342"/>
                  </a:lnTo>
                  <a:lnTo>
                    <a:pt x="1632686" y="1145235"/>
                  </a:lnTo>
                  <a:lnTo>
                    <a:pt x="1648409" y="1144638"/>
                  </a:lnTo>
                  <a:lnTo>
                    <a:pt x="1694853" y="1136726"/>
                  </a:lnTo>
                  <a:lnTo>
                    <a:pt x="1738871" y="1119898"/>
                  </a:lnTo>
                  <a:lnTo>
                    <a:pt x="1778749" y="1094816"/>
                  </a:lnTo>
                  <a:lnTo>
                    <a:pt x="1812975" y="1062418"/>
                  </a:lnTo>
                  <a:lnTo>
                    <a:pt x="1840230" y="1023975"/>
                  </a:lnTo>
                  <a:lnTo>
                    <a:pt x="1859445" y="980960"/>
                  </a:lnTo>
                  <a:lnTo>
                    <a:pt x="1869909" y="935012"/>
                  </a:lnTo>
                  <a:lnTo>
                    <a:pt x="1871814" y="903643"/>
                  </a:lnTo>
                  <a:close/>
                </a:path>
                <a:path w="12258040" h="2195829">
                  <a:moveTo>
                    <a:pt x="2184019" y="1095603"/>
                  </a:moveTo>
                  <a:lnTo>
                    <a:pt x="2175599" y="1063955"/>
                  </a:lnTo>
                  <a:lnTo>
                    <a:pt x="2155926" y="1037780"/>
                  </a:lnTo>
                  <a:lnTo>
                    <a:pt x="2126716" y="1020584"/>
                  </a:lnTo>
                  <a:lnTo>
                    <a:pt x="2093087" y="1016050"/>
                  </a:lnTo>
                  <a:lnTo>
                    <a:pt x="2061451" y="1024470"/>
                  </a:lnTo>
                  <a:lnTo>
                    <a:pt x="2035276" y="1044143"/>
                  </a:lnTo>
                  <a:lnTo>
                    <a:pt x="2018068" y="1073365"/>
                  </a:lnTo>
                  <a:lnTo>
                    <a:pt x="1878507" y="1476844"/>
                  </a:lnTo>
                  <a:lnTo>
                    <a:pt x="1505140" y="1713585"/>
                  </a:lnTo>
                  <a:lnTo>
                    <a:pt x="1480642" y="1737042"/>
                  </a:lnTo>
                  <a:lnTo>
                    <a:pt x="1467523" y="1767039"/>
                  </a:lnTo>
                  <a:lnTo>
                    <a:pt x="1466596" y="1799780"/>
                  </a:lnTo>
                  <a:lnTo>
                    <a:pt x="1478737" y="1831454"/>
                  </a:lnTo>
                  <a:lnTo>
                    <a:pt x="1492897" y="1848485"/>
                  </a:lnTo>
                  <a:lnTo>
                    <a:pt x="1510322" y="1860931"/>
                  </a:lnTo>
                  <a:lnTo>
                    <a:pt x="1530019" y="1868563"/>
                  </a:lnTo>
                  <a:lnTo>
                    <a:pt x="1550949" y="1871154"/>
                  </a:lnTo>
                  <a:lnTo>
                    <a:pt x="1562696" y="1870341"/>
                  </a:lnTo>
                  <a:lnTo>
                    <a:pt x="1995195" y="1605153"/>
                  </a:lnTo>
                  <a:lnTo>
                    <a:pt x="2024316" y="1574101"/>
                  </a:lnTo>
                  <a:lnTo>
                    <a:pt x="2179472" y="1129207"/>
                  </a:lnTo>
                  <a:lnTo>
                    <a:pt x="2184019" y="1095603"/>
                  </a:lnTo>
                  <a:close/>
                </a:path>
                <a:path w="12258040" h="2195829">
                  <a:moveTo>
                    <a:pt x="2800261" y="1980501"/>
                  </a:moveTo>
                  <a:lnTo>
                    <a:pt x="2799969" y="1937753"/>
                  </a:lnTo>
                  <a:lnTo>
                    <a:pt x="2786824" y="1898650"/>
                  </a:lnTo>
                  <a:lnTo>
                    <a:pt x="2762681" y="1865680"/>
                  </a:lnTo>
                  <a:lnTo>
                    <a:pt x="2729369" y="1841373"/>
                  </a:lnTo>
                  <a:lnTo>
                    <a:pt x="2688729" y="1828203"/>
                  </a:lnTo>
                  <a:lnTo>
                    <a:pt x="2441473" y="1790039"/>
                  </a:lnTo>
                  <a:lnTo>
                    <a:pt x="2599423" y="1679917"/>
                  </a:lnTo>
                  <a:lnTo>
                    <a:pt x="2605608" y="1675320"/>
                  </a:lnTo>
                  <a:lnTo>
                    <a:pt x="2611424" y="1670431"/>
                  </a:lnTo>
                  <a:lnTo>
                    <a:pt x="2616898" y="1665262"/>
                  </a:lnTo>
                  <a:lnTo>
                    <a:pt x="2622054" y="1659851"/>
                  </a:lnTo>
                  <a:lnTo>
                    <a:pt x="2636545" y="1647571"/>
                  </a:lnTo>
                  <a:lnTo>
                    <a:pt x="2689923" y="1593977"/>
                  </a:lnTo>
                  <a:lnTo>
                    <a:pt x="2712034" y="1562379"/>
                  </a:lnTo>
                  <a:lnTo>
                    <a:pt x="2728468" y="1527086"/>
                  </a:lnTo>
                  <a:lnTo>
                    <a:pt x="2737256" y="1487716"/>
                  </a:lnTo>
                  <a:lnTo>
                    <a:pt x="2736431" y="1443901"/>
                  </a:lnTo>
                  <a:lnTo>
                    <a:pt x="2724035" y="1395260"/>
                  </a:lnTo>
                  <a:lnTo>
                    <a:pt x="2698089" y="1341424"/>
                  </a:lnTo>
                  <a:lnTo>
                    <a:pt x="2664523" y="1294498"/>
                  </a:lnTo>
                  <a:lnTo>
                    <a:pt x="2631859" y="1251381"/>
                  </a:lnTo>
                  <a:lnTo>
                    <a:pt x="2599664" y="1211656"/>
                  </a:lnTo>
                  <a:lnTo>
                    <a:pt x="2567495" y="1174902"/>
                  </a:lnTo>
                  <a:lnTo>
                    <a:pt x="2534945" y="1140701"/>
                  </a:lnTo>
                  <a:lnTo>
                    <a:pt x="2501557" y="1108633"/>
                  </a:lnTo>
                  <a:lnTo>
                    <a:pt x="2466898" y="1078306"/>
                  </a:lnTo>
                  <a:lnTo>
                    <a:pt x="2430551" y="1049274"/>
                  </a:lnTo>
                  <a:lnTo>
                    <a:pt x="2392083" y="1021143"/>
                  </a:lnTo>
                  <a:lnTo>
                    <a:pt x="2351049" y="993482"/>
                  </a:lnTo>
                  <a:lnTo>
                    <a:pt x="2307031" y="965885"/>
                  </a:lnTo>
                  <a:lnTo>
                    <a:pt x="2259584" y="937945"/>
                  </a:lnTo>
                  <a:lnTo>
                    <a:pt x="2206320" y="913409"/>
                  </a:lnTo>
                  <a:lnTo>
                    <a:pt x="2154974" y="900010"/>
                  </a:lnTo>
                  <a:lnTo>
                    <a:pt x="2106320" y="896531"/>
                  </a:lnTo>
                  <a:lnTo>
                    <a:pt x="2061159" y="901725"/>
                  </a:lnTo>
                  <a:lnTo>
                    <a:pt x="2020239" y="914349"/>
                  </a:lnTo>
                  <a:lnTo>
                    <a:pt x="1984362" y="933208"/>
                  </a:lnTo>
                  <a:lnTo>
                    <a:pt x="1954288" y="957033"/>
                  </a:lnTo>
                  <a:lnTo>
                    <a:pt x="1912226" y="1029741"/>
                  </a:lnTo>
                  <a:lnTo>
                    <a:pt x="1911883" y="1079690"/>
                  </a:lnTo>
                  <a:lnTo>
                    <a:pt x="1927428" y="1130808"/>
                  </a:lnTo>
                  <a:lnTo>
                    <a:pt x="1956523" y="1179461"/>
                  </a:lnTo>
                  <a:lnTo>
                    <a:pt x="1995893" y="1065707"/>
                  </a:lnTo>
                  <a:lnTo>
                    <a:pt x="2011832" y="1035761"/>
                  </a:lnTo>
                  <a:lnTo>
                    <a:pt x="2035606" y="1012609"/>
                  </a:lnTo>
                  <a:lnTo>
                    <a:pt x="2065248" y="997673"/>
                  </a:lnTo>
                  <a:lnTo>
                    <a:pt x="2098763" y="992378"/>
                  </a:lnTo>
                  <a:lnTo>
                    <a:pt x="2107819" y="992759"/>
                  </a:lnTo>
                  <a:lnTo>
                    <a:pt x="2153945" y="1007376"/>
                  </a:lnTo>
                  <a:lnTo>
                    <a:pt x="2185492" y="1035367"/>
                  </a:lnTo>
                  <a:lnTo>
                    <a:pt x="2204212" y="1073886"/>
                  </a:lnTo>
                  <a:lnTo>
                    <a:pt x="2207552" y="1094816"/>
                  </a:lnTo>
                  <a:lnTo>
                    <a:pt x="2206726" y="1115999"/>
                  </a:lnTo>
                  <a:lnTo>
                    <a:pt x="2201684" y="1136929"/>
                  </a:lnTo>
                  <a:lnTo>
                    <a:pt x="2135975" y="1326883"/>
                  </a:lnTo>
                  <a:lnTo>
                    <a:pt x="2173516" y="1356182"/>
                  </a:lnTo>
                  <a:lnTo>
                    <a:pt x="2211501" y="1386878"/>
                  </a:lnTo>
                  <a:lnTo>
                    <a:pt x="2249398" y="1418958"/>
                  </a:lnTo>
                  <a:lnTo>
                    <a:pt x="2286698" y="1452397"/>
                  </a:lnTo>
                  <a:lnTo>
                    <a:pt x="2322880" y="1487170"/>
                  </a:lnTo>
                  <a:lnTo>
                    <a:pt x="2357412" y="1523250"/>
                  </a:lnTo>
                  <a:lnTo>
                    <a:pt x="2015515" y="1761667"/>
                  </a:lnTo>
                  <a:lnTo>
                    <a:pt x="1986572" y="1789150"/>
                  </a:lnTo>
                  <a:lnTo>
                    <a:pt x="1967318" y="1823275"/>
                  </a:lnTo>
                  <a:lnTo>
                    <a:pt x="1958746" y="1861515"/>
                  </a:lnTo>
                  <a:lnTo>
                    <a:pt x="1961819" y="1901304"/>
                  </a:lnTo>
                  <a:lnTo>
                    <a:pt x="1976577" y="1938388"/>
                  </a:lnTo>
                  <a:lnTo>
                    <a:pt x="2001100" y="1968944"/>
                  </a:lnTo>
                  <a:lnTo>
                    <a:pt x="2033397" y="1991118"/>
                  </a:lnTo>
                  <a:lnTo>
                    <a:pt x="2071484" y="2003069"/>
                  </a:lnTo>
                  <a:lnTo>
                    <a:pt x="2654922" y="2093125"/>
                  </a:lnTo>
                  <a:lnTo>
                    <a:pt x="2661767" y="2093633"/>
                  </a:lnTo>
                  <a:lnTo>
                    <a:pt x="2668536" y="2093633"/>
                  </a:lnTo>
                  <a:lnTo>
                    <a:pt x="2714980" y="2085225"/>
                  </a:lnTo>
                  <a:lnTo>
                    <a:pt x="2754846" y="2061794"/>
                  </a:lnTo>
                  <a:lnTo>
                    <a:pt x="2784475" y="2025992"/>
                  </a:lnTo>
                  <a:lnTo>
                    <a:pt x="2800261" y="1980501"/>
                  </a:lnTo>
                  <a:close/>
                </a:path>
                <a:path w="12258040" h="2195829">
                  <a:moveTo>
                    <a:pt x="5853798" y="1687449"/>
                  </a:moveTo>
                  <a:lnTo>
                    <a:pt x="5850712" y="1672272"/>
                  </a:lnTo>
                  <a:lnTo>
                    <a:pt x="5842305" y="1659839"/>
                  </a:lnTo>
                  <a:lnTo>
                    <a:pt x="5829846" y="1651457"/>
                  </a:lnTo>
                  <a:lnTo>
                    <a:pt x="5814631" y="1648371"/>
                  </a:lnTo>
                  <a:lnTo>
                    <a:pt x="5775109" y="1648371"/>
                  </a:lnTo>
                  <a:lnTo>
                    <a:pt x="5775109" y="1760042"/>
                  </a:lnTo>
                  <a:lnTo>
                    <a:pt x="5774360" y="1774977"/>
                  </a:lnTo>
                  <a:lnTo>
                    <a:pt x="5650179" y="1945449"/>
                  </a:lnTo>
                  <a:lnTo>
                    <a:pt x="5620664" y="1961019"/>
                  </a:lnTo>
                  <a:lnTo>
                    <a:pt x="5618823" y="1961019"/>
                  </a:lnTo>
                  <a:lnTo>
                    <a:pt x="5551970" y="1910486"/>
                  </a:lnTo>
                  <a:lnTo>
                    <a:pt x="5540502" y="1882863"/>
                  </a:lnTo>
                  <a:lnTo>
                    <a:pt x="5543372" y="1868157"/>
                  </a:lnTo>
                  <a:lnTo>
                    <a:pt x="5579656" y="1843773"/>
                  </a:lnTo>
                  <a:lnTo>
                    <a:pt x="5614543" y="1862404"/>
                  </a:lnTo>
                  <a:lnTo>
                    <a:pt x="5628551" y="1843773"/>
                  </a:lnTo>
                  <a:lnTo>
                    <a:pt x="5704941" y="1742262"/>
                  </a:lnTo>
                  <a:lnTo>
                    <a:pt x="5716562" y="1731848"/>
                  </a:lnTo>
                  <a:lnTo>
                    <a:pt x="5730722" y="1726895"/>
                  </a:lnTo>
                  <a:lnTo>
                    <a:pt x="5745696" y="1727644"/>
                  </a:lnTo>
                  <a:lnTo>
                    <a:pt x="5759716" y="1734324"/>
                  </a:lnTo>
                  <a:lnTo>
                    <a:pt x="5770143" y="1745907"/>
                  </a:lnTo>
                  <a:lnTo>
                    <a:pt x="5775109" y="1760042"/>
                  </a:lnTo>
                  <a:lnTo>
                    <a:pt x="5775109" y="1648371"/>
                  </a:lnTo>
                  <a:lnTo>
                    <a:pt x="5501335" y="1648371"/>
                  </a:lnTo>
                  <a:lnTo>
                    <a:pt x="5486120" y="1651457"/>
                  </a:lnTo>
                  <a:lnTo>
                    <a:pt x="5473662" y="1659839"/>
                  </a:lnTo>
                  <a:lnTo>
                    <a:pt x="5465254" y="1672272"/>
                  </a:lnTo>
                  <a:lnTo>
                    <a:pt x="5462181" y="1687449"/>
                  </a:lnTo>
                  <a:lnTo>
                    <a:pt x="5462181" y="2000097"/>
                  </a:lnTo>
                  <a:lnTo>
                    <a:pt x="5465254" y="2015286"/>
                  </a:lnTo>
                  <a:lnTo>
                    <a:pt x="5473662" y="2027720"/>
                  </a:lnTo>
                  <a:lnTo>
                    <a:pt x="5486120" y="2036102"/>
                  </a:lnTo>
                  <a:lnTo>
                    <a:pt x="5501335" y="2039188"/>
                  </a:lnTo>
                  <a:lnTo>
                    <a:pt x="5814631" y="2039188"/>
                  </a:lnTo>
                  <a:lnTo>
                    <a:pt x="5829846" y="2036102"/>
                  </a:lnTo>
                  <a:lnTo>
                    <a:pt x="5842305" y="2027720"/>
                  </a:lnTo>
                  <a:lnTo>
                    <a:pt x="5850712" y="2015286"/>
                  </a:lnTo>
                  <a:lnTo>
                    <a:pt x="5853798" y="2000097"/>
                  </a:lnTo>
                  <a:lnTo>
                    <a:pt x="5853798" y="1961019"/>
                  </a:lnTo>
                  <a:lnTo>
                    <a:pt x="5853798" y="1726895"/>
                  </a:lnTo>
                  <a:lnTo>
                    <a:pt x="5853798" y="1687449"/>
                  </a:lnTo>
                  <a:close/>
                </a:path>
                <a:path w="12258040" h="2195829">
                  <a:moveTo>
                    <a:pt x="5853798" y="1062151"/>
                  </a:moveTo>
                  <a:lnTo>
                    <a:pt x="5850712" y="1046962"/>
                  </a:lnTo>
                  <a:lnTo>
                    <a:pt x="5842305" y="1034542"/>
                  </a:lnTo>
                  <a:lnTo>
                    <a:pt x="5829846" y="1026160"/>
                  </a:lnTo>
                  <a:lnTo>
                    <a:pt x="5814631" y="1023073"/>
                  </a:lnTo>
                  <a:lnTo>
                    <a:pt x="5775109" y="1023073"/>
                  </a:lnTo>
                  <a:lnTo>
                    <a:pt x="5775109" y="1134745"/>
                  </a:lnTo>
                  <a:lnTo>
                    <a:pt x="5774360" y="1149680"/>
                  </a:lnTo>
                  <a:lnTo>
                    <a:pt x="5650179" y="1319999"/>
                  </a:lnTo>
                  <a:lnTo>
                    <a:pt x="5620664" y="1335722"/>
                  </a:lnTo>
                  <a:lnTo>
                    <a:pt x="5618823" y="1335722"/>
                  </a:lnTo>
                  <a:lnTo>
                    <a:pt x="5551970" y="1285189"/>
                  </a:lnTo>
                  <a:lnTo>
                    <a:pt x="5540502" y="1257566"/>
                  </a:lnTo>
                  <a:lnTo>
                    <a:pt x="5543372" y="1242860"/>
                  </a:lnTo>
                  <a:lnTo>
                    <a:pt x="5579656" y="1218476"/>
                  </a:lnTo>
                  <a:lnTo>
                    <a:pt x="5614543" y="1237107"/>
                  </a:lnTo>
                  <a:lnTo>
                    <a:pt x="5628538" y="1218476"/>
                  </a:lnTo>
                  <a:lnTo>
                    <a:pt x="5704941" y="1116812"/>
                  </a:lnTo>
                  <a:lnTo>
                    <a:pt x="5716562" y="1106551"/>
                  </a:lnTo>
                  <a:lnTo>
                    <a:pt x="5730722" y="1101636"/>
                  </a:lnTo>
                  <a:lnTo>
                    <a:pt x="5745696" y="1102360"/>
                  </a:lnTo>
                  <a:lnTo>
                    <a:pt x="5759716" y="1109027"/>
                  </a:lnTo>
                  <a:lnTo>
                    <a:pt x="5770143" y="1120609"/>
                  </a:lnTo>
                  <a:lnTo>
                    <a:pt x="5775109" y="1134745"/>
                  </a:lnTo>
                  <a:lnTo>
                    <a:pt x="5775109" y="1023073"/>
                  </a:lnTo>
                  <a:lnTo>
                    <a:pt x="5501335" y="1023073"/>
                  </a:lnTo>
                  <a:lnTo>
                    <a:pt x="5486120" y="1026160"/>
                  </a:lnTo>
                  <a:lnTo>
                    <a:pt x="5473662" y="1034542"/>
                  </a:lnTo>
                  <a:lnTo>
                    <a:pt x="5465254" y="1046962"/>
                  </a:lnTo>
                  <a:lnTo>
                    <a:pt x="5462181" y="1062151"/>
                  </a:lnTo>
                  <a:lnTo>
                    <a:pt x="5462181" y="1374800"/>
                  </a:lnTo>
                  <a:lnTo>
                    <a:pt x="5465254" y="1389989"/>
                  </a:lnTo>
                  <a:lnTo>
                    <a:pt x="5473662" y="1402422"/>
                  </a:lnTo>
                  <a:lnTo>
                    <a:pt x="5486120" y="1410804"/>
                  </a:lnTo>
                  <a:lnTo>
                    <a:pt x="5501335" y="1413891"/>
                  </a:lnTo>
                  <a:lnTo>
                    <a:pt x="5814631" y="1413891"/>
                  </a:lnTo>
                  <a:lnTo>
                    <a:pt x="5829846" y="1410804"/>
                  </a:lnTo>
                  <a:lnTo>
                    <a:pt x="5842305" y="1402422"/>
                  </a:lnTo>
                  <a:lnTo>
                    <a:pt x="5850712" y="1389989"/>
                  </a:lnTo>
                  <a:lnTo>
                    <a:pt x="5853798" y="1374800"/>
                  </a:lnTo>
                  <a:lnTo>
                    <a:pt x="5853798" y="1335722"/>
                  </a:lnTo>
                  <a:lnTo>
                    <a:pt x="5853798" y="1101636"/>
                  </a:lnTo>
                  <a:lnTo>
                    <a:pt x="5853798" y="1062151"/>
                  </a:lnTo>
                  <a:close/>
                </a:path>
                <a:path w="12258040" h="2195829">
                  <a:moveTo>
                    <a:pt x="6441224" y="939419"/>
                  </a:moveTo>
                  <a:lnTo>
                    <a:pt x="6389192" y="923721"/>
                  </a:lnTo>
                  <a:lnTo>
                    <a:pt x="6348514" y="902462"/>
                  </a:lnTo>
                  <a:lnTo>
                    <a:pt x="6312903" y="874941"/>
                  </a:lnTo>
                  <a:lnTo>
                    <a:pt x="6283134" y="841844"/>
                  </a:lnTo>
                  <a:lnTo>
                    <a:pt x="6259944" y="803859"/>
                  </a:lnTo>
                  <a:lnTo>
                    <a:pt x="6232664" y="800989"/>
                  </a:lnTo>
                  <a:lnTo>
                    <a:pt x="6205753" y="796023"/>
                  </a:lnTo>
                  <a:lnTo>
                    <a:pt x="6179363" y="788949"/>
                  </a:lnTo>
                  <a:lnTo>
                    <a:pt x="6153632" y="779729"/>
                  </a:lnTo>
                  <a:lnTo>
                    <a:pt x="6140513" y="795020"/>
                  </a:lnTo>
                  <a:lnTo>
                    <a:pt x="6126226" y="809040"/>
                  </a:lnTo>
                  <a:lnTo>
                    <a:pt x="6110884" y="821804"/>
                  </a:lnTo>
                  <a:lnTo>
                    <a:pt x="6094577" y="833310"/>
                  </a:lnTo>
                  <a:lnTo>
                    <a:pt x="6103493" y="846912"/>
                  </a:lnTo>
                  <a:lnTo>
                    <a:pt x="6115761" y="857478"/>
                  </a:lnTo>
                  <a:lnTo>
                    <a:pt x="6130671" y="864311"/>
                  </a:lnTo>
                  <a:lnTo>
                    <a:pt x="6147511" y="866749"/>
                  </a:lnTo>
                  <a:lnTo>
                    <a:pt x="6164338" y="866749"/>
                  </a:lnTo>
                  <a:lnTo>
                    <a:pt x="6193206" y="870318"/>
                  </a:lnTo>
                  <a:lnTo>
                    <a:pt x="6219850" y="880618"/>
                  </a:lnTo>
                  <a:lnTo>
                    <a:pt x="6243142" y="897089"/>
                  </a:lnTo>
                  <a:lnTo>
                    <a:pt x="6261938" y="919111"/>
                  </a:lnTo>
                  <a:lnTo>
                    <a:pt x="6372847" y="1084592"/>
                  </a:lnTo>
                  <a:lnTo>
                    <a:pt x="6378765" y="1091514"/>
                  </a:lnTo>
                  <a:lnTo>
                    <a:pt x="6386157" y="1096746"/>
                  </a:lnTo>
                  <a:lnTo>
                    <a:pt x="6394577" y="1100074"/>
                  </a:lnTo>
                  <a:lnTo>
                    <a:pt x="6403594" y="1101242"/>
                  </a:lnTo>
                  <a:lnTo>
                    <a:pt x="6418313" y="1098321"/>
                  </a:lnTo>
                  <a:lnTo>
                    <a:pt x="6430264" y="1090358"/>
                  </a:lnTo>
                  <a:lnTo>
                    <a:pt x="6438290" y="1078572"/>
                  </a:lnTo>
                  <a:lnTo>
                    <a:pt x="6441224" y="1064145"/>
                  </a:lnTo>
                  <a:lnTo>
                    <a:pt x="6441224" y="939419"/>
                  </a:lnTo>
                  <a:close/>
                </a:path>
                <a:path w="12258040" h="2195829">
                  <a:moveTo>
                    <a:pt x="6676199" y="702183"/>
                  </a:moveTo>
                  <a:lnTo>
                    <a:pt x="6675272" y="690575"/>
                  </a:lnTo>
                  <a:lnTo>
                    <a:pt x="6672212" y="690880"/>
                  </a:lnTo>
                  <a:lnTo>
                    <a:pt x="6642595" y="688682"/>
                  </a:lnTo>
                  <a:lnTo>
                    <a:pt x="6613931" y="682218"/>
                  </a:lnTo>
                  <a:lnTo>
                    <a:pt x="6586639" y="671690"/>
                  </a:lnTo>
                  <a:lnTo>
                    <a:pt x="6561150" y="657301"/>
                  </a:lnTo>
                  <a:lnTo>
                    <a:pt x="6528194" y="698106"/>
                  </a:lnTo>
                  <a:lnTo>
                    <a:pt x="6489535" y="733018"/>
                  </a:lnTo>
                  <a:lnTo>
                    <a:pt x="6446088" y="761555"/>
                  </a:lnTo>
                  <a:lnTo>
                    <a:pt x="6398742" y="783234"/>
                  </a:lnTo>
                  <a:lnTo>
                    <a:pt x="6348362" y="797598"/>
                  </a:lnTo>
                  <a:lnTo>
                    <a:pt x="6368948" y="819492"/>
                  </a:lnTo>
                  <a:lnTo>
                    <a:pt x="6421082" y="852170"/>
                  </a:lnTo>
                  <a:lnTo>
                    <a:pt x="6474574" y="865555"/>
                  </a:lnTo>
                  <a:lnTo>
                    <a:pt x="6495224" y="866749"/>
                  </a:lnTo>
                  <a:lnTo>
                    <a:pt x="6543256" y="860856"/>
                  </a:lnTo>
                  <a:lnTo>
                    <a:pt x="6586474" y="844232"/>
                  </a:lnTo>
                  <a:lnTo>
                    <a:pt x="6623113" y="818476"/>
                  </a:lnTo>
                  <a:lnTo>
                    <a:pt x="6651434" y="785152"/>
                  </a:lnTo>
                  <a:lnTo>
                    <a:pt x="6669710" y="745858"/>
                  </a:lnTo>
                  <a:lnTo>
                    <a:pt x="6676199" y="702183"/>
                  </a:lnTo>
                  <a:close/>
                </a:path>
                <a:path w="12258040" h="2195829">
                  <a:moveTo>
                    <a:pt x="6793674" y="492277"/>
                  </a:moveTo>
                  <a:lnTo>
                    <a:pt x="6787210" y="453644"/>
                  </a:lnTo>
                  <a:lnTo>
                    <a:pt x="6769074" y="419798"/>
                  </a:lnTo>
                  <a:lnTo>
                    <a:pt x="6741211" y="393217"/>
                  </a:lnTo>
                  <a:lnTo>
                    <a:pt x="6693040" y="370319"/>
                  </a:lnTo>
                  <a:lnTo>
                    <a:pt x="6683692" y="360565"/>
                  </a:lnTo>
                  <a:lnTo>
                    <a:pt x="6678244" y="348234"/>
                  </a:lnTo>
                  <a:lnTo>
                    <a:pt x="6677419" y="334416"/>
                  </a:lnTo>
                  <a:lnTo>
                    <a:pt x="6678943" y="318084"/>
                  </a:lnTo>
                  <a:lnTo>
                    <a:pt x="6678943" y="309841"/>
                  </a:lnTo>
                  <a:lnTo>
                    <a:pt x="6673697" y="262978"/>
                  </a:lnTo>
                  <a:lnTo>
                    <a:pt x="6658686" y="219735"/>
                  </a:lnTo>
                  <a:lnTo>
                    <a:pt x="6635026" y="181279"/>
                  </a:lnTo>
                  <a:lnTo>
                    <a:pt x="6603873" y="148767"/>
                  </a:lnTo>
                  <a:lnTo>
                    <a:pt x="6566319" y="123405"/>
                  </a:lnTo>
                  <a:lnTo>
                    <a:pt x="6523507" y="106324"/>
                  </a:lnTo>
                  <a:lnTo>
                    <a:pt x="6469672" y="97751"/>
                  </a:lnTo>
                  <a:lnTo>
                    <a:pt x="6463119" y="95618"/>
                  </a:lnTo>
                  <a:lnTo>
                    <a:pt x="6457048" y="92405"/>
                  </a:lnTo>
                  <a:lnTo>
                    <a:pt x="6412954" y="59309"/>
                  </a:lnTo>
                  <a:lnTo>
                    <a:pt x="6369266" y="40055"/>
                  </a:lnTo>
                  <a:lnTo>
                    <a:pt x="6322466" y="30873"/>
                  </a:lnTo>
                  <a:lnTo>
                    <a:pt x="6274473" y="32207"/>
                  </a:lnTo>
                  <a:lnTo>
                    <a:pt x="6217221" y="46939"/>
                  </a:lnTo>
                  <a:lnTo>
                    <a:pt x="6207112" y="46697"/>
                  </a:lnTo>
                  <a:lnTo>
                    <a:pt x="6197371" y="43878"/>
                  </a:lnTo>
                  <a:lnTo>
                    <a:pt x="6188507" y="38569"/>
                  </a:lnTo>
                  <a:lnTo>
                    <a:pt x="6144006" y="14884"/>
                  </a:lnTo>
                  <a:lnTo>
                    <a:pt x="6094450" y="7899"/>
                  </a:lnTo>
                  <a:lnTo>
                    <a:pt x="6045251" y="17551"/>
                  </a:lnTo>
                  <a:lnTo>
                    <a:pt x="5991250" y="50495"/>
                  </a:lnTo>
                  <a:lnTo>
                    <a:pt x="5979312" y="53492"/>
                  </a:lnTo>
                  <a:lnTo>
                    <a:pt x="5967019" y="52641"/>
                  </a:lnTo>
                  <a:lnTo>
                    <a:pt x="5955373" y="47879"/>
                  </a:lnTo>
                  <a:lnTo>
                    <a:pt x="5940437" y="40017"/>
                  </a:lnTo>
                  <a:lnTo>
                    <a:pt x="5924677" y="34328"/>
                  </a:lnTo>
                  <a:lnTo>
                    <a:pt x="5908319" y="30873"/>
                  </a:lnTo>
                  <a:lnTo>
                    <a:pt x="5891581" y="29705"/>
                  </a:lnTo>
                  <a:lnTo>
                    <a:pt x="5857456" y="34645"/>
                  </a:lnTo>
                  <a:lnTo>
                    <a:pt x="5826544" y="48666"/>
                  </a:lnTo>
                  <a:lnTo>
                    <a:pt x="5800649" y="70612"/>
                  </a:lnTo>
                  <a:lnTo>
                    <a:pt x="5774842" y="109270"/>
                  </a:lnTo>
                  <a:lnTo>
                    <a:pt x="5765622" y="116598"/>
                  </a:lnTo>
                  <a:lnTo>
                    <a:pt x="5754586" y="120853"/>
                  </a:lnTo>
                  <a:lnTo>
                    <a:pt x="5742432" y="121615"/>
                  </a:lnTo>
                  <a:lnTo>
                    <a:pt x="5730951" y="121005"/>
                  </a:lnTo>
                  <a:lnTo>
                    <a:pt x="5683682" y="130479"/>
                  </a:lnTo>
                  <a:lnTo>
                    <a:pt x="5645023" y="156324"/>
                  </a:lnTo>
                  <a:lnTo>
                    <a:pt x="5618912" y="194614"/>
                  </a:lnTo>
                  <a:lnTo>
                    <a:pt x="5609336" y="241452"/>
                  </a:lnTo>
                  <a:lnTo>
                    <a:pt x="5609641" y="246341"/>
                  </a:lnTo>
                  <a:lnTo>
                    <a:pt x="5608650" y="255981"/>
                  </a:lnTo>
                  <a:lnTo>
                    <a:pt x="5605361" y="264947"/>
                  </a:lnTo>
                  <a:lnTo>
                    <a:pt x="5600001" y="272846"/>
                  </a:lnTo>
                  <a:lnTo>
                    <a:pt x="5570829" y="298767"/>
                  </a:lnTo>
                  <a:lnTo>
                    <a:pt x="5554383" y="322478"/>
                  </a:lnTo>
                  <a:lnTo>
                    <a:pt x="5544070" y="349338"/>
                  </a:lnTo>
                  <a:lnTo>
                    <a:pt x="5540502" y="378231"/>
                  </a:lnTo>
                  <a:lnTo>
                    <a:pt x="5541632" y="394512"/>
                  </a:lnTo>
                  <a:lnTo>
                    <a:pt x="5545010" y="410464"/>
                  </a:lnTo>
                  <a:lnTo>
                    <a:pt x="5550560" y="425869"/>
                  </a:lnTo>
                  <a:lnTo>
                    <a:pt x="5562219" y="447090"/>
                  </a:lnTo>
                  <a:lnTo>
                    <a:pt x="5564213" y="454723"/>
                  </a:lnTo>
                  <a:lnTo>
                    <a:pt x="5571160" y="517677"/>
                  </a:lnTo>
                  <a:lnTo>
                    <a:pt x="5592457" y="561784"/>
                  </a:lnTo>
                  <a:lnTo>
                    <a:pt x="5625147" y="597281"/>
                  </a:lnTo>
                  <a:lnTo>
                    <a:pt x="5666892" y="622046"/>
                  </a:lnTo>
                  <a:lnTo>
                    <a:pt x="5715343" y="633945"/>
                  </a:lnTo>
                  <a:lnTo>
                    <a:pt x="5715190" y="613486"/>
                  </a:lnTo>
                  <a:lnTo>
                    <a:pt x="5722264" y="570077"/>
                  </a:lnTo>
                  <a:lnTo>
                    <a:pt x="5738533" y="529615"/>
                  </a:lnTo>
                  <a:lnTo>
                    <a:pt x="5762968" y="492975"/>
                  </a:lnTo>
                  <a:lnTo>
                    <a:pt x="5794540" y="461035"/>
                  </a:lnTo>
                  <a:lnTo>
                    <a:pt x="5832183" y="434670"/>
                  </a:lnTo>
                  <a:lnTo>
                    <a:pt x="5874880" y="414756"/>
                  </a:lnTo>
                  <a:lnTo>
                    <a:pt x="5921591" y="402170"/>
                  </a:lnTo>
                  <a:lnTo>
                    <a:pt x="5971286" y="397776"/>
                  </a:lnTo>
                  <a:lnTo>
                    <a:pt x="6127623" y="397776"/>
                  </a:lnTo>
                  <a:lnTo>
                    <a:pt x="6127928" y="358698"/>
                  </a:lnTo>
                  <a:lnTo>
                    <a:pt x="6133579" y="326771"/>
                  </a:lnTo>
                  <a:lnTo>
                    <a:pt x="6149530" y="302094"/>
                  </a:lnTo>
                  <a:lnTo>
                    <a:pt x="6174270" y="286181"/>
                  </a:lnTo>
                  <a:lnTo>
                    <a:pt x="6206248" y="280530"/>
                  </a:lnTo>
                  <a:lnTo>
                    <a:pt x="6284569" y="280530"/>
                  </a:lnTo>
                  <a:lnTo>
                    <a:pt x="6299797" y="283616"/>
                  </a:lnTo>
                  <a:lnTo>
                    <a:pt x="6312243" y="291998"/>
                  </a:lnTo>
                  <a:lnTo>
                    <a:pt x="6320650" y="304431"/>
                  </a:lnTo>
                  <a:lnTo>
                    <a:pt x="6323736" y="319608"/>
                  </a:lnTo>
                  <a:lnTo>
                    <a:pt x="6320650" y="334797"/>
                  </a:lnTo>
                  <a:lnTo>
                    <a:pt x="6312243" y="347230"/>
                  </a:lnTo>
                  <a:lnTo>
                    <a:pt x="6299797" y="355612"/>
                  </a:lnTo>
                  <a:lnTo>
                    <a:pt x="6284569" y="358698"/>
                  </a:lnTo>
                  <a:lnTo>
                    <a:pt x="6206553" y="358698"/>
                  </a:lnTo>
                  <a:lnTo>
                    <a:pt x="6206248" y="397776"/>
                  </a:lnTo>
                  <a:lnTo>
                    <a:pt x="6200597" y="429691"/>
                  </a:lnTo>
                  <a:lnTo>
                    <a:pt x="6184646" y="454380"/>
                  </a:lnTo>
                  <a:lnTo>
                    <a:pt x="6159919" y="470293"/>
                  </a:lnTo>
                  <a:lnTo>
                    <a:pt x="6127928" y="475932"/>
                  </a:lnTo>
                  <a:lnTo>
                    <a:pt x="5971286" y="475932"/>
                  </a:lnTo>
                  <a:lnTo>
                    <a:pt x="5917527" y="483285"/>
                  </a:lnTo>
                  <a:lnTo>
                    <a:pt x="5869673" y="503618"/>
                  </a:lnTo>
                  <a:lnTo>
                    <a:pt x="5830913" y="534403"/>
                  </a:lnTo>
                  <a:lnTo>
                    <a:pt x="5804459" y="573100"/>
                  </a:lnTo>
                  <a:lnTo>
                    <a:pt x="5793524" y="617156"/>
                  </a:lnTo>
                  <a:lnTo>
                    <a:pt x="5793549" y="637349"/>
                  </a:lnTo>
                  <a:lnTo>
                    <a:pt x="5799848" y="675182"/>
                  </a:lnTo>
                  <a:lnTo>
                    <a:pt x="5831408" y="734352"/>
                  </a:lnTo>
                  <a:lnTo>
                    <a:pt x="5867349" y="766724"/>
                  </a:lnTo>
                  <a:lnTo>
                    <a:pt x="5911240" y="787692"/>
                  </a:lnTo>
                  <a:lnTo>
                    <a:pt x="5960415" y="795159"/>
                  </a:lnTo>
                  <a:lnTo>
                    <a:pt x="6004344" y="789279"/>
                  </a:lnTo>
                  <a:lnTo>
                    <a:pt x="6044590" y="772477"/>
                  </a:lnTo>
                  <a:lnTo>
                    <a:pt x="6079172" y="745947"/>
                  </a:lnTo>
                  <a:lnTo>
                    <a:pt x="6106045" y="710882"/>
                  </a:lnTo>
                  <a:lnTo>
                    <a:pt x="6116078" y="699338"/>
                  </a:lnTo>
                  <a:lnTo>
                    <a:pt x="6129261" y="692683"/>
                  </a:lnTo>
                  <a:lnTo>
                    <a:pt x="6144006" y="691349"/>
                  </a:lnTo>
                  <a:lnTo>
                    <a:pt x="6158674" y="695769"/>
                  </a:lnTo>
                  <a:lnTo>
                    <a:pt x="6187681" y="709180"/>
                  </a:lnTo>
                  <a:lnTo>
                    <a:pt x="6218186" y="718883"/>
                  </a:lnTo>
                  <a:lnTo>
                    <a:pt x="6249721" y="724776"/>
                  </a:lnTo>
                  <a:lnTo>
                    <a:pt x="6281826" y="726757"/>
                  </a:lnTo>
                  <a:lnTo>
                    <a:pt x="6330632" y="722071"/>
                  </a:lnTo>
                  <a:lnTo>
                    <a:pt x="6377038" y="708494"/>
                  </a:lnTo>
                  <a:lnTo>
                    <a:pt x="6419888" y="686765"/>
                  </a:lnTo>
                  <a:lnTo>
                    <a:pt x="6458039" y="657606"/>
                  </a:lnTo>
                  <a:lnTo>
                    <a:pt x="6490360" y="621741"/>
                  </a:lnTo>
                  <a:lnTo>
                    <a:pt x="6520967" y="571792"/>
                  </a:lnTo>
                  <a:lnTo>
                    <a:pt x="6527965" y="565264"/>
                  </a:lnTo>
                  <a:lnTo>
                    <a:pt x="6536334" y="560603"/>
                  </a:lnTo>
                  <a:lnTo>
                    <a:pt x="6545707" y="558076"/>
                  </a:lnTo>
                  <a:lnTo>
                    <a:pt x="6555410" y="557949"/>
                  </a:lnTo>
                  <a:lnTo>
                    <a:pt x="6564731" y="560222"/>
                  </a:lnTo>
                  <a:lnTo>
                    <a:pt x="6573215" y="564705"/>
                  </a:lnTo>
                  <a:lnTo>
                    <a:pt x="6599631" y="588835"/>
                  </a:lnTo>
                  <a:lnTo>
                    <a:pt x="6621843" y="601865"/>
                  </a:lnTo>
                  <a:lnTo>
                    <a:pt x="6646304" y="609942"/>
                  </a:lnTo>
                  <a:lnTo>
                    <a:pt x="6672212" y="612724"/>
                  </a:lnTo>
                  <a:lnTo>
                    <a:pt x="6719392" y="603237"/>
                  </a:lnTo>
                  <a:lnTo>
                    <a:pt x="6758013" y="577405"/>
                  </a:lnTo>
                  <a:lnTo>
                    <a:pt x="6784099" y="539115"/>
                  </a:lnTo>
                  <a:lnTo>
                    <a:pt x="6793674" y="492277"/>
                  </a:lnTo>
                  <a:close/>
                </a:path>
                <a:path w="12258040" h="2195829">
                  <a:moveTo>
                    <a:pt x="6989496" y="475932"/>
                  </a:moveTo>
                  <a:lnTo>
                    <a:pt x="6983323" y="445566"/>
                  </a:lnTo>
                  <a:lnTo>
                    <a:pt x="6966509" y="420712"/>
                  </a:lnTo>
                  <a:lnTo>
                    <a:pt x="6941604" y="403936"/>
                  </a:lnTo>
                  <a:lnTo>
                    <a:pt x="6911162" y="397776"/>
                  </a:lnTo>
                  <a:lnTo>
                    <a:pt x="6847218" y="397776"/>
                  </a:lnTo>
                  <a:lnTo>
                    <a:pt x="6857682" y="419760"/>
                  </a:lnTo>
                  <a:lnTo>
                    <a:pt x="6865467" y="442963"/>
                  </a:lnTo>
                  <a:lnTo>
                    <a:pt x="6870332" y="467207"/>
                  </a:lnTo>
                  <a:lnTo>
                    <a:pt x="6872008" y="492277"/>
                  </a:lnTo>
                  <a:lnTo>
                    <a:pt x="6872008" y="1101242"/>
                  </a:lnTo>
                  <a:lnTo>
                    <a:pt x="6872008" y="1726539"/>
                  </a:lnTo>
                  <a:lnTo>
                    <a:pt x="6868922" y="1741728"/>
                  </a:lnTo>
                  <a:lnTo>
                    <a:pt x="6860514" y="1754149"/>
                  </a:lnTo>
                  <a:lnTo>
                    <a:pt x="6848056" y="1762531"/>
                  </a:lnTo>
                  <a:lnTo>
                    <a:pt x="6832841" y="1765617"/>
                  </a:lnTo>
                  <a:lnTo>
                    <a:pt x="6793674" y="1765617"/>
                  </a:lnTo>
                  <a:lnTo>
                    <a:pt x="6778460" y="1762531"/>
                  </a:lnTo>
                  <a:lnTo>
                    <a:pt x="6766014" y="1754149"/>
                  </a:lnTo>
                  <a:lnTo>
                    <a:pt x="6757606" y="1741728"/>
                  </a:lnTo>
                  <a:lnTo>
                    <a:pt x="6754520" y="1726539"/>
                  </a:lnTo>
                  <a:lnTo>
                    <a:pt x="6757606" y="1711350"/>
                  </a:lnTo>
                  <a:lnTo>
                    <a:pt x="6766014" y="1698917"/>
                  </a:lnTo>
                  <a:lnTo>
                    <a:pt x="6778460" y="1690535"/>
                  </a:lnTo>
                  <a:lnTo>
                    <a:pt x="6793674" y="1687449"/>
                  </a:lnTo>
                  <a:lnTo>
                    <a:pt x="6832841" y="1687449"/>
                  </a:lnTo>
                  <a:lnTo>
                    <a:pt x="6848056" y="1690535"/>
                  </a:lnTo>
                  <a:lnTo>
                    <a:pt x="6860514" y="1698917"/>
                  </a:lnTo>
                  <a:lnTo>
                    <a:pt x="6868922" y="1711350"/>
                  </a:lnTo>
                  <a:lnTo>
                    <a:pt x="6872008" y="1726539"/>
                  </a:lnTo>
                  <a:lnTo>
                    <a:pt x="6872008" y="1101242"/>
                  </a:lnTo>
                  <a:lnTo>
                    <a:pt x="6868922" y="1116418"/>
                  </a:lnTo>
                  <a:lnTo>
                    <a:pt x="6860514" y="1128852"/>
                  </a:lnTo>
                  <a:lnTo>
                    <a:pt x="6848056" y="1137234"/>
                  </a:lnTo>
                  <a:lnTo>
                    <a:pt x="6832841" y="1140320"/>
                  </a:lnTo>
                  <a:lnTo>
                    <a:pt x="6676199" y="1140320"/>
                  </a:lnTo>
                  <a:lnTo>
                    <a:pt x="6676199" y="1296644"/>
                  </a:lnTo>
                  <a:lnTo>
                    <a:pt x="6676199" y="1726539"/>
                  </a:lnTo>
                  <a:lnTo>
                    <a:pt x="6676199" y="1921941"/>
                  </a:lnTo>
                  <a:lnTo>
                    <a:pt x="6673113" y="1937131"/>
                  </a:lnTo>
                  <a:lnTo>
                    <a:pt x="6664706" y="1949551"/>
                  </a:lnTo>
                  <a:lnTo>
                    <a:pt x="6652247" y="1957946"/>
                  </a:lnTo>
                  <a:lnTo>
                    <a:pt x="6637033" y="1961019"/>
                  </a:lnTo>
                  <a:lnTo>
                    <a:pt x="6088761" y="1961019"/>
                  </a:lnTo>
                  <a:lnTo>
                    <a:pt x="6073546" y="1957946"/>
                  </a:lnTo>
                  <a:lnTo>
                    <a:pt x="6061100" y="1949551"/>
                  </a:lnTo>
                  <a:lnTo>
                    <a:pt x="6052693" y="1937131"/>
                  </a:lnTo>
                  <a:lnTo>
                    <a:pt x="6049607" y="1921941"/>
                  </a:lnTo>
                  <a:lnTo>
                    <a:pt x="6052693" y="1906752"/>
                  </a:lnTo>
                  <a:lnTo>
                    <a:pt x="6061100" y="1894332"/>
                  </a:lnTo>
                  <a:lnTo>
                    <a:pt x="6073546" y="1885937"/>
                  </a:lnTo>
                  <a:lnTo>
                    <a:pt x="6088761" y="1882863"/>
                  </a:lnTo>
                  <a:lnTo>
                    <a:pt x="6637033" y="1882863"/>
                  </a:lnTo>
                  <a:lnTo>
                    <a:pt x="6652247" y="1885937"/>
                  </a:lnTo>
                  <a:lnTo>
                    <a:pt x="6664706" y="1894332"/>
                  </a:lnTo>
                  <a:lnTo>
                    <a:pt x="6673113" y="1906752"/>
                  </a:lnTo>
                  <a:lnTo>
                    <a:pt x="6676199" y="1921941"/>
                  </a:lnTo>
                  <a:lnTo>
                    <a:pt x="6676199" y="1726539"/>
                  </a:lnTo>
                  <a:lnTo>
                    <a:pt x="6673113" y="1741728"/>
                  </a:lnTo>
                  <a:lnTo>
                    <a:pt x="6664706" y="1754149"/>
                  </a:lnTo>
                  <a:lnTo>
                    <a:pt x="6652247" y="1762531"/>
                  </a:lnTo>
                  <a:lnTo>
                    <a:pt x="6637033" y="1765617"/>
                  </a:lnTo>
                  <a:lnTo>
                    <a:pt x="6088761" y="1765617"/>
                  </a:lnTo>
                  <a:lnTo>
                    <a:pt x="6073546" y="1762531"/>
                  </a:lnTo>
                  <a:lnTo>
                    <a:pt x="6061100" y="1754149"/>
                  </a:lnTo>
                  <a:lnTo>
                    <a:pt x="6052693" y="1741728"/>
                  </a:lnTo>
                  <a:lnTo>
                    <a:pt x="6049607" y="1726539"/>
                  </a:lnTo>
                  <a:lnTo>
                    <a:pt x="6052693" y="1711350"/>
                  </a:lnTo>
                  <a:lnTo>
                    <a:pt x="6061100" y="1698917"/>
                  </a:lnTo>
                  <a:lnTo>
                    <a:pt x="6073546" y="1690535"/>
                  </a:lnTo>
                  <a:lnTo>
                    <a:pt x="6088761" y="1687449"/>
                  </a:lnTo>
                  <a:lnTo>
                    <a:pt x="6637033" y="1687449"/>
                  </a:lnTo>
                  <a:lnTo>
                    <a:pt x="6652247" y="1690535"/>
                  </a:lnTo>
                  <a:lnTo>
                    <a:pt x="6664706" y="1698917"/>
                  </a:lnTo>
                  <a:lnTo>
                    <a:pt x="6673113" y="1711350"/>
                  </a:lnTo>
                  <a:lnTo>
                    <a:pt x="6676199" y="1726539"/>
                  </a:lnTo>
                  <a:lnTo>
                    <a:pt x="6676199" y="1296644"/>
                  </a:lnTo>
                  <a:lnTo>
                    <a:pt x="6673113" y="1311833"/>
                  </a:lnTo>
                  <a:lnTo>
                    <a:pt x="6664706" y="1324254"/>
                  </a:lnTo>
                  <a:lnTo>
                    <a:pt x="6652247" y="1332649"/>
                  </a:lnTo>
                  <a:lnTo>
                    <a:pt x="6637033" y="1335722"/>
                  </a:lnTo>
                  <a:lnTo>
                    <a:pt x="6088761" y="1335722"/>
                  </a:lnTo>
                  <a:lnTo>
                    <a:pt x="6073546" y="1332649"/>
                  </a:lnTo>
                  <a:lnTo>
                    <a:pt x="6061100" y="1324254"/>
                  </a:lnTo>
                  <a:lnTo>
                    <a:pt x="6052693" y="1311833"/>
                  </a:lnTo>
                  <a:lnTo>
                    <a:pt x="6049607" y="1296644"/>
                  </a:lnTo>
                  <a:lnTo>
                    <a:pt x="6052693" y="1281455"/>
                  </a:lnTo>
                  <a:lnTo>
                    <a:pt x="6061100" y="1269034"/>
                  </a:lnTo>
                  <a:lnTo>
                    <a:pt x="6073546" y="1260640"/>
                  </a:lnTo>
                  <a:lnTo>
                    <a:pt x="6088761" y="1257566"/>
                  </a:lnTo>
                  <a:lnTo>
                    <a:pt x="6637033" y="1257566"/>
                  </a:lnTo>
                  <a:lnTo>
                    <a:pt x="6652247" y="1260640"/>
                  </a:lnTo>
                  <a:lnTo>
                    <a:pt x="6664706" y="1269034"/>
                  </a:lnTo>
                  <a:lnTo>
                    <a:pt x="6673113" y="1281455"/>
                  </a:lnTo>
                  <a:lnTo>
                    <a:pt x="6676199" y="1296644"/>
                  </a:lnTo>
                  <a:lnTo>
                    <a:pt x="6676199" y="1140320"/>
                  </a:lnTo>
                  <a:lnTo>
                    <a:pt x="6637033" y="1140320"/>
                  </a:lnTo>
                  <a:lnTo>
                    <a:pt x="6621818" y="1137234"/>
                  </a:lnTo>
                  <a:lnTo>
                    <a:pt x="6609359" y="1128852"/>
                  </a:lnTo>
                  <a:lnTo>
                    <a:pt x="6600952" y="1116418"/>
                  </a:lnTo>
                  <a:lnTo>
                    <a:pt x="6597866" y="1101242"/>
                  </a:lnTo>
                  <a:lnTo>
                    <a:pt x="6600952" y="1086053"/>
                  </a:lnTo>
                  <a:lnTo>
                    <a:pt x="6609359" y="1073619"/>
                  </a:lnTo>
                  <a:lnTo>
                    <a:pt x="6621818" y="1065237"/>
                  </a:lnTo>
                  <a:lnTo>
                    <a:pt x="6637033" y="1062151"/>
                  </a:lnTo>
                  <a:lnTo>
                    <a:pt x="6832841" y="1062151"/>
                  </a:lnTo>
                  <a:lnTo>
                    <a:pt x="6848056" y="1065237"/>
                  </a:lnTo>
                  <a:lnTo>
                    <a:pt x="6860514" y="1073619"/>
                  </a:lnTo>
                  <a:lnTo>
                    <a:pt x="6868922" y="1086053"/>
                  </a:lnTo>
                  <a:lnTo>
                    <a:pt x="6872008" y="1101242"/>
                  </a:lnTo>
                  <a:lnTo>
                    <a:pt x="6872008" y="492277"/>
                  </a:lnTo>
                  <a:lnTo>
                    <a:pt x="6866318" y="539318"/>
                  </a:lnTo>
                  <a:lnTo>
                    <a:pt x="6850177" y="582307"/>
                  </a:lnTo>
                  <a:lnTo>
                    <a:pt x="6824916" y="619912"/>
                  </a:lnTo>
                  <a:lnTo>
                    <a:pt x="6791922" y="650849"/>
                  </a:lnTo>
                  <a:lnTo>
                    <a:pt x="6752526" y="673785"/>
                  </a:lnTo>
                  <a:lnTo>
                    <a:pt x="6753288" y="680885"/>
                  </a:lnTo>
                  <a:lnTo>
                    <a:pt x="6753923" y="687984"/>
                  </a:lnTo>
                  <a:lnTo>
                    <a:pt x="6754355" y="695083"/>
                  </a:lnTo>
                  <a:lnTo>
                    <a:pt x="6754520" y="702183"/>
                  </a:lnTo>
                  <a:lnTo>
                    <a:pt x="6749821" y="748334"/>
                  </a:lnTo>
                  <a:lnTo>
                    <a:pt x="6736308" y="791565"/>
                  </a:lnTo>
                  <a:lnTo>
                    <a:pt x="6714858" y="831062"/>
                  </a:lnTo>
                  <a:lnTo>
                    <a:pt x="6686372" y="865987"/>
                  </a:lnTo>
                  <a:lnTo>
                    <a:pt x="6651714" y="895527"/>
                  </a:lnTo>
                  <a:lnTo>
                    <a:pt x="6611760" y="918883"/>
                  </a:lnTo>
                  <a:lnTo>
                    <a:pt x="6567411" y="935202"/>
                  </a:lnTo>
                  <a:lnTo>
                    <a:pt x="6519545" y="943686"/>
                  </a:lnTo>
                  <a:lnTo>
                    <a:pt x="6519545" y="1064145"/>
                  </a:lnTo>
                  <a:lnTo>
                    <a:pt x="6510452" y="1108938"/>
                  </a:lnTo>
                  <a:lnTo>
                    <a:pt x="6485661" y="1145590"/>
                  </a:lnTo>
                  <a:lnTo>
                    <a:pt x="6448946" y="1170317"/>
                  </a:lnTo>
                  <a:lnTo>
                    <a:pt x="6404051" y="1179398"/>
                  </a:lnTo>
                  <a:lnTo>
                    <a:pt x="6375552" y="1175893"/>
                  </a:lnTo>
                  <a:lnTo>
                    <a:pt x="6349263" y="1165758"/>
                  </a:lnTo>
                  <a:lnTo>
                    <a:pt x="6326276" y="1149578"/>
                  </a:lnTo>
                  <a:lnTo>
                    <a:pt x="6318313" y="1140320"/>
                  </a:lnTo>
                  <a:lnTo>
                    <a:pt x="6307671" y="1127950"/>
                  </a:lnTo>
                  <a:lnTo>
                    <a:pt x="6263614" y="1062151"/>
                  </a:lnTo>
                  <a:lnTo>
                    <a:pt x="6196762" y="962317"/>
                  </a:lnTo>
                  <a:lnTo>
                    <a:pt x="6167094" y="945261"/>
                  </a:lnTo>
                  <a:lnTo>
                    <a:pt x="6167094" y="1101242"/>
                  </a:lnTo>
                  <a:lnTo>
                    <a:pt x="6164008" y="1116418"/>
                  </a:lnTo>
                  <a:lnTo>
                    <a:pt x="6155601" y="1128852"/>
                  </a:lnTo>
                  <a:lnTo>
                    <a:pt x="6143142" y="1137234"/>
                  </a:lnTo>
                  <a:lnTo>
                    <a:pt x="6127928" y="1140320"/>
                  </a:lnTo>
                  <a:lnTo>
                    <a:pt x="6088761" y="1140320"/>
                  </a:lnTo>
                  <a:lnTo>
                    <a:pt x="6073546" y="1137234"/>
                  </a:lnTo>
                  <a:lnTo>
                    <a:pt x="6061100" y="1128852"/>
                  </a:lnTo>
                  <a:lnTo>
                    <a:pt x="6052693" y="1116418"/>
                  </a:lnTo>
                  <a:lnTo>
                    <a:pt x="6049607" y="1101242"/>
                  </a:lnTo>
                  <a:lnTo>
                    <a:pt x="6052693" y="1086053"/>
                  </a:lnTo>
                  <a:lnTo>
                    <a:pt x="6061100" y="1073619"/>
                  </a:lnTo>
                  <a:lnTo>
                    <a:pt x="6073546" y="1065237"/>
                  </a:lnTo>
                  <a:lnTo>
                    <a:pt x="6088761" y="1062151"/>
                  </a:lnTo>
                  <a:lnTo>
                    <a:pt x="6127928" y="1062151"/>
                  </a:lnTo>
                  <a:lnTo>
                    <a:pt x="6143142" y="1065237"/>
                  </a:lnTo>
                  <a:lnTo>
                    <a:pt x="6155601" y="1073619"/>
                  </a:lnTo>
                  <a:lnTo>
                    <a:pt x="6164008" y="1086053"/>
                  </a:lnTo>
                  <a:lnTo>
                    <a:pt x="6167094" y="1101242"/>
                  </a:lnTo>
                  <a:lnTo>
                    <a:pt x="6167094" y="945261"/>
                  </a:lnTo>
                  <a:lnTo>
                    <a:pt x="6164338" y="944918"/>
                  </a:lnTo>
                  <a:lnTo>
                    <a:pt x="6147511" y="944918"/>
                  </a:lnTo>
                  <a:lnTo>
                    <a:pt x="6107785" y="939063"/>
                  </a:lnTo>
                  <a:lnTo>
                    <a:pt x="6072632" y="922667"/>
                  </a:lnTo>
                  <a:lnTo>
                    <a:pt x="6043777" y="897382"/>
                  </a:lnTo>
                  <a:lnTo>
                    <a:pt x="6028360" y="873315"/>
                  </a:lnTo>
                  <a:lnTo>
                    <a:pt x="6022987" y="864920"/>
                  </a:lnTo>
                  <a:lnTo>
                    <a:pt x="6007697" y="868489"/>
                  </a:lnTo>
                  <a:lnTo>
                    <a:pt x="5992165" y="871118"/>
                  </a:lnTo>
                  <a:lnTo>
                    <a:pt x="5976391" y="872756"/>
                  </a:lnTo>
                  <a:lnTo>
                    <a:pt x="5960415" y="873315"/>
                  </a:lnTo>
                  <a:lnTo>
                    <a:pt x="5932119" y="870534"/>
                  </a:lnTo>
                  <a:lnTo>
                    <a:pt x="5932119" y="1062151"/>
                  </a:lnTo>
                  <a:lnTo>
                    <a:pt x="5932119" y="1374800"/>
                  </a:lnTo>
                  <a:lnTo>
                    <a:pt x="5932119" y="1687449"/>
                  </a:lnTo>
                  <a:lnTo>
                    <a:pt x="5932119" y="2000097"/>
                  </a:lnTo>
                  <a:lnTo>
                    <a:pt x="5922886" y="2045728"/>
                  </a:lnTo>
                  <a:lnTo>
                    <a:pt x="5897702" y="2083003"/>
                  </a:lnTo>
                  <a:lnTo>
                    <a:pt x="5860351" y="2108123"/>
                  </a:lnTo>
                  <a:lnTo>
                    <a:pt x="5814631" y="2117344"/>
                  </a:lnTo>
                  <a:lnTo>
                    <a:pt x="5501335" y="2117344"/>
                  </a:lnTo>
                  <a:lnTo>
                    <a:pt x="5455615" y="2108123"/>
                  </a:lnTo>
                  <a:lnTo>
                    <a:pt x="5418277" y="2083003"/>
                  </a:lnTo>
                  <a:lnTo>
                    <a:pt x="5393093" y="2045728"/>
                  </a:lnTo>
                  <a:lnTo>
                    <a:pt x="5383847" y="2000097"/>
                  </a:lnTo>
                  <a:lnTo>
                    <a:pt x="5383847" y="1687449"/>
                  </a:lnTo>
                  <a:lnTo>
                    <a:pt x="5393093" y="1641830"/>
                  </a:lnTo>
                  <a:lnTo>
                    <a:pt x="5418277" y="1604556"/>
                  </a:lnTo>
                  <a:lnTo>
                    <a:pt x="5455615" y="1579422"/>
                  </a:lnTo>
                  <a:lnTo>
                    <a:pt x="5501335" y="1570215"/>
                  </a:lnTo>
                  <a:lnTo>
                    <a:pt x="5814631" y="1570215"/>
                  </a:lnTo>
                  <a:lnTo>
                    <a:pt x="5860351" y="1579422"/>
                  </a:lnTo>
                  <a:lnTo>
                    <a:pt x="5897702" y="1604556"/>
                  </a:lnTo>
                  <a:lnTo>
                    <a:pt x="5922886" y="1641830"/>
                  </a:lnTo>
                  <a:lnTo>
                    <a:pt x="5932119" y="1687449"/>
                  </a:lnTo>
                  <a:lnTo>
                    <a:pt x="5932119" y="1374800"/>
                  </a:lnTo>
                  <a:lnTo>
                    <a:pt x="5922886" y="1420431"/>
                  </a:lnTo>
                  <a:lnTo>
                    <a:pt x="5897702" y="1457693"/>
                  </a:lnTo>
                  <a:lnTo>
                    <a:pt x="5860351" y="1482826"/>
                  </a:lnTo>
                  <a:lnTo>
                    <a:pt x="5814631" y="1492046"/>
                  </a:lnTo>
                  <a:lnTo>
                    <a:pt x="5501335" y="1492046"/>
                  </a:lnTo>
                  <a:lnTo>
                    <a:pt x="5455615" y="1482826"/>
                  </a:lnTo>
                  <a:lnTo>
                    <a:pt x="5418277" y="1457693"/>
                  </a:lnTo>
                  <a:lnTo>
                    <a:pt x="5393093" y="1420431"/>
                  </a:lnTo>
                  <a:lnTo>
                    <a:pt x="5383847" y="1374800"/>
                  </a:lnTo>
                  <a:lnTo>
                    <a:pt x="5383847" y="1062151"/>
                  </a:lnTo>
                  <a:lnTo>
                    <a:pt x="5393093" y="1016533"/>
                  </a:lnTo>
                  <a:lnTo>
                    <a:pt x="5418277" y="979258"/>
                  </a:lnTo>
                  <a:lnTo>
                    <a:pt x="5455615" y="954125"/>
                  </a:lnTo>
                  <a:lnTo>
                    <a:pt x="5501335" y="944918"/>
                  </a:lnTo>
                  <a:lnTo>
                    <a:pt x="5814631" y="944918"/>
                  </a:lnTo>
                  <a:lnTo>
                    <a:pt x="5860351" y="954125"/>
                  </a:lnTo>
                  <a:lnTo>
                    <a:pt x="5897702" y="979258"/>
                  </a:lnTo>
                  <a:lnTo>
                    <a:pt x="5922886" y="1016533"/>
                  </a:lnTo>
                  <a:lnTo>
                    <a:pt x="5932119" y="1062151"/>
                  </a:lnTo>
                  <a:lnTo>
                    <a:pt x="5932119" y="870534"/>
                  </a:lnTo>
                  <a:lnTo>
                    <a:pt x="5868848" y="855306"/>
                  </a:lnTo>
                  <a:lnTo>
                    <a:pt x="5828157" y="834085"/>
                  </a:lnTo>
                  <a:lnTo>
                    <a:pt x="5792190" y="805827"/>
                  </a:lnTo>
                  <a:lnTo>
                    <a:pt x="5761952" y="771398"/>
                  </a:lnTo>
                  <a:lnTo>
                    <a:pt x="5738444" y="731647"/>
                  </a:lnTo>
                  <a:lnTo>
                    <a:pt x="5737225" y="729818"/>
                  </a:lnTo>
                  <a:lnTo>
                    <a:pt x="5735701" y="728129"/>
                  </a:lnTo>
                  <a:lnTo>
                    <a:pt x="5734926" y="725995"/>
                  </a:lnTo>
                  <a:lnTo>
                    <a:pt x="5733554" y="723099"/>
                  </a:lnTo>
                  <a:lnTo>
                    <a:pt x="5732640" y="719886"/>
                  </a:lnTo>
                  <a:lnTo>
                    <a:pt x="5731561" y="716838"/>
                  </a:lnTo>
                  <a:lnTo>
                    <a:pt x="5731103" y="715772"/>
                  </a:lnTo>
                  <a:lnTo>
                    <a:pt x="5730341" y="714705"/>
                  </a:lnTo>
                  <a:lnTo>
                    <a:pt x="5730037" y="713625"/>
                  </a:lnTo>
                  <a:lnTo>
                    <a:pt x="5680837" y="708545"/>
                  </a:lnTo>
                  <a:lnTo>
                    <a:pt x="5634977" y="694270"/>
                  </a:lnTo>
                  <a:lnTo>
                    <a:pt x="5593435" y="671779"/>
                  </a:lnTo>
                  <a:lnTo>
                    <a:pt x="5557215" y="642048"/>
                  </a:lnTo>
                  <a:lnTo>
                    <a:pt x="5527281" y="606069"/>
                  </a:lnTo>
                  <a:lnTo>
                    <a:pt x="5504624" y="564794"/>
                  </a:lnTo>
                  <a:lnTo>
                    <a:pt x="5490248" y="519214"/>
                  </a:lnTo>
                  <a:lnTo>
                    <a:pt x="5485117" y="470293"/>
                  </a:lnTo>
                  <a:lnTo>
                    <a:pt x="5477040" y="452996"/>
                  </a:lnTo>
                  <a:lnTo>
                    <a:pt x="5470703" y="435063"/>
                  </a:lnTo>
                  <a:lnTo>
                    <a:pt x="5466143" y="416623"/>
                  </a:lnTo>
                  <a:lnTo>
                    <a:pt x="5463400" y="397776"/>
                  </a:lnTo>
                  <a:lnTo>
                    <a:pt x="5344693" y="397776"/>
                  </a:lnTo>
                  <a:lnTo>
                    <a:pt x="5314251" y="403936"/>
                  </a:lnTo>
                  <a:lnTo>
                    <a:pt x="5289347" y="420712"/>
                  </a:lnTo>
                  <a:lnTo>
                    <a:pt x="5272532" y="445566"/>
                  </a:lnTo>
                  <a:lnTo>
                    <a:pt x="5266360" y="475932"/>
                  </a:lnTo>
                  <a:lnTo>
                    <a:pt x="5266360" y="2117344"/>
                  </a:lnTo>
                  <a:lnTo>
                    <a:pt x="5272532" y="2147722"/>
                  </a:lnTo>
                  <a:lnTo>
                    <a:pt x="5289347" y="2172576"/>
                  </a:lnTo>
                  <a:lnTo>
                    <a:pt x="5314251" y="2189353"/>
                  </a:lnTo>
                  <a:lnTo>
                    <a:pt x="5344693" y="2195512"/>
                  </a:lnTo>
                  <a:lnTo>
                    <a:pt x="6911162" y="2195512"/>
                  </a:lnTo>
                  <a:lnTo>
                    <a:pt x="6941604" y="2189353"/>
                  </a:lnTo>
                  <a:lnTo>
                    <a:pt x="6966509" y="2172576"/>
                  </a:lnTo>
                  <a:lnTo>
                    <a:pt x="6983323" y="2147722"/>
                  </a:lnTo>
                  <a:lnTo>
                    <a:pt x="6989496" y="2117344"/>
                  </a:lnTo>
                  <a:lnTo>
                    <a:pt x="6989496" y="1961019"/>
                  </a:lnTo>
                  <a:lnTo>
                    <a:pt x="6989496" y="1882863"/>
                  </a:lnTo>
                  <a:lnTo>
                    <a:pt x="6989496" y="1062151"/>
                  </a:lnTo>
                  <a:lnTo>
                    <a:pt x="6989496" y="475932"/>
                  </a:lnTo>
                  <a:close/>
                </a:path>
                <a:path w="12258040" h="2195829">
                  <a:moveTo>
                    <a:pt x="11091736" y="1483423"/>
                  </a:moveTo>
                  <a:lnTo>
                    <a:pt x="11089069" y="1474304"/>
                  </a:lnTo>
                  <a:lnTo>
                    <a:pt x="11083138" y="1466951"/>
                  </a:lnTo>
                  <a:lnTo>
                    <a:pt x="11075111" y="1462582"/>
                  </a:lnTo>
                  <a:lnTo>
                    <a:pt x="11066031" y="1461541"/>
                  </a:lnTo>
                  <a:lnTo>
                    <a:pt x="11056925" y="1464208"/>
                  </a:lnTo>
                  <a:lnTo>
                    <a:pt x="10958106" y="1515973"/>
                  </a:lnTo>
                  <a:lnTo>
                    <a:pt x="10859275" y="1464208"/>
                  </a:lnTo>
                  <a:lnTo>
                    <a:pt x="10850169" y="1461541"/>
                  </a:lnTo>
                  <a:lnTo>
                    <a:pt x="10841088" y="1462582"/>
                  </a:lnTo>
                  <a:lnTo>
                    <a:pt x="10833075" y="1466951"/>
                  </a:lnTo>
                  <a:lnTo>
                    <a:pt x="10827131" y="1474304"/>
                  </a:lnTo>
                  <a:lnTo>
                    <a:pt x="10824502" y="1483423"/>
                  </a:lnTo>
                  <a:lnTo>
                    <a:pt x="10825518" y="1492504"/>
                  </a:lnTo>
                  <a:lnTo>
                    <a:pt x="10829849" y="1500530"/>
                  </a:lnTo>
                  <a:lnTo>
                    <a:pt x="10837228" y="1506474"/>
                  </a:lnTo>
                  <a:lnTo>
                    <a:pt x="10950499" y="1565783"/>
                  </a:lnTo>
                  <a:lnTo>
                    <a:pt x="10954334" y="1566722"/>
                  </a:lnTo>
                  <a:lnTo>
                    <a:pt x="10961954" y="1566722"/>
                  </a:lnTo>
                  <a:lnTo>
                    <a:pt x="10965713" y="1565783"/>
                  </a:lnTo>
                  <a:lnTo>
                    <a:pt x="11078985" y="1506474"/>
                  </a:lnTo>
                  <a:lnTo>
                    <a:pt x="11086363" y="1500530"/>
                  </a:lnTo>
                  <a:lnTo>
                    <a:pt x="11090720" y="1492504"/>
                  </a:lnTo>
                  <a:lnTo>
                    <a:pt x="11091736" y="1483423"/>
                  </a:lnTo>
                  <a:close/>
                </a:path>
                <a:path w="12258040" h="2195829">
                  <a:moveTo>
                    <a:pt x="11114977" y="2018652"/>
                  </a:moveTo>
                  <a:lnTo>
                    <a:pt x="11041113" y="1597533"/>
                  </a:lnTo>
                  <a:lnTo>
                    <a:pt x="11013580" y="1578190"/>
                  </a:lnTo>
                  <a:lnTo>
                    <a:pt x="11004753" y="1581658"/>
                  </a:lnTo>
                  <a:lnTo>
                    <a:pt x="10998175" y="1587995"/>
                  </a:lnTo>
                  <a:lnTo>
                    <a:pt x="10994441" y="1596351"/>
                  </a:lnTo>
                  <a:lnTo>
                    <a:pt x="10994174" y="1605826"/>
                  </a:lnTo>
                  <a:lnTo>
                    <a:pt x="11064875" y="2008555"/>
                  </a:lnTo>
                  <a:lnTo>
                    <a:pt x="10958132" y="2130717"/>
                  </a:lnTo>
                  <a:lnTo>
                    <a:pt x="10851325" y="2008555"/>
                  </a:lnTo>
                  <a:lnTo>
                    <a:pt x="10922025" y="1605826"/>
                  </a:lnTo>
                  <a:lnTo>
                    <a:pt x="10921759" y="1596351"/>
                  </a:lnTo>
                  <a:lnTo>
                    <a:pt x="10918025" y="1587995"/>
                  </a:lnTo>
                  <a:lnTo>
                    <a:pt x="10911446" y="1581658"/>
                  </a:lnTo>
                  <a:lnTo>
                    <a:pt x="10902620" y="1578190"/>
                  </a:lnTo>
                  <a:lnTo>
                    <a:pt x="10893158" y="1578406"/>
                  </a:lnTo>
                  <a:lnTo>
                    <a:pt x="10884853" y="1582115"/>
                  </a:lnTo>
                  <a:lnTo>
                    <a:pt x="10878541" y="1588693"/>
                  </a:lnTo>
                  <a:lnTo>
                    <a:pt x="10875099" y="1597533"/>
                  </a:lnTo>
                  <a:lnTo>
                    <a:pt x="10801236" y="2018652"/>
                  </a:lnTo>
                  <a:lnTo>
                    <a:pt x="10803204" y="2025929"/>
                  </a:lnTo>
                  <a:lnTo>
                    <a:pt x="10944936" y="2188006"/>
                  </a:lnTo>
                  <a:lnTo>
                    <a:pt x="10951439" y="2190737"/>
                  </a:lnTo>
                  <a:lnTo>
                    <a:pt x="10952544" y="2190737"/>
                  </a:lnTo>
                  <a:lnTo>
                    <a:pt x="10963656" y="2190737"/>
                  </a:lnTo>
                  <a:lnTo>
                    <a:pt x="10964774" y="2190737"/>
                  </a:lnTo>
                  <a:lnTo>
                    <a:pt x="10971263" y="2188006"/>
                  </a:lnTo>
                  <a:lnTo>
                    <a:pt x="11113008" y="2025929"/>
                  </a:lnTo>
                  <a:lnTo>
                    <a:pt x="11114977" y="2018652"/>
                  </a:lnTo>
                  <a:close/>
                </a:path>
                <a:path w="12258040" h="2195829">
                  <a:moveTo>
                    <a:pt x="11268850" y="920280"/>
                  </a:moveTo>
                  <a:lnTo>
                    <a:pt x="11266043" y="868235"/>
                  </a:lnTo>
                  <a:lnTo>
                    <a:pt x="11257877" y="818299"/>
                  </a:lnTo>
                  <a:lnTo>
                    <a:pt x="11244707" y="770915"/>
                  </a:lnTo>
                  <a:lnTo>
                    <a:pt x="11226927" y="726579"/>
                  </a:lnTo>
                  <a:lnTo>
                    <a:pt x="11204880" y="685723"/>
                  </a:lnTo>
                  <a:lnTo>
                    <a:pt x="11178934" y="648830"/>
                  </a:lnTo>
                  <a:lnTo>
                    <a:pt x="11149470" y="616343"/>
                  </a:lnTo>
                  <a:lnTo>
                    <a:pt x="11116856" y="588721"/>
                  </a:lnTo>
                  <a:lnTo>
                    <a:pt x="11081449" y="566445"/>
                  </a:lnTo>
                  <a:lnTo>
                    <a:pt x="11043628" y="549960"/>
                  </a:lnTo>
                  <a:lnTo>
                    <a:pt x="11003763" y="539737"/>
                  </a:lnTo>
                  <a:lnTo>
                    <a:pt x="10962208" y="536219"/>
                  </a:lnTo>
                  <a:lnTo>
                    <a:pt x="10938269" y="537375"/>
                  </a:lnTo>
                  <a:lnTo>
                    <a:pt x="10914837" y="540791"/>
                  </a:lnTo>
                  <a:lnTo>
                    <a:pt x="10891965" y="546366"/>
                  </a:lnTo>
                  <a:lnTo>
                    <a:pt x="10869714" y="554024"/>
                  </a:lnTo>
                  <a:lnTo>
                    <a:pt x="10909757" y="573900"/>
                  </a:lnTo>
                  <a:lnTo>
                    <a:pt x="10946816" y="600329"/>
                  </a:lnTo>
                  <a:lnTo>
                    <a:pt x="10980445" y="632739"/>
                  </a:lnTo>
                  <a:lnTo>
                    <a:pt x="11010163" y="670547"/>
                  </a:lnTo>
                  <a:lnTo>
                    <a:pt x="11035513" y="713181"/>
                  </a:lnTo>
                  <a:lnTo>
                    <a:pt x="11056049" y="760044"/>
                  </a:lnTo>
                  <a:lnTo>
                    <a:pt x="11071276" y="810564"/>
                  </a:lnTo>
                  <a:lnTo>
                    <a:pt x="11080763" y="864171"/>
                  </a:lnTo>
                  <a:lnTo>
                    <a:pt x="11084027" y="920280"/>
                  </a:lnTo>
                  <a:lnTo>
                    <a:pt x="11080763" y="976363"/>
                  </a:lnTo>
                  <a:lnTo>
                    <a:pt x="11071276" y="1029957"/>
                  </a:lnTo>
                  <a:lnTo>
                    <a:pt x="11056049" y="1080465"/>
                  </a:lnTo>
                  <a:lnTo>
                    <a:pt x="11035513" y="1127328"/>
                  </a:lnTo>
                  <a:lnTo>
                    <a:pt x="11010163" y="1169949"/>
                  </a:lnTo>
                  <a:lnTo>
                    <a:pt x="10980445" y="1207744"/>
                  </a:lnTo>
                  <a:lnTo>
                    <a:pt x="10946816" y="1240155"/>
                  </a:lnTo>
                  <a:lnTo>
                    <a:pt x="10909757" y="1266583"/>
                  </a:lnTo>
                  <a:lnTo>
                    <a:pt x="10869714" y="1286459"/>
                  </a:lnTo>
                  <a:lnTo>
                    <a:pt x="10891965" y="1294117"/>
                  </a:lnTo>
                  <a:lnTo>
                    <a:pt x="10914837" y="1299692"/>
                  </a:lnTo>
                  <a:lnTo>
                    <a:pt x="10938269" y="1303108"/>
                  </a:lnTo>
                  <a:lnTo>
                    <a:pt x="10962208" y="1304264"/>
                  </a:lnTo>
                  <a:lnTo>
                    <a:pt x="11003763" y="1300746"/>
                  </a:lnTo>
                  <a:lnTo>
                    <a:pt x="11043628" y="1290523"/>
                  </a:lnTo>
                  <a:lnTo>
                    <a:pt x="11081449" y="1274038"/>
                  </a:lnTo>
                  <a:lnTo>
                    <a:pt x="11116856" y="1251762"/>
                  </a:lnTo>
                  <a:lnTo>
                    <a:pt x="11149470" y="1224153"/>
                  </a:lnTo>
                  <a:lnTo>
                    <a:pt x="11178934" y="1191666"/>
                  </a:lnTo>
                  <a:lnTo>
                    <a:pt x="11204880" y="1154772"/>
                  </a:lnTo>
                  <a:lnTo>
                    <a:pt x="11226927" y="1113929"/>
                  </a:lnTo>
                  <a:lnTo>
                    <a:pt x="11244707" y="1069594"/>
                  </a:lnTo>
                  <a:lnTo>
                    <a:pt x="11257877" y="1022235"/>
                  </a:lnTo>
                  <a:lnTo>
                    <a:pt x="11266043" y="972312"/>
                  </a:lnTo>
                  <a:lnTo>
                    <a:pt x="11268850" y="920280"/>
                  </a:lnTo>
                  <a:close/>
                </a:path>
                <a:path w="12258040" h="2195829">
                  <a:moveTo>
                    <a:pt x="12027179" y="209575"/>
                  </a:moveTo>
                  <a:lnTo>
                    <a:pt x="12025427" y="200609"/>
                  </a:lnTo>
                  <a:lnTo>
                    <a:pt x="12020194" y="192722"/>
                  </a:lnTo>
                  <a:lnTo>
                    <a:pt x="12012308" y="187477"/>
                  </a:lnTo>
                  <a:lnTo>
                    <a:pt x="12003354" y="185724"/>
                  </a:lnTo>
                  <a:lnTo>
                    <a:pt x="11994388" y="187477"/>
                  </a:lnTo>
                  <a:lnTo>
                    <a:pt x="11986501" y="192722"/>
                  </a:lnTo>
                  <a:lnTo>
                    <a:pt x="11630889" y="548716"/>
                  </a:lnTo>
                  <a:lnTo>
                    <a:pt x="11510607" y="428307"/>
                  </a:lnTo>
                  <a:lnTo>
                    <a:pt x="11502720" y="423062"/>
                  </a:lnTo>
                  <a:lnTo>
                    <a:pt x="11493767" y="421309"/>
                  </a:lnTo>
                  <a:lnTo>
                    <a:pt x="11484801" y="423062"/>
                  </a:lnTo>
                  <a:lnTo>
                    <a:pt x="11476927" y="428307"/>
                  </a:lnTo>
                  <a:lnTo>
                    <a:pt x="11345532" y="559841"/>
                  </a:lnTo>
                  <a:lnTo>
                    <a:pt x="11340287" y="567728"/>
                  </a:lnTo>
                  <a:lnTo>
                    <a:pt x="11338535" y="576694"/>
                  </a:lnTo>
                  <a:lnTo>
                    <a:pt x="11340287" y="585660"/>
                  </a:lnTo>
                  <a:lnTo>
                    <a:pt x="11345532" y="593559"/>
                  </a:lnTo>
                  <a:lnTo>
                    <a:pt x="11353406" y="598805"/>
                  </a:lnTo>
                  <a:lnTo>
                    <a:pt x="11362373" y="600557"/>
                  </a:lnTo>
                  <a:lnTo>
                    <a:pt x="11371326" y="598805"/>
                  </a:lnTo>
                  <a:lnTo>
                    <a:pt x="11379213" y="593559"/>
                  </a:lnTo>
                  <a:lnTo>
                    <a:pt x="11493767" y="478891"/>
                  </a:lnTo>
                  <a:lnTo>
                    <a:pt x="11618659" y="603999"/>
                  </a:lnTo>
                  <a:lnTo>
                    <a:pt x="11624729" y="606310"/>
                  </a:lnTo>
                  <a:lnTo>
                    <a:pt x="11636959" y="606310"/>
                  </a:lnTo>
                  <a:lnTo>
                    <a:pt x="11643017" y="603999"/>
                  </a:lnTo>
                  <a:lnTo>
                    <a:pt x="12020194" y="226441"/>
                  </a:lnTo>
                  <a:lnTo>
                    <a:pt x="12025427" y="218541"/>
                  </a:lnTo>
                  <a:lnTo>
                    <a:pt x="12027179" y="209575"/>
                  </a:lnTo>
                  <a:close/>
                </a:path>
                <a:path w="12258040" h="2195829">
                  <a:moveTo>
                    <a:pt x="12257926" y="23876"/>
                  </a:moveTo>
                  <a:lnTo>
                    <a:pt x="12256072" y="14592"/>
                  </a:lnTo>
                  <a:lnTo>
                    <a:pt x="12250979" y="6997"/>
                  </a:lnTo>
                  <a:lnTo>
                    <a:pt x="12243435" y="1879"/>
                  </a:lnTo>
                  <a:lnTo>
                    <a:pt x="12234164" y="0"/>
                  </a:lnTo>
                  <a:lnTo>
                    <a:pt x="12210313" y="0"/>
                  </a:lnTo>
                  <a:lnTo>
                    <a:pt x="12210313" y="47663"/>
                  </a:lnTo>
                  <a:lnTo>
                    <a:pt x="12210313" y="908126"/>
                  </a:lnTo>
                  <a:lnTo>
                    <a:pt x="11598135" y="908126"/>
                  </a:lnTo>
                  <a:lnTo>
                    <a:pt x="11385690" y="908126"/>
                  </a:lnTo>
                  <a:lnTo>
                    <a:pt x="11384026" y="869073"/>
                  </a:lnTo>
                  <a:lnTo>
                    <a:pt x="11377587" y="819327"/>
                  </a:lnTo>
                  <a:lnTo>
                    <a:pt x="11367122" y="771296"/>
                  </a:lnTo>
                  <a:lnTo>
                    <a:pt x="11352835" y="725233"/>
                  </a:lnTo>
                  <a:lnTo>
                    <a:pt x="11338522" y="690143"/>
                  </a:lnTo>
                  <a:lnTo>
                    <a:pt x="11338522" y="920280"/>
                  </a:lnTo>
                  <a:lnTo>
                    <a:pt x="11335982" y="973137"/>
                  </a:lnTo>
                  <a:lnTo>
                    <a:pt x="11328565" y="1024204"/>
                  </a:lnTo>
                  <a:lnTo>
                    <a:pt x="11316538" y="1073175"/>
                  </a:lnTo>
                  <a:lnTo>
                    <a:pt x="11300206" y="1119682"/>
                  </a:lnTo>
                  <a:lnTo>
                    <a:pt x="11279848" y="1163383"/>
                  </a:lnTo>
                  <a:lnTo>
                    <a:pt x="11255731" y="1203947"/>
                  </a:lnTo>
                  <a:lnTo>
                    <a:pt x="11228172" y="1241018"/>
                  </a:lnTo>
                  <a:lnTo>
                    <a:pt x="11197425" y="1274267"/>
                  </a:lnTo>
                  <a:lnTo>
                    <a:pt x="11163783" y="1303337"/>
                  </a:lnTo>
                  <a:lnTo>
                    <a:pt x="11127537" y="1327899"/>
                  </a:lnTo>
                  <a:lnTo>
                    <a:pt x="11088980" y="1347597"/>
                  </a:lnTo>
                  <a:lnTo>
                    <a:pt x="11048378" y="1362087"/>
                  </a:lnTo>
                  <a:lnTo>
                    <a:pt x="11006023" y="1371028"/>
                  </a:lnTo>
                  <a:lnTo>
                    <a:pt x="10962208" y="1374089"/>
                  </a:lnTo>
                  <a:lnTo>
                    <a:pt x="10918368" y="1371028"/>
                  </a:lnTo>
                  <a:lnTo>
                    <a:pt x="10876001" y="1362087"/>
                  </a:lnTo>
                  <a:lnTo>
                    <a:pt x="10835386" y="1347597"/>
                  </a:lnTo>
                  <a:lnTo>
                    <a:pt x="10796816" y="1327899"/>
                  </a:lnTo>
                  <a:lnTo>
                    <a:pt x="10760570" y="1303337"/>
                  </a:lnTo>
                  <a:lnTo>
                    <a:pt x="10726928" y="1274267"/>
                  </a:lnTo>
                  <a:lnTo>
                    <a:pt x="10696169" y="1241018"/>
                  </a:lnTo>
                  <a:lnTo>
                    <a:pt x="10668597" y="1203947"/>
                  </a:lnTo>
                  <a:lnTo>
                    <a:pt x="10644492" y="1163383"/>
                  </a:lnTo>
                  <a:lnTo>
                    <a:pt x="10624122" y="1119682"/>
                  </a:lnTo>
                  <a:lnTo>
                    <a:pt x="10607789" y="1073175"/>
                  </a:lnTo>
                  <a:lnTo>
                    <a:pt x="10595762" y="1024204"/>
                  </a:lnTo>
                  <a:lnTo>
                    <a:pt x="10588346" y="973137"/>
                  </a:lnTo>
                  <a:lnTo>
                    <a:pt x="10585806" y="920280"/>
                  </a:lnTo>
                  <a:lnTo>
                    <a:pt x="10588346" y="867435"/>
                  </a:lnTo>
                  <a:lnTo>
                    <a:pt x="10595762" y="816356"/>
                  </a:lnTo>
                  <a:lnTo>
                    <a:pt x="10607789" y="767397"/>
                  </a:lnTo>
                  <a:lnTo>
                    <a:pt x="10624122" y="720890"/>
                  </a:lnTo>
                  <a:lnTo>
                    <a:pt x="10644492" y="677189"/>
                  </a:lnTo>
                  <a:lnTo>
                    <a:pt x="10668597" y="636625"/>
                  </a:lnTo>
                  <a:lnTo>
                    <a:pt x="10696169" y="599541"/>
                  </a:lnTo>
                  <a:lnTo>
                    <a:pt x="10726928" y="566305"/>
                  </a:lnTo>
                  <a:lnTo>
                    <a:pt x="10760570" y="537235"/>
                  </a:lnTo>
                  <a:lnTo>
                    <a:pt x="10796816" y="512673"/>
                  </a:lnTo>
                  <a:lnTo>
                    <a:pt x="10835386" y="492975"/>
                  </a:lnTo>
                  <a:lnTo>
                    <a:pt x="10876001" y="478485"/>
                  </a:lnTo>
                  <a:lnTo>
                    <a:pt x="10918368" y="469531"/>
                  </a:lnTo>
                  <a:lnTo>
                    <a:pt x="10962208" y="466483"/>
                  </a:lnTo>
                  <a:lnTo>
                    <a:pt x="11006023" y="469531"/>
                  </a:lnTo>
                  <a:lnTo>
                    <a:pt x="11048378" y="478485"/>
                  </a:lnTo>
                  <a:lnTo>
                    <a:pt x="11088980" y="492975"/>
                  </a:lnTo>
                  <a:lnTo>
                    <a:pt x="11127537" y="512673"/>
                  </a:lnTo>
                  <a:lnTo>
                    <a:pt x="11163783" y="537235"/>
                  </a:lnTo>
                  <a:lnTo>
                    <a:pt x="11197425" y="566305"/>
                  </a:lnTo>
                  <a:lnTo>
                    <a:pt x="11228172" y="599541"/>
                  </a:lnTo>
                  <a:lnTo>
                    <a:pt x="11255731" y="636625"/>
                  </a:lnTo>
                  <a:lnTo>
                    <a:pt x="11279848" y="677189"/>
                  </a:lnTo>
                  <a:lnTo>
                    <a:pt x="11300206" y="720890"/>
                  </a:lnTo>
                  <a:lnTo>
                    <a:pt x="11316538" y="767397"/>
                  </a:lnTo>
                  <a:lnTo>
                    <a:pt x="11328565" y="816356"/>
                  </a:lnTo>
                  <a:lnTo>
                    <a:pt x="11335982" y="867435"/>
                  </a:lnTo>
                  <a:lnTo>
                    <a:pt x="11338522" y="920280"/>
                  </a:lnTo>
                  <a:lnTo>
                    <a:pt x="11338522" y="690143"/>
                  </a:lnTo>
                  <a:lnTo>
                    <a:pt x="11313681" y="640041"/>
                  </a:lnTo>
                  <a:lnTo>
                    <a:pt x="11289246" y="601421"/>
                  </a:lnTo>
                  <a:lnTo>
                    <a:pt x="11261852" y="565785"/>
                  </a:lnTo>
                  <a:lnTo>
                    <a:pt x="11231728" y="533400"/>
                  </a:lnTo>
                  <a:lnTo>
                    <a:pt x="11199076" y="504494"/>
                  </a:lnTo>
                  <a:lnTo>
                    <a:pt x="11164113" y="479348"/>
                  </a:lnTo>
                  <a:lnTo>
                    <a:pt x="11141558" y="466483"/>
                  </a:lnTo>
                  <a:lnTo>
                    <a:pt x="11127054" y="458203"/>
                  </a:lnTo>
                  <a:lnTo>
                    <a:pt x="11088129" y="441312"/>
                  </a:lnTo>
                  <a:lnTo>
                    <a:pt x="11047527" y="428929"/>
                  </a:lnTo>
                  <a:lnTo>
                    <a:pt x="11005490" y="421322"/>
                  </a:lnTo>
                  <a:lnTo>
                    <a:pt x="10986059" y="420166"/>
                  </a:lnTo>
                  <a:lnTo>
                    <a:pt x="10986059" y="47663"/>
                  </a:lnTo>
                  <a:lnTo>
                    <a:pt x="12210313" y="47663"/>
                  </a:lnTo>
                  <a:lnTo>
                    <a:pt x="12210313" y="0"/>
                  </a:lnTo>
                  <a:lnTo>
                    <a:pt x="10962208" y="0"/>
                  </a:lnTo>
                  <a:lnTo>
                    <a:pt x="10952925" y="1879"/>
                  </a:lnTo>
                  <a:lnTo>
                    <a:pt x="10945343" y="6997"/>
                  </a:lnTo>
                  <a:lnTo>
                    <a:pt x="10940237" y="14592"/>
                  </a:lnTo>
                  <a:lnTo>
                    <a:pt x="10938358" y="23876"/>
                  </a:lnTo>
                  <a:lnTo>
                    <a:pt x="10938358" y="420166"/>
                  </a:lnTo>
                  <a:lnTo>
                    <a:pt x="10918914" y="421322"/>
                  </a:lnTo>
                  <a:lnTo>
                    <a:pt x="10876864" y="428929"/>
                  </a:lnTo>
                  <a:lnTo>
                    <a:pt x="10836250" y="441312"/>
                  </a:lnTo>
                  <a:lnTo>
                    <a:pt x="10797311" y="458203"/>
                  </a:lnTo>
                  <a:lnTo>
                    <a:pt x="10760266" y="479348"/>
                  </a:lnTo>
                  <a:lnTo>
                    <a:pt x="10725302" y="504494"/>
                  </a:lnTo>
                  <a:lnTo>
                    <a:pt x="10692651" y="533400"/>
                  </a:lnTo>
                  <a:lnTo>
                    <a:pt x="10662526" y="565785"/>
                  </a:lnTo>
                  <a:lnTo>
                    <a:pt x="10635132" y="601421"/>
                  </a:lnTo>
                  <a:lnTo>
                    <a:pt x="10610710" y="640041"/>
                  </a:lnTo>
                  <a:lnTo>
                    <a:pt x="10589438" y="681393"/>
                  </a:lnTo>
                  <a:lnTo>
                    <a:pt x="10571569" y="725233"/>
                  </a:lnTo>
                  <a:lnTo>
                    <a:pt x="10557281" y="771296"/>
                  </a:lnTo>
                  <a:lnTo>
                    <a:pt x="10546817" y="819327"/>
                  </a:lnTo>
                  <a:lnTo>
                    <a:pt x="10540390" y="869073"/>
                  </a:lnTo>
                  <a:lnTo>
                    <a:pt x="10538193" y="920280"/>
                  </a:lnTo>
                  <a:lnTo>
                    <a:pt x="10540390" y="971486"/>
                  </a:lnTo>
                  <a:lnTo>
                    <a:pt x="10546817" y="1021219"/>
                  </a:lnTo>
                  <a:lnTo>
                    <a:pt x="10557281" y="1069238"/>
                  </a:lnTo>
                  <a:lnTo>
                    <a:pt x="10571569" y="1115288"/>
                  </a:lnTo>
                  <a:lnTo>
                    <a:pt x="10589438" y="1159116"/>
                  </a:lnTo>
                  <a:lnTo>
                    <a:pt x="10610710" y="1200454"/>
                  </a:lnTo>
                  <a:lnTo>
                    <a:pt x="10635132" y="1239075"/>
                  </a:lnTo>
                  <a:lnTo>
                    <a:pt x="10662526" y="1274711"/>
                  </a:lnTo>
                  <a:lnTo>
                    <a:pt x="10679824" y="1293317"/>
                  </a:lnTo>
                  <a:lnTo>
                    <a:pt x="10400640" y="1528127"/>
                  </a:lnTo>
                  <a:lnTo>
                    <a:pt x="10363848" y="1563179"/>
                  </a:lnTo>
                  <a:lnTo>
                    <a:pt x="10332060" y="1602105"/>
                  </a:lnTo>
                  <a:lnTo>
                    <a:pt x="10305542" y="1644408"/>
                  </a:lnTo>
                  <a:lnTo>
                    <a:pt x="10284523" y="1689582"/>
                  </a:lnTo>
                  <a:lnTo>
                    <a:pt x="10269207" y="1737106"/>
                  </a:lnTo>
                  <a:lnTo>
                    <a:pt x="10259860" y="1786496"/>
                  </a:lnTo>
                  <a:lnTo>
                    <a:pt x="10256685" y="1837232"/>
                  </a:lnTo>
                  <a:lnTo>
                    <a:pt x="10256685" y="2004961"/>
                  </a:lnTo>
                  <a:lnTo>
                    <a:pt x="10258552" y="2014232"/>
                  </a:lnTo>
                  <a:lnTo>
                    <a:pt x="10263632" y="2021789"/>
                  </a:lnTo>
                  <a:lnTo>
                    <a:pt x="10271188" y="2026881"/>
                  </a:lnTo>
                  <a:lnTo>
                    <a:pt x="10280447" y="2028748"/>
                  </a:lnTo>
                  <a:lnTo>
                    <a:pt x="10703014" y="2028748"/>
                  </a:lnTo>
                  <a:lnTo>
                    <a:pt x="10712298" y="2026881"/>
                  </a:lnTo>
                  <a:lnTo>
                    <a:pt x="10719867" y="2021789"/>
                  </a:lnTo>
                  <a:lnTo>
                    <a:pt x="10724985" y="2014232"/>
                  </a:lnTo>
                  <a:lnTo>
                    <a:pt x="10726865" y="2004961"/>
                  </a:lnTo>
                  <a:lnTo>
                    <a:pt x="10724985" y="1995665"/>
                  </a:lnTo>
                  <a:lnTo>
                    <a:pt x="10719867" y="1988083"/>
                  </a:lnTo>
                  <a:lnTo>
                    <a:pt x="10712298" y="1982952"/>
                  </a:lnTo>
                  <a:lnTo>
                    <a:pt x="10703014" y="1981085"/>
                  </a:lnTo>
                  <a:lnTo>
                    <a:pt x="10304297" y="1981085"/>
                  </a:lnTo>
                  <a:lnTo>
                    <a:pt x="10304297" y="1837232"/>
                  </a:lnTo>
                  <a:lnTo>
                    <a:pt x="10308095" y="1785137"/>
                  </a:lnTo>
                  <a:lnTo>
                    <a:pt x="10319283" y="1734769"/>
                  </a:lnTo>
                  <a:lnTo>
                    <a:pt x="10337508" y="1686814"/>
                  </a:lnTo>
                  <a:lnTo>
                    <a:pt x="10362476" y="1641995"/>
                  </a:lnTo>
                  <a:lnTo>
                    <a:pt x="10393820" y="1601025"/>
                  </a:lnTo>
                  <a:lnTo>
                    <a:pt x="10431247" y="1564589"/>
                  </a:lnTo>
                  <a:lnTo>
                    <a:pt x="10714495" y="1326438"/>
                  </a:lnTo>
                  <a:lnTo>
                    <a:pt x="10725302" y="1335989"/>
                  </a:lnTo>
                  <a:lnTo>
                    <a:pt x="10760266" y="1361135"/>
                  </a:lnTo>
                  <a:lnTo>
                    <a:pt x="10797311" y="1382280"/>
                  </a:lnTo>
                  <a:lnTo>
                    <a:pt x="10836250" y="1399171"/>
                  </a:lnTo>
                  <a:lnTo>
                    <a:pt x="10876864" y="1411554"/>
                  </a:lnTo>
                  <a:lnTo>
                    <a:pt x="10918914" y="1419161"/>
                  </a:lnTo>
                  <a:lnTo>
                    <a:pt x="10962208" y="1421752"/>
                  </a:lnTo>
                  <a:lnTo>
                    <a:pt x="11005490" y="1419161"/>
                  </a:lnTo>
                  <a:lnTo>
                    <a:pt x="11047527" y="1411554"/>
                  </a:lnTo>
                  <a:lnTo>
                    <a:pt x="11088129" y="1399171"/>
                  </a:lnTo>
                  <a:lnTo>
                    <a:pt x="11127054" y="1382280"/>
                  </a:lnTo>
                  <a:lnTo>
                    <a:pt x="11164113" y="1361135"/>
                  </a:lnTo>
                  <a:lnTo>
                    <a:pt x="11199076" y="1335989"/>
                  </a:lnTo>
                  <a:lnTo>
                    <a:pt x="11209680" y="1326603"/>
                  </a:lnTo>
                  <a:lnTo>
                    <a:pt x="11487518" y="1564589"/>
                  </a:lnTo>
                  <a:lnTo>
                    <a:pt x="11524196" y="1600923"/>
                  </a:lnTo>
                  <a:lnTo>
                    <a:pt x="11554917" y="1641690"/>
                  </a:lnTo>
                  <a:lnTo>
                    <a:pt x="11579365" y="1686191"/>
                  </a:lnTo>
                  <a:lnTo>
                    <a:pt x="11597234" y="1733727"/>
                  </a:lnTo>
                  <a:lnTo>
                    <a:pt x="11608181" y="1783600"/>
                  </a:lnTo>
                  <a:lnTo>
                    <a:pt x="11611902" y="1835086"/>
                  </a:lnTo>
                  <a:lnTo>
                    <a:pt x="11611902" y="1981085"/>
                  </a:lnTo>
                  <a:lnTo>
                    <a:pt x="11209769" y="1981085"/>
                  </a:lnTo>
                  <a:lnTo>
                    <a:pt x="11200511" y="1982952"/>
                  </a:lnTo>
                  <a:lnTo>
                    <a:pt x="11192955" y="1988083"/>
                  </a:lnTo>
                  <a:lnTo>
                    <a:pt x="11187875" y="1995665"/>
                  </a:lnTo>
                  <a:lnTo>
                    <a:pt x="11186008" y="2004961"/>
                  </a:lnTo>
                  <a:lnTo>
                    <a:pt x="11187875" y="2014232"/>
                  </a:lnTo>
                  <a:lnTo>
                    <a:pt x="11192955" y="2021789"/>
                  </a:lnTo>
                  <a:lnTo>
                    <a:pt x="11200511" y="2026881"/>
                  </a:lnTo>
                  <a:lnTo>
                    <a:pt x="11209769" y="2028748"/>
                  </a:lnTo>
                  <a:lnTo>
                    <a:pt x="11635753" y="2028748"/>
                  </a:lnTo>
                  <a:lnTo>
                    <a:pt x="11645036" y="2026881"/>
                  </a:lnTo>
                  <a:lnTo>
                    <a:pt x="11652618" y="2021789"/>
                  </a:lnTo>
                  <a:lnTo>
                    <a:pt x="11657736" y="2014232"/>
                  </a:lnTo>
                  <a:lnTo>
                    <a:pt x="11659603" y="2004961"/>
                  </a:lnTo>
                  <a:lnTo>
                    <a:pt x="11659603" y="1835086"/>
                  </a:lnTo>
                  <a:lnTo>
                    <a:pt x="11656492" y="1784946"/>
                  </a:lnTo>
                  <a:lnTo>
                    <a:pt x="11647310" y="1736077"/>
                  </a:lnTo>
                  <a:lnTo>
                    <a:pt x="11632298" y="1688998"/>
                  </a:lnTo>
                  <a:lnTo>
                    <a:pt x="11611661" y="1644180"/>
                  </a:lnTo>
                  <a:lnTo>
                    <a:pt x="11585664" y="1602143"/>
                  </a:lnTo>
                  <a:lnTo>
                    <a:pt x="11554524" y="1563370"/>
                  </a:lnTo>
                  <a:lnTo>
                    <a:pt x="11518468" y="1528381"/>
                  </a:lnTo>
                  <a:lnTo>
                    <a:pt x="11244313" y="1293571"/>
                  </a:lnTo>
                  <a:lnTo>
                    <a:pt x="11261852" y="1274711"/>
                  </a:lnTo>
                  <a:lnTo>
                    <a:pt x="11289246" y="1239075"/>
                  </a:lnTo>
                  <a:lnTo>
                    <a:pt x="11313681" y="1200454"/>
                  </a:lnTo>
                  <a:lnTo>
                    <a:pt x="11334953" y="1159116"/>
                  </a:lnTo>
                  <a:lnTo>
                    <a:pt x="11352835" y="1115288"/>
                  </a:lnTo>
                  <a:lnTo>
                    <a:pt x="11367122" y="1069238"/>
                  </a:lnTo>
                  <a:lnTo>
                    <a:pt x="11377587" y="1021219"/>
                  </a:lnTo>
                  <a:lnTo>
                    <a:pt x="11384026" y="971486"/>
                  </a:lnTo>
                  <a:lnTo>
                    <a:pt x="11384686" y="955802"/>
                  </a:lnTo>
                  <a:lnTo>
                    <a:pt x="11574374" y="955802"/>
                  </a:lnTo>
                  <a:lnTo>
                    <a:pt x="11574374" y="1140815"/>
                  </a:lnTo>
                  <a:lnTo>
                    <a:pt x="11576241" y="1150099"/>
                  </a:lnTo>
                  <a:lnTo>
                    <a:pt x="11581321" y="1157693"/>
                  </a:lnTo>
                  <a:lnTo>
                    <a:pt x="11588877" y="1162812"/>
                  </a:lnTo>
                  <a:lnTo>
                    <a:pt x="11598135" y="1164691"/>
                  </a:lnTo>
                  <a:lnTo>
                    <a:pt x="11607419" y="1162812"/>
                  </a:lnTo>
                  <a:lnTo>
                    <a:pt x="11615001" y="1157693"/>
                  </a:lnTo>
                  <a:lnTo>
                    <a:pt x="11620119" y="1150099"/>
                  </a:lnTo>
                  <a:lnTo>
                    <a:pt x="11621999" y="1140815"/>
                  </a:lnTo>
                  <a:lnTo>
                    <a:pt x="11621999" y="955802"/>
                  </a:lnTo>
                  <a:lnTo>
                    <a:pt x="12234164" y="955802"/>
                  </a:lnTo>
                  <a:lnTo>
                    <a:pt x="12243435" y="953935"/>
                  </a:lnTo>
                  <a:lnTo>
                    <a:pt x="12250979" y="948829"/>
                  </a:lnTo>
                  <a:lnTo>
                    <a:pt x="12256072" y="941247"/>
                  </a:lnTo>
                  <a:lnTo>
                    <a:pt x="12257926" y="931926"/>
                  </a:lnTo>
                  <a:lnTo>
                    <a:pt x="12257926" y="2387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4926381" y="4842498"/>
              <a:ext cx="251758" cy="14984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564376" y="6988974"/>
              <a:ext cx="6989445" cy="2262505"/>
            </a:xfrm>
            <a:custGeom>
              <a:avLst/>
              <a:gdLst/>
              <a:ahLst/>
              <a:cxnLst/>
              <a:rect l="l" t="t" r="r" b="b"/>
              <a:pathLst>
                <a:path w="6989444" h="2262504">
                  <a:moveTo>
                    <a:pt x="1701380" y="736752"/>
                  </a:moveTo>
                  <a:lnTo>
                    <a:pt x="1694141" y="685952"/>
                  </a:lnTo>
                  <a:lnTo>
                    <a:pt x="1673999" y="647852"/>
                  </a:lnTo>
                  <a:lnTo>
                    <a:pt x="1643291" y="622452"/>
                  </a:lnTo>
                  <a:lnTo>
                    <a:pt x="1630489" y="614108"/>
                  </a:lnTo>
                  <a:lnTo>
                    <a:pt x="1630489" y="736752"/>
                  </a:lnTo>
                  <a:lnTo>
                    <a:pt x="1630489" y="952652"/>
                  </a:lnTo>
                  <a:lnTo>
                    <a:pt x="1630489" y="1155852"/>
                  </a:lnTo>
                  <a:lnTo>
                    <a:pt x="1630489" y="1371752"/>
                  </a:lnTo>
                  <a:lnTo>
                    <a:pt x="1624914" y="1397152"/>
                  </a:lnTo>
                  <a:lnTo>
                    <a:pt x="1609712" y="1422552"/>
                  </a:lnTo>
                  <a:lnTo>
                    <a:pt x="1587169" y="1435252"/>
                  </a:lnTo>
                  <a:lnTo>
                    <a:pt x="1559598" y="1447952"/>
                  </a:lnTo>
                  <a:lnTo>
                    <a:pt x="1524152" y="1447952"/>
                  </a:lnTo>
                  <a:lnTo>
                    <a:pt x="1496580" y="1435252"/>
                  </a:lnTo>
                  <a:lnTo>
                    <a:pt x="1474050" y="1422552"/>
                  </a:lnTo>
                  <a:lnTo>
                    <a:pt x="1458836" y="1397152"/>
                  </a:lnTo>
                  <a:lnTo>
                    <a:pt x="1453261" y="1371752"/>
                  </a:lnTo>
                  <a:lnTo>
                    <a:pt x="1458823" y="1346352"/>
                  </a:lnTo>
                  <a:lnTo>
                    <a:pt x="1474000" y="1320952"/>
                  </a:lnTo>
                  <a:lnTo>
                    <a:pt x="1496479" y="1308252"/>
                  </a:lnTo>
                  <a:lnTo>
                    <a:pt x="1523974" y="1295552"/>
                  </a:lnTo>
                  <a:lnTo>
                    <a:pt x="1559598" y="1295552"/>
                  </a:lnTo>
                  <a:lnTo>
                    <a:pt x="1587169" y="1308252"/>
                  </a:lnTo>
                  <a:lnTo>
                    <a:pt x="1609712" y="1320952"/>
                  </a:lnTo>
                  <a:lnTo>
                    <a:pt x="1624914" y="1346352"/>
                  </a:lnTo>
                  <a:lnTo>
                    <a:pt x="1630489" y="1371752"/>
                  </a:lnTo>
                  <a:lnTo>
                    <a:pt x="1630489" y="1155852"/>
                  </a:lnTo>
                  <a:lnTo>
                    <a:pt x="1624914" y="1193952"/>
                  </a:lnTo>
                  <a:lnTo>
                    <a:pt x="1609712" y="1206652"/>
                  </a:lnTo>
                  <a:lnTo>
                    <a:pt x="1587169" y="1219352"/>
                  </a:lnTo>
                  <a:lnTo>
                    <a:pt x="1559598" y="1232052"/>
                  </a:lnTo>
                  <a:lnTo>
                    <a:pt x="1523974" y="1232052"/>
                  </a:lnTo>
                  <a:lnTo>
                    <a:pt x="1496479" y="1219352"/>
                  </a:lnTo>
                  <a:lnTo>
                    <a:pt x="1474000" y="1206652"/>
                  </a:lnTo>
                  <a:lnTo>
                    <a:pt x="1458823" y="1193952"/>
                  </a:lnTo>
                  <a:lnTo>
                    <a:pt x="1453261" y="1155852"/>
                  </a:lnTo>
                  <a:lnTo>
                    <a:pt x="1458836" y="1130452"/>
                  </a:lnTo>
                  <a:lnTo>
                    <a:pt x="1474050" y="1105052"/>
                  </a:lnTo>
                  <a:lnTo>
                    <a:pt x="1496580" y="1092352"/>
                  </a:lnTo>
                  <a:lnTo>
                    <a:pt x="1587169" y="1092352"/>
                  </a:lnTo>
                  <a:lnTo>
                    <a:pt x="1609712" y="1105052"/>
                  </a:lnTo>
                  <a:lnTo>
                    <a:pt x="1624914" y="1130452"/>
                  </a:lnTo>
                  <a:lnTo>
                    <a:pt x="1630489" y="1155852"/>
                  </a:lnTo>
                  <a:lnTo>
                    <a:pt x="1630489" y="952652"/>
                  </a:lnTo>
                  <a:lnTo>
                    <a:pt x="1624914" y="978052"/>
                  </a:lnTo>
                  <a:lnTo>
                    <a:pt x="1609712" y="1003452"/>
                  </a:lnTo>
                  <a:lnTo>
                    <a:pt x="1587169" y="1016152"/>
                  </a:lnTo>
                  <a:lnTo>
                    <a:pt x="1496453" y="1016152"/>
                  </a:lnTo>
                  <a:lnTo>
                    <a:pt x="1473987" y="1003452"/>
                  </a:lnTo>
                  <a:lnTo>
                    <a:pt x="1458823" y="978052"/>
                  </a:lnTo>
                  <a:lnTo>
                    <a:pt x="1453261" y="952652"/>
                  </a:lnTo>
                  <a:lnTo>
                    <a:pt x="1458836" y="914552"/>
                  </a:lnTo>
                  <a:lnTo>
                    <a:pt x="1474050" y="901852"/>
                  </a:lnTo>
                  <a:lnTo>
                    <a:pt x="1496580" y="889152"/>
                  </a:lnTo>
                  <a:lnTo>
                    <a:pt x="1524152" y="876452"/>
                  </a:lnTo>
                  <a:lnTo>
                    <a:pt x="1559852" y="876452"/>
                  </a:lnTo>
                  <a:lnTo>
                    <a:pt x="1587309" y="889152"/>
                  </a:lnTo>
                  <a:lnTo>
                    <a:pt x="1609763" y="901852"/>
                  </a:lnTo>
                  <a:lnTo>
                    <a:pt x="1624926" y="914552"/>
                  </a:lnTo>
                  <a:lnTo>
                    <a:pt x="1630489" y="952652"/>
                  </a:lnTo>
                  <a:lnTo>
                    <a:pt x="1630489" y="736752"/>
                  </a:lnTo>
                  <a:lnTo>
                    <a:pt x="1624926" y="762152"/>
                  </a:lnTo>
                  <a:lnTo>
                    <a:pt x="1609763" y="787552"/>
                  </a:lnTo>
                  <a:lnTo>
                    <a:pt x="1587271" y="800252"/>
                  </a:lnTo>
                  <a:lnTo>
                    <a:pt x="1559775" y="812952"/>
                  </a:lnTo>
                  <a:lnTo>
                    <a:pt x="1524152" y="812952"/>
                  </a:lnTo>
                  <a:lnTo>
                    <a:pt x="1496580" y="800252"/>
                  </a:lnTo>
                  <a:lnTo>
                    <a:pt x="1474050" y="787552"/>
                  </a:lnTo>
                  <a:lnTo>
                    <a:pt x="1458836" y="762152"/>
                  </a:lnTo>
                  <a:lnTo>
                    <a:pt x="1453261" y="736752"/>
                  </a:lnTo>
                  <a:lnTo>
                    <a:pt x="1458836" y="711352"/>
                  </a:lnTo>
                  <a:lnTo>
                    <a:pt x="1474050" y="685952"/>
                  </a:lnTo>
                  <a:lnTo>
                    <a:pt x="1496580" y="673252"/>
                  </a:lnTo>
                  <a:lnTo>
                    <a:pt x="1524152" y="660552"/>
                  </a:lnTo>
                  <a:lnTo>
                    <a:pt x="1559598" y="660552"/>
                  </a:lnTo>
                  <a:lnTo>
                    <a:pt x="1587169" y="673252"/>
                  </a:lnTo>
                  <a:lnTo>
                    <a:pt x="1609712" y="685952"/>
                  </a:lnTo>
                  <a:lnTo>
                    <a:pt x="1624914" y="711352"/>
                  </a:lnTo>
                  <a:lnTo>
                    <a:pt x="1630489" y="736752"/>
                  </a:lnTo>
                  <a:lnTo>
                    <a:pt x="1630489" y="614108"/>
                  </a:lnTo>
                  <a:lnTo>
                    <a:pt x="1604378" y="597052"/>
                  </a:lnTo>
                  <a:lnTo>
                    <a:pt x="1559598" y="597052"/>
                  </a:lnTo>
                  <a:lnTo>
                    <a:pt x="1559598" y="101752"/>
                  </a:lnTo>
                  <a:lnTo>
                    <a:pt x="1551228" y="63652"/>
                  </a:lnTo>
                  <a:lnTo>
                    <a:pt x="1528419" y="25552"/>
                  </a:lnTo>
                  <a:lnTo>
                    <a:pt x="1494612" y="152"/>
                  </a:lnTo>
                  <a:lnTo>
                    <a:pt x="1488706" y="152"/>
                  </a:lnTo>
                  <a:lnTo>
                    <a:pt x="1488706" y="101752"/>
                  </a:lnTo>
                  <a:lnTo>
                    <a:pt x="1488706" y="597052"/>
                  </a:lnTo>
                  <a:lnTo>
                    <a:pt x="1446352" y="622452"/>
                  </a:lnTo>
                  <a:lnTo>
                    <a:pt x="1412659" y="647852"/>
                  </a:lnTo>
                  <a:lnTo>
                    <a:pt x="1390408" y="685952"/>
                  </a:lnTo>
                  <a:lnTo>
                    <a:pt x="1382369" y="736752"/>
                  </a:lnTo>
                  <a:lnTo>
                    <a:pt x="1385836" y="762152"/>
                  </a:lnTo>
                  <a:lnTo>
                    <a:pt x="1395717" y="800252"/>
                  </a:lnTo>
                  <a:lnTo>
                    <a:pt x="1411173" y="825652"/>
                  </a:lnTo>
                  <a:lnTo>
                    <a:pt x="1431391" y="838352"/>
                  </a:lnTo>
                  <a:lnTo>
                    <a:pt x="1411173" y="863752"/>
                  </a:lnTo>
                  <a:lnTo>
                    <a:pt x="1395717" y="889152"/>
                  </a:lnTo>
                  <a:lnTo>
                    <a:pt x="1385836" y="914552"/>
                  </a:lnTo>
                  <a:lnTo>
                    <a:pt x="1382369" y="952652"/>
                  </a:lnTo>
                  <a:lnTo>
                    <a:pt x="1385836" y="978052"/>
                  </a:lnTo>
                  <a:lnTo>
                    <a:pt x="1395691" y="1003452"/>
                  </a:lnTo>
                  <a:lnTo>
                    <a:pt x="1411135" y="1028852"/>
                  </a:lnTo>
                  <a:lnTo>
                    <a:pt x="1431353" y="1054252"/>
                  </a:lnTo>
                  <a:lnTo>
                    <a:pt x="1411135" y="1079652"/>
                  </a:lnTo>
                  <a:lnTo>
                    <a:pt x="1395691" y="1105052"/>
                  </a:lnTo>
                  <a:lnTo>
                    <a:pt x="1385836" y="1130452"/>
                  </a:lnTo>
                  <a:lnTo>
                    <a:pt x="1382369" y="1155852"/>
                  </a:lnTo>
                  <a:lnTo>
                    <a:pt x="1385836" y="1193952"/>
                  </a:lnTo>
                  <a:lnTo>
                    <a:pt x="1395691" y="1219352"/>
                  </a:lnTo>
                  <a:lnTo>
                    <a:pt x="1411135" y="1244752"/>
                  </a:lnTo>
                  <a:lnTo>
                    <a:pt x="1431353" y="1270152"/>
                  </a:lnTo>
                  <a:lnTo>
                    <a:pt x="1411135" y="1282852"/>
                  </a:lnTo>
                  <a:lnTo>
                    <a:pt x="1395691" y="1308252"/>
                  </a:lnTo>
                  <a:lnTo>
                    <a:pt x="1385836" y="1346352"/>
                  </a:lnTo>
                  <a:lnTo>
                    <a:pt x="1382369" y="1371752"/>
                  </a:lnTo>
                  <a:lnTo>
                    <a:pt x="1390408" y="1422552"/>
                  </a:lnTo>
                  <a:lnTo>
                    <a:pt x="1412659" y="1460652"/>
                  </a:lnTo>
                  <a:lnTo>
                    <a:pt x="1446352" y="1486052"/>
                  </a:lnTo>
                  <a:lnTo>
                    <a:pt x="1488706" y="1511452"/>
                  </a:lnTo>
                  <a:lnTo>
                    <a:pt x="1485925" y="1524152"/>
                  </a:lnTo>
                  <a:lnTo>
                    <a:pt x="1478318" y="1536852"/>
                  </a:lnTo>
                  <a:lnTo>
                    <a:pt x="1467053" y="1549552"/>
                  </a:lnTo>
                  <a:lnTo>
                    <a:pt x="1338135" y="1549552"/>
                  </a:lnTo>
                  <a:lnTo>
                    <a:pt x="1338135" y="1625752"/>
                  </a:lnTo>
                  <a:lnTo>
                    <a:pt x="981900" y="2019452"/>
                  </a:lnTo>
                  <a:lnTo>
                    <a:pt x="493864" y="1841652"/>
                  </a:lnTo>
                  <a:lnTo>
                    <a:pt x="354418" y="1790852"/>
                  </a:lnTo>
                  <a:lnTo>
                    <a:pt x="354418" y="698652"/>
                  </a:lnTo>
                  <a:lnTo>
                    <a:pt x="400189" y="724052"/>
                  </a:lnTo>
                  <a:lnTo>
                    <a:pt x="439229" y="749452"/>
                  </a:lnTo>
                  <a:lnTo>
                    <a:pt x="469569" y="787552"/>
                  </a:lnTo>
                  <a:lnTo>
                    <a:pt x="489216" y="825652"/>
                  </a:lnTo>
                  <a:lnTo>
                    <a:pt x="496214" y="876452"/>
                  </a:lnTo>
                  <a:lnTo>
                    <a:pt x="496214" y="1511452"/>
                  </a:lnTo>
                  <a:lnTo>
                    <a:pt x="504583" y="1549552"/>
                  </a:lnTo>
                  <a:lnTo>
                    <a:pt x="527392" y="1587652"/>
                  </a:lnTo>
                  <a:lnTo>
                    <a:pt x="561200" y="1613052"/>
                  </a:lnTo>
                  <a:lnTo>
                    <a:pt x="602551" y="1625752"/>
                  </a:lnTo>
                  <a:lnTo>
                    <a:pt x="1338135" y="1625752"/>
                  </a:lnTo>
                  <a:lnTo>
                    <a:pt x="1338135" y="1549552"/>
                  </a:lnTo>
                  <a:lnTo>
                    <a:pt x="588759" y="1549552"/>
                  </a:lnTo>
                  <a:lnTo>
                    <a:pt x="577481" y="1536852"/>
                  </a:lnTo>
                  <a:lnTo>
                    <a:pt x="569887" y="1524152"/>
                  </a:lnTo>
                  <a:lnTo>
                    <a:pt x="567105" y="1511452"/>
                  </a:lnTo>
                  <a:lnTo>
                    <a:pt x="567105" y="101752"/>
                  </a:lnTo>
                  <a:lnTo>
                    <a:pt x="569887" y="89052"/>
                  </a:lnTo>
                  <a:lnTo>
                    <a:pt x="577481" y="76352"/>
                  </a:lnTo>
                  <a:lnTo>
                    <a:pt x="588759" y="63652"/>
                  </a:lnTo>
                  <a:lnTo>
                    <a:pt x="1467053" y="63652"/>
                  </a:lnTo>
                  <a:lnTo>
                    <a:pt x="1478318" y="76352"/>
                  </a:lnTo>
                  <a:lnTo>
                    <a:pt x="1485925" y="89052"/>
                  </a:lnTo>
                  <a:lnTo>
                    <a:pt x="1488706" y="101752"/>
                  </a:lnTo>
                  <a:lnTo>
                    <a:pt x="1488706" y="152"/>
                  </a:lnTo>
                  <a:lnTo>
                    <a:pt x="561200" y="152"/>
                  </a:lnTo>
                  <a:lnTo>
                    <a:pt x="527392" y="25552"/>
                  </a:lnTo>
                  <a:lnTo>
                    <a:pt x="504583" y="63652"/>
                  </a:lnTo>
                  <a:lnTo>
                    <a:pt x="496214" y="101752"/>
                  </a:lnTo>
                  <a:lnTo>
                    <a:pt x="496214" y="698652"/>
                  </a:lnTo>
                  <a:lnTo>
                    <a:pt x="459270" y="673252"/>
                  </a:lnTo>
                  <a:lnTo>
                    <a:pt x="416725" y="647852"/>
                  </a:lnTo>
                  <a:lnTo>
                    <a:pt x="369608" y="635152"/>
                  </a:lnTo>
                  <a:lnTo>
                    <a:pt x="293903" y="635152"/>
                  </a:lnTo>
                  <a:lnTo>
                    <a:pt x="286308" y="647852"/>
                  </a:lnTo>
                  <a:lnTo>
                    <a:pt x="283527" y="660552"/>
                  </a:lnTo>
                  <a:lnTo>
                    <a:pt x="283527" y="1765452"/>
                  </a:lnTo>
                  <a:lnTo>
                    <a:pt x="225323" y="1765452"/>
                  </a:lnTo>
                  <a:lnTo>
                    <a:pt x="221957" y="1778152"/>
                  </a:lnTo>
                  <a:lnTo>
                    <a:pt x="216357" y="1778152"/>
                  </a:lnTo>
                  <a:lnTo>
                    <a:pt x="3683" y="2209952"/>
                  </a:lnTo>
                  <a:lnTo>
                    <a:pt x="0" y="2222652"/>
                  </a:lnTo>
                  <a:lnTo>
                    <a:pt x="1752" y="2235352"/>
                  </a:lnTo>
                  <a:lnTo>
                    <a:pt x="8432" y="2248052"/>
                  </a:lnTo>
                  <a:lnTo>
                    <a:pt x="19519" y="2248052"/>
                  </a:lnTo>
                  <a:lnTo>
                    <a:pt x="24625" y="2260752"/>
                  </a:lnTo>
                  <a:lnTo>
                    <a:pt x="44945" y="2260752"/>
                  </a:lnTo>
                  <a:lnTo>
                    <a:pt x="53784" y="2248052"/>
                  </a:lnTo>
                  <a:lnTo>
                    <a:pt x="61366" y="2248052"/>
                  </a:lnTo>
                  <a:lnTo>
                    <a:pt x="67132" y="2235352"/>
                  </a:lnTo>
                  <a:lnTo>
                    <a:pt x="265874" y="1841652"/>
                  </a:lnTo>
                  <a:lnTo>
                    <a:pt x="979906" y="2082952"/>
                  </a:lnTo>
                  <a:lnTo>
                    <a:pt x="1013625" y="2095652"/>
                  </a:lnTo>
                  <a:lnTo>
                    <a:pt x="960767" y="2209952"/>
                  </a:lnTo>
                  <a:lnTo>
                    <a:pt x="957084" y="2222652"/>
                  </a:lnTo>
                  <a:lnTo>
                    <a:pt x="958837" y="2235352"/>
                  </a:lnTo>
                  <a:lnTo>
                    <a:pt x="965517" y="2248052"/>
                  </a:lnTo>
                  <a:lnTo>
                    <a:pt x="976617" y="2248052"/>
                  </a:lnTo>
                  <a:lnTo>
                    <a:pt x="981684" y="2260752"/>
                  </a:lnTo>
                  <a:lnTo>
                    <a:pt x="1001991" y="2260752"/>
                  </a:lnTo>
                  <a:lnTo>
                    <a:pt x="1010843" y="2248052"/>
                  </a:lnTo>
                  <a:lnTo>
                    <a:pt x="1018413" y="2248052"/>
                  </a:lnTo>
                  <a:lnTo>
                    <a:pt x="1024178" y="2235352"/>
                  </a:lnTo>
                  <a:lnTo>
                    <a:pt x="1095400" y="2095652"/>
                  </a:lnTo>
                  <a:lnTo>
                    <a:pt x="1097381" y="2095652"/>
                  </a:lnTo>
                  <a:lnTo>
                    <a:pt x="1097165" y="2082952"/>
                  </a:lnTo>
                  <a:lnTo>
                    <a:pt x="1098448" y="2082952"/>
                  </a:lnTo>
                  <a:lnTo>
                    <a:pt x="1098016" y="2070252"/>
                  </a:lnTo>
                  <a:lnTo>
                    <a:pt x="1095006" y="2070252"/>
                  </a:lnTo>
                  <a:lnTo>
                    <a:pt x="1090180" y="2057552"/>
                  </a:lnTo>
                  <a:lnTo>
                    <a:pt x="1085011" y="2057552"/>
                  </a:lnTo>
                  <a:lnTo>
                    <a:pt x="1083094" y="2044852"/>
                  </a:lnTo>
                  <a:lnTo>
                    <a:pt x="1054633" y="2044852"/>
                  </a:lnTo>
                  <a:lnTo>
                    <a:pt x="1077595" y="2019452"/>
                  </a:lnTo>
                  <a:lnTo>
                    <a:pt x="1433550" y="1625752"/>
                  </a:lnTo>
                  <a:lnTo>
                    <a:pt x="1453261" y="1625752"/>
                  </a:lnTo>
                  <a:lnTo>
                    <a:pt x="1494612" y="1613052"/>
                  </a:lnTo>
                  <a:lnTo>
                    <a:pt x="1528419" y="1587652"/>
                  </a:lnTo>
                  <a:lnTo>
                    <a:pt x="1551228" y="1549552"/>
                  </a:lnTo>
                  <a:lnTo>
                    <a:pt x="1559598" y="1511452"/>
                  </a:lnTo>
                  <a:lnTo>
                    <a:pt x="1604378" y="1511452"/>
                  </a:lnTo>
                  <a:lnTo>
                    <a:pt x="1643291" y="1486052"/>
                  </a:lnTo>
                  <a:lnTo>
                    <a:pt x="1673999" y="1460652"/>
                  </a:lnTo>
                  <a:lnTo>
                    <a:pt x="1694141" y="1422552"/>
                  </a:lnTo>
                  <a:lnTo>
                    <a:pt x="1701380" y="1371752"/>
                  </a:lnTo>
                  <a:lnTo>
                    <a:pt x="1697913" y="1346352"/>
                  </a:lnTo>
                  <a:lnTo>
                    <a:pt x="1688045" y="1308252"/>
                  </a:lnTo>
                  <a:lnTo>
                    <a:pt x="1680311" y="1295552"/>
                  </a:lnTo>
                  <a:lnTo>
                    <a:pt x="1672590" y="1282852"/>
                  </a:lnTo>
                  <a:lnTo>
                    <a:pt x="1652358" y="1270152"/>
                  </a:lnTo>
                  <a:lnTo>
                    <a:pt x="1672590" y="1244752"/>
                  </a:lnTo>
                  <a:lnTo>
                    <a:pt x="1680311" y="1232052"/>
                  </a:lnTo>
                  <a:lnTo>
                    <a:pt x="1688045" y="1219352"/>
                  </a:lnTo>
                  <a:lnTo>
                    <a:pt x="1697913" y="1193952"/>
                  </a:lnTo>
                  <a:lnTo>
                    <a:pt x="1701380" y="1155852"/>
                  </a:lnTo>
                  <a:lnTo>
                    <a:pt x="1697913" y="1130452"/>
                  </a:lnTo>
                  <a:lnTo>
                    <a:pt x="1688058" y="1105052"/>
                  </a:lnTo>
                  <a:lnTo>
                    <a:pt x="1680337" y="1092352"/>
                  </a:lnTo>
                  <a:lnTo>
                    <a:pt x="1672615" y="1079652"/>
                  </a:lnTo>
                  <a:lnTo>
                    <a:pt x="1652397" y="1054252"/>
                  </a:lnTo>
                  <a:lnTo>
                    <a:pt x="1672615" y="1028852"/>
                  </a:lnTo>
                  <a:lnTo>
                    <a:pt x="1680337" y="1016152"/>
                  </a:lnTo>
                  <a:lnTo>
                    <a:pt x="1688058" y="1003452"/>
                  </a:lnTo>
                  <a:lnTo>
                    <a:pt x="1697913" y="978052"/>
                  </a:lnTo>
                  <a:lnTo>
                    <a:pt x="1701380" y="952652"/>
                  </a:lnTo>
                  <a:lnTo>
                    <a:pt x="1697913" y="914552"/>
                  </a:lnTo>
                  <a:lnTo>
                    <a:pt x="1688058" y="889152"/>
                  </a:lnTo>
                  <a:lnTo>
                    <a:pt x="1680337" y="876452"/>
                  </a:lnTo>
                  <a:lnTo>
                    <a:pt x="1672615" y="863752"/>
                  </a:lnTo>
                  <a:lnTo>
                    <a:pt x="1652397" y="838352"/>
                  </a:lnTo>
                  <a:lnTo>
                    <a:pt x="1672615" y="825652"/>
                  </a:lnTo>
                  <a:lnTo>
                    <a:pt x="1680337" y="812952"/>
                  </a:lnTo>
                  <a:lnTo>
                    <a:pt x="1688058" y="800252"/>
                  </a:lnTo>
                  <a:lnTo>
                    <a:pt x="1697913" y="762152"/>
                  </a:lnTo>
                  <a:lnTo>
                    <a:pt x="1701380" y="736752"/>
                  </a:lnTo>
                  <a:close/>
                </a:path>
                <a:path w="6989444" h="2262504">
                  <a:moveTo>
                    <a:pt x="5960402" y="1839595"/>
                  </a:moveTo>
                  <a:lnTo>
                    <a:pt x="5957595" y="1825904"/>
                  </a:lnTo>
                  <a:lnTo>
                    <a:pt x="5949962" y="1814664"/>
                  </a:lnTo>
                  <a:lnTo>
                    <a:pt x="5938698" y="1807057"/>
                  </a:lnTo>
                  <a:lnTo>
                    <a:pt x="5924969" y="1804263"/>
                  </a:lnTo>
                  <a:lnTo>
                    <a:pt x="5889536" y="1804263"/>
                  </a:lnTo>
                  <a:lnTo>
                    <a:pt x="5889536" y="1874926"/>
                  </a:lnTo>
                  <a:lnTo>
                    <a:pt x="5889536" y="2016264"/>
                  </a:lnTo>
                  <a:lnTo>
                    <a:pt x="5747804" y="2016264"/>
                  </a:lnTo>
                  <a:lnTo>
                    <a:pt x="5747804" y="1874926"/>
                  </a:lnTo>
                  <a:lnTo>
                    <a:pt x="5889536" y="1874926"/>
                  </a:lnTo>
                  <a:lnTo>
                    <a:pt x="5889536" y="1804263"/>
                  </a:lnTo>
                  <a:lnTo>
                    <a:pt x="5712371" y="1804263"/>
                  </a:lnTo>
                  <a:lnTo>
                    <a:pt x="5698629" y="1807057"/>
                  </a:lnTo>
                  <a:lnTo>
                    <a:pt x="5687365" y="1814664"/>
                  </a:lnTo>
                  <a:lnTo>
                    <a:pt x="5679732" y="1825904"/>
                  </a:lnTo>
                  <a:lnTo>
                    <a:pt x="5676938" y="1839595"/>
                  </a:lnTo>
                  <a:lnTo>
                    <a:pt x="5676938" y="2051596"/>
                  </a:lnTo>
                  <a:lnTo>
                    <a:pt x="5679732" y="2065286"/>
                  </a:lnTo>
                  <a:lnTo>
                    <a:pt x="5687365" y="2076526"/>
                  </a:lnTo>
                  <a:lnTo>
                    <a:pt x="5698629" y="2084133"/>
                  </a:lnTo>
                  <a:lnTo>
                    <a:pt x="5712371" y="2086927"/>
                  </a:lnTo>
                  <a:lnTo>
                    <a:pt x="5924969" y="2086927"/>
                  </a:lnTo>
                  <a:lnTo>
                    <a:pt x="5938698" y="2084133"/>
                  </a:lnTo>
                  <a:lnTo>
                    <a:pt x="5949962" y="2076526"/>
                  </a:lnTo>
                  <a:lnTo>
                    <a:pt x="5957595" y="2065286"/>
                  </a:lnTo>
                  <a:lnTo>
                    <a:pt x="5960402" y="2051596"/>
                  </a:lnTo>
                  <a:lnTo>
                    <a:pt x="5960402" y="2016264"/>
                  </a:lnTo>
                  <a:lnTo>
                    <a:pt x="5960402" y="1874926"/>
                  </a:lnTo>
                  <a:lnTo>
                    <a:pt x="5960402" y="1839595"/>
                  </a:lnTo>
                  <a:close/>
                </a:path>
                <a:path w="6989444" h="2262504">
                  <a:moveTo>
                    <a:pt x="6669062" y="1839595"/>
                  </a:moveTo>
                  <a:lnTo>
                    <a:pt x="6666916" y="1825904"/>
                  </a:lnTo>
                  <a:lnTo>
                    <a:pt x="6659626" y="1814664"/>
                  </a:lnTo>
                  <a:lnTo>
                    <a:pt x="6648488" y="1807057"/>
                  </a:lnTo>
                  <a:lnTo>
                    <a:pt x="6634772" y="1804263"/>
                  </a:lnTo>
                  <a:lnTo>
                    <a:pt x="6066701" y="1804263"/>
                  </a:lnTo>
                  <a:lnTo>
                    <a:pt x="6052959" y="1807057"/>
                  </a:lnTo>
                  <a:lnTo>
                    <a:pt x="6041695" y="1814664"/>
                  </a:lnTo>
                  <a:lnTo>
                    <a:pt x="6034062" y="1825904"/>
                  </a:lnTo>
                  <a:lnTo>
                    <a:pt x="6031268" y="1839595"/>
                  </a:lnTo>
                  <a:lnTo>
                    <a:pt x="6031268" y="2051596"/>
                  </a:lnTo>
                  <a:lnTo>
                    <a:pt x="6034062" y="2065286"/>
                  </a:lnTo>
                  <a:lnTo>
                    <a:pt x="6041695" y="2076526"/>
                  </a:lnTo>
                  <a:lnTo>
                    <a:pt x="6052959" y="2084133"/>
                  </a:lnTo>
                  <a:lnTo>
                    <a:pt x="6066701" y="2086927"/>
                  </a:lnTo>
                  <a:lnTo>
                    <a:pt x="6491897" y="2086927"/>
                  </a:lnTo>
                  <a:lnTo>
                    <a:pt x="6524523" y="2065286"/>
                  </a:lnTo>
                  <a:lnTo>
                    <a:pt x="6516891" y="2026666"/>
                  </a:lnTo>
                  <a:lnTo>
                    <a:pt x="6102134" y="2016264"/>
                  </a:lnTo>
                  <a:lnTo>
                    <a:pt x="6102134" y="1874926"/>
                  </a:lnTo>
                  <a:lnTo>
                    <a:pt x="6598196" y="1874926"/>
                  </a:lnTo>
                  <a:lnTo>
                    <a:pt x="6598196" y="2051596"/>
                  </a:lnTo>
                  <a:lnTo>
                    <a:pt x="6600990" y="2065286"/>
                  </a:lnTo>
                  <a:lnTo>
                    <a:pt x="6608623" y="2076526"/>
                  </a:lnTo>
                  <a:lnTo>
                    <a:pt x="6619888" y="2084133"/>
                  </a:lnTo>
                  <a:lnTo>
                    <a:pt x="6633629" y="2086927"/>
                  </a:lnTo>
                  <a:lnTo>
                    <a:pt x="6647358" y="2084133"/>
                  </a:lnTo>
                  <a:lnTo>
                    <a:pt x="6658623" y="2076526"/>
                  </a:lnTo>
                  <a:lnTo>
                    <a:pt x="6666255" y="2065286"/>
                  </a:lnTo>
                  <a:lnTo>
                    <a:pt x="6669062" y="2051596"/>
                  </a:lnTo>
                  <a:lnTo>
                    <a:pt x="6669062" y="1839595"/>
                  </a:lnTo>
                  <a:close/>
                </a:path>
                <a:path w="6989444" h="2262504">
                  <a:moveTo>
                    <a:pt x="6670205" y="1486268"/>
                  </a:moveTo>
                  <a:lnTo>
                    <a:pt x="6667398" y="1471917"/>
                  </a:lnTo>
                  <a:lnTo>
                    <a:pt x="6659766" y="1460334"/>
                  </a:lnTo>
                  <a:lnTo>
                    <a:pt x="6648501" y="1452613"/>
                  </a:lnTo>
                  <a:lnTo>
                    <a:pt x="6634772" y="1449793"/>
                  </a:lnTo>
                  <a:lnTo>
                    <a:pt x="6599339" y="1449793"/>
                  </a:lnTo>
                  <a:lnTo>
                    <a:pt x="6599339" y="1521599"/>
                  </a:lnTo>
                  <a:lnTo>
                    <a:pt x="6599339" y="1662925"/>
                  </a:lnTo>
                  <a:lnTo>
                    <a:pt x="5747804" y="1662925"/>
                  </a:lnTo>
                  <a:lnTo>
                    <a:pt x="5747804" y="1521599"/>
                  </a:lnTo>
                  <a:lnTo>
                    <a:pt x="6599339" y="1521599"/>
                  </a:lnTo>
                  <a:lnTo>
                    <a:pt x="6599339" y="1449793"/>
                  </a:lnTo>
                  <a:lnTo>
                    <a:pt x="5712371" y="1449793"/>
                  </a:lnTo>
                  <a:lnTo>
                    <a:pt x="5698629" y="1452587"/>
                  </a:lnTo>
                  <a:lnTo>
                    <a:pt x="5687365" y="1460195"/>
                  </a:lnTo>
                  <a:lnTo>
                    <a:pt x="5679732" y="1471434"/>
                  </a:lnTo>
                  <a:lnTo>
                    <a:pt x="5676938" y="1485125"/>
                  </a:lnTo>
                  <a:lnTo>
                    <a:pt x="5676938" y="1698269"/>
                  </a:lnTo>
                  <a:lnTo>
                    <a:pt x="5679732" y="1711960"/>
                  </a:lnTo>
                  <a:lnTo>
                    <a:pt x="5687365" y="1723199"/>
                  </a:lnTo>
                  <a:lnTo>
                    <a:pt x="5698629" y="1730806"/>
                  </a:lnTo>
                  <a:lnTo>
                    <a:pt x="5712371" y="1733600"/>
                  </a:lnTo>
                  <a:lnTo>
                    <a:pt x="6634772" y="1733600"/>
                  </a:lnTo>
                  <a:lnTo>
                    <a:pt x="6648501" y="1730806"/>
                  </a:lnTo>
                  <a:lnTo>
                    <a:pt x="6659766" y="1723199"/>
                  </a:lnTo>
                  <a:lnTo>
                    <a:pt x="6667398" y="1711960"/>
                  </a:lnTo>
                  <a:lnTo>
                    <a:pt x="6670205" y="1698269"/>
                  </a:lnTo>
                  <a:lnTo>
                    <a:pt x="6670205" y="1662925"/>
                  </a:lnTo>
                  <a:lnTo>
                    <a:pt x="6670205" y="1521599"/>
                  </a:lnTo>
                  <a:lnTo>
                    <a:pt x="6670205" y="1486268"/>
                  </a:lnTo>
                  <a:close/>
                </a:path>
                <a:path w="6989444" h="2262504">
                  <a:moveTo>
                    <a:pt x="6776453" y="776185"/>
                  </a:moveTo>
                  <a:lnTo>
                    <a:pt x="6774688" y="730237"/>
                  </a:lnTo>
                  <a:lnTo>
                    <a:pt x="6769341" y="684149"/>
                  </a:lnTo>
                  <a:lnTo>
                    <a:pt x="6760591" y="639203"/>
                  </a:lnTo>
                  <a:lnTo>
                    <a:pt x="6748564" y="595515"/>
                  </a:lnTo>
                  <a:lnTo>
                    <a:pt x="6733400" y="553224"/>
                  </a:lnTo>
                  <a:lnTo>
                    <a:pt x="6715239" y="512470"/>
                  </a:lnTo>
                  <a:lnTo>
                    <a:pt x="6705638" y="494639"/>
                  </a:lnTo>
                  <a:lnTo>
                    <a:pt x="6705638" y="776185"/>
                  </a:lnTo>
                  <a:lnTo>
                    <a:pt x="6703187" y="827163"/>
                  </a:lnTo>
                  <a:lnTo>
                    <a:pt x="6695961" y="877214"/>
                  </a:lnTo>
                  <a:lnTo>
                    <a:pt x="6684061" y="926211"/>
                  </a:lnTo>
                  <a:lnTo>
                    <a:pt x="6667627" y="973658"/>
                  </a:lnTo>
                  <a:lnTo>
                    <a:pt x="6646812" y="1019276"/>
                  </a:lnTo>
                  <a:lnTo>
                    <a:pt x="6621729" y="1062774"/>
                  </a:lnTo>
                  <a:lnTo>
                    <a:pt x="6592532" y="1103807"/>
                  </a:lnTo>
                  <a:lnTo>
                    <a:pt x="6559334" y="1142060"/>
                  </a:lnTo>
                  <a:lnTo>
                    <a:pt x="6547574" y="1090434"/>
                  </a:lnTo>
                  <a:lnTo>
                    <a:pt x="6529210" y="1041476"/>
                  </a:lnTo>
                  <a:lnTo>
                    <a:pt x="6504660" y="995718"/>
                  </a:lnTo>
                  <a:lnTo>
                    <a:pt x="6493040" y="979652"/>
                  </a:lnTo>
                  <a:lnTo>
                    <a:pt x="6493040" y="1201318"/>
                  </a:lnTo>
                  <a:lnTo>
                    <a:pt x="6451346" y="1229893"/>
                  </a:lnTo>
                  <a:lnTo>
                    <a:pt x="6407798" y="1254074"/>
                  </a:lnTo>
                  <a:lnTo>
                    <a:pt x="6362700" y="1273860"/>
                  </a:lnTo>
                  <a:lnTo>
                    <a:pt x="6316383" y="1289253"/>
                  </a:lnTo>
                  <a:lnTo>
                    <a:pt x="6269139" y="1300238"/>
                  </a:lnTo>
                  <a:lnTo>
                    <a:pt x="6221285" y="1306830"/>
                  </a:lnTo>
                  <a:lnTo>
                    <a:pt x="6173140" y="1309027"/>
                  </a:lnTo>
                  <a:lnTo>
                    <a:pt x="6125007" y="1306830"/>
                  </a:lnTo>
                  <a:lnTo>
                    <a:pt x="6077216" y="1300238"/>
                  </a:lnTo>
                  <a:lnTo>
                    <a:pt x="6030049" y="1289253"/>
                  </a:lnTo>
                  <a:lnTo>
                    <a:pt x="5983859" y="1273860"/>
                  </a:lnTo>
                  <a:lnTo>
                    <a:pt x="5938913" y="1254074"/>
                  </a:lnTo>
                  <a:lnTo>
                    <a:pt x="5895568" y="1229893"/>
                  </a:lnTo>
                  <a:lnTo>
                    <a:pt x="5854103" y="1201318"/>
                  </a:lnTo>
                  <a:lnTo>
                    <a:pt x="5857570" y="1154938"/>
                  </a:lnTo>
                  <a:lnTo>
                    <a:pt x="5867692" y="1110234"/>
                  </a:lnTo>
                  <a:lnTo>
                    <a:pt x="5884062" y="1067790"/>
                  </a:lnTo>
                  <a:lnTo>
                    <a:pt x="5906249" y="1028217"/>
                  </a:lnTo>
                  <a:lnTo>
                    <a:pt x="5933846" y="992124"/>
                  </a:lnTo>
                  <a:lnTo>
                    <a:pt x="5966447" y="960107"/>
                  </a:lnTo>
                  <a:lnTo>
                    <a:pt x="6003633" y="932751"/>
                  </a:lnTo>
                  <a:lnTo>
                    <a:pt x="6044984" y="910678"/>
                  </a:lnTo>
                  <a:lnTo>
                    <a:pt x="6084989" y="934897"/>
                  </a:lnTo>
                  <a:lnTo>
                    <a:pt x="6128423" y="949439"/>
                  </a:lnTo>
                  <a:lnTo>
                    <a:pt x="6173571" y="954278"/>
                  </a:lnTo>
                  <a:lnTo>
                    <a:pt x="6218720" y="949439"/>
                  </a:lnTo>
                  <a:lnTo>
                    <a:pt x="6262154" y="934897"/>
                  </a:lnTo>
                  <a:lnTo>
                    <a:pt x="6302159" y="910678"/>
                  </a:lnTo>
                  <a:lnTo>
                    <a:pt x="6343459" y="932700"/>
                  </a:lnTo>
                  <a:lnTo>
                    <a:pt x="6380518" y="959942"/>
                  </a:lnTo>
                  <a:lnTo>
                    <a:pt x="6412979" y="991819"/>
                  </a:lnTo>
                  <a:lnTo>
                    <a:pt x="6440462" y="1027798"/>
                  </a:lnTo>
                  <a:lnTo>
                    <a:pt x="6462573" y="1067295"/>
                  </a:lnTo>
                  <a:lnTo>
                    <a:pt x="6478968" y="1109751"/>
                  </a:lnTo>
                  <a:lnTo>
                    <a:pt x="6489243" y="1154620"/>
                  </a:lnTo>
                  <a:lnTo>
                    <a:pt x="6493040" y="1201318"/>
                  </a:lnTo>
                  <a:lnTo>
                    <a:pt x="6493040" y="979652"/>
                  </a:lnTo>
                  <a:lnTo>
                    <a:pt x="6474307" y="953731"/>
                  </a:lnTo>
                  <a:lnTo>
                    <a:pt x="6438544" y="916076"/>
                  </a:lnTo>
                  <a:lnTo>
                    <a:pt x="6431839" y="910678"/>
                  </a:lnTo>
                  <a:lnTo>
                    <a:pt x="6399238" y="884466"/>
                  </a:lnTo>
                  <a:lnTo>
                    <a:pt x="6397803" y="883297"/>
                  </a:lnTo>
                  <a:lnTo>
                    <a:pt x="6352451" y="855967"/>
                  </a:lnTo>
                  <a:lnTo>
                    <a:pt x="6366967" y="829348"/>
                  </a:lnTo>
                  <a:lnTo>
                    <a:pt x="6377737" y="801116"/>
                  </a:lnTo>
                  <a:lnTo>
                    <a:pt x="6384430" y="771829"/>
                  </a:lnTo>
                  <a:lnTo>
                    <a:pt x="6386652" y="743140"/>
                  </a:lnTo>
                  <a:lnTo>
                    <a:pt x="6386741" y="601802"/>
                  </a:lnTo>
                  <a:lnTo>
                    <a:pt x="6381140" y="553097"/>
                  </a:lnTo>
                  <a:lnTo>
                    <a:pt x="6365189" y="508431"/>
                  </a:lnTo>
                  <a:lnTo>
                    <a:pt x="6340132" y="469074"/>
                  </a:lnTo>
                  <a:lnTo>
                    <a:pt x="6331496" y="460476"/>
                  </a:lnTo>
                  <a:lnTo>
                    <a:pt x="6314732" y="443763"/>
                  </a:lnTo>
                  <a:lnTo>
                    <a:pt x="6314732" y="601802"/>
                  </a:lnTo>
                  <a:lnTo>
                    <a:pt x="6314732" y="743140"/>
                  </a:lnTo>
                  <a:lnTo>
                    <a:pt x="6307455" y="788035"/>
                  </a:lnTo>
                  <a:lnTo>
                    <a:pt x="6287224" y="826858"/>
                  </a:lnTo>
                  <a:lnTo>
                    <a:pt x="6256464" y="857364"/>
                  </a:lnTo>
                  <a:lnTo>
                    <a:pt x="6217577" y="877316"/>
                  </a:lnTo>
                  <a:lnTo>
                    <a:pt x="6173000" y="884466"/>
                  </a:lnTo>
                  <a:lnTo>
                    <a:pt x="6128410" y="877214"/>
                  </a:lnTo>
                  <a:lnTo>
                    <a:pt x="6089535" y="857034"/>
                  </a:lnTo>
                  <a:lnTo>
                    <a:pt x="6058763" y="826363"/>
                  </a:lnTo>
                  <a:lnTo>
                    <a:pt x="6038545" y="787590"/>
                  </a:lnTo>
                  <a:lnTo>
                    <a:pt x="6031268" y="743140"/>
                  </a:lnTo>
                  <a:lnTo>
                    <a:pt x="6031268" y="601802"/>
                  </a:lnTo>
                  <a:lnTo>
                    <a:pt x="6038545" y="556907"/>
                  </a:lnTo>
                  <a:lnTo>
                    <a:pt x="6058763" y="518083"/>
                  </a:lnTo>
                  <a:lnTo>
                    <a:pt x="6089535" y="487565"/>
                  </a:lnTo>
                  <a:lnTo>
                    <a:pt x="6128410" y="467626"/>
                  </a:lnTo>
                  <a:lnTo>
                    <a:pt x="6173000" y="460476"/>
                  </a:lnTo>
                  <a:lnTo>
                    <a:pt x="6217577" y="467626"/>
                  </a:lnTo>
                  <a:lnTo>
                    <a:pt x="6256464" y="487565"/>
                  </a:lnTo>
                  <a:lnTo>
                    <a:pt x="6287224" y="518083"/>
                  </a:lnTo>
                  <a:lnTo>
                    <a:pt x="6307455" y="556907"/>
                  </a:lnTo>
                  <a:lnTo>
                    <a:pt x="6314732" y="601802"/>
                  </a:lnTo>
                  <a:lnTo>
                    <a:pt x="6314732" y="443763"/>
                  </a:lnTo>
                  <a:lnTo>
                    <a:pt x="6307239" y="436283"/>
                  </a:lnTo>
                  <a:lnTo>
                    <a:pt x="6267767" y="411302"/>
                  </a:lnTo>
                  <a:lnTo>
                    <a:pt x="6222987" y="395389"/>
                  </a:lnTo>
                  <a:lnTo>
                    <a:pt x="6174143" y="389801"/>
                  </a:lnTo>
                  <a:lnTo>
                    <a:pt x="6125235" y="395389"/>
                  </a:lnTo>
                  <a:lnTo>
                    <a:pt x="6080277" y="411302"/>
                  </a:lnTo>
                  <a:lnTo>
                    <a:pt x="6040590" y="436283"/>
                  </a:lnTo>
                  <a:lnTo>
                    <a:pt x="6007455" y="469074"/>
                  </a:lnTo>
                  <a:lnTo>
                    <a:pt x="5982182" y="508431"/>
                  </a:lnTo>
                  <a:lnTo>
                    <a:pt x="5966066" y="553097"/>
                  </a:lnTo>
                  <a:lnTo>
                    <a:pt x="5960402" y="601802"/>
                  </a:lnTo>
                  <a:lnTo>
                    <a:pt x="5960402" y="743140"/>
                  </a:lnTo>
                  <a:lnTo>
                    <a:pt x="5962535" y="773442"/>
                  </a:lnTo>
                  <a:lnTo>
                    <a:pt x="5968974" y="802690"/>
                  </a:lnTo>
                  <a:lnTo>
                    <a:pt x="5979680" y="830643"/>
                  </a:lnTo>
                  <a:lnTo>
                    <a:pt x="5994692" y="857110"/>
                  </a:lnTo>
                  <a:lnTo>
                    <a:pt x="5949340" y="884440"/>
                  </a:lnTo>
                  <a:lnTo>
                    <a:pt x="5908586" y="917219"/>
                  </a:lnTo>
                  <a:lnTo>
                    <a:pt x="5872835" y="954874"/>
                  </a:lnTo>
                  <a:lnTo>
                    <a:pt x="5842482" y="996861"/>
                  </a:lnTo>
                  <a:lnTo>
                    <a:pt x="5817933" y="1042593"/>
                  </a:lnTo>
                  <a:lnTo>
                    <a:pt x="5799569" y="1091577"/>
                  </a:lnTo>
                  <a:lnTo>
                    <a:pt x="5787809" y="1143190"/>
                  </a:lnTo>
                  <a:lnTo>
                    <a:pt x="5756033" y="1106766"/>
                  </a:lnTo>
                  <a:lnTo>
                    <a:pt x="5728144" y="1068324"/>
                  </a:lnTo>
                  <a:lnTo>
                    <a:pt x="5704205" y="1028217"/>
                  </a:lnTo>
                  <a:lnTo>
                    <a:pt x="5684024" y="986447"/>
                  </a:lnTo>
                  <a:lnTo>
                    <a:pt x="5667768" y="943533"/>
                  </a:lnTo>
                  <a:lnTo>
                    <a:pt x="5655386" y="899668"/>
                  </a:lnTo>
                  <a:lnTo>
                    <a:pt x="5646864" y="855103"/>
                  </a:lnTo>
                  <a:lnTo>
                    <a:pt x="5642191" y="810094"/>
                  </a:lnTo>
                  <a:lnTo>
                    <a:pt x="5641352" y="764933"/>
                  </a:lnTo>
                  <a:lnTo>
                    <a:pt x="5644375" y="719861"/>
                  </a:lnTo>
                  <a:lnTo>
                    <a:pt x="5651220" y="675144"/>
                  </a:lnTo>
                  <a:lnTo>
                    <a:pt x="5661901" y="631063"/>
                  </a:lnTo>
                  <a:lnTo>
                    <a:pt x="5676417" y="587857"/>
                  </a:lnTo>
                  <a:lnTo>
                    <a:pt x="5694731" y="545795"/>
                  </a:lnTo>
                  <a:lnTo>
                    <a:pt x="5716867" y="505155"/>
                  </a:lnTo>
                  <a:lnTo>
                    <a:pt x="5742813" y="466204"/>
                  </a:lnTo>
                  <a:lnTo>
                    <a:pt x="5772556" y="429183"/>
                  </a:lnTo>
                  <a:lnTo>
                    <a:pt x="5806097" y="394360"/>
                  </a:lnTo>
                  <a:lnTo>
                    <a:pt x="5844832" y="360883"/>
                  </a:lnTo>
                  <a:lnTo>
                    <a:pt x="5886247" y="331482"/>
                  </a:lnTo>
                  <a:lnTo>
                    <a:pt x="5930023" y="306273"/>
                  </a:lnTo>
                  <a:lnTo>
                    <a:pt x="5975832" y="285369"/>
                  </a:lnTo>
                  <a:lnTo>
                    <a:pt x="6023356" y="268909"/>
                  </a:lnTo>
                  <a:lnTo>
                    <a:pt x="6072263" y="257009"/>
                  </a:lnTo>
                  <a:lnTo>
                    <a:pt x="6122263" y="249770"/>
                  </a:lnTo>
                  <a:lnTo>
                    <a:pt x="6173000" y="247332"/>
                  </a:lnTo>
                  <a:lnTo>
                    <a:pt x="6221400" y="249491"/>
                  </a:lnTo>
                  <a:lnTo>
                    <a:pt x="6268593" y="255828"/>
                  </a:lnTo>
                  <a:lnTo>
                    <a:pt x="6314364" y="266166"/>
                  </a:lnTo>
                  <a:lnTo>
                    <a:pt x="6358547" y="280327"/>
                  </a:lnTo>
                  <a:lnTo>
                    <a:pt x="6400952" y="298107"/>
                  </a:lnTo>
                  <a:lnTo>
                    <a:pt x="6441389" y="319354"/>
                  </a:lnTo>
                  <a:lnTo>
                    <a:pt x="6479680" y="343852"/>
                  </a:lnTo>
                  <a:lnTo>
                    <a:pt x="6515621" y="371436"/>
                  </a:lnTo>
                  <a:lnTo>
                    <a:pt x="6549047" y="401916"/>
                  </a:lnTo>
                  <a:lnTo>
                    <a:pt x="6579756" y="435102"/>
                  </a:lnTo>
                  <a:lnTo>
                    <a:pt x="6607581" y="470827"/>
                  </a:lnTo>
                  <a:lnTo>
                    <a:pt x="6632308" y="508889"/>
                  </a:lnTo>
                  <a:lnTo>
                    <a:pt x="6653784" y="549109"/>
                  </a:lnTo>
                  <a:lnTo>
                    <a:pt x="6671805" y="591312"/>
                  </a:lnTo>
                  <a:lnTo>
                    <a:pt x="6686182" y="635304"/>
                  </a:lnTo>
                  <a:lnTo>
                    <a:pt x="6696735" y="680910"/>
                  </a:lnTo>
                  <a:lnTo>
                    <a:pt x="6703288" y="727925"/>
                  </a:lnTo>
                  <a:lnTo>
                    <a:pt x="6705638" y="776185"/>
                  </a:lnTo>
                  <a:lnTo>
                    <a:pt x="6705638" y="494639"/>
                  </a:lnTo>
                  <a:lnTo>
                    <a:pt x="6670434" y="436105"/>
                  </a:lnTo>
                  <a:lnTo>
                    <a:pt x="6644056" y="400748"/>
                  </a:lnTo>
                  <a:lnTo>
                    <a:pt x="6615214" y="367449"/>
                  </a:lnTo>
                  <a:lnTo>
                    <a:pt x="6584035" y="336359"/>
                  </a:lnTo>
                  <a:lnTo>
                    <a:pt x="6550647" y="307594"/>
                  </a:lnTo>
                  <a:lnTo>
                    <a:pt x="6515189" y="281292"/>
                  </a:lnTo>
                  <a:lnTo>
                    <a:pt x="6477800" y="257594"/>
                  </a:lnTo>
                  <a:lnTo>
                    <a:pt x="6458623" y="247332"/>
                  </a:lnTo>
                  <a:lnTo>
                    <a:pt x="6438595" y="236613"/>
                  </a:lnTo>
                  <a:lnTo>
                    <a:pt x="6397726" y="218503"/>
                  </a:lnTo>
                  <a:lnTo>
                    <a:pt x="6355321" y="203390"/>
                  </a:lnTo>
                  <a:lnTo>
                    <a:pt x="6311519" y="191401"/>
                  </a:lnTo>
                  <a:lnTo>
                    <a:pt x="6266434" y="182676"/>
                  </a:lnTo>
                  <a:lnTo>
                    <a:pt x="6220282" y="177342"/>
                  </a:lnTo>
                  <a:lnTo>
                    <a:pt x="6173000" y="175526"/>
                  </a:lnTo>
                  <a:lnTo>
                    <a:pt x="6125781" y="177342"/>
                  </a:lnTo>
                  <a:lnTo>
                    <a:pt x="6079591" y="182702"/>
                  </a:lnTo>
                  <a:lnTo>
                    <a:pt x="6034544" y="191465"/>
                  </a:lnTo>
                  <a:lnTo>
                    <a:pt x="5990780" y="203492"/>
                  </a:lnTo>
                  <a:lnTo>
                    <a:pt x="5948426" y="218668"/>
                  </a:lnTo>
                  <a:lnTo>
                    <a:pt x="5907621" y="236842"/>
                  </a:lnTo>
                  <a:lnTo>
                    <a:pt x="5868492" y="257886"/>
                  </a:lnTo>
                  <a:lnTo>
                    <a:pt x="5831179" y="281660"/>
                  </a:lnTo>
                  <a:lnTo>
                    <a:pt x="5795797" y="308038"/>
                  </a:lnTo>
                  <a:lnTo>
                    <a:pt x="5762485" y="336892"/>
                  </a:lnTo>
                  <a:lnTo>
                    <a:pt x="5731395" y="368058"/>
                  </a:lnTo>
                  <a:lnTo>
                    <a:pt x="5702630" y="401434"/>
                  </a:lnTo>
                  <a:lnTo>
                    <a:pt x="5676328" y="436867"/>
                  </a:lnTo>
                  <a:lnTo>
                    <a:pt x="5652630" y="474230"/>
                  </a:lnTo>
                  <a:lnTo>
                    <a:pt x="5631675" y="513384"/>
                  </a:lnTo>
                  <a:lnTo>
                    <a:pt x="5613565" y="554202"/>
                  </a:lnTo>
                  <a:lnTo>
                    <a:pt x="5598465" y="596544"/>
                  </a:lnTo>
                  <a:lnTo>
                    <a:pt x="5586488" y="640270"/>
                  </a:lnTo>
                  <a:lnTo>
                    <a:pt x="5577764" y="685266"/>
                  </a:lnTo>
                  <a:lnTo>
                    <a:pt x="5572442" y="731367"/>
                  </a:lnTo>
                  <a:lnTo>
                    <a:pt x="5570639" y="778471"/>
                  </a:lnTo>
                  <a:lnTo>
                    <a:pt x="5572442" y="825398"/>
                  </a:lnTo>
                  <a:lnTo>
                    <a:pt x="5577802" y="871347"/>
                  </a:lnTo>
                  <a:lnTo>
                    <a:pt x="5586527" y="916076"/>
                  </a:lnTo>
                  <a:lnTo>
                    <a:pt x="5598566" y="959751"/>
                  </a:lnTo>
                  <a:lnTo>
                    <a:pt x="5613717" y="1001928"/>
                  </a:lnTo>
                  <a:lnTo>
                    <a:pt x="5631866" y="1042593"/>
                  </a:lnTo>
                  <a:lnTo>
                    <a:pt x="5652884" y="1081608"/>
                  </a:lnTo>
                  <a:lnTo>
                    <a:pt x="5676633" y="1118831"/>
                  </a:lnTo>
                  <a:lnTo>
                    <a:pt x="5702986" y="1154125"/>
                  </a:lnTo>
                  <a:lnTo>
                    <a:pt x="5731802" y="1187361"/>
                  </a:lnTo>
                  <a:lnTo>
                    <a:pt x="5762815" y="1218298"/>
                  </a:lnTo>
                  <a:lnTo>
                    <a:pt x="5796178" y="1247063"/>
                  </a:lnTo>
                  <a:lnTo>
                    <a:pt x="5831586" y="1273365"/>
                  </a:lnTo>
                  <a:lnTo>
                    <a:pt x="5868936" y="1297063"/>
                  </a:lnTo>
                  <a:lnTo>
                    <a:pt x="5908065" y="1318044"/>
                  </a:lnTo>
                  <a:lnTo>
                    <a:pt x="5948870" y="1336154"/>
                  </a:lnTo>
                  <a:lnTo>
                    <a:pt x="5991187" y="1351267"/>
                  </a:lnTo>
                  <a:lnTo>
                    <a:pt x="6034887" y="1363256"/>
                  </a:lnTo>
                  <a:lnTo>
                    <a:pt x="6079845" y="1371981"/>
                  </a:lnTo>
                  <a:lnTo>
                    <a:pt x="6125934" y="1377315"/>
                  </a:lnTo>
                  <a:lnTo>
                    <a:pt x="6173000" y="1379131"/>
                  </a:lnTo>
                  <a:lnTo>
                    <a:pt x="6220066" y="1377315"/>
                  </a:lnTo>
                  <a:lnTo>
                    <a:pt x="6266154" y="1371981"/>
                  </a:lnTo>
                  <a:lnTo>
                    <a:pt x="6311138" y="1363256"/>
                  </a:lnTo>
                  <a:lnTo>
                    <a:pt x="6354864" y="1351280"/>
                  </a:lnTo>
                  <a:lnTo>
                    <a:pt x="6397218" y="1336167"/>
                  </a:lnTo>
                  <a:lnTo>
                    <a:pt x="6438036" y="1318069"/>
                  </a:lnTo>
                  <a:lnTo>
                    <a:pt x="6477203" y="1297101"/>
                  </a:lnTo>
                  <a:lnTo>
                    <a:pt x="6514592" y="1273429"/>
                  </a:lnTo>
                  <a:lnTo>
                    <a:pt x="6550050" y="1247152"/>
                  </a:lnTo>
                  <a:lnTo>
                    <a:pt x="6583578" y="1218298"/>
                  </a:lnTo>
                  <a:lnTo>
                    <a:pt x="6614808" y="1187208"/>
                  </a:lnTo>
                  <a:lnTo>
                    <a:pt x="6643700" y="1153909"/>
                  </a:lnTo>
                  <a:lnTo>
                    <a:pt x="6670129" y="1118552"/>
                  </a:lnTo>
                  <a:lnTo>
                    <a:pt x="6693954" y="1081265"/>
                  </a:lnTo>
                  <a:lnTo>
                    <a:pt x="6715036" y="1042174"/>
                  </a:lnTo>
                  <a:lnTo>
                    <a:pt x="6733248" y="1001433"/>
                  </a:lnTo>
                  <a:lnTo>
                    <a:pt x="6748462" y="959142"/>
                  </a:lnTo>
                  <a:lnTo>
                    <a:pt x="6760527" y="915454"/>
                  </a:lnTo>
                  <a:lnTo>
                    <a:pt x="6769316" y="870508"/>
                  </a:lnTo>
                  <a:lnTo>
                    <a:pt x="6774675" y="824420"/>
                  </a:lnTo>
                  <a:lnTo>
                    <a:pt x="6776453" y="778471"/>
                  </a:lnTo>
                  <a:lnTo>
                    <a:pt x="6776453" y="776185"/>
                  </a:lnTo>
                  <a:close/>
                </a:path>
                <a:path w="6989444" h="2262504">
                  <a:moveTo>
                    <a:pt x="6989102" y="35331"/>
                  </a:moveTo>
                  <a:lnTo>
                    <a:pt x="6986295" y="21640"/>
                  </a:lnTo>
                  <a:lnTo>
                    <a:pt x="6978663" y="10401"/>
                  </a:lnTo>
                  <a:lnTo>
                    <a:pt x="6967398" y="2794"/>
                  </a:lnTo>
                  <a:lnTo>
                    <a:pt x="6953669" y="0"/>
                  </a:lnTo>
                  <a:lnTo>
                    <a:pt x="6918236" y="0"/>
                  </a:lnTo>
                  <a:lnTo>
                    <a:pt x="6918236" y="70675"/>
                  </a:lnTo>
                  <a:lnTo>
                    <a:pt x="6918236" y="2192921"/>
                  </a:lnTo>
                  <a:lnTo>
                    <a:pt x="5215166" y="2192921"/>
                  </a:lnTo>
                  <a:lnTo>
                    <a:pt x="5215166" y="2016264"/>
                  </a:lnTo>
                  <a:lnTo>
                    <a:pt x="5321465" y="2016264"/>
                  </a:lnTo>
                  <a:lnTo>
                    <a:pt x="5362664" y="2007870"/>
                  </a:lnTo>
                  <a:lnTo>
                    <a:pt x="5396471" y="1985060"/>
                  </a:lnTo>
                  <a:lnTo>
                    <a:pt x="5419344" y="1951342"/>
                  </a:lnTo>
                  <a:lnTo>
                    <a:pt x="5420525" y="1945589"/>
                  </a:lnTo>
                  <a:lnTo>
                    <a:pt x="5427764" y="1910257"/>
                  </a:lnTo>
                  <a:lnTo>
                    <a:pt x="5427764" y="1839595"/>
                  </a:lnTo>
                  <a:lnTo>
                    <a:pt x="5419344" y="1798510"/>
                  </a:lnTo>
                  <a:lnTo>
                    <a:pt x="5396471" y="1764804"/>
                  </a:lnTo>
                  <a:lnTo>
                    <a:pt x="5362664" y="1741982"/>
                  </a:lnTo>
                  <a:lnTo>
                    <a:pt x="5356898" y="1740814"/>
                  </a:lnTo>
                  <a:lnTo>
                    <a:pt x="5356898" y="1839595"/>
                  </a:lnTo>
                  <a:lnTo>
                    <a:pt x="5356898" y="1910257"/>
                  </a:lnTo>
                  <a:lnTo>
                    <a:pt x="5354091" y="1923961"/>
                  </a:lnTo>
                  <a:lnTo>
                    <a:pt x="5346458" y="1935200"/>
                  </a:lnTo>
                  <a:lnTo>
                    <a:pt x="5335194" y="1942795"/>
                  </a:lnTo>
                  <a:lnTo>
                    <a:pt x="5321465" y="1945589"/>
                  </a:lnTo>
                  <a:lnTo>
                    <a:pt x="5038001" y="1945589"/>
                  </a:lnTo>
                  <a:lnTo>
                    <a:pt x="5024259" y="1942795"/>
                  </a:lnTo>
                  <a:lnTo>
                    <a:pt x="5012995" y="1935200"/>
                  </a:lnTo>
                  <a:lnTo>
                    <a:pt x="5005362" y="1923961"/>
                  </a:lnTo>
                  <a:lnTo>
                    <a:pt x="5002568" y="1910257"/>
                  </a:lnTo>
                  <a:lnTo>
                    <a:pt x="5002568" y="1839595"/>
                  </a:lnTo>
                  <a:lnTo>
                    <a:pt x="5005362" y="1825904"/>
                  </a:lnTo>
                  <a:lnTo>
                    <a:pt x="5012995" y="1814664"/>
                  </a:lnTo>
                  <a:lnTo>
                    <a:pt x="5024259" y="1807057"/>
                  </a:lnTo>
                  <a:lnTo>
                    <a:pt x="5038001" y="1804263"/>
                  </a:lnTo>
                  <a:lnTo>
                    <a:pt x="5321465" y="1804263"/>
                  </a:lnTo>
                  <a:lnTo>
                    <a:pt x="5335194" y="1807057"/>
                  </a:lnTo>
                  <a:lnTo>
                    <a:pt x="5346458" y="1814664"/>
                  </a:lnTo>
                  <a:lnTo>
                    <a:pt x="5354091" y="1825904"/>
                  </a:lnTo>
                  <a:lnTo>
                    <a:pt x="5356898" y="1839595"/>
                  </a:lnTo>
                  <a:lnTo>
                    <a:pt x="5356898" y="1740814"/>
                  </a:lnTo>
                  <a:lnTo>
                    <a:pt x="5321465" y="1733600"/>
                  </a:lnTo>
                  <a:lnTo>
                    <a:pt x="5215166" y="1733600"/>
                  </a:lnTo>
                  <a:lnTo>
                    <a:pt x="5215166" y="1521599"/>
                  </a:lnTo>
                  <a:lnTo>
                    <a:pt x="5321465" y="1521599"/>
                  </a:lnTo>
                  <a:lnTo>
                    <a:pt x="5362664" y="1513217"/>
                  </a:lnTo>
                  <a:lnTo>
                    <a:pt x="5396471" y="1490395"/>
                  </a:lnTo>
                  <a:lnTo>
                    <a:pt x="5419344" y="1456690"/>
                  </a:lnTo>
                  <a:lnTo>
                    <a:pt x="5420753" y="1449793"/>
                  </a:lnTo>
                  <a:lnTo>
                    <a:pt x="5427764" y="1415605"/>
                  </a:lnTo>
                  <a:lnTo>
                    <a:pt x="5427764" y="1344930"/>
                  </a:lnTo>
                  <a:lnTo>
                    <a:pt x="5420296" y="1308468"/>
                  </a:lnTo>
                  <a:lnTo>
                    <a:pt x="5419344" y="1303845"/>
                  </a:lnTo>
                  <a:lnTo>
                    <a:pt x="5396471" y="1270139"/>
                  </a:lnTo>
                  <a:lnTo>
                    <a:pt x="5362664" y="1247317"/>
                  </a:lnTo>
                  <a:lnTo>
                    <a:pt x="5356898" y="1246149"/>
                  </a:lnTo>
                  <a:lnTo>
                    <a:pt x="5356898" y="1343799"/>
                  </a:lnTo>
                  <a:lnTo>
                    <a:pt x="5356898" y="1414462"/>
                  </a:lnTo>
                  <a:lnTo>
                    <a:pt x="5354091" y="1428153"/>
                  </a:lnTo>
                  <a:lnTo>
                    <a:pt x="5346458" y="1439392"/>
                  </a:lnTo>
                  <a:lnTo>
                    <a:pt x="5335194" y="1446999"/>
                  </a:lnTo>
                  <a:lnTo>
                    <a:pt x="5321465" y="1449793"/>
                  </a:lnTo>
                  <a:lnTo>
                    <a:pt x="5038001" y="1449793"/>
                  </a:lnTo>
                  <a:lnTo>
                    <a:pt x="5024259" y="1447152"/>
                  </a:lnTo>
                  <a:lnTo>
                    <a:pt x="5012995" y="1439824"/>
                  </a:lnTo>
                  <a:lnTo>
                    <a:pt x="5005362" y="1428635"/>
                  </a:lnTo>
                  <a:lnTo>
                    <a:pt x="5002568" y="1414462"/>
                  </a:lnTo>
                  <a:lnTo>
                    <a:pt x="5002568" y="1343799"/>
                  </a:lnTo>
                  <a:lnTo>
                    <a:pt x="5005362" y="1330096"/>
                  </a:lnTo>
                  <a:lnTo>
                    <a:pt x="5012995" y="1318856"/>
                  </a:lnTo>
                  <a:lnTo>
                    <a:pt x="5024259" y="1311262"/>
                  </a:lnTo>
                  <a:lnTo>
                    <a:pt x="5038001" y="1308468"/>
                  </a:lnTo>
                  <a:lnTo>
                    <a:pt x="5321465" y="1308468"/>
                  </a:lnTo>
                  <a:lnTo>
                    <a:pt x="5335194" y="1311262"/>
                  </a:lnTo>
                  <a:lnTo>
                    <a:pt x="5346458" y="1318856"/>
                  </a:lnTo>
                  <a:lnTo>
                    <a:pt x="5354091" y="1330096"/>
                  </a:lnTo>
                  <a:lnTo>
                    <a:pt x="5356898" y="1343799"/>
                  </a:lnTo>
                  <a:lnTo>
                    <a:pt x="5356898" y="1246149"/>
                  </a:lnTo>
                  <a:lnTo>
                    <a:pt x="5321465" y="1238935"/>
                  </a:lnTo>
                  <a:lnTo>
                    <a:pt x="5215166" y="1238935"/>
                  </a:lnTo>
                  <a:lnTo>
                    <a:pt x="5215166" y="1025804"/>
                  </a:lnTo>
                  <a:lnTo>
                    <a:pt x="5321465" y="1025804"/>
                  </a:lnTo>
                  <a:lnTo>
                    <a:pt x="5362664" y="1017409"/>
                  </a:lnTo>
                  <a:lnTo>
                    <a:pt x="5396471" y="994600"/>
                  </a:lnTo>
                  <a:lnTo>
                    <a:pt x="5419344" y="960882"/>
                  </a:lnTo>
                  <a:lnTo>
                    <a:pt x="5420525" y="955128"/>
                  </a:lnTo>
                  <a:lnTo>
                    <a:pt x="5427764" y="919797"/>
                  </a:lnTo>
                  <a:lnTo>
                    <a:pt x="5427764" y="849134"/>
                  </a:lnTo>
                  <a:lnTo>
                    <a:pt x="5419344" y="808050"/>
                  </a:lnTo>
                  <a:lnTo>
                    <a:pt x="5396471" y="774331"/>
                  </a:lnTo>
                  <a:lnTo>
                    <a:pt x="5362664" y="751522"/>
                  </a:lnTo>
                  <a:lnTo>
                    <a:pt x="5356898" y="750354"/>
                  </a:lnTo>
                  <a:lnTo>
                    <a:pt x="5356898" y="849134"/>
                  </a:lnTo>
                  <a:lnTo>
                    <a:pt x="5356898" y="919797"/>
                  </a:lnTo>
                  <a:lnTo>
                    <a:pt x="5354091" y="933500"/>
                  </a:lnTo>
                  <a:lnTo>
                    <a:pt x="5346458" y="944727"/>
                  </a:lnTo>
                  <a:lnTo>
                    <a:pt x="5335194" y="952334"/>
                  </a:lnTo>
                  <a:lnTo>
                    <a:pt x="5321465" y="955128"/>
                  </a:lnTo>
                  <a:lnTo>
                    <a:pt x="5038001" y="955128"/>
                  </a:lnTo>
                  <a:lnTo>
                    <a:pt x="5024259" y="952334"/>
                  </a:lnTo>
                  <a:lnTo>
                    <a:pt x="5012995" y="944727"/>
                  </a:lnTo>
                  <a:lnTo>
                    <a:pt x="5005362" y="933500"/>
                  </a:lnTo>
                  <a:lnTo>
                    <a:pt x="5002568" y="919797"/>
                  </a:lnTo>
                  <a:lnTo>
                    <a:pt x="5002568" y="849134"/>
                  </a:lnTo>
                  <a:lnTo>
                    <a:pt x="5005362" y="835444"/>
                  </a:lnTo>
                  <a:lnTo>
                    <a:pt x="5012995" y="824204"/>
                  </a:lnTo>
                  <a:lnTo>
                    <a:pt x="5024259" y="816597"/>
                  </a:lnTo>
                  <a:lnTo>
                    <a:pt x="5038001" y="813803"/>
                  </a:lnTo>
                  <a:lnTo>
                    <a:pt x="5321465" y="813803"/>
                  </a:lnTo>
                  <a:lnTo>
                    <a:pt x="5335194" y="816597"/>
                  </a:lnTo>
                  <a:lnTo>
                    <a:pt x="5346458" y="824204"/>
                  </a:lnTo>
                  <a:lnTo>
                    <a:pt x="5354091" y="835444"/>
                  </a:lnTo>
                  <a:lnTo>
                    <a:pt x="5356898" y="849134"/>
                  </a:lnTo>
                  <a:lnTo>
                    <a:pt x="5356898" y="750354"/>
                  </a:lnTo>
                  <a:lnTo>
                    <a:pt x="5321465" y="743140"/>
                  </a:lnTo>
                  <a:lnTo>
                    <a:pt x="5215166" y="743140"/>
                  </a:lnTo>
                  <a:lnTo>
                    <a:pt x="5215166" y="531139"/>
                  </a:lnTo>
                  <a:lnTo>
                    <a:pt x="5321465" y="531139"/>
                  </a:lnTo>
                  <a:lnTo>
                    <a:pt x="5362664" y="522744"/>
                  </a:lnTo>
                  <a:lnTo>
                    <a:pt x="5396471" y="499935"/>
                  </a:lnTo>
                  <a:lnTo>
                    <a:pt x="5419344" y="466229"/>
                  </a:lnTo>
                  <a:lnTo>
                    <a:pt x="5420753" y="459333"/>
                  </a:lnTo>
                  <a:lnTo>
                    <a:pt x="5427764" y="425132"/>
                  </a:lnTo>
                  <a:lnTo>
                    <a:pt x="5427764" y="353339"/>
                  </a:lnTo>
                  <a:lnTo>
                    <a:pt x="5420525" y="317995"/>
                  </a:lnTo>
                  <a:lnTo>
                    <a:pt x="5419344" y="312242"/>
                  </a:lnTo>
                  <a:lnTo>
                    <a:pt x="5396471" y="278536"/>
                  </a:lnTo>
                  <a:lnTo>
                    <a:pt x="5362664" y="255727"/>
                  </a:lnTo>
                  <a:lnTo>
                    <a:pt x="5356898" y="254558"/>
                  </a:lnTo>
                  <a:lnTo>
                    <a:pt x="5356898" y="353339"/>
                  </a:lnTo>
                  <a:lnTo>
                    <a:pt x="5356898" y="424002"/>
                  </a:lnTo>
                  <a:lnTo>
                    <a:pt x="5354091" y="437692"/>
                  </a:lnTo>
                  <a:lnTo>
                    <a:pt x="5346458" y="448932"/>
                  </a:lnTo>
                  <a:lnTo>
                    <a:pt x="5335194" y="456539"/>
                  </a:lnTo>
                  <a:lnTo>
                    <a:pt x="5321465" y="459333"/>
                  </a:lnTo>
                  <a:lnTo>
                    <a:pt x="5038001" y="459333"/>
                  </a:lnTo>
                  <a:lnTo>
                    <a:pt x="5024259" y="456692"/>
                  </a:lnTo>
                  <a:lnTo>
                    <a:pt x="5012995" y="449364"/>
                  </a:lnTo>
                  <a:lnTo>
                    <a:pt x="5005362" y="438175"/>
                  </a:lnTo>
                  <a:lnTo>
                    <a:pt x="5002568" y="424002"/>
                  </a:lnTo>
                  <a:lnTo>
                    <a:pt x="5002568" y="353339"/>
                  </a:lnTo>
                  <a:lnTo>
                    <a:pt x="5005362" y="339636"/>
                  </a:lnTo>
                  <a:lnTo>
                    <a:pt x="5012995" y="328396"/>
                  </a:lnTo>
                  <a:lnTo>
                    <a:pt x="5024259" y="320802"/>
                  </a:lnTo>
                  <a:lnTo>
                    <a:pt x="5038001" y="317995"/>
                  </a:lnTo>
                  <a:lnTo>
                    <a:pt x="5321465" y="317995"/>
                  </a:lnTo>
                  <a:lnTo>
                    <a:pt x="5335194" y="320802"/>
                  </a:lnTo>
                  <a:lnTo>
                    <a:pt x="5346458" y="328396"/>
                  </a:lnTo>
                  <a:lnTo>
                    <a:pt x="5354091" y="339636"/>
                  </a:lnTo>
                  <a:lnTo>
                    <a:pt x="5356898" y="353339"/>
                  </a:lnTo>
                  <a:lnTo>
                    <a:pt x="5356898" y="254558"/>
                  </a:lnTo>
                  <a:lnTo>
                    <a:pt x="5321465" y="247332"/>
                  </a:lnTo>
                  <a:lnTo>
                    <a:pt x="5215166" y="247332"/>
                  </a:lnTo>
                  <a:lnTo>
                    <a:pt x="5215166" y="70675"/>
                  </a:lnTo>
                  <a:lnTo>
                    <a:pt x="6918236" y="70675"/>
                  </a:lnTo>
                  <a:lnTo>
                    <a:pt x="6918236" y="0"/>
                  </a:lnTo>
                  <a:lnTo>
                    <a:pt x="5179733" y="0"/>
                  </a:lnTo>
                  <a:lnTo>
                    <a:pt x="5165991" y="2794"/>
                  </a:lnTo>
                  <a:lnTo>
                    <a:pt x="5154727" y="10401"/>
                  </a:lnTo>
                  <a:lnTo>
                    <a:pt x="5147094" y="21640"/>
                  </a:lnTo>
                  <a:lnTo>
                    <a:pt x="5144300" y="35331"/>
                  </a:lnTo>
                  <a:lnTo>
                    <a:pt x="5144300" y="247332"/>
                  </a:lnTo>
                  <a:lnTo>
                    <a:pt x="5038001" y="247332"/>
                  </a:lnTo>
                  <a:lnTo>
                    <a:pt x="4996789" y="255727"/>
                  </a:lnTo>
                  <a:lnTo>
                    <a:pt x="4962982" y="278536"/>
                  </a:lnTo>
                  <a:lnTo>
                    <a:pt x="4940109" y="312242"/>
                  </a:lnTo>
                  <a:lnTo>
                    <a:pt x="4931702" y="353339"/>
                  </a:lnTo>
                  <a:lnTo>
                    <a:pt x="4931702" y="424002"/>
                  </a:lnTo>
                  <a:lnTo>
                    <a:pt x="4940109" y="465086"/>
                  </a:lnTo>
                  <a:lnTo>
                    <a:pt x="4962982" y="498792"/>
                  </a:lnTo>
                  <a:lnTo>
                    <a:pt x="4996789" y="521614"/>
                  </a:lnTo>
                  <a:lnTo>
                    <a:pt x="5038001" y="529996"/>
                  </a:lnTo>
                  <a:lnTo>
                    <a:pt x="5144300" y="529996"/>
                  </a:lnTo>
                  <a:lnTo>
                    <a:pt x="5144300" y="741997"/>
                  </a:lnTo>
                  <a:lnTo>
                    <a:pt x="5038001" y="741997"/>
                  </a:lnTo>
                  <a:lnTo>
                    <a:pt x="4996789" y="750379"/>
                  </a:lnTo>
                  <a:lnTo>
                    <a:pt x="4962982" y="773201"/>
                  </a:lnTo>
                  <a:lnTo>
                    <a:pt x="4940109" y="806907"/>
                  </a:lnTo>
                  <a:lnTo>
                    <a:pt x="4931702" y="847991"/>
                  </a:lnTo>
                  <a:lnTo>
                    <a:pt x="4931702" y="918654"/>
                  </a:lnTo>
                  <a:lnTo>
                    <a:pt x="4940109" y="960399"/>
                  </a:lnTo>
                  <a:lnTo>
                    <a:pt x="4962982" y="994460"/>
                  </a:lnTo>
                  <a:lnTo>
                    <a:pt x="4996789" y="1017397"/>
                  </a:lnTo>
                  <a:lnTo>
                    <a:pt x="5038001" y="1025804"/>
                  </a:lnTo>
                  <a:lnTo>
                    <a:pt x="5144300" y="1025804"/>
                  </a:lnTo>
                  <a:lnTo>
                    <a:pt x="5144300" y="1237792"/>
                  </a:lnTo>
                  <a:lnTo>
                    <a:pt x="5038001" y="1237792"/>
                  </a:lnTo>
                  <a:lnTo>
                    <a:pt x="4996789" y="1246187"/>
                  </a:lnTo>
                  <a:lnTo>
                    <a:pt x="4962982" y="1268996"/>
                  </a:lnTo>
                  <a:lnTo>
                    <a:pt x="4940109" y="1302715"/>
                  </a:lnTo>
                  <a:lnTo>
                    <a:pt x="4931702" y="1343799"/>
                  </a:lnTo>
                  <a:lnTo>
                    <a:pt x="4931702" y="1414462"/>
                  </a:lnTo>
                  <a:lnTo>
                    <a:pt x="4940109" y="1455547"/>
                  </a:lnTo>
                  <a:lnTo>
                    <a:pt x="4962982" y="1489252"/>
                  </a:lnTo>
                  <a:lnTo>
                    <a:pt x="4996789" y="1512074"/>
                  </a:lnTo>
                  <a:lnTo>
                    <a:pt x="5038001" y="1520456"/>
                  </a:lnTo>
                  <a:lnTo>
                    <a:pt x="5144300" y="1520456"/>
                  </a:lnTo>
                  <a:lnTo>
                    <a:pt x="5144300" y="1732457"/>
                  </a:lnTo>
                  <a:lnTo>
                    <a:pt x="5038001" y="1732457"/>
                  </a:lnTo>
                  <a:lnTo>
                    <a:pt x="4996789" y="1740839"/>
                  </a:lnTo>
                  <a:lnTo>
                    <a:pt x="4962982" y="1763661"/>
                  </a:lnTo>
                  <a:lnTo>
                    <a:pt x="4940109" y="1797367"/>
                  </a:lnTo>
                  <a:lnTo>
                    <a:pt x="4931702" y="1838452"/>
                  </a:lnTo>
                  <a:lnTo>
                    <a:pt x="4931702" y="1909127"/>
                  </a:lnTo>
                  <a:lnTo>
                    <a:pt x="4940109" y="1950212"/>
                  </a:lnTo>
                  <a:lnTo>
                    <a:pt x="4962982" y="1983917"/>
                  </a:lnTo>
                  <a:lnTo>
                    <a:pt x="4996789" y="2006727"/>
                  </a:lnTo>
                  <a:lnTo>
                    <a:pt x="5038001" y="2015121"/>
                  </a:lnTo>
                  <a:lnTo>
                    <a:pt x="5144300" y="2015121"/>
                  </a:lnTo>
                  <a:lnTo>
                    <a:pt x="5144300" y="2227122"/>
                  </a:lnTo>
                  <a:lnTo>
                    <a:pt x="5147094" y="2240813"/>
                  </a:lnTo>
                  <a:lnTo>
                    <a:pt x="5154727" y="2252053"/>
                  </a:lnTo>
                  <a:lnTo>
                    <a:pt x="5165991" y="2259660"/>
                  </a:lnTo>
                  <a:lnTo>
                    <a:pt x="5179733" y="2262454"/>
                  </a:lnTo>
                  <a:lnTo>
                    <a:pt x="6953669" y="2262454"/>
                  </a:lnTo>
                  <a:lnTo>
                    <a:pt x="6967398" y="2259660"/>
                  </a:lnTo>
                  <a:lnTo>
                    <a:pt x="6978663" y="2252053"/>
                  </a:lnTo>
                  <a:lnTo>
                    <a:pt x="6986295" y="2240813"/>
                  </a:lnTo>
                  <a:lnTo>
                    <a:pt x="6989102" y="2227122"/>
                  </a:lnTo>
                  <a:lnTo>
                    <a:pt x="6989102" y="2192921"/>
                  </a:lnTo>
                  <a:lnTo>
                    <a:pt x="6989102" y="70675"/>
                  </a:lnTo>
                  <a:lnTo>
                    <a:pt x="6989102" y="3533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848833" y="9003889"/>
              <a:ext cx="71070" cy="7069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485947" y="8296954"/>
              <a:ext cx="212678" cy="21208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556840" y="7130511"/>
              <a:ext cx="177232" cy="70693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451423" y="7130511"/>
              <a:ext cx="71034" cy="70693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343985" y="7484332"/>
              <a:ext cx="496570" cy="601980"/>
            </a:xfrm>
            <a:custGeom>
              <a:avLst/>
              <a:gdLst/>
              <a:ahLst/>
              <a:cxnLst/>
              <a:rect l="l" t="t" r="r" b="b"/>
              <a:pathLst>
                <a:path w="496570" h="601979">
                  <a:moveTo>
                    <a:pt x="461016" y="601354"/>
                  </a:moveTo>
                  <a:lnTo>
                    <a:pt x="88616" y="601354"/>
                  </a:lnTo>
                  <a:lnTo>
                    <a:pt x="54148" y="594401"/>
                  </a:lnTo>
                  <a:lnTo>
                    <a:pt x="25977" y="575449"/>
                  </a:lnTo>
                  <a:lnTo>
                    <a:pt x="6972" y="547358"/>
                  </a:lnTo>
                  <a:lnTo>
                    <a:pt x="0" y="512987"/>
                  </a:lnTo>
                  <a:lnTo>
                    <a:pt x="0" y="88366"/>
                  </a:lnTo>
                  <a:lnTo>
                    <a:pt x="6972" y="53996"/>
                  </a:lnTo>
                  <a:lnTo>
                    <a:pt x="25977" y="25904"/>
                  </a:lnTo>
                  <a:lnTo>
                    <a:pt x="54148" y="6952"/>
                  </a:lnTo>
                  <a:lnTo>
                    <a:pt x="88616" y="0"/>
                  </a:lnTo>
                  <a:lnTo>
                    <a:pt x="461016" y="0"/>
                  </a:lnTo>
                  <a:lnTo>
                    <a:pt x="474824" y="2774"/>
                  </a:lnTo>
                  <a:lnTo>
                    <a:pt x="486089" y="10343"/>
                  </a:lnTo>
                  <a:lnTo>
                    <a:pt x="493680" y="21577"/>
                  </a:lnTo>
                  <a:lnTo>
                    <a:pt x="496462" y="35346"/>
                  </a:lnTo>
                  <a:lnTo>
                    <a:pt x="496462" y="70693"/>
                  </a:lnTo>
                  <a:lnTo>
                    <a:pt x="78868" y="70693"/>
                  </a:lnTo>
                  <a:lnTo>
                    <a:pt x="70892" y="78646"/>
                  </a:lnTo>
                  <a:lnTo>
                    <a:pt x="70892" y="426387"/>
                  </a:lnTo>
                  <a:lnTo>
                    <a:pt x="496462" y="426387"/>
                  </a:lnTo>
                  <a:lnTo>
                    <a:pt x="496462" y="459967"/>
                  </a:lnTo>
                  <a:lnTo>
                    <a:pt x="493680" y="473736"/>
                  </a:lnTo>
                  <a:lnTo>
                    <a:pt x="486089" y="484970"/>
                  </a:lnTo>
                  <a:lnTo>
                    <a:pt x="474824" y="492539"/>
                  </a:lnTo>
                  <a:lnTo>
                    <a:pt x="461191" y="495278"/>
                  </a:lnTo>
                  <a:lnTo>
                    <a:pt x="78868" y="495278"/>
                  </a:lnTo>
                  <a:lnTo>
                    <a:pt x="70892" y="503231"/>
                  </a:lnTo>
                  <a:lnTo>
                    <a:pt x="70892" y="522672"/>
                  </a:lnTo>
                  <a:lnTo>
                    <a:pt x="78868" y="530625"/>
                  </a:lnTo>
                  <a:lnTo>
                    <a:pt x="461016" y="530625"/>
                  </a:lnTo>
                  <a:lnTo>
                    <a:pt x="474824" y="533434"/>
                  </a:lnTo>
                  <a:lnTo>
                    <a:pt x="486089" y="541003"/>
                  </a:lnTo>
                  <a:lnTo>
                    <a:pt x="493680" y="552238"/>
                  </a:lnTo>
                  <a:lnTo>
                    <a:pt x="496462" y="566007"/>
                  </a:lnTo>
                  <a:lnTo>
                    <a:pt x="493680" y="579776"/>
                  </a:lnTo>
                  <a:lnTo>
                    <a:pt x="486089" y="591010"/>
                  </a:lnTo>
                  <a:lnTo>
                    <a:pt x="474824" y="598579"/>
                  </a:lnTo>
                  <a:lnTo>
                    <a:pt x="461016" y="601354"/>
                  </a:lnTo>
                  <a:close/>
                </a:path>
                <a:path w="496570" h="601979">
                  <a:moveTo>
                    <a:pt x="496462" y="424620"/>
                  </a:moveTo>
                  <a:lnTo>
                    <a:pt x="425569" y="424620"/>
                  </a:lnTo>
                  <a:lnTo>
                    <a:pt x="425569" y="70693"/>
                  </a:lnTo>
                  <a:lnTo>
                    <a:pt x="496462" y="70693"/>
                  </a:lnTo>
                  <a:lnTo>
                    <a:pt x="496462" y="424620"/>
                  </a:lnTo>
                  <a:close/>
                </a:path>
                <a:path w="496570" h="601979">
                  <a:moveTo>
                    <a:pt x="496462" y="426387"/>
                  </a:moveTo>
                  <a:lnTo>
                    <a:pt x="70892" y="426387"/>
                  </a:lnTo>
                  <a:lnTo>
                    <a:pt x="76599" y="425221"/>
                  </a:lnTo>
                  <a:lnTo>
                    <a:pt x="82554" y="424585"/>
                  </a:lnTo>
                  <a:lnTo>
                    <a:pt x="88616" y="424585"/>
                  </a:lnTo>
                  <a:lnTo>
                    <a:pt x="496462" y="424620"/>
                  </a:lnTo>
                  <a:lnTo>
                    <a:pt x="496462" y="426387"/>
                  </a:lnTo>
                  <a:close/>
                </a:path>
                <a:path w="496570" h="601979">
                  <a:moveTo>
                    <a:pt x="461016" y="530625"/>
                  </a:moveTo>
                  <a:lnTo>
                    <a:pt x="390123" y="530625"/>
                  </a:lnTo>
                  <a:lnTo>
                    <a:pt x="390123" y="495278"/>
                  </a:lnTo>
                  <a:lnTo>
                    <a:pt x="461191" y="495278"/>
                  </a:lnTo>
                  <a:lnTo>
                    <a:pt x="461016" y="495313"/>
                  </a:lnTo>
                  <a:lnTo>
                    <a:pt x="461016" y="53062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1016000" y="993809"/>
            <a:ext cx="1224661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687184" algn="l"/>
                <a:tab pos="8296909" algn="l"/>
              </a:tabLst>
            </a:pPr>
            <a:r>
              <a:rPr sz="6400" spc="575" dirty="0"/>
              <a:t>D</a:t>
            </a:r>
            <a:r>
              <a:rPr sz="6400" spc="-85" dirty="0"/>
              <a:t>E</a:t>
            </a:r>
            <a:r>
              <a:rPr sz="6400" spc="505" dirty="0"/>
              <a:t>S</a:t>
            </a:r>
            <a:r>
              <a:rPr sz="6400" spc="670" dirty="0"/>
              <a:t>C</a:t>
            </a:r>
            <a:r>
              <a:rPr sz="6400" spc="434" dirty="0"/>
              <a:t>R</a:t>
            </a:r>
            <a:r>
              <a:rPr sz="6400" spc="670" dirty="0"/>
              <a:t>I</a:t>
            </a:r>
            <a:r>
              <a:rPr sz="6400" spc="465" dirty="0"/>
              <a:t>P</a:t>
            </a:r>
            <a:r>
              <a:rPr sz="6400" spc="380" dirty="0"/>
              <a:t>T</a:t>
            </a:r>
            <a:r>
              <a:rPr sz="6400" spc="670" dirty="0"/>
              <a:t>I</a:t>
            </a:r>
            <a:r>
              <a:rPr sz="6400" spc="1105" dirty="0"/>
              <a:t>O</a:t>
            </a:r>
            <a:r>
              <a:rPr sz="6400" spc="660" dirty="0"/>
              <a:t>N</a:t>
            </a:r>
            <a:r>
              <a:rPr sz="6400" dirty="0"/>
              <a:t>	</a:t>
            </a:r>
            <a:r>
              <a:rPr sz="6400" spc="575" dirty="0" smtClean="0"/>
              <a:t>D</a:t>
            </a:r>
            <a:r>
              <a:rPr sz="6400" spc="135" dirty="0" smtClean="0"/>
              <a:t>U</a:t>
            </a:r>
            <a:r>
              <a:rPr lang="fr-FR" sz="6400" dirty="0"/>
              <a:t> </a:t>
            </a:r>
            <a:r>
              <a:rPr sz="6400" spc="505" dirty="0" smtClean="0"/>
              <a:t>S</a:t>
            </a:r>
            <a:r>
              <a:rPr sz="6400" spc="-85" dirty="0" smtClean="0"/>
              <a:t>E</a:t>
            </a:r>
            <a:r>
              <a:rPr sz="6400" spc="434" dirty="0" smtClean="0"/>
              <a:t>R</a:t>
            </a:r>
            <a:r>
              <a:rPr sz="6400" spc="1220" dirty="0" smtClean="0"/>
              <a:t>V</a:t>
            </a:r>
            <a:r>
              <a:rPr sz="6400" spc="670" dirty="0" smtClean="0"/>
              <a:t>IC</a:t>
            </a:r>
            <a:r>
              <a:rPr sz="6400" spc="-560" dirty="0" smtClean="0"/>
              <a:t>E</a:t>
            </a:r>
            <a:endParaRPr sz="6400" dirty="0"/>
          </a:p>
        </p:txBody>
      </p:sp>
      <p:sp>
        <p:nvSpPr>
          <p:cNvPr id="17" name="object 17"/>
          <p:cNvSpPr txBox="1"/>
          <p:nvPr/>
        </p:nvSpPr>
        <p:spPr>
          <a:xfrm>
            <a:off x="12852014" y="5831280"/>
            <a:ext cx="3721100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229" dirty="0">
                <a:solidFill>
                  <a:srgbClr val="FFFFFF"/>
                </a:solidFill>
                <a:latin typeface="Arial"/>
                <a:cs typeface="Arial"/>
              </a:rPr>
              <a:t>Coaching</a:t>
            </a:r>
            <a:r>
              <a:rPr sz="3450" spc="-11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50" spc="-215" dirty="0">
                <a:solidFill>
                  <a:srgbClr val="FFFFFF"/>
                </a:solidFill>
                <a:latin typeface="Arial"/>
                <a:cs typeface="Arial"/>
              </a:rPr>
              <a:t>d'entreprise</a:t>
            </a:r>
            <a:endParaRPr sz="345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444901" y="9168444"/>
            <a:ext cx="1935480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175" dirty="0">
                <a:solidFill>
                  <a:srgbClr val="FFFFFF"/>
                </a:solidFill>
                <a:latin typeface="Arial"/>
                <a:cs typeface="Arial"/>
              </a:rPr>
              <a:t>Application</a:t>
            </a:r>
            <a:endParaRPr sz="345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030763" y="9168444"/>
            <a:ext cx="2986405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300" dirty="0">
                <a:solidFill>
                  <a:srgbClr val="FFFFFF"/>
                </a:solidFill>
                <a:latin typeface="Arial"/>
                <a:cs typeface="Arial"/>
              </a:rPr>
              <a:t>Suivi</a:t>
            </a:r>
            <a:r>
              <a:rPr sz="3450" spc="-11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50" spc="-270" dirty="0">
                <a:solidFill>
                  <a:srgbClr val="FFFFFF"/>
                </a:solidFill>
                <a:latin typeface="Arial"/>
                <a:cs typeface="Arial"/>
              </a:rPr>
              <a:t>personnalisé</a:t>
            </a:r>
            <a:endParaRPr sz="34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5D8E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19738" y="1028699"/>
            <a:ext cx="1171575" cy="809625"/>
          </a:xfrm>
          <a:custGeom>
            <a:avLst/>
            <a:gdLst/>
            <a:ahLst/>
            <a:cxnLst/>
            <a:rect l="l" t="t" r="r" b="b"/>
            <a:pathLst>
              <a:path w="1171575" h="809625">
                <a:moveTo>
                  <a:pt x="287058" y="809530"/>
                </a:moveTo>
                <a:lnTo>
                  <a:pt x="237191" y="806151"/>
                </a:lnTo>
                <a:lnTo>
                  <a:pt x="191419" y="796015"/>
                </a:lnTo>
                <a:lnTo>
                  <a:pt x="149741" y="779119"/>
                </a:lnTo>
                <a:lnTo>
                  <a:pt x="112154" y="755463"/>
                </a:lnTo>
                <a:lnTo>
                  <a:pt x="78657" y="725046"/>
                </a:lnTo>
                <a:lnTo>
                  <a:pt x="50346" y="688974"/>
                </a:lnTo>
                <a:lnTo>
                  <a:pt x="28323" y="648342"/>
                </a:lnTo>
                <a:lnTo>
                  <a:pt x="12589" y="603156"/>
                </a:lnTo>
                <a:lnTo>
                  <a:pt x="3147" y="553420"/>
                </a:lnTo>
                <a:lnTo>
                  <a:pt x="0" y="499138"/>
                </a:lnTo>
                <a:lnTo>
                  <a:pt x="1400" y="459931"/>
                </a:lnTo>
                <a:lnTo>
                  <a:pt x="5602" y="420509"/>
                </a:lnTo>
                <a:lnTo>
                  <a:pt x="12604" y="380868"/>
                </a:lnTo>
                <a:lnTo>
                  <a:pt x="22404" y="341009"/>
                </a:lnTo>
                <a:lnTo>
                  <a:pt x="35778" y="301775"/>
                </a:lnTo>
                <a:lnTo>
                  <a:pt x="53536" y="263966"/>
                </a:lnTo>
                <a:lnTo>
                  <a:pt x="75679" y="227589"/>
                </a:lnTo>
                <a:lnTo>
                  <a:pt x="102209" y="192652"/>
                </a:lnTo>
                <a:lnTo>
                  <a:pt x="133422" y="159491"/>
                </a:lnTo>
                <a:lnTo>
                  <a:pt x="169652" y="128410"/>
                </a:lnTo>
                <a:lnTo>
                  <a:pt x="210907" y="99417"/>
                </a:lnTo>
                <a:lnTo>
                  <a:pt x="257193" y="72518"/>
                </a:lnTo>
                <a:lnTo>
                  <a:pt x="298243" y="53036"/>
                </a:lnTo>
                <a:lnTo>
                  <a:pt x="343345" y="36044"/>
                </a:lnTo>
                <a:lnTo>
                  <a:pt x="392493" y="21541"/>
                </a:lnTo>
                <a:lnTo>
                  <a:pt x="445679" y="9527"/>
                </a:lnTo>
                <a:lnTo>
                  <a:pt x="502897" y="0"/>
                </a:lnTo>
                <a:lnTo>
                  <a:pt x="502897" y="187431"/>
                </a:lnTo>
                <a:lnTo>
                  <a:pt x="461490" y="190082"/>
                </a:lnTo>
                <a:lnTo>
                  <a:pt x="424542" y="195649"/>
                </a:lnTo>
                <a:lnTo>
                  <a:pt x="363982" y="215585"/>
                </a:lnTo>
                <a:lnTo>
                  <a:pt x="317758" y="248809"/>
                </a:lnTo>
                <a:lnTo>
                  <a:pt x="282444" y="296690"/>
                </a:lnTo>
                <a:lnTo>
                  <a:pt x="339598" y="300351"/>
                </a:lnTo>
                <a:lnTo>
                  <a:pt x="391666" y="311336"/>
                </a:lnTo>
                <a:lnTo>
                  <a:pt x="438644" y="329650"/>
                </a:lnTo>
                <a:lnTo>
                  <a:pt x="480527" y="355297"/>
                </a:lnTo>
                <a:lnTo>
                  <a:pt x="514930" y="389230"/>
                </a:lnTo>
                <a:lnTo>
                  <a:pt x="539503" y="432361"/>
                </a:lnTo>
                <a:lnTo>
                  <a:pt x="554247" y="484686"/>
                </a:lnTo>
                <a:lnTo>
                  <a:pt x="559161" y="546201"/>
                </a:lnTo>
                <a:lnTo>
                  <a:pt x="558087" y="570781"/>
                </a:lnTo>
                <a:lnTo>
                  <a:pt x="549482" y="619091"/>
                </a:lnTo>
                <a:lnTo>
                  <a:pt x="532177" y="665704"/>
                </a:lnTo>
                <a:lnTo>
                  <a:pt x="505747" y="707385"/>
                </a:lnTo>
                <a:lnTo>
                  <a:pt x="470366" y="743497"/>
                </a:lnTo>
                <a:lnTo>
                  <a:pt x="427312" y="773406"/>
                </a:lnTo>
                <a:lnTo>
                  <a:pt x="376799" y="796307"/>
                </a:lnTo>
                <a:lnTo>
                  <a:pt x="318842" y="808065"/>
                </a:lnTo>
                <a:lnTo>
                  <a:pt x="287058" y="809530"/>
                </a:lnTo>
                <a:close/>
              </a:path>
              <a:path w="1171575" h="809625">
                <a:moveTo>
                  <a:pt x="897905" y="809577"/>
                </a:moveTo>
                <a:lnTo>
                  <a:pt x="848436" y="806196"/>
                </a:lnTo>
                <a:lnTo>
                  <a:pt x="802922" y="796054"/>
                </a:lnTo>
                <a:lnTo>
                  <a:pt x="761362" y="779153"/>
                </a:lnTo>
                <a:lnTo>
                  <a:pt x="723755" y="755495"/>
                </a:lnTo>
                <a:lnTo>
                  <a:pt x="690100" y="725081"/>
                </a:lnTo>
                <a:lnTo>
                  <a:pt x="661556" y="688986"/>
                </a:lnTo>
                <a:lnTo>
                  <a:pt x="639360" y="648338"/>
                </a:lnTo>
                <a:lnTo>
                  <a:pt x="623510" y="603140"/>
                </a:lnTo>
                <a:lnTo>
                  <a:pt x="614003" y="553390"/>
                </a:lnTo>
                <a:lnTo>
                  <a:pt x="610834" y="499091"/>
                </a:lnTo>
                <a:lnTo>
                  <a:pt x="612229" y="459885"/>
                </a:lnTo>
                <a:lnTo>
                  <a:pt x="616419" y="420462"/>
                </a:lnTo>
                <a:lnTo>
                  <a:pt x="623409" y="380821"/>
                </a:lnTo>
                <a:lnTo>
                  <a:pt x="633204" y="340962"/>
                </a:lnTo>
                <a:lnTo>
                  <a:pt x="646621" y="301714"/>
                </a:lnTo>
                <a:lnTo>
                  <a:pt x="664488" y="263906"/>
                </a:lnTo>
                <a:lnTo>
                  <a:pt x="686802" y="227537"/>
                </a:lnTo>
                <a:lnTo>
                  <a:pt x="713559" y="192605"/>
                </a:lnTo>
                <a:lnTo>
                  <a:pt x="745020" y="159444"/>
                </a:lnTo>
                <a:lnTo>
                  <a:pt x="781443" y="128363"/>
                </a:lnTo>
                <a:lnTo>
                  <a:pt x="822822" y="99370"/>
                </a:lnTo>
                <a:lnTo>
                  <a:pt x="869152" y="72471"/>
                </a:lnTo>
                <a:lnTo>
                  <a:pt x="910209" y="53012"/>
                </a:lnTo>
                <a:lnTo>
                  <a:pt x="955310" y="36034"/>
                </a:lnTo>
                <a:lnTo>
                  <a:pt x="1004456" y="21538"/>
                </a:lnTo>
                <a:lnTo>
                  <a:pt x="1057649" y="9526"/>
                </a:lnTo>
                <a:lnTo>
                  <a:pt x="1114891" y="0"/>
                </a:lnTo>
                <a:lnTo>
                  <a:pt x="1114891" y="187431"/>
                </a:lnTo>
                <a:lnTo>
                  <a:pt x="1073464" y="190082"/>
                </a:lnTo>
                <a:lnTo>
                  <a:pt x="1036506" y="195649"/>
                </a:lnTo>
                <a:lnTo>
                  <a:pt x="975953" y="215585"/>
                </a:lnTo>
                <a:lnTo>
                  <a:pt x="929467" y="248813"/>
                </a:lnTo>
                <a:lnTo>
                  <a:pt x="893302" y="296726"/>
                </a:lnTo>
                <a:lnTo>
                  <a:pt x="950953" y="300386"/>
                </a:lnTo>
                <a:lnTo>
                  <a:pt x="1003370" y="311370"/>
                </a:lnTo>
                <a:lnTo>
                  <a:pt x="1050553" y="329680"/>
                </a:lnTo>
                <a:lnTo>
                  <a:pt x="1092498" y="355320"/>
                </a:lnTo>
                <a:lnTo>
                  <a:pt x="1126910" y="389253"/>
                </a:lnTo>
                <a:lnTo>
                  <a:pt x="1151503" y="432386"/>
                </a:lnTo>
                <a:lnTo>
                  <a:pt x="1166267" y="484715"/>
                </a:lnTo>
                <a:lnTo>
                  <a:pt x="1171190" y="546236"/>
                </a:lnTo>
                <a:lnTo>
                  <a:pt x="1170077" y="570814"/>
                </a:lnTo>
                <a:lnTo>
                  <a:pt x="1161175" y="619116"/>
                </a:lnTo>
                <a:lnTo>
                  <a:pt x="1143387" y="665727"/>
                </a:lnTo>
                <a:lnTo>
                  <a:pt x="1116954" y="707414"/>
                </a:lnTo>
                <a:lnTo>
                  <a:pt x="1082048" y="743532"/>
                </a:lnTo>
                <a:lnTo>
                  <a:pt x="1039297" y="773436"/>
                </a:lnTo>
                <a:lnTo>
                  <a:pt x="988720" y="796339"/>
                </a:lnTo>
                <a:lnTo>
                  <a:pt x="930179" y="808110"/>
                </a:lnTo>
                <a:lnTo>
                  <a:pt x="897905" y="80957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779959" y="0"/>
            <a:ext cx="15506699" cy="10286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1334969" y="8673928"/>
            <a:ext cx="5937250" cy="5861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695960" algn="l"/>
                <a:tab pos="3416300" algn="l"/>
                <a:tab pos="4178935" algn="l"/>
              </a:tabLst>
            </a:pPr>
            <a:r>
              <a:rPr sz="3650" spc="-72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3650" spc="-5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E	</a:t>
            </a:r>
            <a:r>
              <a:rPr sz="3650" spc="-30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50" spc="-5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31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3650" spc="-5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46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50" spc="-5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30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50" spc="-5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720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sz="3650" spc="-5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31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50" spc="-5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71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3650" spc="-5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310" dirty="0">
                <a:solidFill>
                  <a:srgbClr val="FFFFFF"/>
                </a:solidFill>
                <a:latin typeface="Arial"/>
                <a:cs typeface="Arial"/>
              </a:rPr>
              <a:t>G	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3650" spc="-5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710" dirty="0">
                <a:solidFill>
                  <a:srgbClr val="FFFFFF"/>
                </a:solidFill>
                <a:latin typeface="Arial"/>
                <a:cs typeface="Arial"/>
              </a:rPr>
              <a:t>N	</a:t>
            </a:r>
            <a:r>
              <a:rPr sz="3650" spc="-635" dirty="0">
                <a:solidFill>
                  <a:srgbClr val="FFFFFF"/>
                </a:solidFill>
                <a:latin typeface="Arial"/>
                <a:cs typeface="Arial"/>
              </a:rPr>
              <a:t>F </a:t>
            </a:r>
            <a:r>
              <a:rPr sz="3650" spc="-900" dirty="0">
                <a:solidFill>
                  <a:srgbClr val="FFFFFF"/>
                </a:solidFill>
                <a:latin typeface="Arial"/>
                <a:cs typeface="Arial"/>
              </a:rPr>
              <a:t>R </a:t>
            </a:r>
            <a:r>
              <a:rPr sz="3650" spc="-465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3650" spc="-710" dirty="0">
                <a:solidFill>
                  <a:srgbClr val="FFFFFF"/>
                </a:solidFill>
                <a:latin typeface="Arial"/>
                <a:cs typeface="Arial"/>
              </a:rPr>
              <a:t>N </a:t>
            </a:r>
            <a:r>
              <a:rPr sz="3650" spc="-30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50" spc="-6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36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504329" y="617879"/>
            <a:ext cx="12767945" cy="7694930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 marR="5080" indent="3197225" algn="r">
              <a:lnSpc>
                <a:spcPts val="8630"/>
              </a:lnSpc>
              <a:spcBef>
                <a:spcPts val="395"/>
              </a:spcBef>
            </a:pPr>
            <a:r>
              <a:rPr sz="7200" b="1" spc="180" dirty="0">
                <a:solidFill>
                  <a:srgbClr val="FFFFFF"/>
                </a:solidFill>
                <a:latin typeface="Arial"/>
                <a:cs typeface="Arial"/>
              </a:rPr>
              <a:t>C’est </a:t>
            </a:r>
            <a:r>
              <a:rPr sz="7200" b="1" spc="380" dirty="0">
                <a:solidFill>
                  <a:srgbClr val="FFFFFF"/>
                </a:solidFill>
                <a:latin typeface="Arial"/>
                <a:cs typeface="Arial"/>
              </a:rPr>
              <a:t>en </a:t>
            </a:r>
            <a:r>
              <a:rPr sz="7200" b="1" spc="575" dirty="0">
                <a:solidFill>
                  <a:srgbClr val="FFFFFF"/>
                </a:solidFill>
                <a:latin typeface="Arial"/>
                <a:cs typeface="Arial"/>
              </a:rPr>
              <a:t>1980</a:t>
            </a:r>
            <a:r>
              <a:rPr sz="7200" b="1" spc="-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40" dirty="0">
                <a:solidFill>
                  <a:srgbClr val="FFFFFF"/>
                </a:solidFill>
                <a:latin typeface="Arial"/>
                <a:cs typeface="Arial"/>
              </a:rPr>
              <a:t>que</a:t>
            </a:r>
            <a:r>
              <a:rPr sz="7200" b="1" spc="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270" dirty="0">
                <a:solidFill>
                  <a:srgbClr val="FFFFFF"/>
                </a:solidFill>
                <a:latin typeface="Arial"/>
                <a:cs typeface="Arial"/>
              </a:rPr>
              <a:t>le </a:t>
            </a:r>
            <a:r>
              <a:rPr sz="7200" b="1" spc="1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280" dirty="0">
                <a:solidFill>
                  <a:srgbClr val="FFFFFF"/>
                </a:solidFill>
                <a:latin typeface="Arial"/>
                <a:cs typeface="Arial"/>
              </a:rPr>
              <a:t>coaching </a:t>
            </a:r>
            <a:r>
              <a:rPr sz="7200" b="1" spc="330" dirty="0">
                <a:solidFill>
                  <a:srgbClr val="FFFFFF"/>
                </a:solidFill>
                <a:latin typeface="Arial"/>
                <a:cs typeface="Arial"/>
              </a:rPr>
              <a:t>sort</a:t>
            </a:r>
            <a:r>
              <a:rPr sz="7200" b="1" spc="-1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55" dirty="0">
                <a:solidFill>
                  <a:srgbClr val="FFFFFF"/>
                </a:solidFill>
                <a:latin typeface="Arial"/>
                <a:cs typeface="Arial"/>
              </a:rPr>
              <a:t>du</a:t>
            </a:r>
            <a:r>
              <a:rPr sz="7200" b="1" spc="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70" dirty="0">
                <a:solidFill>
                  <a:srgbClr val="FFFFFF"/>
                </a:solidFill>
                <a:latin typeface="Arial"/>
                <a:cs typeface="Arial"/>
              </a:rPr>
              <a:t>cadre </a:t>
            </a:r>
            <a:r>
              <a:rPr sz="7200" b="1" spc="1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60" dirty="0">
                <a:solidFill>
                  <a:srgbClr val="FFFFFF"/>
                </a:solidFill>
                <a:latin typeface="Arial"/>
                <a:cs typeface="Arial"/>
              </a:rPr>
              <a:t>sportif</a:t>
            </a:r>
            <a:r>
              <a:rPr sz="7200" b="1" spc="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545" dirty="0">
                <a:solidFill>
                  <a:srgbClr val="FFFFFF"/>
                </a:solidFill>
                <a:latin typeface="Arial"/>
                <a:cs typeface="Arial"/>
              </a:rPr>
              <a:t>pour</a:t>
            </a:r>
            <a:r>
              <a:rPr sz="7200" b="1" spc="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85" dirty="0">
                <a:solidFill>
                  <a:srgbClr val="FFFFFF"/>
                </a:solidFill>
                <a:latin typeface="Arial"/>
                <a:cs typeface="Arial"/>
              </a:rPr>
              <a:t>s’introduire </a:t>
            </a:r>
            <a:r>
              <a:rPr sz="7200" b="1" spc="1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85" dirty="0">
                <a:solidFill>
                  <a:srgbClr val="FFFFFF"/>
                </a:solidFill>
                <a:latin typeface="Arial"/>
                <a:cs typeface="Arial"/>
              </a:rPr>
              <a:t>dans </a:t>
            </a:r>
            <a:r>
              <a:rPr sz="7200" b="1" spc="155" dirty="0">
                <a:solidFill>
                  <a:srgbClr val="FFFFFF"/>
                </a:solidFill>
                <a:latin typeface="Arial"/>
                <a:cs typeface="Arial"/>
              </a:rPr>
              <a:t>celui</a:t>
            </a:r>
            <a:r>
              <a:rPr sz="7200" b="1" spc="-22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59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7200" b="1" spc="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85" dirty="0">
                <a:solidFill>
                  <a:srgbClr val="FFFFFF"/>
                </a:solidFill>
                <a:latin typeface="Arial"/>
                <a:cs typeface="Arial"/>
              </a:rPr>
              <a:t>l’entreprise </a:t>
            </a:r>
            <a:r>
              <a:rPr sz="7200" b="1" spc="1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75" dirty="0">
                <a:solidFill>
                  <a:srgbClr val="FFFFFF"/>
                </a:solidFill>
                <a:latin typeface="Arial"/>
                <a:cs typeface="Arial"/>
              </a:rPr>
              <a:t>où </a:t>
            </a:r>
            <a:r>
              <a:rPr sz="7200" b="1" spc="50" dirty="0">
                <a:solidFill>
                  <a:srgbClr val="FFFFFF"/>
                </a:solidFill>
                <a:latin typeface="Arial"/>
                <a:cs typeface="Arial"/>
              </a:rPr>
              <a:t>les </a:t>
            </a:r>
            <a:r>
              <a:rPr sz="7200" b="1" spc="425" dirty="0">
                <a:solidFill>
                  <a:srgbClr val="FFFFFF"/>
                </a:solidFill>
                <a:latin typeface="Arial"/>
                <a:cs typeface="Arial"/>
              </a:rPr>
              <a:t>enjeux </a:t>
            </a:r>
            <a:r>
              <a:rPr sz="7200" b="1" spc="380" dirty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sz="7200" b="1" spc="-4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570" dirty="0">
                <a:solidFill>
                  <a:srgbClr val="FFFFFF"/>
                </a:solidFill>
                <a:latin typeface="Arial"/>
                <a:cs typeface="Arial"/>
              </a:rPr>
              <a:t>terme</a:t>
            </a:r>
            <a:r>
              <a:rPr sz="7200" b="1" spc="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59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7200" b="1" spc="1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509" dirty="0">
                <a:solidFill>
                  <a:srgbClr val="FFFFFF"/>
                </a:solidFill>
                <a:latin typeface="Arial"/>
                <a:cs typeface="Arial"/>
              </a:rPr>
              <a:t>performance </a:t>
            </a:r>
            <a:r>
              <a:rPr sz="7200" b="1" spc="285" dirty="0">
                <a:solidFill>
                  <a:srgbClr val="FFFFFF"/>
                </a:solidFill>
                <a:latin typeface="Arial"/>
                <a:cs typeface="Arial"/>
              </a:rPr>
              <a:t>justifient</a:t>
            </a:r>
            <a:r>
              <a:rPr sz="7200" b="1" spc="-3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85" dirty="0">
                <a:solidFill>
                  <a:srgbClr val="FFFFFF"/>
                </a:solidFill>
                <a:latin typeface="Arial"/>
                <a:cs typeface="Arial"/>
              </a:rPr>
              <a:t>une</a:t>
            </a:r>
            <a:endParaRPr sz="7200">
              <a:latin typeface="Arial"/>
              <a:cs typeface="Arial"/>
            </a:endParaRPr>
          </a:p>
          <a:p>
            <a:pPr marR="5080" algn="r">
              <a:lnSpc>
                <a:spcPts val="8315"/>
              </a:lnSpc>
            </a:pPr>
            <a:r>
              <a:rPr sz="7200" b="1" spc="335" dirty="0">
                <a:solidFill>
                  <a:srgbClr val="FFFFFF"/>
                </a:solidFill>
                <a:latin typeface="Arial"/>
                <a:cs typeface="Arial"/>
              </a:rPr>
              <a:t>telle</a:t>
            </a:r>
            <a:r>
              <a:rPr sz="7200" b="1" spc="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84" dirty="0">
                <a:solidFill>
                  <a:srgbClr val="FFFFFF"/>
                </a:solidFill>
                <a:latin typeface="Arial"/>
                <a:cs typeface="Arial"/>
              </a:rPr>
              <a:t>approche.</a:t>
            </a:r>
            <a:endParaRPr sz="7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5D8E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73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5520669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38895" algn="l"/>
                <a:tab pos="10824845" algn="l"/>
              </a:tabLst>
            </a:pP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50" dirty="0">
                <a:solidFill>
                  <a:srgbClr val="FFFFFF"/>
                </a:solidFill>
              </a:rPr>
              <a:t>PP</a:t>
            </a: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720" dirty="0">
                <a:solidFill>
                  <a:srgbClr val="FFFFFF"/>
                </a:solidFill>
              </a:rPr>
              <a:t>U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785" dirty="0">
                <a:solidFill>
                  <a:srgbClr val="FFFFFF"/>
                </a:solidFill>
              </a:rPr>
              <a:t>I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-95" dirty="0">
                <a:solidFill>
                  <a:srgbClr val="FFFFFF"/>
                </a:solidFill>
              </a:rPr>
              <a:t>É</a:t>
            </a:r>
            <a:r>
              <a:rPr sz="7500" spc="35" dirty="0">
                <a:solidFill>
                  <a:srgbClr val="FFFFFF"/>
                </a:solidFill>
              </a:rPr>
              <a:t>S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 smtClean="0">
                <a:solidFill>
                  <a:srgbClr val="FFFFFF"/>
                </a:solidFill>
              </a:rPr>
              <a:t>D</a:t>
            </a:r>
            <a:r>
              <a:rPr sz="7500" spc="160" dirty="0" smtClean="0">
                <a:solidFill>
                  <a:srgbClr val="FFFFFF"/>
                </a:solidFill>
              </a:rPr>
              <a:t>U</a:t>
            </a:r>
            <a:r>
              <a:rPr lang="fr-FR" sz="7500" dirty="0">
                <a:solidFill>
                  <a:srgbClr val="FFFFFF"/>
                </a:solidFill>
              </a:rPr>
              <a:t> </a:t>
            </a:r>
            <a:r>
              <a:rPr sz="7500" spc="1405" dirty="0" smtClean="0">
                <a:solidFill>
                  <a:srgbClr val="FFFFFF"/>
                </a:solidFill>
              </a:rPr>
              <a:t>M</a:t>
            </a:r>
            <a:r>
              <a:rPr sz="7500" spc="1019" dirty="0" smtClean="0">
                <a:solidFill>
                  <a:srgbClr val="FFFFFF"/>
                </a:solidFill>
              </a:rPr>
              <a:t>A</a:t>
            </a:r>
            <a:r>
              <a:rPr sz="7500" spc="509" dirty="0" smtClean="0">
                <a:solidFill>
                  <a:srgbClr val="FFFFFF"/>
                </a:solidFill>
              </a:rPr>
              <a:t>R</a:t>
            </a:r>
            <a:r>
              <a:rPr sz="7500" spc="790" dirty="0" smtClean="0">
                <a:solidFill>
                  <a:srgbClr val="FFFFFF"/>
                </a:solidFill>
              </a:rPr>
              <a:t>C</a:t>
            </a:r>
            <a:r>
              <a:rPr sz="7500" spc="855" dirty="0" smtClean="0">
                <a:solidFill>
                  <a:srgbClr val="FFFFFF"/>
                </a:solidFill>
              </a:rPr>
              <a:t>H</a:t>
            </a:r>
            <a:r>
              <a:rPr sz="7500" spc="-655" dirty="0" smtClean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grpSp>
        <p:nvGrpSpPr>
          <p:cNvPr id="5" name="object 5"/>
          <p:cNvGrpSpPr/>
          <p:nvPr/>
        </p:nvGrpSpPr>
        <p:grpSpPr>
          <a:xfrm>
            <a:off x="1028700" y="2260484"/>
            <a:ext cx="17259300" cy="8027034"/>
            <a:chOff x="1028700" y="2260484"/>
            <a:chExt cx="17259300" cy="8027034"/>
          </a:xfrm>
        </p:grpSpPr>
        <p:sp>
          <p:nvSpPr>
            <p:cNvPr id="6" name="object 6"/>
            <p:cNvSpPr/>
            <p:nvPr/>
          </p:nvSpPr>
          <p:spPr>
            <a:xfrm>
              <a:off x="1028700" y="2260484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0" y="0"/>
                  </a:moveTo>
                  <a:lnTo>
                    <a:pt x="17259300" y="0"/>
                  </a:lnTo>
                  <a:lnTo>
                    <a:pt x="17259300" y="8026511"/>
                  </a:lnTo>
                  <a:lnTo>
                    <a:pt x="0" y="80265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092356" y="5301665"/>
              <a:ext cx="1076325" cy="1076325"/>
            </a:xfrm>
            <a:custGeom>
              <a:avLst/>
              <a:gdLst/>
              <a:ahLst/>
              <a:cxnLst/>
              <a:rect l="l" t="t" r="r" b="b"/>
              <a:pathLst>
                <a:path w="1076325" h="1076325">
                  <a:moveTo>
                    <a:pt x="295122" y="798563"/>
                  </a:moveTo>
                  <a:lnTo>
                    <a:pt x="291172" y="775576"/>
                  </a:lnTo>
                  <a:lnTo>
                    <a:pt x="280263" y="755878"/>
                  </a:lnTo>
                  <a:lnTo>
                    <a:pt x="263766" y="740778"/>
                  </a:lnTo>
                  <a:lnTo>
                    <a:pt x="243039" y="731570"/>
                  </a:lnTo>
                  <a:lnTo>
                    <a:pt x="243039" y="694397"/>
                  </a:lnTo>
                  <a:lnTo>
                    <a:pt x="208318" y="694397"/>
                  </a:lnTo>
                  <a:lnTo>
                    <a:pt x="208318" y="731570"/>
                  </a:lnTo>
                  <a:lnTo>
                    <a:pt x="187591" y="740778"/>
                  </a:lnTo>
                  <a:lnTo>
                    <a:pt x="171094" y="755878"/>
                  </a:lnTo>
                  <a:lnTo>
                    <a:pt x="160185" y="775576"/>
                  </a:lnTo>
                  <a:lnTo>
                    <a:pt x="156235" y="798563"/>
                  </a:lnTo>
                  <a:lnTo>
                    <a:pt x="161696" y="825576"/>
                  </a:lnTo>
                  <a:lnTo>
                    <a:pt x="176593" y="847648"/>
                  </a:lnTo>
                  <a:lnTo>
                    <a:pt x="198666" y="862545"/>
                  </a:lnTo>
                  <a:lnTo>
                    <a:pt x="239166" y="870737"/>
                  </a:lnTo>
                  <a:lnTo>
                    <a:pt x="250215" y="878192"/>
                  </a:lnTo>
                  <a:lnTo>
                    <a:pt x="257670" y="889228"/>
                  </a:lnTo>
                  <a:lnTo>
                    <a:pt x="260400" y="902728"/>
                  </a:lnTo>
                  <a:lnTo>
                    <a:pt x="257670" y="916216"/>
                  </a:lnTo>
                  <a:lnTo>
                    <a:pt x="250215" y="927252"/>
                  </a:lnTo>
                  <a:lnTo>
                    <a:pt x="239166" y="934707"/>
                  </a:lnTo>
                  <a:lnTo>
                    <a:pt x="225679" y="937450"/>
                  </a:lnTo>
                  <a:lnTo>
                    <a:pt x="212191" y="934707"/>
                  </a:lnTo>
                  <a:lnTo>
                    <a:pt x="201142" y="927252"/>
                  </a:lnTo>
                  <a:lnTo>
                    <a:pt x="193700" y="916216"/>
                  </a:lnTo>
                  <a:lnTo>
                    <a:pt x="190957" y="902728"/>
                  </a:lnTo>
                  <a:lnTo>
                    <a:pt x="156235" y="902728"/>
                  </a:lnTo>
                  <a:lnTo>
                    <a:pt x="160185" y="925715"/>
                  </a:lnTo>
                  <a:lnTo>
                    <a:pt x="171094" y="945400"/>
                  </a:lnTo>
                  <a:lnTo>
                    <a:pt x="187591" y="960501"/>
                  </a:lnTo>
                  <a:lnTo>
                    <a:pt x="208318" y="969721"/>
                  </a:lnTo>
                  <a:lnTo>
                    <a:pt x="208318" y="1006881"/>
                  </a:lnTo>
                  <a:lnTo>
                    <a:pt x="243039" y="1006881"/>
                  </a:lnTo>
                  <a:lnTo>
                    <a:pt x="243039" y="969721"/>
                  </a:lnTo>
                  <a:lnTo>
                    <a:pt x="263766" y="960501"/>
                  </a:lnTo>
                  <a:lnTo>
                    <a:pt x="280263" y="945400"/>
                  </a:lnTo>
                  <a:lnTo>
                    <a:pt x="291172" y="925715"/>
                  </a:lnTo>
                  <a:lnTo>
                    <a:pt x="295122" y="902728"/>
                  </a:lnTo>
                  <a:lnTo>
                    <a:pt x="289661" y="875715"/>
                  </a:lnTo>
                  <a:lnTo>
                    <a:pt x="274764" y="853643"/>
                  </a:lnTo>
                  <a:lnTo>
                    <a:pt x="252691" y="838746"/>
                  </a:lnTo>
                  <a:lnTo>
                    <a:pt x="212191" y="830554"/>
                  </a:lnTo>
                  <a:lnTo>
                    <a:pt x="201142" y="823099"/>
                  </a:lnTo>
                  <a:lnTo>
                    <a:pt x="193700" y="812063"/>
                  </a:lnTo>
                  <a:lnTo>
                    <a:pt x="190957" y="798563"/>
                  </a:lnTo>
                  <a:lnTo>
                    <a:pt x="193700" y="785075"/>
                  </a:lnTo>
                  <a:lnTo>
                    <a:pt x="201142" y="774026"/>
                  </a:lnTo>
                  <a:lnTo>
                    <a:pt x="212191" y="766584"/>
                  </a:lnTo>
                  <a:lnTo>
                    <a:pt x="225679" y="763841"/>
                  </a:lnTo>
                  <a:lnTo>
                    <a:pt x="239166" y="766584"/>
                  </a:lnTo>
                  <a:lnTo>
                    <a:pt x="250215" y="774026"/>
                  </a:lnTo>
                  <a:lnTo>
                    <a:pt x="257670" y="785075"/>
                  </a:lnTo>
                  <a:lnTo>
                    <a:pt x="260400" y="798563"/>
                  </a:lnTo>
                  <a:lnTo>
                    <a:pt x="295122" y="798563"/>
                  </a:lnTo>
                  <a:close/>
                </a:path>
                <a:path w="1076325" h="1076325">
                  <a:moveTo>
                    <a:pt x="1076325" y="0"/>
                  </a:moveTo>
                  <a:lnTo>
                    <a:pt x="729119" y="0"/>
                  </a:lnTo>
                  <a:lnTo>
                    <a:pt x="729119" y="104165"/>
                  </a:lnTo>
                  <a:lnTo>
                    <a:pt x="898245" y="104165"/>
                  </a:lnTo>
                  <a:lnTo>
                    <a:pt x="607402" y="392430"/>
                  </a:lnTo>
                  <a:lnTo>
                    <a:pt x="553885" y="341236"/>
                  </a:lnTo>
                  <a:lnTo>
                    <a:pt x="504190" y="293700"/>
                  </a:lnTo>
                  <a:lnTo>
                    <a:pt x="212115" y="560070"/>
                  </a:lnTo>
                  <a:lnTo>
                    <a:pt x="235508" y="585698"/>
                  </a:lnTo>
                  <a:lnTo>
                    <a:pt x="503643" y="341236"/>
                  </a:lnTo>
                  <a:lnTo>
                    <a:pt x="607809" y="440855"/>
                  </a:lnTo>
                  <a:lnTo>
                    <a:pt x="656666" y="392430"/>
                  </a:lnTo>
                  <a:lnTo>
                    <a:pt x="982611" y="69443"/>
                  </a:lnTo>
                  <a:lnTo>
                    <a:pt x="763841" y="69443"/>
                  </a:lnTo>
                  <a:lnTo>
                    <a:pt x="763841" y="34721"/>
                  </a:lnTo>
                  <a:lnTo>
                    <a:pt x="1041603" y="34721"/>
                  </a:lnTo>
                  <a:lnTo>
                    <a:pt x="1041603" y="312483"/>
                  </a:lnTo>
                  <a:lnTo>
                    <a:pt x="1006881" y="312483"/>
                  </a:lnTo>
                  <a:lnTo>
                    <a:pt x="1006881" y="176517"/>
                  </a:lnTo>
                  <a:lnTo>
                    <a:pt x="1006881" y="91960"/>
                  </a:lnTo>
                  <a:lnTo>
                    <a:pt x="902716" y="197408"/>
                  </a:lnTo>
                  <a:lnTo>
                    <a:pt x="902716" y="246773"/>
                  </a:lnTo>
                  <a:lnTo>
                    <a:pt x="902716" y="1041603"/>
                  </a:lnTo>
                  <a:lnTo>
                    <a:pt x="833285" y="1041603"/>
                  </a:lnTo>
                  <a:lnTo>
                    <a:pt x="833285" y="352221"/>
                  </a:lnTo>
                  <a:lnTo>
                    <a:pt x="833285" y="317093"/>
                  </a:lnTo>
                  <a:lnTo>
                    <a:pt x="902716" y="246773"/>
                  </a:lnTo>
                  <a:lnTo>
                    <a:pt x="902716" y="197408"/>
                  </a:lnTo>
                  <a:lnTo>
                    <a:pt x="798563" y="302831"/>
                  </a:lnTo>
                  <a:lnTo>
                    <a:pt x="798563" y="352221"/>
                  </a:lnTo>
                  <a:lnTo>
                    <a:pt x="798563" y="1041603"/>
                  </a:lnTo>
                  <a:lnTo>
                    <a:pt x="729119" y="1041603"/>
                  </a:lnTo>
                  <a:lnTo>
                    <a:pt x="729119" y="457669"/>
                  </a:lnTo>
                  <a:lnTo>
                    <a:pt x="729119" y="422541"/>
                  </a:lnTo>
                  <a:lnTo>
                    <a:pt x="798563" y="352221"/>
                  </a:lnTo>
                  <a:lnTo>
                    <a:pt x="798563" y="302831"/>
                  </a:lnTo>
                  <a:lnTo>
                    <a:pt x="694397" y="408266"/>
                  </a:lnTo>
                  <a:lnTo>
                    <a:pt x="694397" y="457669"/>
                  </a:lnTo>
                  <a:lnTo>
                    <a:pt x="694397" y="1041603"/>
                  </a:lnTo>
                  <a:lnTo>
                    <a:pt x="624967" y="1041603"/>
                  </a:lnTo>
                  <a:lnTo>
                    <a:pt x="625030" y="527850"/>
                  </a:lnTo>
                  <a:lnTo>
                    <a:pt x="656526" y="495985"/>
                  </a:lnTo>
                  <a:lnTo>
                    <a:pt x="694397" y="457669"/>
                  </a:lnTo>
                  <a:lnTo>
                    <a:pt x="694397" y="408266"/>
                  </a:lnTo>
                  <a:lnTo>
                    <a:pt x="607733" y="495985"/>
                  </a:lnTo>
                  <a:lnTo>
                    <a:pt x="590245" y="477939"/>
                  </a:lnTo>
                  <a:lnTo>
                    <a:pt x="590245" y="527850"/>
                  </a:lnTo>
                  <a:lnTo>
                    <a:pt x="590245" y="1041603"/>
                  </a:lnTo>
                  <a:lnTo>
                    <a:pt x="520801" y="1041603"/>
                  </a:lnTo>
                  <a:lnTo>
                    <a:pt x="520801" y="456171"/>
                  </a:lnTo>
                  <a:lnTo>
                    <a:pt x="590245" y="527850"/>
                  </a:lnTo>
                  <a:lnTo>
                    <a:pt x="590245" y="477939"/>
                  </a:lnTo>
                  <a:lnTo>
                    <a:pt x="569175" y="456171"/>
                  </a:lnTo>
                  <a:lnTo>
                    <a:pt x="562737" y="449529"/>
                  </a:lnTo>
                  <a:lnTo>
                    <a:pt x="502627" y="387477"/>
                  </a:lnTo>
                  <a:lnTo>
                    <a:pt x="486079" y="402577"/>
                  </a:lnTo>
                  <a:lnTo>
                    <a:pt x="486079" y="449529"/>
                  </a:lnTo>
                  <a:lnTo>
                    <a:pt x="486079" y="1041603"/>
                  </a:lnTo>
                  <a:lnTo>
                    <a:pt x="345440" y="1041603"/>
                  </a:lnTo>
                  <a:lnTo>
                    <a:pt x="380822" y="1014133"/>
                  </a:lnTo>
                  <a:lnTo>
                    <a:pt x="410146" y="980300"/>
                  </a:lnTo>
                  <a:lnTo>
                    <a:pt x="432358" y="941108"/>
                  </a:lnTo>
                  <a:lnTo>
                    <a:pt x="446443" y="897559"/>
                  </a:lnTo>
                  <a:lnTo>
                    <a:pt x="451358" y="850646"/>
                  </a:lnTo>
                  <a:lnTo>
                    <a:pt x="445681" y="800239"/>
                  </a:lnTo>
                  <a:lnTo>
                    <a:pt x="429475" y="753833"/>
                  </a:lnTo>
                  <a:lnTo>
                    <a:pt x="416636" y="733082"/>
                  </a:lnTo>
                  <a:lnTo>
                    <a:pt x="416636" y="850646"/>
                  </a:lnTo>
                  <a:lnTo>
                    <a:pt x="411594" y="894384"/>
                  </a:lnTo>
                  <a:lnTo>
                    <a:pt x="397205" y="934554"/>
                  </a:lnTo>
                  <a:lnTo>
                    <a:pt x="374637" y="970013"/>
                  </a:lnTo>
                  <a:lnTo>
                    <a:pt x="345046" y="999604"/>
                  </a:lnTo>
                  <a:lnTo>
                    <a:pt x="309587" y="1022172"/>
                  </a:lnTo>
                  <a:lnTo>
                    <a:pt x="269417" y="1036548"/>
                  </a:lnTo>
                  <a:lnTo>
                    <a:pt x="225679" y="1041603"/>
                  </a:lnTo>
                  <a:lnTo>
                    <a:pt x="181940" y="1036548"/>
                  </a:lnTo>
                  <a:lnTo>
                    <a:pt x="141770" y="1022172"/>
                  </a:lnTo>
                  <a:lnTo>
                    <a:pt x="106311" y="999604"/>
                  </a:lnTo>
                  <a:lnTo>
                    <a:pt x="76720" y="970013"/>
                  </a:lnTo>
                  <a:lnTo>
                    <a:pt x="54152" y="934554"/>
                  </a:lnTo>
                  <a:lnTo>
                    <a:pt x="39776" y="894384"/>
                  </a:lnTo>
                  <a:lnTo>
                    <a:pt x="34721" y="850646"/>
                  </a:lnTo>
                  <a:lnTo>
                    <a:pt x="39776" y="806907"/>
                  </a:lnTo>
                  <a:lnTo>
                    <a:pt x="54152" y="766737"/>
                  </a:lnTo>
                  <a:lnTo>
                    <a:pt x="76720" y="731266"/>
                  </a:lnTo>
                  <a:lnTo>
                    <a:pt x="106311" y="701687"/>
                  </a:lnTo>
                  <a:lnTo>
                    <a:pt x="141770" y="679119"/>
                  </a:lnTo>
                  <a:lnTo>
                    <a:pt x="181940" y="664730"/>
                  </a:lnTo>
                  <a:lnTo>
                    <a:pt x="225679" y="659688"/>
                  </a:lnTo>
                  <a:lnTo>
                    <a:pt x="269417" y="664730"/>
                  </a:lnTo>
                  <a:lnTo>
                    <a:pt x="309587" y="679119"/>
                  </a:lnTo>
                  <a:lnTo>
                    <a:pt x="345046" y="701687"/>
                  </a:lnTo>
                  <a:lnTo>
                    <a:pt x="374637" y="731266"/>
                  </a:lnTo>
                  <a:lnTo>
                    <a:pt x="397205" y="766737"/>
                  </a:lnTo>
                  <a:lnTo>
                    <a:pt x="411594" y="806907"/>
                  </a:lnTo>
                  <a:lnTo>
                    <a:pt x="416636" y="850646"/>
                  </a:lnTo>
                  <a:lnTo>
                    <a:pt x="416636" y="733082"/>
                  </a:lnTo>
                  <a:lnTo>
                    <a:pt x="404012" y="712660"/>
                  </a:lnTo>
                  <a:lnTo>
                    <a:pt x="370573" y="677976"/>
                  </a:lnTo>
                  <a:lnTo>
                    <a:pt x="343306" y="659688"/>
                  </a:lnTo>
                  <a:lnTo>
                    <a:pt x="330415" y="651040"/>
                  </a:lnTo>
                  <a:lnTo>
                    <a:pt x="284810" y="633107"/>
                  </a:lnTo>
                  <a:lnTo>
                    <a:pt x="292836" y="625779"/>
                  </a:lnTo>
                  <a:lnTo>
                    <a:pt x="486079" y="449529"/>
                  </a:lnTo>
                  <a:lnTo>
                    <a:pt x="486079" y="402577"/>
                  </a:lnTo>
                  <a:lnTo>
                    <a:pt x="241274" y="625779"/>
                  </a:lnTo>
                  <a:lnTo>
                    <a:pt x="236118" y="625436"/>
                  </a:lnTo>
                  <a:lnTo>
                    <a:pt x="230974" y="624967"/>
                  </a:lnTo>
                  <a:lnTo>
                    <a:pt x="225679" y="624967"/>
                  </a:lnTo>
                  <a:lnTo>
                    <a:pt x="180251" y="629551"/>
                  </a:lnTo>
                  <a:lnTo>
                    <a:pt x="137922" y="642721"/>
                  </a:lnTo>
                  <a:lnTo>
                    <a:pt x="99593" y="663562"/>
                  </a:lnTo>
                  <a:lnTo>
                    <a:pt x="66179" y="691134"/>
                  </a:lnTo>
                  <a:lnTo>
                    <a:pt x="38595" y="724547"/>
                  </a:lnTo>
                  <a:lnTo>
                    <a:pt x="17767" y="762889"/>
                  </a:lnTo>
                  <a:lnTo>
                    <a:pt x="4597" y="805218"/>
                  </a:lnTo>
                  <a:lnTo>
                    <a:pt x="0" y="850646"/>
                  </a:lnTo>
                  <a:lnTo>
                    <a:pt x="4597" y="896073"/>
                  </a:lnTo>
                  <a:lnTo>
                    <a:pt x="17767" y="938403"/>
                  </a:lnTo>
                  <a:lnTo>
                    <a:pt x="38595" y="976731"/>
                  </a:lnTo>
                  <a:lnTo>
                    <a:pt x="66179" y="1010145"/>
                  </a:lnTo>
                  <a:lnTo>
                    <a:pt x="99593" y="1037729"/>
                  </a:lnTo>
                  <a:lnTo>
                    <a:pt x="137922" y="1058557"/>
                  </a:lnTo>
                  <a:lnTo>
                    <a:pt x="180251" y="1071727"/>
                  </a:lnTo>
                  <a:lnTo>
                    <a:pt x="225679" y="1076325"/>
                  </a:lnTo>
                  <a:lnTo>
                    <a:pt x="1041603" y="1076325"/>
                  </a:lnTo>
                  <a:lnTo>
                    <a:pt x="1041603" y="1041603"/>
                  </a:lnTo>
                  <a:lnTo>
                    <a:pt x="1041603" y="381927"/>
                  </a:lnTo>
                  <a:lnTo>
                    <a:pt x="1006881" y="381927"/>
                  </a:lnTo>
                  <a:lnTo>
                    <a:pt x="1006881" y="1041603"/>
                  </a:lnTo>
                  <a:lnTo>
                    <a:pt x="937437" y="1041603"/>
                  </a:lnTo>
                  <a:lnTo>
                    <a:pt x="937437" y="246773"/>
                  </a:lnTo>
                  <a:lnTo>
                    <a:pt x="937437" y="211645"/>
                  </a:lnTo>
                  <a:lnTo>
                    <a:pt x="972159" y="176517"/>
                  </a:lnTo>
                  <a:lnTo>
                    <a:pt x="972159" y="347205"/>
                  </a:lnTo>
                  <a:lnTo>
                    <a:pt x="1076325" y="347205"/>
                  </a:lnTo>
                  <a:lnTo>
                    <a:pt x="1076325" y="312483"/>
                  </a:lnTo>
                  <a:lnTo>
                    <a:pt x="1076325" y="34721"/>
                  </a:lnTo>
                  <a:lnTo>
                    <a:pt x="1076325" y="0"/>
                  </a:lnTo>
                  <a:close/>
                </a:path>
              </a:pathLst>
            </a:custGeom>
            <a:solidFill>
              <a:srgbClr val="696B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414641" y="7223602"/>
            <a:ext cx="9633585" cy="268478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40"/>
              </a:spcBef>
            </a:pPr>
            <a:r>
              <a:rPr sz="3450" spc="-490" dirty="0">
                <a:latin typeface="Arial"/>
                <a:cs typeface="Arial"/>
              </a:rPr>
              <a:t>Le </a:t>
            </a:r>
            <a:r>
              <a:rPr sz="3450" spc="-235" dirty="0">
                <a:latin typeface="Arial"/>
                <a:cs typeface="Arial"/>
              </a:rPr>
              <a:t>coaching </a:t>
            </a:r>
            <a:r>
              <a:rPr sz="3450" spc="-270" dirty="0">
                <a:latin typeface="Arial"/>
                <a:cs typeface="Arial"/>
              </a:rPr>
              <a:t>professionnel </a:t>
            </a:r>
            <a:r>
              <a:rPr sz="3450" spc="-260" dirty="0">
                <a:latin typeface="Arial"/>
                <a:cs typeface="Arial"/>
              </a:rPr>
              <a:t>est </a:t>
            </a:r>
            <a:r>
              <a:rPr sz="3450" spc="-265" dirty="0">
                <a:latin typeface="Arial"/>
                <a:cs typeface="Arial"/>
              </a:rPr>
              <a:t>l’accompagnement </a:t>
            </a:r>
            <a:r>
              <a:rPr sz="3450" spc="-250" dirty="0">
                <a:latin typeface="Arial"/>
                <a:cs typeface="Arial"/>
              </a:rPr>
              <a:t>de  </a:t>
            </a:r>
            <a:r>
              <a:rPr sz="3450" spc="-345" dirty="0">
                <a:latin typeface="Arial"/>
                <a:cs typeface="Arial"/>
              </a:rPr>
              <a:t>personnes </a:t>
            </a:r>
            <a:r>
              <a:rPr sz="3450" spc="-275" dirty="0">
                <a:latin typeface="Arial"/>
                <a:cs typeface="Arial"/>
              </a:rPr>
              <a:t>pour </a:t>
            </a:r>
            <a:r>
              <a:rPr sz="3450" spc="-200" dirty="0">
                <a:latin typeface="Arial"/>
                <a:cs typeface="Arial"/>
              </a:rPr>
              <a:t>le </a:t>
            </a:r>
            <a:r>
              <a:rPr sz="3450" spc="-275" dirty="0">
                <a:latin typeface="Arial"/>
                <a:cs typeface="Arial"/>
              </a:rPr>
              <a:t>développement </a:t>
            </a:r>
            <a:r>
              <a:rPr sz="3450" spc="-250" dirty="0">
                <a:latin typeface="Arial"/>
                <a:cs typeface="Arial"/>
              </a:rPr>
              <a:t>de </a:t>
            </a:r>
            <a:r>
              <a:rPr sz="3450" spc="-305" dirty="0">
                <a:latin typeface="Arial"/>
                <a:cs typeface="Arial"/>
              </a:rPr>
              <a:t>leurs </a:t>
            </a:r>
            <a:r>
              <a:rPr sz="3450" spc="-210" dirty="0">
                <a:latin typeface="Arial"/>
                <a:cs typeface="Arial"/>
              </a:rPr>
              <a:t>potentiels </a:t>
            </a:r>
            <a:r>
              <a:rPr sz="3450" spc="-130" dirty="0">
                <a:latin typeface="Arial"/>
                <a:cs typeface="Arial"/>
              </a:rPr>
              <a:t>et </a:t>
            </a:r>
            <a:r>
              <a:rPr sz="3450" spc="-250" dirty="0">
                <a:latin typeface="Arial"/>
                <a:cs typeface="Arial"/>
              </a:rPr>
              <a:t>de  </a:t>
            </a:r>
            <a:r>
              <a:rPr sz="3450" spc="-305" dirty="0">
                <a:latin typeface="Arial"/>
                <a:cs typeface="Arial"/>
              </a:rPr>
              <a:t>leurs </a:t>
            </a:r>
            <a:r>
              <a:rPr sz="3450" spc="-200" dirty="0">
                <a:latin typeface="Arial"/>
                <a:cs typeface="Arial"/>
              </a:rPr>
              <a:t>savoir-faire </a:t>
            </a:r>
            <a:r>
              <a:rPr sz="3450" spc="-335" dirty="0">
                <a:latin typeface="Arial"/>
                <a:cs typeface="Arial"/>
              </a:rPr>
              <a:t>dans </a:t>
            </a:r>
            <a:r>
              <a:rPr sz="3450" spc="-200" dirty="0">
                <a:latin typeface="Arial"/>
                <a:cs typeface="Arial"/>
              </a:rPr>
              <a:t>le </a:t>
            </a:r>
            <a:r>
              <a:rPr sz="3450" spc="-220" dirty="0">
                <a:latin typeface="Arial"/>
                <a:cs typeface="Arial"/>
              </a:rPr>
              <a:t>cadre </a:t>
            </a:r>
            <a:r>
              <a:rPr sz="3450" spc="-170" dirty="0">
                <a:latin typeface="Arial"/>
                <a:cs typeface="Arial"/>
              </a:rPr>
              <a:t>d’objectifs</a:t>
            </a:r>
            <a:r>
              <a:rPr sz="3450" spc="385" dirty="0">
                <a:latin typeface="Arial"/>
                <a:cs typeface="Arial"/>
              </a:rPr>
              <a:t> </a:t>
            </a:r>
            <a:r>
              <a:rPr sz="3450" spc="-280" dirty="0">
                <a:latin typeface="Arial"/>
                <a:cs typeface="Arial"/>
              </a:rPr>
              <a:t>professionnels.</a:t>
            </a:r>
            <a:endParaRPr sz="3450">
              <a:latin typeface="Arial"/>
              <a:cs typeface="Arial"/>
            </a:endParaRPr>
          </a:p>
          <a:p>
            <a:pPr marL="12700" marR="249554">
              <a:lnSpc>
                <a:spcPct val="101400"/>
              </a:lnSpc>
            </a:pPr>
            <a:r>
              <a:rPr sz="3450" spc="-275" dirty="0">
                <a:latin typeface="Arial"/>
                <a:cs typeface="Arial"/>
              </a:rPr>
              <a:t>Aujourd’hui, </a:t>
            </a:r>
            <a:r>
              <a:rPr sz="3450" spc="-160" dirty="0">
                <a:latin typeface="Arial"/>
                <a:cs typeface="Arial"/>
              </a:rPr>
              <a:t>la </a:t>
            </a:r>
            <a:r>
              <a:rPr sz="3450" spc="-200" dirty="0">
                <a:latin typeface="Arial"/>
                <a:cs typeface="Arial"/>
              </a:rPr>
              <a:t>pratique </a:t>
            </a:r>
            <a:r>
              <a:rPr sz="3450" spc="-290" dirty="0">
                <a:latin typeface="Arial"/>
                <a:cs typeface="Arial"/>
              </a:rPr>
              <a:t>s’est </a:t>
            </a:r>
            <a:r>
              <a:rPr sz="3450" spc="-260" dirty="0">
                <a:latin typeface="Arial"/>
                <a:cs typeface="Arial"/>
              </a:rPr>
              <a:t>étendue </a:t>
            </a:r>
            <a:r>
              <a:rPr sz="3450" spc="-330" dirty="0">
                <a:latin typeface="Arial"/>
                <a:cs typeface="Arial"/>
              </a:rPr>
              <a:t>aux </a:t>
            </a:r>
            <a:r>
              <a:rPr sz="3450" spc="-320" dirty="0">
                <a:latin typeface="Arial"/>
                <a:cs typeface="Arial"/>
              </a:rPr>
              <a:t>domaines </a:t>
            </a:r>
            <a:r>
              <a:rPr sz="3450" spc="-250" dirty="0">
                <a:latin typeface="Arial"/>
                <a:cs typeface="Arial"/>
              </a:rPr>
              <a:t>de </a:t>
            </a:r>
            <a:r>
              <a:rPr sz="3450" spc="-160" dirty="0">
                <a:latin typeface="Arial"/>
                <a:cs typeface="Arial"/>
              </a:rPr>
              <a:t>la  </a:t>
            </a:r>
            <a:r>
              <a:rPr sz="3450" spc="-275" dirty="0">
                <a:latin typeface="Arial"/>
                <a:cs typeface="Arial"/>
              </a:rPr>
              <a:t>vie </a:t>
            </a:r>
            <a:r>
              <a:rPr sz="3450" spc="-235" dirty="0">
                <a:latin typeface="Arial"/>
                <a:cs typeface="Arial"/>
              </a:rPr>
              <a:t>quotidienne </a:t>
            </a:r>
            <a:r>
              <a:rPr sz="3450" spc="-130" dirty="0">
                <a:latin typeface="Arial"/>
                <a:cs typeface="Arial"/>
              </a:rPr>
              <a:t>et</a:t>
            </a:r>
            <a:r>
              <a:rPr sz="3450" spc="55" dirty="0">
                <a:latin typeface="Arial"/>
                <a:cs typeface="Arial"/>
              </a:rPr>
              <a:t> </a:t>
            </a:r>
            <a:r>
              <a:rPr sz="3450" spc="-270" dirty="0">
                <a:latin typeface="Arial"/>
                <a:cs typeface="Arial"/>
              </a:rPr>
              <a:t>personnelle.</a:t>
            </a:r>
            <a:endParaRPr sz="345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1988869" y="7959390"/>
            <a:ext cx="1296958" cy="1295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2094883" y="3135540"/>
            <a:ext cx="1233805" cy="1549400"/>
          </a:xfrm>
          <a:custGeom>
            <a:avLst/>
            <a:gdLst/>
            <a:ahLst/>
            <a:cxnLst/>
            <a:rect l="l" t="t" r="r" b="b"/>
            <a:pathLst>
              <a:path w="1233805" h="1549400">
                <a:moveTo>
                  <a:pt x="664413" y="70256"/>
                </a:moveTo>
                <a:lnTo>
                  <a:pt x="583272" y="3784"/>
                </a:lnTo>
                <a:lnTo>
                  <a:pt x="564959" y="0"/>
                </a:lnTo>
                <a:lnTo>
                  <a:pt x="556196" y="3276"/>
                </a:lnTo>
                <a:lnTo>
                  <a:pt x="549363" y="9842"/>
                </a:lnTo>
                <a:lnTo>
                  <a:pt x="546417" y="18516"/>
                </a:lnTo>
                <a:lnTo>
                  <a:pt x="546633" y="27546"/>
                </a:lnTo>
                <a:lnTo>
                  <a:pt x="550049" y="35890"/>
                </a:lnTo>
                <a:lnTo>
                  <a:pt x="556628" y="42532"/>
                </a:lnTo>
                <a:lnTo>
                  <a:pt x="569950" y="52222"/>
                </a:lnTo>
                <a:lnTo>
                  <a:pt x="522528" y="63461"/>
                </a:lnTo>
                <a:lnTo>
                  <a:pt x="477367" y="80010"/>
                </a:lnTo>
                <a:lnTo>
                  <a:pt x="434848" y="101498"/>
                </a:lnTo>
                <a:lnTo>
                  <a:pt x="395287" y="127584"/>
                </a:lnTo>
                <a:lnTo>
                  <a:pt x="359067" y="157899"/>
                </a:lnTo>
                <a:lnTo>
                  <a:pt x="326529" y="192100"/>
                </a:lnTo>
                <a:lnTo>
                  <a:pt x="298030" y="229831"/>
                </a:lnTo>
                <a:lnTo>
                  <a:pt x="273913" y="270751"/>
                </a:lnTo>
                <a:lnTo>
                  <a:pt x="254546" y="314490"/>
                </a:lnTo>
                <a:lnTo>
                  <a:pt x="240271" y="360705"/>
                </a:lnTo>
                <a:lnTo>
                  <a:pt x="231457" y="409041"/>
                </a:lnTo>
                <a:lnTo>
                  <a:pt x="228434" y="459143"/>
                </a:lnTo>
                <a:lnTo>
                  <a:pt x="230339" y="468541"/>
                </a:lnTo>
                <a:lnTo>
                  <a:pt x="235546" y="476250"/>
                </a:lnTo>
                <a:lnTo>
                  <a:pt x="243255" y="481444"/>
                </a:lnTo>
                <a:lnTo>
                  <a:pt x="252653" y="483362"/>
                </a:lnTo>
                <a:lnTo>
                  <a:pt x="262064" y="481444"/>
                </a:lnTo>
                <a:lnTo>
                  <a:pt x="269760" y="476250"/>
                </a:lnTo>
                <a:lnTo>
                  <a:pt x="274967" y="468541"/>
                </a:lnTo>
                <a:lnTo>
                  <a:pt x="276872" y="459143"/>
                </a:lnTo>
                <a:lnTo>
                  <a:pt x="280212" y="409740"/>
                </a:lnTo>
                <a:lnTo>
                  <a:pt x="289915" y="362331"/>
                </a:lnTo>
                <a:lnTo>
                  <a:pt x="305549" y="317373"/>
                </a:lnTo>
                <a:lnTo>
                  <a:pt x="326669" y="275285"/>
                </a:lnTo>
                <a:lnTo>
                  <a:pt x="352831" y="236512"/>
                </a:lnTo>
                <a:lnTo>
                  <a:pt x="383603" y="201485"/>
                </a:lnTo>
                <a:lnTo>
                  <a:pt x="418528" y="170649"/>
                </a:lnTo>
                <a:lnTo>
                  <a:pt x="457187" y="144437"/>
                </a:lnTo>
                <a:lnTo>
                  <a:pt x="499122" y="123291"/>
                </a:lnTo>
                <a:lnTo>
                  <a:pt x="543902" y="107657"/>
                </a:lnTo>
                <a:lnTo>
                  <a:pt x="591070" y="97942"/>
                </a:lnTo>
                <a:lnTo>
                  <a:pt x="640194" y="94615"/>
                </a:lnTo>
                <a:lnTo>
                  <a:pt x="648042" y="93319"/>
                </a:lnTo>
                <a:lnTo>
                  <a:pt x="654875" y="89763"/>
                </a:lnTo>
                <a:lnTo>
                  <a:pt x="660120" y="84391"/>
                </a:lnTo>
                <a:lnTo>
                  <a:pt x="663206" y="77660"/>
                </a:lnTo>
                <a:lnTo>
                  <a:pt x="664413" y="70256"/>
                </a:lnTo>
                <a:close/>
              </a:path>
              <a:path w="1233805" h="1549400">
                <a:moveTo>
                  <a:pt x="749185" y="434911"/>
                </a:moveTo>
                <a:lnTo>
                  <a:pt x="742429" y="392696"/>
                </a:lnTo>
                <a:lnTo>
                  <a:pt x="723569" y="356108"/>
                </a:lnTo>
                <a:lnTo>
                  <a:pt x="717600" y="350139"/>
                </a:lnTo>
                <a:lnTo>
                  <a:pt x="700747" y="333286"/>
                </a:lnTo>
                <a:lnTo>
                  <a:pt x="700747" y="434911"/>
                </a:lnTo>
                <a:lnTo>
                  <a:pt x="694143" y="468083"/>
                </a:lnTo>
                <a:lnTo>
                  <a:pt x="676071" y="495020"/>
                </a:lnTo>
                <a:lnTo>
                  <a:pt x="649147" y="513092"/>
                </a:lnTo>
                <a:lnTo>
                  <a:pt x="615975" y="519696"/>
                </a:lnTo>
                <a:lnTo>
                  <a:pt x="582803" y="513092"/>
                </a:lnTo>
                <a:lnTo>
                  <a:pt x="555879" y="495020"/>
                </a:lnTo>
                <a:lnTo>
                  <a:pt x="537806" y="468083"/>
                </a:lnTo>
                <a:lnTo>
                  <a:pt x="531202" y="434911"/>
                </a:lnTo>
                <a:lnTo>
                  <a:pt x="537806" y="401751"/>
                </a:lnTo>
                <a:lnTo>
                  <a:pt x="582803" y="356743"/>
                </a:lnTo>
                <a:lnTo>
                  <a:pt x="649147" y="356743"/>
                </a:lnTo>
                <a:lnTo>
                  <a:pt x="694143" y="401751"/>
                </a:lnTo>
                <a:lnTo>
                  <a:pt x="700747" y="434911"/>
                </a:lnTo>
                <a:lnTo>
                  <a:pt x="700747" y="333286"/>
                </a:lnTo>
                <a:lnTo>
                  <a:pt x="694778" y="327317"/>
                </a:lnTo>
                <a:lnTo>
                  <a:pt x="658190" y="308457"/>
                </a:lnTo>
                <a:lnTo>
                  <a:pt x="615975" y="301701"/>
                </a:lnTo>
                <a:lnTo>
                  <a:pt x="573747" y="308457"/>
                </a:lnTo>
                <a:lnTo>
                  <a:pt x="537171" y="327317"/>
                </a:lnTo>
                <a:lnTo>
                  <a:pt x="508368" y="356108"/>
                </a:lnTo>
                <a:lnTo>
                  <a:pt x="489521" y="392696"/>
                </a:lnTo>
                <a:lnTo>
                  <a:pt x="482752" y="434911"/>
                </a:lnTo>
                <a:lnTo>
                  <a:pt x="489521" y="477139"/>
                </a:lnTo>
                <a:lnTo>
                  <a:pt x="508368" y="513727"/>
                </a:lnTo>
                <a:lnTo>
                  <a:pt x="537171" y="542518"/>
                </a:lnTo>
                <a:lnTo>
                  <a:pt x="573747" y="561365"/>
                </a:lnTo>
                <a:lnTo>
                  <a:pt x="615975" y="568134"/>
                </a:lnTo>
                <a:lnTo>
                  <a:pt x="658190" y="561365"/>
                </a:lnTo>
                <a:lnTo>
                  <a:pt x="694778" y="542518"/>
                </a:lnTo>
                <a:lnTo>
                  <a:pt x="717600" y="519696"/>
                </a:lnTo>
                <a:lnTo>
                  <a:pt x="723569" y="513727"/>
                </a:lnTo>
                <a:lnTo>
                  <a:pt x="742429" y="477139"/>
                </a:lnTo>
                <a:lnTo>
                  <a:pt x="749185" y="434911"/>
                </a:lnTo>
                <a:close/>
              </a:path>
              <a:path w="1233805" h="1549400">
                <a:moveTo>
                  <a:pt x="882408" y="408279"/>
                </a:moveTo>
                <a:lnTo>
                  <a:pt x="878954" y="388289"/>
                </a:lnTo>
                <a:lnTo>
                  <a:pt x="869378" y="371030"/>
                </a:lnTo>
                <a:lnTo>
                  <a:pt x="854811" y="357860"/>
                </a:lnTo>
                <a:lnTo>
                  <a:pt x="836383" y="350139"/>
                </a:lnTo>
                <a:lnTo>
                  <a:pt x="833958" y="342874"/>
                </a:lnTo>
                <a:lnTo>
                  <a:pt x="832751" y="340448"/>
                </a:lnTo>
                <a:lnTo>
                  <a:pt x="840447" y="322097"/>
                </a:lnTo>
                <a:lnTo>
                  <a:pt x="841679" y="302602"/>
                </a:lnTo>
                <a:lnTo>
                  <a:pt x="836333" y="283578"/>
                </a:lnTo>
                <a:lnTo>
                  <a:pt x="830326" y="275120"/>
                </a:lnTo>
                <a:lnTo>
                  <a:pt x="830326" y="402221"/>
                </a:lnTo>
                <a:lnTo>
                  <a:pt x="830326" y="468820"/>
                </a:lnTo>
                <a:lnTo>
                  <a:pt x="825487" y="473671"/>
                </a:lnTo>
                <a:lnTo>
                  <a:pt x="796417" y="473671"/>
                </a:lnTo>
                <a:lnTo>
                  <a:pt x="791921" y="490677"/>
                </a:lnTo>
                <a:lnTo>
                  <a:pt x="785825" y="507123"/>
                </a:lnTo>
                <a:lnTo>
                  <a:pt x="778370" y="522884"/>
                </a:lnTo>
                <a:lnTo>
                  <a:pt x="769772" y="537857"/>
                </a:lnTo>
                <a:lnTo>
                  <a:pt x="791578" y="559650"/>
                </a:lnTo>
                <a:lnTo>
                  <a:pt x="791578" y="565708"/>
                </a:lnTo>
                <a:lnTo>
                  <a:pt x="745553" y="611733"/>
                </a:lnTo>
                <a:lnTo>
                  <a:pt x="743127" y="612940"/>
                </a:lnTo>
                <a:lnTo>
                  <a:pt x="738289" y="612940"/>
                </a:lnTo>
                <a:lnTo>
                  <a:pt x="734656" y="611733"/>
                </a:lnTo>
                <a:lnTo>
                  <a:pt x="733437" y="609307"/>
                </a:lnTo>
                <a:lnTo>
                  <a:pt x="716483" y="592353"/>
                </a:lnTo>
                <a:lnTo>
                  <a:pt x="701522" y="601459"/>
                </a:lnTo>
                <a:lnTo>
                  <a:pt x="685761" y="608850"/>
                </a:lnTo>
                <a:lnTo>
                  <a:pt x="669315" y="614667"/>
                </a:lnTo>
                <a:lnTo>
                  <a:pt x="652297" y="618998"/>
                </a:lnTo>
                <a:lnTo>
                  <a:pt x="652297" y="648068"/>
                </a:lnTo>
                <a:lnTo>
                  <a:pt x="647458" y="652907"/>
                </a:lnTo>
                <a:lnTo>
                  <a:pt x="580847" y="652907"/>
                </a:lnTo>
                <a:lnTo>
                  <a:pt x="578434" y="650481"/>
                </a:lnTo>
                <a:lnTo>
                  <a:pt x="576008" y="648068"/>
                </a:lnTo>
                <a:lnTo>
                  <a:pt x="576008" y="618998"/>
                </a:lnTo>
                <a:lnTo>
                  <a:pt x="558990" y="614489"/>
                </a:lnTo>
                <a:lnTo>
                  <a:pt x="554812" y="612940"/>
                </a:lnTo>
                <a:lnTo>
                  <a:pt x="542556" y="608406"/>
                </a:lnTo>
                <a:lnTo>
                  <a:pt x="526783" y="600951"/>
                </a:lnTo>
                <a:lnTo>
                  <a:pt x="511822" y="592353"/>
                </a:lnTo>
                <a:lnTo>
                  <a:pt x="492442" y="611733"/>
                </a:lnTo>
                <a:lnTo>
                  <a:pt x="490016" y="612940"/>
                </a:lnTo>
                <a:lnTo>
                  <a:pt x="485178" y="612940"/>
                </a:lnTo>
                <a:lnTo>
                  <a:pt x="481545" y="611733"/>
                </a:lnTo>
                <a:lnTo>
                  <a:pt x="480339" y="609307"/>
                </a:lnTo>
                <a:lnTo>
                  <a:pt x="436740" y="565708"/>
                </a:lnTo>
                <a:lnTo>
                  <a:pt x="436740" y="559650"/>
                </a:lnTo>
                <a:lnTo>
                  <a:pt x="458533" y="537857"/>
                </a:lnTo>
                <a:lnTo>
                  <a:pt x="449427" y="522884"/>
                </a:lnTo>
                <a:lnTo>
                  <a:pt x="442036" y="507123"/>
                </a:lnTo>
                <a:lnTo>
                  <a:pt x="436219" y="490677"/>
                </a:lnTo>
                <a:lnTo>
                  <a:pt x="431888" y="473671"/>
                </a:lnTo>
                <a:lnTo>
                  <a:pt x="408876" y="473671"/>
                </a:lnTo>
                <a:lnTo>
                  <a:pt x="402831" y="472465"/>
                </a:lnTo>
                <a:lnTo>
                  <a:pt x="397979" y="467614"/>
                </a:lnTo>
                <a:lnTo>
                  <a:pt x="397979" y="402221"/>
                </a:lnTo>
                <a:lnTo>
                  <a:pt x="402831" y="397370"/>
                </a:lnTo>
                <a:lnTo>
                  <a:pt x="431888" y="397370"/>
                </a:lnTo>
                <a:lnTo>
                  <a:pt x="436397" y="380365"/>
                </a:lnTo>
                <a:lnTo>
                  <a:pt x="442493" y="363918"/>
                </a:lnTo>
                <a:lnTo>
                  <a:pt x="449948" y="348157"/>
                </a:lnTo>
                <a:lnTo>
                  <a:pt x="458533" y="333184"/>
                </a:lnTo>
                <a:lnTo>
                  <a:pt x="436740" y="311391"/>
                </a:lnTo>
                <a:lnTo>
                  <a:pt x="436740" y="305333"/>
                </a:lnTo>
                <a:lnTo>
                  <a:pt x="482752" y="259308"/>
                </a:lnTo>
                <a:lnTo>
                  <a:pt x="485178" y="258102"/>
                </a:lnTo>
                <a:lnTo>
                  <a:pt x="490016" y="258102"/>
                </a:lnTo>
                <a:lnTo>
                  <a:pt x="493649" y="259308"/>
                </a:lnTo>
                <a:lnTo>
                  <a:pt x="494868" y="261734"/>
                </a:lnTo>
                <a:lnTo>
                  <a:pt x="511822" y="278688"/>
                </a:lnTo>
                <a:lnTo>
                  <a:pt x="526783" y="269582"/>
                </a:lnTo>
                <a:lnTo>
                  <a:pt x="542556" y="262191"/>
                </a:lnTo>
                <a:lnTo>
                  <a:pt x="554126" y="258102"/>
                </a:lnTo>
                <a:lnTo>
                  <a:pt x="558990" y="256374"/>
                </a:lnTo>
                <a:lnTo>
                  <a:pt x="576008" y="252044"/>
                </a:lnTo>
                <a:lnTo>
                  <a:pt x="576008" y="222986"/>
                </a:lnTo>
                <a:lnTo>
                  <a:pt x="578434" y="220560"/>
                </a:lnTo>
                <a:lnTo>
                  <a:pt x="580847" y="218135"/>
                </a:lnTo>
                <a:lnTo>
                  <a:pt x="647458" y="218135"/>
                </a:lnTo>
                <a:lnTo>
                  <a:pt x="652297" y="222986"/>
                </a:lnTo>
                <a:lnTo>
                  <a:pt x="652297" y="252044"/>
                </a:lnTo>
                <a:lnTo>
                  <a:pt x="669315" y="256552"/>
                </a:lnTo>
                <a:lnTo>
                  <a:pt x="685761" y="262648"/>
                </a:lnTo>
                <a:lnTo>
                  <a:pt x="701522" y="270103"/>
                </a:lnTo>
                <a:lnTo>
                  <a:pt x="716483" y="278688"/>
                </a:lnTo>
                <a:lnTo>
                  <a:pt x="735863" y="259308"/>
                </a:lnTo>
                <a:lnTo>
                  <a:pt x="738289" y="258102"/>
                </a:lnTo>
                <a:lnTo>
                  <a:pt x="743127" y="258102"/>
                </a:lnTo>
                <a:lnTo>
                  <a:pt x="746760" y="259308"/>
                </a:lnTo>
                <a:lnTo>
                  <a:pt x="747979" y="261734"/>
                </a:lnTo>
                <a:lnTo>
                  <a:pt x="791578" y="305333"/>
                </a:lnTo>
                <a:lnTo>
                  <a:pt x="791578" y="311391"/>
                </a:lnTo>
                <a:lnTo>
                  <a:pt x="769772" y="333184"/>
                </a:lnTo>
                <a:lnTo>
                  <a:pt x="778878" y="348157"/>
                </a:lnTo>
                <a:lnTo>
                  <a:pt x="786282" y="363918"/>
                </a:lnTo>
                <a:lnTo>
                  <a:pt x="792086" y="380365"/>
                </a:lnTo>
                <a:lnTo>
                  <a:pt x="796417" y="397370"/>
                </a:lnTo>
                <a:lnTo>
                  <a:pt x="825487" y="397370"/>
                </a:lnTo>
                <a:lnTo>
                  <a:pt x="830326" y="402221"/>
                </a:lnTo>
                <a:lnTo>
                  <a:pt x="830326" y="275120"/>
                </a:lnTo>
                <a:lnTo>
                  <a:pt x="785520" y="227825"/>
                </a:lnTo>
                <a:lnTo>
                  <a:pt x="743127" y="210870"/>
                </a:lnTo>
                <a:lnTo>
                  <a:pt x="734974" y="211531"/>
                </a:lnTo>
                <a:lnTo>
                  <a:pt x="726935" y="213448"/>
                </a:lnTo>
                <a:lnTo>
                  <a:pt x="719124" y="216496"/>
                </a:lnTo>
                <a:lnTo>
                  <a:pt x="711644" y="220560"/>
                </a:lnTo>
                <a:lnTo>
                  <a:pt x="704380" y="218135"/>
                </a:lnTo>
                <a:lnTo>
                  <a:pt x="701954" y="216928"/>
                </a:lnTo>
                <a:lnTo>
                  <a:pt x="694410" y="198501"/>
                </a:lnTo>
                <a:lnTo>
                  <a:pt x="681520" y="183921"/>
                </a:lnTo>
                <a:lnTo>
                  <a:pt x="664324" y="174345"/>
                </a:lnTo>
                <a:lnTo>
                  <a:pt x="643826" y="170903"/>
                </a:lnTo>
                <a:lnTo>
                  <a:pt x="589330" y="170903"/>
                </a:lnTo>
                <a:lnTo>
                  <a:pt x="569341" y="174345"/>
                </a:lnTo>
                <a:lnTo>
                  <a:pt x="552094" y="183921"/>
                </a:lnTo>
                <a:lnTo>
                  <a:pt x="538911" y="198501"/>
                </a:lnTo>
                <a:lnTo>
                  <a:pt x="531202" y="216928"/>
                </a:lnTo>
                <a:lnTo>
                  <a:pt x="523925" y="219354"/>
                </a:lnTo>
                <a:lnTo>
                  <a:pt x="521512" y="220560"/>
                </a:lnTo>
                <a:lnTo>
                  <a:pt x="514032" y="216496"/>
                </a:lnTo>
                <a:lnTo>
                  <a:pt x="506222" y="213448"/>
                </a:lnTo>
                <a:lnTo>
                  <a:pt x="498182" y="211531"/>
                </a:lnTo>
                <a:lnTo>
                  <a:pt x="490016" y="210870"/>
                </a:lnTo>
                <a:lnTo>
                  <a:pt x="478459" y="211988"/>
                </a:lnTo>
                <a:lnTo>
                  <a:pt x="408876" y="265366"/>
                </a:lnTo>
                <a:lnTo>
                  <a:pt x="391922" y="307759"/>
                </a:lnTo>
                <a:lnTo>
                  <a:pt x="392582" y="315912"/>
                </a:lnTo>
                <a:lnTo>
                  <a:pt x="394500" y="323951"/>
                </a:lnTo>
                <a:lnTo>
                  <a:pt x="397548" y="331774"/>
                </a:lnTo>
                <a:lnTo>
                  <a:pt x="401612" y="339242"/>
                </a:lnTo>
                <a:lnTo>
                  <a:pt x="399186" y="346506"/>
                </a:lnTo>
                <a:lnTo>
                  <a:pt x="397979" y="348932"/>
                </a:lnTo>
                <a:lnTo>
                  <a:pt x="379552" y="356476"/>
                </a:lnTo>
                <a:lnTo>
                  <a:pt x="364985" y="369366"/>
                </a:lnTo>
                <a:lnTo>
                  <a:pt x="355409" y="386575"/>
                </a:lnTo>
                <a:lnTo>
                  <a:pt x="351955" y="407060"/>
                </a:lnTo>
                <a:lnTo>
                  <a:pt x="351955" y="461556"/>
                </a:lnTo>
                <a:lnTo>
                  <a:pt x="355409" y="481545"/>
                </a:lnTo>
                <a:lnTo>
                  <a:pt x="364985" y="498805"/>
                </a:lnTo>
                <a:lnTo>
                  <a:pt x="379552" y="511975"/>
                </a:lnTo>
                <a:lnTo>
                  <a:pt x="397979" y="519696"/>
                </a:lnTo>
                <a:lnTo>
                  <a:pt x="400405" y="526961"/>
                </a:lnTo>
                <a:lnTo>
                  <a:pt x="401612" y="529374"/>
                </a:lnTo>
                <a:lnTo>
                  <a:pt x="393217" y="548436"/>
                </a:lnTo>
                <a:lnTo>
                  <a:pt x="391617" y="568286"/>
                </a:lnTo>
                <a:lnTo>
                  <a:pt x="408876" y="604469"/>
                </a:lnTo>
                <a:lnTo>
                  <a:pt x="447636" y="643216"/>
                </a:lnTo>
                <a:lnTo>
                  <a:pt x="490016" y="660171"/>
                </a:lnTo>
                <a:lnTo>
                  <a:pt x="498182" y="659511"/>
                </a:lnTo>
                <a:lnTo>
                  <a:pt x="506222" y="657606"/>
                </a:lnTo>
                <a:lnTo>
                  <a:pt x="514032" y="654558"/>
                </a:lnTo>
                <a:lnTo>
                  <a:pt x="521512" y="650481"/>
                </a:lnTo>
                <a:lnTo>
                  <a:pt x="528777" y="652907"/>
                </a:lnTo>
                <a:lnTo>
                  <a:pt x="531202" y="654113"/>
                </a:lnTo>
                <a:lnTo>
                  <a:pt x="538746" y="672553"/>
                </a:lnTo>
                <a:lnTo>
                  <a:pt x="551637" y="687120"/>
                </a:lnTo>
                <a:lnTo>
                  <a:pt x="568833" y="696696"/>
                </a:lnTo>
                <a:lnTo>
                  <a:pt x="589330" y="700138"/>
                </a:lnTo>
                <a:lnTo>
                  <a:pt x="643826" y="700138"/>
                </a:lnTo>
                <a:lnTo>
                  <a:pt x="663803" y="696696"/>
                </a:lnTo>
                <a:lnTo>
                  <a:pt x="681062" y="687120"/>
                </a:lnTo>
                <a:lnTo>
                  <a:pt x="694232" y="672553"/>
                </a:lnTo>
                <a:lnTo>
                  <a:pt x="701954" y="654113"/>
                </a:lnTo>
                <a:lnTo>
                  <a:pt x="705586" y="652907"/>
                </a:lnTo>
                <a:lnTo>
                  <a:pt x="709218" y="651700"/>
                </a:lnTo>
                <a:lnTo>
                  <a:pt x="711644" y="650481"/>
                </a:lnTo>
                <a:lnTo>
                  <a:pt x="719124" y="654558"/>
                </a:lnTo>
                <a:lnTo>
                  <a:pt x="726935" y="657606"/>
                </a:lnTo>
                <a:lnTo>
                  <a:pt x="734974" y="659511"/>
                </a:lnTo>
                <a:lnTo>
                  <a:pt x="743127" y="660171"/>
                </a:lnTo>
                <a:lnTo>
                  <a:pt x="754697" y="659053"/>
                </a:lnTo>
                <a:lnTo>
                  <a:pt x="765683" y="655777"/>
                </a:lnTo>
                <a:lnTo>
                  <a:pt x="775970" y="650481"/>
                </a:lnTo>
                <a:lnTo>
                  <a:pt x="785520" y="643216"/>
                </a:lnTo>
                <a:lnTo>
                  <a:pt x="815797" y="612940"/>
                </a:lnTo>
                <a:lnTo>
                  <a:pt x="824268" y="604469"/>
                </a:lnTo>
                <a:lnTo>
                  <a:pt x="836333" y="587476"/>
                </a:lnTo>
                <a:lnTo>
                  <a:pt x="841679" y="568439"/>
                </a:lnTo>
                <a:lnTo>
                  <a:pt x="840447" y="548944"/>
                </a:lnTo>
                <a:lnTo>
                  <a:pt x="832751" y="530593"/>
                </a:lnTo>
                <a:lnTo>
                  <a:pt x="835177" y="523328"/>
                </a:lnTo>
                <a:lnTo>
                  <a:pt x="836383" y="520903"/>
                </a:lnTo>
                <a:lnTo>
                  <a:pt x="854811" y="513346"/>
                </a:lnTo>
                <a:lnTo>
                  <a:pt x="869378" y="500468"/>
                </a:lnTo>
                <a:lnTo>
                  <a:pt x="878954" y="483260"/>
                </a:lnTo>
                <a:lnTo>
                  <a:pt x="882408" y="462775"/>
                </a:lnTo>
                <a:lnTo>
                  <a:pt x="882408" y="408279"/>
                </a:lnTo>
                <a:close/>
              </a:path>
              <a:path w="1233805" h="1549400">
                <a:moveTo>
                  <a:pt x="1003503" y="410692"/>
                </a:moveTo>
                <a:lnTo>
                  <a:pt x="1001598" y="401294"/>
                </a:lnTo>
                <a:lnTo>
                  <a:pt x="996391" y="393585"/>
                </a:lnTo>
                <a:lnTo>
                  <a:pt x="988695" y="388391"/>
                </a:lnTo>
                <a:lnTo>
                  <a:pt x="979284" y="386473"/>
                </a:lnTo>
                <a:lnTo>
                  <a:pt x="969886" y="388391"/>
                </a:lnTo>
                <a:lnTo>
                  <a:pt x="962177" y="393585"/>
                </a:lnTo>
                <a:lnTo>
                  <a:pt x="956983" y="401294"/>
                </a:lnTo>
                <a:lnTo>
                  <a:pt x="955065" y="410692"/>
                </a:lnTo>
                <a:lnTo>
                  <a:pt x="951738" y="459816"/>
                </a:lnTo>
                <a:lnTo>
                  <a:pt x="942035" y="506996"/>
                </a:lnTo>
                <a:lnTo>
                  <a:pt x="926401" y="551764"/>
                </a:lnTo>
                <a:lnTo>
                  <a:pt x="905281" y="593699"/>
                </a:lnTo>
                <a:lnTo>
                  <a:pt x="879119" y="632358"/>
                </a:lnTo>
                <a:lnTo>
                  <a:pt x="848347" y="667283"/>
                </a:lnTo>
                <a:lnTo>
                  <a:pt x="813409" y="698055"/>
                </a:lnTo>
                <a:lnTo>
                  <a:pt x="774750" y="724230"/>
                </a:lnTo>
                <a:lnTo>
                  <a:pt x="732815" y="745350"/>
                </a:lnTo>
                <a:lnTo>
                  <a:pt x="688047" y="760971"/>
                </a:lnTo>
                <a:lnTo>
                  <a:pt x="640880" y="770674"/>
                </a:lnTo>
                <a:lnTo>
                  <a:pt x="591756" y="774014"/>
                </a:lnTo>
                <a:lnTo>
                  <a:pt x="583895" y="775322"/>
                </a:lnTo>
                <a:lnTo>
                  <a:pt x="577062" y="779005"/>
                </a:lnTo>
                <a:lnTo>
                  <a:pt x="571830" y="784745"/>
                </a:lnTo>
                <a:lnTo>
                  <a:pt x="568744" y="792175"/>
                </a:lnTo>
                <a:lnTo>
                  <a:pt x="568261" y="800252"/>
                </a:lnTo>
                <a:lnTo>
                  <a:pt x="570407" y="807770"/>
                </a:lnTo>
                <a:lnTo>
                  <a:pt x="575043" y="814146"/>
                </a:lnTo>
                <a:lnTo>
                  <a:pt x="582066" y="818819"/>
                </a:lnTo>
                <a:lnTo>
                  <a:pt x="678942" y="867270"/>
                </a:lnTo>
                <a:lnTo>
                  <a:pt x="686206" y="869683"/>
                </a:lnTo>
                <a:lnTo>
                  <a:pt x="689851" y="869683"/>
                </a:lnTo>
                <a:lnTo>
                  <a:pt x="714197" y="847001"/>
                </a:lnTo>
                <a:lnTo>
                  <a:pt x="713003" y="837742"/>
                </a:lnTo>
                <a:lnTo>
                  <a:pt x="708406" y="829627"/>
                </a:lnTo>
                <a:lnTo>
                  <a:pt x="700747" y="823671"/>
                </a:lnTo>
                <a:lnTo>
                  <a:pt x="676529" y="813981"/>
                </a:lnTo>
                <a:lnTo>
                  <a:pt x="722134" y="801420"/>
                </a:lnTo>
                <a:lnTo>
                  <a:pt x="765505" y="783932"/>
                </a:lnTo>
                <a:lnTo>
                  <a:pt x="806297" y="761860"/>
                </a:lnTo>
                <a:lnTo>
                  <a:pt x="844194" y="735533"/>
                </a:lnTo>
                <a:lnTo>
                  <a:pt x="878852" y="705256"/>
                </a:lnTo>
                <a:lnTo>
                  <a:pt x="909955" y="671372"/>
                </a:lnTo>
                <a:lnTo>
                  <a:pt x="937171" y="634212"/>
                </a:lnTo>
                <a:lnTo>
                  <a:pt x="960183" y="594106"/>
                </a:lnTo>
                <a:lnTo>
                  <a:pt x="978649" y="551370"/>
                </a:lnTo>
                <a:lnTo>
                  <a:pt x="992238" y="506336"/>
                </a:lnTo>
                <a:lnTo>
                  <a:pt x="1000633" y="459333"/>
                </a:lnTo>
                <a:lnTo>
                  <a:pt x="1003503" y="410692"/>
                </a:lnTo>
                <a:close/>
              </a:path>
              <a:path w="1233805" h="1549400">
                <a:moveTo>
                  <a:pt x="1233614" y="1080414"/>
                </a:moveTo>
                <a:lnTo>
                  <a:pt x="1205636" y="1049718"/>
                </a:lnTo>
                <a:lnTo>
                  <a:pt x="1180325" y="1035900"/>
                </a:lnTo>
                <a:lnTo>
                  <a:pt x="1149553" y="1009827"/>
                </a:lnTo>
                <a:lnTo>
                  <a:pt x="1122197" y="968997"/>
                </a:lnTo>
                <a:lnTo>
                  <a:pt x="1109980" y="933437"/>
                </a:lnTo>
                <a:lnTo>
                  <a:pt x="1105331" y="893813"/>
                </a:lnTo>
                <a:lnTo>
                  <a:pt x="1108240" y="850404"/>
                </a:lnTo>
                <a:lnTo>
                  <a:pt x="1118704" y="803516"/>
                </a:lnTo>
                <a:lnTo>
                  <a:pt x="1136726" y="753427"/>
                </a:lnTo>
                <a:lnTo>
                  <a:pt x="1143000" y="739063"/>
                </a:lnTo>
                <a:lnTo>
                  <a:pt x="1156639" y="704240"/>
                </a:lnTo>
                <a:lnTo>
                  <a:pt x="1174305" y="652627"/>
                </a:lnTo>
                <a:lnTo>
                  <a:pt x="1192606" y="587870"/>
                </a:lnTo>
                <a:lnTo>
                  <a:pt x="1208176" y="513638"/>
                </a:lnTo>
                <a:lnTo>
                  <a:pt x="1208049" y="503999"/>
                </a:lnTo>
                <a:lnTo>
                  <a:pt x="1204391" y="495617"/>
                </a:lnTo>
                <a:lnTo>
                  <a:pt x="1197787" y="489280"/>
                </a:lnTo>
                <a:lnTo>
                  <a:pt x="1188796" y="485787"/>
                </a:lnTo>
                <a:lnTo>
                  <a:pt x="1179169" y="485914"/>
                </a:lnTo>
                <a:lnTo>
                  <a:pt x="1170787" y="489572"/>
                </a:lnTo>
                <a:lnTo>
                  <a:pt x="1164450" y="496176"/>
                </a:lnTo>
                <a:lnTo>
                  <a:pt x="1160945" y="505155"/>
                </a:lnTo>
                <a:lnTo>
                  <a:pt x="1145514" y="576160"/>
                </a:lnTo>
                <a:lnTo>
                  <a:pt x="1127582" y="638390"/>
                </a:lnTo>
                <a:lnTo>
                  <a:pt x="1110462" y="688009"/>
                </a:lnTo>
                <a:lnTo>
                  <a:pt x="1097470" y="721169"/>
                </a:lnTo>
                <a:lnTo>
                  <a:pt x="1091920" y="734047"/>
                </a:lnTo>
                <a:lnTo>
                  <a:pt x="1071575" y="792721"/>
                </a:lnTo>
                <a:lnTo>
                  <a:pt x="1060018" y="847966"/>
                </a:lnTo>
                <a:lnTo>
                  <a:pt x="1057300" y="899541"/>
                </a:lnTo>
                <a:lnTo>
                  <a:pt x="1063472" y="947229"/>
                </a:lnTo>
                <a:lnTo>
                  <a:pt x="1078598" y="990790"/>
                </a:lnTo>
                <a:lnTo>
                  <a:pt x="1110843" y="1039685"/>
                </a:lnTo>
                <a:lnTo>
                  <a:pt x="1147622" y="1073137"/>
                </a:lnTo>
                <a:lnTo>
                  <a:pt x="1096759" y="1099527"/>
                </a:lnTo>
                <a:lnTo>
                  <a:pt x="1042619" y="1132395"/>
                </a:lnTo>
                <a:lnTo>
                  <a:pt x="989431" y="1167752"/>
                </a:lnTo>
                <a:lnTo>
                  <a:pt x="941387" y="1201610"/>
                </a:lnTo>
                <a:lnTo>
                  <a:pt x="902690" y="1229931"/>
                </a:lnTo>
                <a:lnTo>
                  <a:pt x="876350" y="1249959"/>
                </a:lnTo>
                <a:lnTo>
                  <a:pt x="808253" y="1309331"/>
                </a:lnTo>
                <a:lnTo>
                  <a:pt x="745604" y="1358696"/>
                </a:lnTo>
                <a:lnTo>
                  <a:pt x="688327" y="1398943"/>
                </a:lnTo>
                <a:lnTo>
                  <a:pt x="636371" y="1430972"/>
                </a:lnTo>
                <a:lnTo>
                  <a:pt x="589635" y="1455686"/>
                </a:lnTo>
                <a:lnTo>
                  <a:pt x="548055" y="1473962"/>
                </a:lnTo>
                <a:lnTo>
                  <a:pt x="511568" y="1486700"/>
                </a:lnTo>
                <a:lnTo>
                  <a:pt x="453555" y="1499158"/>
                </a:lnTo>
                <a:lnTo>
                  <a:pt x="431888" y="1500644"/>
                </a:lnTo>
                <a:lnTo>
                  <a:pt x="471398" y="1450365"/>
                </a:lnTo>
                <a:lnTo>
                  <a:pt x="497700" y="1402232"/>
                </a:lnTo>
                <a:lnTo>
                  <a:pt x="512826" y="1356334"/>
                </a:lnTo>
                <a:lnTo>
                  <a:pt x="518782" y="1312786"/>
                </a:lnTo>
                <a:lnTo>
                  <a:pt x="517588" y="1271663"/>
                </a:lnTo>
                <a:lnTo>
                  <a:pt x="511251" y="1233093"/>
                </a:lnTo>
                <a:lnTo>
                  <a:pt x="501802" y="1197165"/>
                </a:lnTo>
                <a:lnTo>
                  <a:pt x="491236" y="1163967"/>
                </a:lnTo>
                <a:lnTo>
                  <a:pt x="491236" y="1161554"/>
                </a:lnTo>
                <a:lnTo>
                  <a:pt x="478345" y="1136738"/>
                </a:lnTo>
                <a:lnTo>
                  <a:pt x="469214" y="1119174"/>
                </a:lnTo>
                <a:lnTo>
                  <a:pt x="451383" y="1105484"/>
                </a:lnTo>
                <a:lnTo>
                  <a:pt x="439458" y="1096327"/>
                </a:lnTo>
                <a:lnTo>
                  <a:pt x="404126" y="1088136"/>
                </a:lnTo>
                <a:lnTo>
                  <a:pt x="365366" y="1089698"/>
                </a:lnTo>
                <a:lnTo>
                  <a:pt x="325323" y="1096149"/>
                </a:lnTo>
                <a:lnTo>
                  <a:pt x="309841" y="1098842"/>
                </a:lnTo>
                <a:lnTo>
                  <a:pt x="294132" y="1101305"/>
                </a:lnTo>
                <a:lnTo>
                  <a:pt x="277977" y="1103312"/>
                </a:lnTo>
                <a:lnTo>
                  <a:pt x="261137" y="1104633"/>
                </a:lnTo>
                <a:lnTo>
                  <a:pt x="230898" y="1105484"/>
                </a:lnTo>
                <a:lnTo>
                  <a:pt x="209969" y="1103274"/>
                </a:lnTo>
                <a:lnTo>
                  <a:pt x="196761" y="1099007"/>
                </a:lnTo>
                <a:lnTo>
                  <a:pt x="189674" y="1093736"/>
                </a:lnTo>
                <a:lnTo>
                  <a:pt x="185369" y="1085723"/>
                </a:lnTo>
                <a:lnTo>
                  <a:pt x="183324" y="1074204"/>
                </a:lnTo>
                <a:lnTo>
                  <a:pt x="183553" y="1058824"/>
                </a:lnTo>
                <a:lnTo>
                  <a:pt x="186042" y="1039228"/>
                </a:lnTo>
                <a:lnTo>
                  <a:pt x="186855" y="1009129"/>
                </a:lnTo>
                <a:lnTo>
                  <a:pt x="180746" y="988212"/>
                </a:lnTo>
                <a:lnTo>
                  <a:pt x="171234" y="974344"/>
                </a:lnTo>
                <a:lnTo>
                  <a:pt x="161823" y="965365"/>
                </a:lnTo>
                <a:lnTo>
                  <a:pt x="160616" y="965365"/>
                </a:lnTo>
                <a:lnTo>
                  <a:pt x="160616" y="964145"/>
                </a:lnTo>
                <a:lnTo>
                  <a:pt x="159397" y="964145"/>
                </a:lnTo>
                <a:lnTo>
                  <a:pt x="159397" y="962939"/>
                </a:lnTo>
                <a:lnTo>
                  <a:pt x="160616" y="960513"/>
                </a:lnTo>
                <a:lnTo>
                  <a:pt x="161823" y="956881"/>
                </a:lnTo>
                <a:lnTo>
                  <a:pt x="168414" y="934745"/>
                </a:lnTo>
                <a:lnTo>
                  <a:pt x="168186" y="916914"/>
                </a:lnTo>
                <a:lnTo>
                  <a:pt x="163868" y="902728"/>
                </a:lnTo>
                <a:lnTo>
                  <a:pt x="158191" y="891489"/>
                </a:lnTo>
                <a:lnTo>
                  <a:pt x="154089" y="883424"/>
                </a:lnTo>
                <a:lnTo>
                  <a:pt x="151688" y="874229"/>
                </a:lnTo>
                <a:lnTo>
                  <a:pt x="152234" y="861847"/>
                </a:lnTo>
                <a:lnTo>
                  <a:pt x="156984" y="844257"/>
                </a:lnTo>
                <a:lnTo>
                  <a:pt x="161290" y="824953"/>
                </a:lnTo>
                <a:lnTo>
                  <a:pt x="160616" y="808824"/>
                </a:lnTo>
                <a:lnTo>
                  <a:pt x="159448" y="805345"/>
                </a:lnTo>
                <a:lnTo>
                  <a:pt x="156298" y="795883"/>
                </a:lnTo>
                <a:lnTo>
                  <a:pt x="109601" y="761898"/>
                </a:lnTo>
                <a:lnTo>
                  <a:pt x="61302" y="755853"/>
                </a:lnTo>
                <a:lnTo>
                  <a:pt x="161823" y="536651"/>
                </a:lnTo>
                <a:lnTo>
                  <a:pt x="163664" y="530301"/>
                </a:lnTo>
                <a:lnTo>
                  <a:pt x="163791" y="524078"/>
                </a:lnTo>
                <a:lnTo>
                  <a:pt x="162331" y="518083"/>
                </a:lnTo>
                <a:lnTo>
                  <a:pt x="159397" y="512419"/>
                </a:lnTo>
                <a:lnTo>
                  <a:pt x="103695" y="436130"/>
                </a:lnTo>
                <a:lnTo>
                  <a:pt x="119773" y="382295"/>
                </a:lnTo>
                <a:lnTo>
                  <a:pt x="137604" y="325501"/>
                </a:lnTo>
                <a:lnTo>
                  <a:pt x="155143" y="272376"/>
                </a:lnTo>
                <a:lnTo>
                  <a:pt x="170345" y="229527"/>
                </a:lnTo>
                <a:lnTo>
                  <a:pt x="181203" y="203606"/>
                </a:lnTo>
                <a:lnTo>
                  <a:pt x="183946" y="194233"/>
                </a:lnTo>
                <a:lnTo>
                  <a:pt x="183172" y="184988"/>
                </a:lnTo>
                <a:lnTo>
                  <a:pt x="178993" y="176872"/>
                </a:lnTo>
                <a:lnTo>
                  <a:pt x="171513" y="170903"/>
                </a:lnTo>
                <a:lnTo>
                  <a:pt x="162140" y="168160"/>
                </a:lnTo>
                <a:lnTo>
                  <a:pt x="152895" y="168935"/>
                </a:lnTo>
                <a:lnTo>
                  <a:pt x="122212" y="220294"/>
                </a:lnTo>
                <a:lnTo>
                  <a:pt x="101307" y="281101"/>
                </a:lnTo>
                <a:lnTo>
                  <a:pt x="80225" y="347484"/>
                </a:lnTo>
                <a:lnTo>
                  <a:pt x="63093" y="403936"/>
                </a:lnTo>
                <a:lnTo>
                  <a:pt x="54038" y="434911"/>
                </a:lnTo>
                <a:lnTo>
                  <a:pt x="51625" y="442188"/>
                </a:lnTo>
                <a:lnTo>
                  <a:pt x="52832" y="449453"/>
                </a:lnTo>
                <a:lnTo>
                  <a:pt x="57670" y="456717"/>
                </a:lnTo>
                <a:lnTo>
                  <a:pt x="112166" y="530593"/>
                </a:lnTo>
                <a:lnTo>
                  <a:pt x="1968" y="772807"/>
                </a:lnTo>
                <a:lnTo>
                  <a:pt x="127" y="779145"/>
                </a:lnTo>
                <a:lnTo>
                  <a:pt x="0" y="785368"/>
                </a:lnTo>
                <a:lnTo>
                  <a:pt x="1460" y="791362"/>
                </a:lnTo>
                <a:lnTo>
                  <a:pt x="4394" y="797026"/>
                </a:lnTo>
                <a:lnTo>
                  <a:pt x="8661" y="801776"/>
                </a:lnTo>
                <a:lnTo>
                  <a:pt x="14071" y="805040"/>
                </a:lnTo>
                <a:lnTo>
                  <a:pt x="20396" y="806729"/>
                </a:lnTo>
                <a:lnTo>
                  <a:pt x="27393" y="806716"/>
                </a:lnTo>
                <a:lnTo>
                  <a:pt x="53949" y="805345"/>
                </a:lnTo>
                <a:lnTo>
                  <a:pt x="79933" y="806716"/>
                </a:lnTo>
                <a:lnTo>
                  <a:pt x="101142" y="810793"/>
                </a:lnTo>
                <a:lnTo>
                  <a:pt x="113385" y="817613"/>
                </a:lnTo>
                <a:lnTo>
                  <a:pt x="115811" y="820039"/>
                </a:lnTo>
                <a:lnTo>
                  <a:pt x="113385" y="826084"/>
                </a:lnTo>
                <a:lnTo>
                  <a:pt x="112166" y="828509"/>
                </a:lnTo>
                <a:lnTo>
                  <a:pt x="104051" y="858316"/>
                </a:lnTo>
                <a:lnTo>
                  <a:pt x="103543" y="881646"/>
                </a:lnTo>
                <a:lnTo>
                  <a:pt x="108254" y="900214"/>
                </a:lnTo>
                <a:lnTo>
                  <a:pt x="118719" y="921689"/>
                </a:lnTo>
                <a:lnTo>
                  <a:pt x="120040" y="926299"/>
                </a:lnTo>
                <a:lnTo>
                  <a:pt x="119557" y="931379"/>
                </a:lnTo>
                <a:lnTo>
                  <a:pt x="117017" y="938720"/>
                </a:lnTo>
                <a:lnTo>
                  <a:pt x="110756" y="961859"/>
                </a:lnTo>
                <a:lnTo>
                  <a:pt x="112318" y="979436"/>
                </a:lnTo>
                <a:lnTo>
                  <a:pt x="119570" y="992708"/>
                </a:lnTo>
                <a:lnTo>
                  <a:pt x="130340" y="1002906"/>
                </a:lnTo>
                <a:lnTo>
                  <a:pt x="135051" y="1007097"/>
                </a:lnTo>
                <a:lnTo>
                  <a:pt x="138061" y="1011986"/>
                </a:lnTo>
                <a:lnTo>
                  <a:pt x="139026" y="1019594"/>
                </a:lnTo>
                <a:lnTo>
                  <a:pt x="137604" y="1031963"/>
                </a:lnTo>
                <a:lnTo>
                  <a:pt x="134785" y="1056944"/>
                </a:lnTo>
                <a:lnTo>
                  <a:pt x="140500" y="1105535"/>
                </a:lnTo>
                <a:lnTo>
                  <a:pt x="171602" y="1140294"/>
                </a:lnTo>
                <a:lnTo>
                  <a:pt x="226745" y="1153502"/>
                </a:lnTo>
                <a:lnTo>
                  <a:pt x="264769" y="1153071"/>
                </a:lnTo>
                <a:lnTo>
                  <a:pt x="282689" y="1151051"/>
                </a:lnTo>
                <a:lnTo>
                  <a:pt x="300037" y="1148676"/>
                </a:lnTo>
                <a:lnTo>
                  <a:pt x="316712" y="1146086"/>
                </a:lnTo>
                <a:lnTo>
                  <a:pt x="332587" y="1143381"/>
                </a:lnTo>
                <a:lnTo>
                  <a:pt x="378117" y="1136738"/>
                </a:lnTo>
                <a:lnTo>
                  <a:pt x="431025" y="1149350"/>
                </a:lnTo>
                <a:lnTo>
                  <a:pt x="456742" y="1212265"/>
                </a:lnTo>
                <a:lnTo>
                  <a:pt x="470357" y="1284097"/>
                </a:lnTo>
                <a:lnTo>
                  <a:pt x="469430" y="1322616"/>
                </a:lnTo>
                <a:lnTo>
                  <a:pt x="460565" y="1363192"/>
                </a:lnTo>
                <a:lnTo>
                  <a:pt x="441655" y="1406029"/>
                </a:lnTo>
                <a:lnTo>
                  <a:pt x="410591" y="1451368"/>
                </a:lnTo>
                <a:lnTo>
                  <a:pt x="365277" y="1499438"/>
                </a:lnTo>
                <a:lnTo>
                  <a:pt x="359232" y="1504276"/>
                </a:lnTo>
                <a:lnTo>
                  <a:pt x="356806" y="1512760"/>
                </a:lnTo>
                <a:lnTo>
                  <a:pt x="387692" y="1544701"/>
                </a:lnTo>
                <a:lnTo>
                  <a:pt x="429463" y="1549082"/>
                </a:lnTo>
                <a:lnTo>
                  <a:pt x="452564" y="1548015"/>
                </a:lnTo>
                <a:lnTo>
                  <a:pt x="510641" y="1537423"/>
                </a:lnTo>
                <a:lnTo>
                  <a:pt x="584860" y="1511084"/>
                </a:lnTo>
                <a:lnTo>
                  <a:pt x="628129" y="1490319"/>
                </a:lnTo>
                <a:lnTo>
                  <a:pt x="675563" y="1463624"/>
                </a:lnTo>
                <a:lnTo>
                  <a:pt x="727214" y="1430299"/>
                </a:lnTo>
                <a:lnTo>
                  <a:pt x="783107" y="1389672"/>
                </a:lnTo>
                <a:lnTo>
                  <a:pt x="843305" y="1341094"/>
                </a:lnTo>
                <a:lnTo>
                  <a:pt x="907834" y="1283868"/>
                </a:lnTo>
                <a:lnTo>
                  <a:pt x="951039" y="1251686"/>
                </a:lnTo>
                <a:lnTo>
                  <a:pt x="999629" y="1217104"/>
                </a:lnTo>
                <a:lnTo>
                  <a:pt x="1050391" y="1182789"/>
                </a:lnTo>
                <a:lnTo>
                  <a:pt x="1100074" y="1151369"/>
                </a:lnTo>
                <a:lnTo>
                  <a:pt x="1145489" y="1125499"/>
                </a:lnTo>
                <a:lnTo>
                  <a:pt x="1183411" y="1107821"/>
                </a:lnTo>
                <a:lnTo>
                  <a:pt x="1219136" y="1099312"/>
                </a:lnTo>
                <a:lnTo>
                  <a:pt x="1226197" y="1094790"/>
                </a:lnTo>
                <a:lnTo>
                  <a:pt x="1231201" y="1088224"/>
                </a:lnTo>
                <a:lnTo>
                  <a:pt x="1233614" y="1080414"/>
                </a:lnTo>
                <a:close/>
              </a:path>
            </a:pathLst>
          </a:custGeom>
          <a:solidFill>
            <a:srgbClr val="696B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414641" y="2255267"/>
            <a:ext cx="9354185" cy="4671060"/>
          </a:xfrm>
          <a:prstGeom prst="rect">
            <a:avLst/>
          </a:prstGeom>
        </p:spPr>
        <p:txBody>
          <a:bodyPr vert="horz" wrap="square" lIns="0" tIns="3079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25"/>
              </a:spcBef>
              <a:tabLst>
                <a:tab pos="2893060" algn="l"/>
              </a:tabLst>
            </a:pPr>
            <a:r>
              <a:rPr sz="3650" spc="-825" dirty="0">
                <a:solidFill>
                  <a:srgbClr val="696B25"/>
                </a:solidFill>
                <a:latin typeface="Arial"/>
                <a:cs typeface="Arial"/>
              </a:rPr>
              <a:t>T   </a:t>
            </a:r>
            <a:r>
              <a:rPr sz="3650" spc="-665" dirty="0">
                <a:solidFill>
                  <a:srgbClr val="696B25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696B25"/>
                </a:solidFill>
                <a:latin typeface="Arial"/>
                <a:cs typeface="Arial"/>
              </a:rPr>
              <a:t>N  </a:t>
            </a:r>
            <a:r>
              <a:rPr sz="3650" spc="-565" dirty="0">
                <a:solidFill>
                  <a:srgbClr val="696B25"/>
                </a:solidFill>
                <a:latin typeface="Arial"/>
                <a:cs typeface="Arial"/>
              </a:rPr>
              <a:t>D </a:t>
            </a:r>
            <a:r>
              <a:rPr sz="3650" spc="-465" dirty="0">
                <a:solidFill>
                  <a:srgbClr val="696B25"/>
                </a:solidFill>
                <a:latin typeface="Arial"/>
                <a:cs typeface="Arial"/>
              </a:rPr>
              <a:t>A </a:t>
            </a:r>
            <a:r>
              <a:rPr sz="3650" spc="-710" dirty="0">
                <a:solidFill>
                  <a:srgbClr val="696B25"/>
                </a:solidFill>
                <a:latin typeface="Arial"/>
                <a:cs typeface="Arial"/>
              </a:rPr>
              <a:t>N  </a:t>
            </a:r>
            <a:r>
              <a:rPr sz="3650" spc="-305" dirty="0">
                <a:solidFill>
                  <a:srgbClr val="696B25"/>
                </a:solidFill>
                <a:latin typeface="Arial"/>
                <a:cs typeface="Arial"/>
              </a:rPr>
              <a:t>C</a:t>
            </a:r>
            <a:r>
              <a:rPr sz="3650" spc="-780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696B25"/>
                </a:solidFill>
                <a:latin typeface="Arial"/>
                <a:cs typeface="Arial"/>
              </a:rPr>
              <a:t>E</a:t>
            </a:r>
            <a:r>
              <a:rPr sz="3650" spc="-53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696B25"/>
                </a:solidFill>
                <a:latin typeface="Arial"/>
                <a:cs typeface="Arial"/>
              </a:rPr>
              <a:t>S	</a:t>
            </a:r>
            <a:r>
              <a:rPr sz="3650" spc="-465" dirty="0">
                <a:solidFill>
                  <a:srgbClr val="696B25"/>
                </a:solidFill>
                <a:latin typeface="Arial"/>
                <a:cs typeface="Arial"/>
              </a:rPr>
              <a:t>A </a:t>
            </a:r>
            <a:r>
              <a:rPr sz="3650" spc="-305" dirty="0">
                <a:solidFill>
                  <a:srgbClr val="696B25"/>
                </a:solidFill>
                <a:latin typeface="Arial"/>
                <a:cs typeface="Arial"/>
              </a:rPr>
              <a:t>C </a:t>
            </a:r>
            <a:r>
              <a:rPr sz="3650" spc="-825" dirty="0">
                <a:solidFill>
                  <a:srgbClr val="696B25"/>
                </a:solidFill>
                <a:latin typeface="Arial"/>
                <a:cs typeface="Arial"/>
              </a:rPr>
              <a:t>T </a:t>
            </a:r>
            <a:r>
              <a:rPr sz="3650" spc="-630" dirty="0">
                <a:solidFill>
                  <a:srgbClr val="696B25"/>
                </a:solidFill>
                <a:latin typeface="Arial"/>
                <a:cs typeface="Arial"/>
              </a:rPr>
              <a:t>U </a:t>
            </a:r>
            <a:r>
              <a:rPr sz="3650" spc="-665" dirty="0">
                <a:solidFill>
                  <a:srgbClr val="696B25"/>
                </a:solidFill>
                <a:latin typeface="Arial"/>
                <a:cs typeface="Arial"/>
              </a:rPr>
              <a:t>E </a:t>
            </a:r>
            <a:r>
              <a:rPr sz="3650" spc="-725" dirty="0">
                <a:solidFill>
                  <a:srgbClr val="696B25"/>
                </a:solidFill>
                <a:latin typeface="Arial"/>
                <a:cs typeface="Arial"/>
              </a:rPr>
              <a:t>L L </a:t>
            </a:r>
            <a:r>
              <a:rPr sz="3650" spc="-665" dirty="0">
                <a:solidFill>
                  <a:srgbClr val="696B25"/>
                </a:solidFill>
                <a:latin typeface="Arial"/>
                <a:cs typeface="Arial"/>
              </a:rPr>
              <a:t>E</a:t>
            </a:r>
            <a:r>
              <a:rPr sz="3650" spc="-71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696B25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5080">
              <a:lnSpc>
                <a:spcPct val="101400"/>
              </a:lnSpc>
              <a:spcBef>
                <a:spcPts val="2105"/>
              </a:spcBef>
            </a:pPr>
            <a:r>
              <a:rPr sz="3450" spc="-500" dirty="0">
                <a:latin typeface="Arial"/>
                <a:cs typeface="Arial"/>
              </a:rPr>
              <a:t>Les </a:t>
            </a:r>
            <a:r>
              <a:rPr sz="3450" spc="-310" dirty="0">
                <a:latin typeface="Arial"/>
                <a:cs typeface="Arial"/>
              </a:rPr>
              <a:t>changements </a:t>
            </a:r>
            <a:r>
              <a:rPr sz="3450" spc="-250" dirty="0">
                <a:latin typeface="Arial"/>
                <a:cs typeface="Arial"/>
              </a:rPr>
              <a:t>de </a:t>
            </a:r>
            <a:r>
              <a:rPr sz="3450" spc="-160" dirty="0">
                <a:latin typeface="Arial"/>
                <a:cs typeface="Arial"/>
              </a:rPr>
              <a:t>la </a:t>
            </a:r>
            <a:r>
              <a:rPr sz="3450" spc="-220" dirty="0">
                <a:latin typeface="Arial"/>
                <a:cs typeface="Arial"/>
              </a:rPr>
              <a:t>société </a:t>
            </a:r>
            <a:r>
              <a:rPr sz="3450" spc="-130" dirty="0">
                <a:latin typeface="Arial"/>
                <a:cs typeface="Arial"/>
              </a:rPr>
              <a:t>et </a:t>
            </a:r>
            <a:r>
              <a:rPr sz="3450" spc="-250" dirty="0">
                <a:latin typeface="Arial"/>
                <a:cs typeface="Arial"/>
              </a:rPr>
              <a:t>de </a:t>
            </a:r>
            <a:r>
              <a:rPr sz="3450" spc="-215" dirty="0">
                <a:latin typeface="Arial"/>
                <a:cs typeface="Arial"/>
              </a:rPr>
              <a:t>l’individu </a:t>
            </a:r>
            <a:r>
              <a:rPr sz="3450" spc="-235" dirty="0">
                <a:latin typeface="Arial"/>
                <a:cs typeface="Arial"/>
              </a:rPr>
              <a:t>impliquent  </a:t>
            </a:r>
            <a:r>
              <a:rPr sz="3450" spc="-360" dirty="0">
                <a:latin typeface="Arial"/>
                <a:cs typeface="Arial"/>
              </a:rPr>
              <a:t>une </a:t>
            </a:r>
            <a:r>
              <a:rPr sz="3450" spc="-245" dirty="0">
                <a:latin typeface="Arial"/>
                <a:cs typeface="Arial"/>
              </a:rPr>
              <a:t>évolution </a:t>
            </a:r>
            <a:r>
              <a:rPr sz="3450" spc="-340" dirty="0">
                <a:latin typeface="Arial"/>
                <a:cs typeface="Arial"/>
              </a:rPr>
              <a:t>des </a:t>
            </a:r>
            <a:r>
              <a:rPr sz="3450" spc="-180" dirty="0">
                <a:latin typeface="Arial"/>
                <a:cs typeface="Arial"/>
              </a:rPr>
              <a:t>attitudes </a:t>
            </a:r>
            <a:r>
              <a:rPr sz="3450" spc="-305" dirty="0">
                <a:latin typeface="Arial"/>
                <a:cs typeface="Arial"/>
              </a:rPr>
              <a:t>du </a:t>
            </a:r>
            <a:r>
              <a:rPr sz="3450" spc="-295" dirty="0">
                <a:latin typeface="Arial"/>
                <a:cs typeface="Arial"/>
              </a:rPr>
              <a:t>manager, </a:t>
            </a:r>
            <a:r>
              <a:rPr sz="3450" spc="-250" dirty="0">
                <a:latin typeface="Arial"/>
                <a:cs typeface="Arial"/>
              </a:rPr>
              <a:t>de </a:t>
            </a:r>
            <a:r>
              <a:rPr sz="3450" spc="-445" dirty="0">
                <a:latin typeface="Arial"/>
                <a:cs typeface="Arial"/>
              </a:rPr>
              <a:t>ses </a:t>
            </a:r>
            <a:r>
              <a:rPr sz="3450" spc="-280" dirty="0">
                <a:latin typeface="Arial"/>
                <a:cs typeface="Arial"/>
              </a:rPr>
              <a:t>équipes  </a:t>
            </a:r>
            <a:r>
              <a:rPr sz="3450" spc="-235" dirty="0">
                <a:latin typeface="Arial"/>
                <a:cs typeface="Arial"/>
              </a:rPr>
              <a:t>entraînant </a:t>
            </a:r>
            <a:r>
              <a:rPr sz="3450" spc="-360" dirty="0">
                <a:latin typeface="Arial"/>
                <a:cs typeface="Arial"/>
              </a:rPr>
              <a:t>une </a:t>
            </a:r>
            <a:r>
              <a:rPr sz="3450" spc="-175" dirty="0">
                <a:latin typeface="Arial"/>
                <a:cs typeface="Arial"/>
              </a:rPr>
              <a:t>attention </a:t>
            </a:r>
            <a:r>
              <a:rPr sz="3450" spc="-310" dirty="0">
                <a:latin typeface="Arial"/>
                <a:cs typeface="Arial"/>
              </a:rPr>
              <a:t>plus </a:t>
            </a:r>
            <a:r>
              <a:rPr sz="3450" spc="-315" dirty="0">
                <a:latin typeface="Arial"/>
                <a:cs typeface="Arial"/>
              </a:rPr>
              <a:t>soutenue </a:t>
            </a:r>
            <a:r>
              <a:rPr sz="3450" spc="-275" dirty="0">
                <a:latin typeface="Arial"/>
                <a:cs typeface="Arial"/>
              </a:rPr>
              <a:t>pour</a:t>
            </a:r>
            <a:r>
              <a:rPr sz="3450" spc="-85" dirty="0">
                <a:latin typeface="Arial"/>
                <a:cs typeface="Arial"/>
              </a:rPr>
              <a:t> </a:t>
            </a:r>
            <a:r>
              <a:rPr sz="3450" spc="-275" dirty="0">
                <a:latin typeface="Arial"/>
                <a:cs typeface="Arial"/>
              </a:rPr>
              <a:t>l’humain.</a:t>
            </a:r>
            <a:endParaRPr sz="3450">
              <a:latin typeface="Arial"/>
              <a:cs typeface="Arial"/>
            </a:endParaRPr>
          </a:p>
          <a:p>
            <a:pPr marL="12700" marR="107314">
              <a:lnSpc>
                <a:spcPct val="101400"/>
              </a:lnSpc>
              <a:spcBef>
                <a:spcPts val="2570"/>
              </a:spcBef>
            </a:pPr>
            <a:r>
              <a:rPr sz="3450" spc="-490" dirty="0">
                <a:latin typeface="Arial"/>
                <a:cs typeface="Arial"/>
              </a:rPr>
              <a:t>Le </a:t>
            </a:r>
            <a:r>
              <a:rPr sz="3450" spc="-275" dirty="0">
                <a:latin typeface="Arial"/>
                <a:cs typeface="Arial"/>
              </a:rPr>
              <a:t>développement </a:t>
            </a:r>
            <a:r>
              <a:rPr sz="3450" spc="-250" dirty="0">
                <a:latin typeface="Arial"/>
                <a:cs typeface="Arial"/>
              </a:rPr>
              <a:t>de </a:t>
            </a:r>
            <a:r>
              <a:rPr sz="3450" spc="-220" dirty="0">
                <a:latin typeface="Arial"/>
                <a:cs typeface="Arial"/>
              </a:rPr>
              <a:t>l’entrepreneuriat </a:t>
            </a:r>
            <a:r>
              <a:rPr sz="3450" spc="-340" dirty="0">
                <a:latin typeface="Arial"/>
                <a:cs typeface="Arial"/>
              </a:rPr>
              <a:t>en </a:t>
            </a:r>
            <a:r>
              <a:rPr sz="3450" spc="-315" dirty="0">
                <a:latin typeface="Arial"/>
                <a:cs typeface="Arial"/>
              </a:rPr>
              <a:t>France </a:t>
            </a:r>
            <a:r>
              <a:rPr sz="3450" spc="-160" dirty="0">
                <a:latin typeface="Arial"/>
                <a:cs typeface="Arial"/>
              </a:rPr>
              <a:t>: </a:t>
            </a:r>
            <a:r>
              <a:rPr sz="3450" spc="-200" dirty="0">
                <a:latin typeface="Arial"/>
                <a:cs typeface="Arial"/>
              </a:rPr>
              <a:t>le  </a:t>
            </a:r>
            <a:r>
              <a:rPr sz="3450" spc="-235" dirty="0">
                <a:latin typeface="Arial"/>
                <a:cs typeface="Arial"/>
              </a:rPr>
              <a:t>coaching </a:t>
            </a:r>
            <a:r>
              <a:rPr sz="3450" spc="-175" dirty="0">
                <a:latin typeface="Arial"/>
                <a:cs typeface="Arial"/>
              </a:rPr>
              <a:t>d’affaires </a:t>
            </a:r>
            <a:r>
              <a:rPr sz="3450" spc="-325" dirty="0">
                <a:latin typeface="Arial"/>
                <a:cs typeface="Arial"/>
              </a:rPr>
              <a:t>s’adresse </a:t>
            </a:r>
            <a:r>
              <a:rPr sz="3450" spc="-340" dirty="0">
                <a:latin typeface="Arial"/>
                <a:cs typeface="Arial"/>
              </a:rPr>
              <a:t>en </a:t>
            </a:r>
            <a:r>
              <a:rPr sz="3450" spc="-85" dirty="0">
                <a:latin typeface="Arial"/>
                <a:cs typeface="Arial"/>
              </a:rPr>
              <a:t>effet </a:t>
            </a:r>
            <a:r>
              <a:rPr sz="3450" spc="-330" dirty="0">
                <a:latin typeface="Arial"/>
                <a:cs typeface="Arial"/>
              </a:rPr>
              <a:t>aux </a:t>
            </a:r>
            <a:r>
              <a:rPr sz="3450" spc="-320" dirty="0">
                <a:latin typeface="Arial"/>
                <a:cs typeface="Arial"/>
              </a:rPr>
              <a:t>désormais </a:t>
            </a:r>
            <a:r>
              <a:rPr sz="3450" spc="-325" dirty="0">
                <a:latin typeface="Arial"/>
                <a:cs typeface="Arial"/>
              </a:rPr>
              <a:t>3,8  </a:t>
            </a:r>
            <a:r>
              <a:rPr sz="3450" spc="-270" dirty="0">
                <a:latin typeface="Arial"/>
                <a:cs typeface="Arial"/>
              </a:rPr>
              <a:t>millions </a:t>
            </a:r>
            <a:r>
              <a:rPr sz="3450" spc="-250" dirty="0">
                <a:latin typeface="Arial"/>
                <a:cs typeface="Arial"/>
              </a:rPr>
              <a:t>de </a:t>
            </a:r>
            <a:r>
              <a:rPr sz="3450" spc="-630" dirty="0">
                <a:latin typeface="Arial"/>
                <a:cs typeface="Arial"/>
              </a:rPr>
              <a:t>PME </a:t>
            </a:r>
            <a:r>
              <a:rPr sz="3450" spc="-130" dirty="0">
                <a:latin typeface="Arial"/>
                <a:cs typeface="Arial"/>
              </a:rPr>
              <a:t>et </a:t>
            </a:r>
            <a:r>
              <a:rPr sz="3450" spc="-715" dirty="0">
                <a:latin typeface="Arial"/>
                <a:cs typeface="Arial"/>
              </a:rPr>
              <a:t>TPE </a:t>
            </a:r>
            <a:r>
              <a:rPr sz="3450" spc="-380" dirty="0">
                <a:latin typeface="Arial"/>
                <a:cs typeface="Arial"/>
              </a:rPr>
              <a:t>sur </a:t>
            </a:r>
            <a:r>
              <a:rPr sz="3450" spc="-155" dirty="0">
                <a:latin typeface="Arial"/>
                <a:cs typeface="Arial"/>
              </a:rPr>
              <a:t>tout </a:t>
            </a:r>
            <a:r>
              <a:rPr sz="3450" spc="-200" dirty="0">
                <a:latin typeface="Arial"/>
                <a:cs typeface="Arial"/>
              </a:rPr>
              <a:t>le </a:t>
            </a:r>
            <a:r>
              <a:rPr sz="3450" spc="-160" dirty="0">
                <a:latin typeface="Arial"/>
                <a:cs typeface="Arial"/>
              </a:rPr>
              <a:t>territoire</a:t>
            </a:r>
            <a:r>
              <a:rPr sz="3450" spc="-335" dirty="0">
                <a:latin typeface="Arial"/>
                <a:cs typeface="Arial"/>
              </a:rPr>
              <a:t> </a:t>
            </a:r>
            <a:r>
              <a:rPr sz="3450" spc="-210" dirty="0">
                <a:latin typeface="Arial"/>
                <a:cs typeface="Arial"/>
              </a:rPr>
              <a:t>français.</a:t>
            </a:r>
            <a:endParaRPr sz="34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4587291" y="8827141"/>
            <a:ext cx="3561715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48665" algn="r">
              <a:lnSpc>
                <a:spcPct val="114999"/>
              </a:lnSpc>
              <a:spcBef>
                <a:spcPts val="100"/>
              </a:spcBef>
            </a:pPr>
            <a:r>
              <a:rPr sz="2000" i="1" spc="-175" dirty="0">
                <a:solidFill>
                  <a:srgbClr val="EB5D59"/>
                </a:solidFill>
                <a:latin typeface="Arial"/>
                <a:cs typeface="Arial"/>
              </a:rPr>
              <a:t>Les 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tendances</a:t>
            </a:r>
            <a:r>
              <a:rPr sz="2000" i="1" spc="-28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du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marché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regroupe toutes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les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données </a:t>
            </a:r>
            <a:r>
              <a:rPr sz="2000" i="1" spc="-11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quantitatives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qualitatives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d'un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marché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d'un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0" dirty="0">
                <a:solidFill>
                  <a:srgbClr val="EB5D59"/>
                </a:solidFill>
                <a:latin typeface="Arial"/>
                <a:cs typeface="Arial"/>
              </a:rPr>
              <a:t>environnement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5D8E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73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5520669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38895" algn="l"/>
                <a:tab pos="10824845" algn="l"/>
              </a:tabLst>
            </a:pP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50" dirty="0">
                <a:solidFill>
                  <a:srgbClr val="FFFFFF"/>
                </a:solidFill>
              </a:rPr>
              <a:t>PP</a:t>
            </a: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720" dirty="0">
                <a:solidFill>
                  <a:srgbClr val="FFFFFF"/>
                </a:solidFill>
              </a:rPr>
              <a:t>U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785" dirty="0">
                <a:solidFill>
                  <a:srgbClr val="FFFFFF"/>
                </a:solidFill>
              </a:rPr>
              <a:t>I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-95" dirty="0">
                <a:solidFill>
                  <a:srgbClr val="FFFFFF"/>
                </a:solidFill>
              </a:rPr>
              <a:t>É</a:t>
            </a:r>
            <a:r>
              <a:rPr sz="7500" spc="35" dirty="0">
                <a:solidFill>
                  <a:srgbClr val="FFFFFF"/>
                </a:solidFill>
              </a:rPr>
              <a:t>S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 smtClean="0">
                <a:solidFill>
                  <a:srgbClr val="FFFFFF"/>
                </a:solidFill>
              </a:rPr>
              <a:t>D</a:t>
            </a:r>
            <a:r>
              <a:rPr sz="7500" spc="160" dirty="0" smtClean="0">
                <a:solidFill>
                  <a:srgbClr val="FFFFFF"/>
                </a:solidFill>
              </a:rPr>
              <a:t>U</a:t>
            </a:r>
            <a:r>
              <a:rPr lang="fr-FR" sz="7500" dirty="0">
                <a:solidFill>
                  <a:srgbClr val="FFFFFF"/>
                </a:solidFill>
              </a:rPr>
              <a:t> </a:t>
            </a:r>
            <a:r>
              <a:rPr sz="7500" spc="1405" dirty="0" smtClean="0">
                <a:solidFill>
                  <a:srgbClr val="FFFFFF"/>
                </a:solidFill>
              </a:rPr>
              <a:t>M</a:t>
            </a:r>
            <a:r>
              <a:rPr sz="7500" spc="1019" dirty="0" smtClean="0">
                <a:solidFill>
                  <a:srgbClr val="FFFFFF"/>
                </a:solidFill>
              </a:rPr>
              <a:t>A</a:t>
            </a:r>
            <a:r>
              <a:rPr sz="7500" spc="509" dirty="0" smtClean="0">
                <a:solidFill>
                  <a:srgbClr val="FFFFFF"/>
                </a:solidFill>
              </a:rPr>
              <a:t>R</a:t>
            </a:r>
            <a:r>
              <a:rPr sz="7500" spc="790" dirty="0" smtClean="0">
                <a:solidFill>
                  <a:srgbClr val="FFFFFF"/>
                </a:solidFill>
              </a:rPr>
              <a:t>C</a:t>
            </a:r>
            <a:r>
              <a:rPr sz="7500" spc="855" dirty="0" smtClean="0">
                <a:solidFill>
                  <a:srgbClr val="FFFFFF"/>
                </a:solidFill>
              </a:rPr>
              <a:t>H</a:t>
            </a:r>
            <a:r>
              <a:rPr sz="7500" spc="-655" dirty="0" smtClean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sp>
        <p:nvSpPr>
          <p:cNvPr id="5" name="object 5"/>
          <p:cNvSpPr/>
          <p:nvPr/>
        </p:nvSpPr>
        <p:spPr>
          <a:xfrm>
            <a:off x="1028700" y="2260484"/>
            <a:ext cx="17259300" cy="8027034"/>
          </a:xfrm>
          <a:custGeom>
            <a:avLst/>
            <a:gdLst/>
            <a:ahLst/>
            <a:cxnLst/>
            <a:rect l="l" t="t" r="r" b="b"/>
            <a:pathLst>
              <a:path w="17259300" h="8027034">
                <a:moveTo>
                  <a:pt x="0" y="0"/>
                </a:moveTo>
                <a:lnTo>
                  <a:pt x="17259300" y="0"/>
                </a:lnTo>
                <a:lnTo>
                  <a:pt x="17259300" y="8026511"/>
                </a:lnTo>
                <a:lnTo>
                  <a:pt x="0" y="802651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414641" y="6461602"/>
            <a:ext cx="9438640" cy="268478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40"/>
              </a:spcBef>
            </a:pPr>
            <a:r>
              <a:rPr sz="3450" spc="-500" dirty="0">
                <a:latin typeface="Arial"/>
                <a:cs typeface="Arial"/>
              </a:rPr>
              <a:t>Les </a:t>
            </a:r>
            <a:r>
              <a:rPr sz="3450" spc="-340" dirty="0">
                <a:latin typeface="Arial"/>
                <a:cs typeface="Arial"/>
              </a:rPr>
              <a:t>demandes des </a:t>
            </a:r>
            <a:r>
              <a:rPr sz="3450" spc="-220" dirty="0">
                <a:latin typeface="Arial"/>
                <a:cs typeface="Arial"/>
              </a:rPr>
              <a:t>clients </a:t>
            </a:r>
            <a:r>
              <a:rPr sz="3450" spc="-245" dirty="0">
                <a:latin typeface="Arial"/>
                <a:cs typeface="Arial"/>
              </a:rPr>
              <a:t>concernant </a:t>
            </a:r>
            <a:r>
              <a:rPr sz="3450" spc="-200" dirty="0">
                <a:latin typeface="Arial"/>
                <a:cs typeface="Arial"/>
              </a:rPr>
              <a:t>le </a:t>
            </a:r>
            <a:r>
              <a:rPr sz="3450" spc="-235" dirty="0">
                <a:latin typeface="Arial"/>
                <a:cs typeface="Arial"/>
              </a:rPr>
              <a:t>coaching  d'entreprise </a:t>
            </a:r>
            <a:r>
              <a:rPr sz="3450" spc="-290" dirty="0">
                <a:latin typeface="Arial"/>
                <a:cs typeface="Arial"/>
              </a:rPr>
              <a:t>sont </a:t>
            </a:r>
            <a:r>
              <a:rPr sz="3450" spc="-245" dirty="0">
                <a:latin typeface="Arial"/>
                <a:cs typeface="Arial"/>
              </a:rPr>
              <a:t>multiples. </a:t>
            </a:r>
            <a:r>
              <a:rPr sz="3450" spc="-500" dirty="0">
                <a:latin typeface="Arial"/>
                <a:cs typeface="Arial"/>
              </a:rPr>
              <a:t>Les </a:t>
            </a:r>
            <a:r>
              <a:rPr sz="3450" spc="-310" dirty="0">
                <a:latin typeface="Arial"/>
                <a:cs typeface="Arial"/>
              </a:rPr>
              <a:t>plus </a:t>
            </a:r>
            <a:r>
              <a:rPr sz="3450" spc="-204" dirty="0">
                <a:latin typeface="Arial"/>
                <a:cs typeface="Arial"/>
              </a:rPr>
              <a:t>cités </a:t>
            </a:r>
            <a:r>
              <a:rPr sz="3450" spc="-290" dirty="0">
                <a:latin typeface="Arial"/>
                <a:cs typeface="Arial"/>
              </a:rPr>
              <a:t>sont </a:t>
            </a:r>
            <a:r>
              <a:rPr sz="3450" spc="-200" dirty="0">
                <a:latin typeface="Arial"/>
                <a:cs typeface="Arial"/>
              </a:rPr>
              <a:t>le  </a:t>
            </a:r>
            <a:r>
              <a:rPr sz="3450" spc="-275" dirty="0">
                <a:latin typeface="Arial"/>
                <a:cs typeface="Arial"/>
              </a:rPr>
              <a:t>développement </a:t>
            </a:r>
            <a:r>
              <a:rPr sz="3450" spc="-305" dirty="0">
                <a:latin typeface="Arial"/>
                <a:cs typeface="Arial"/>
              </a:rPr>
              <a:t>du </a:t>
            </a:r>
            <a:r>
              <a:rPr sz="3450" spc="-254" dirty="0">
                <a:latin typeface="Arial"/>
                <a:cs typeface="Arial"/>
              </a:rPr>
              <a:t>leadership </a:t>
            </a:r>
            <a:r>
              <a:rPr sz="3450" spc="-210" dirty="0">
                <a:latin typeface="Arial"/>
                <a:cs typeface="Arial"/>
              </a:rPr>
              <a:t>à </a:t>
            </a:r>
            <a:r>
              <a:rPr sz="3450" spc="-395" dirty="0">
                <a:latin typeface="Arial"/>
                <a:cs typeface="Arial"/>
              </a:rPr>
              <a:t>78 </a:t>
            </a:r>
            <a:r>
              <a:rPr sz="3450" spc="-570" dirty="0">
                <a:latin typeface="Arial"/>
                <a:cs typeface="Arial"/>
              </a:rPr>
              <a:t>%, </a:t>
            </a:r>
            <a:r>
              <a:rPr sz="3450" spc="-200" dirty="0">
                <a:latin typeface="Arial"/>
                <a:cs typeface="Arial"/>
              </a:rPr>
              <a:t>le </a:t>
            </a:r>
            <a:r>
              <a:rPr sz="3450" spc="-290" dirty="0">
                <a:latin typeface="Arial"/>
                <a:cs typeface="Arial"/>
              </a:rPr>
              <a:t>changement </a:t>
            </a:r>
            <a:r>
              <a:rPr sz="3450" spc="-250" dirty="0">
                <a:latin typeface="Arial"/>
                <a:cs typeface="Arial"/>
              </a:rPr>
              <a:t>de  </a:t>
            </a:r>
            <a:r>
              <a:rPr sz="3450" spc="-220" dirty="0">
                <a:latin typeface="Arial"/>
                <a:cs typeface="Arial"/>
              </a:rPr>
              <a:t>poste/développement </a:t>
            </a:r>
            <a:r>
              <a:rPr sz="3450" spc="-250" dirty="0">
                <a:latin typeface="Arial"/>
                <a:cs typeface="Arial"/>
              </a:rPr>
              <a:t>de </a:t>
            </a:r>
            <a:r>
              <a:rPr sz="3450" spc="-210" dirty="0">
                <a:latin typeface="Arial"/>
                <a:cs typeface="Arial"/>
              </a:rPr>
              <a:t>carrière à </a:t>
            </a:r>
            <a:r>
              <a:rPr sz="3450" spc="-750" dirty="0">
                <a:latin typeface="Arial"/>
                <a:cs typeface="Arial"/>
              </a:rPr>
              <a:t>71 </a:t>
            </a:r>
            <a:r>
              <a:rPr sz="3450" spc="-875" dirty="0">
                <a:latin typeface="Arial"/>
                <a:cs typeface="Arial"/>
              </a:rPr>
              <a:t>% </a:t>
            </a:r>
            <a:r>
              <a:rPr sz="3450" spc="-130" dirty="0">
                <a:latin typeface="Arial"/>
                <a:cs typeface="Arial"/>
              </a:rPr>
              <a:t>et </a:t>
            </a:r>
            <a:r>
              <a:rPr sz="3450" spc="-210" dirty="0">
                <a:latin typeface="Arial"/>
                <a:cs typeface="Arial"/>
              </a:rPr>
              <a:t>l'amélioration  </a:t>
            </a:r>
            <a:r>
              <a:rPr sz="3450" spc="-340" dirty="0">
                <a:latin typeface="Arial"/>
                <a:cs typeface="Arial"/>
              </a:rPr>
              <a:t>des </a:t>
            </a:r>
            <a:r>
              <a:rPr sz="3450" spc="-180" dirty="0">
                <a:latin typeface="Arial"/>
                <a:cs typeface="Arial"/>
              </a:rPr>
              <a:t>équipes/de </a:t>
            </a:r>
            <a:r>
              <a:rPr sz="3450" spc="-160" dirty="0">
                <a:latin typeface="Arial"/>
                <a:cs typeface="Arial"/>
              </a:rPr>
              <a:t>la </a:t>
            </a:r>
            <a:r>
              <a:rPr sz="3450" spc="-190" dirty="0">
                <a:latin typeface="Arial"/>
                <a:cs typeface="Arial"/>
              </a:rPr>
              <a:t>collaboration </a:t>
            </a:r>
            <a:r>
              <a:rPr sz="3450" spc="-210" dirty="0">
                <a:latin typeface="Arial"/>
                <a:cs typeface="Arial"/>
              </a:rPr>
              <a:t>à </a:t>
            </a:r>
            <a:r>
              <a:rPr sz="3450" spc="-385" dirty="0">
                <a:latin typeface="Arial"/>
                <a:cs typeface="Arial"/>
              </a:rPr>
              <a:t>69</a:t>
            </a:r>
            <a:r>
              <a:rPr sz="3450" spc="165" dirty="0">
                <a:latin typeface="Arial"/>
                <a:cs typeface="Arial"/>
              </a:rPr>
              <a:t> </a:t>
            </a:r>
            <a:r>
              <a:rPr sz="3450" spc="-520" dirty="0">
                <a:latin typeface="Arial"/>
                <a:cs typeface="Arial"/>
              </a:rPr>
              <a:t>%.</a:t>
            </a:r>
            <a:endParaRPr sz="345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1782653" y="4114434"/>
            <a:ext cx="1696085" cy="4415790"/>
            <a:chOff x="11782653" y="4114434"/>
            <a:chExt cx="1696085" cy="4415790"/>
          </a:xfrm>
        </p:grpSpPr>
        <p:sp>
          <p:nvSpPr>
            <p:cNvPr id="8" name="object 8"/>
            <p:cNvSpPr/>
            <p:nvPr/>
          </p:nvSpPr>
          <p:spPr>
            <a:xfrm>
              <a:off x="12562672" y="7228526"/>
              <a:ext cx="135455" cy="30456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782641" y="7161313"/>
              <a:ext cx="1066800" cy="1369060"/>
            </a:xfrm>
            <a:custGeom>
              <a:avLst/>
              <a:gdLst/>
              <a:ahLst/>
              <a:cxnLst/>
              <a:rect l="l" t="t" r="r" b="b"/>
              <a:pathLst>
                <a:path w="1066800" h="1369059">
                  <a:moveTo>
                    <a:pt x="314363" y="901484"/>
                  </a:moveTo>
                  <a:lnTo>
                    <a:pt x="308229" y="895350"/>
                  </a:lnTo>
                  <a:lnTo>
                    <a:pt x="293103" y="895350"/>
                  </a:lnTo>
                  <a:lnTo>
                    <a:pt x="286905" y="901484"/>
                  </a:lnTo>
                  <a:lnTo>
                    <a:pt x="286905" y="1265186"/>
                  </a:lnTo>
                  <a:lnTo>
                    <a:pt x="280936" y="1294790"/>
                  </a:lnTo>
                  <a:lnTo>
                    <a:pt x="264642" y="1318971"/>
                  </a:lnTo>
                  <a:lnTo>
                    <a:pt x="240499" y="1335290"/>
                  </a:lnTo>
                  <a:lnTo>
                    <a:pt x="210947" y="1341285"/>
                  </a:lnTo>
                  <a:lnTo>
                    <a:pt x="181356" y="1335290"/>
                  </a:lnTo>
                  <a:lnTo>
                    <a:pt x="157162" y="1318971"/>
                  </a:lnTo>
                  <a:lnTo>
                    <a:pt x="140843" y="1294790"/>
                  </a:lnTo>
                  <a:lnTo>
                    <a:pt x="134861" y="1265186"/>
                  </a:lnTo>
                  <a:lnTo>
                    <a:pt x="134861" y="654850"/>
                  </a:lnTo>
                  <a:lnTo>
                    <a:pt x="135394" y="589915"/>
                  </a:lnTo>
                  <a:lnTo>
                    <a:pt x="133997" y="586435"/>
                  </a:lnTo>
                  <a:lnTo>
                    <a:pt x="128866" y="581228"/>
                  </a:lnTo>
                  <a:lnTo>
                    <a:pt x="125399" y="579767"/>
                  </a:lnTo>
                  <a:lnTo>
                    <a:pt x="114071" y="579704"/>
                  </a:lnTo>
                  <a:lnTo>
                    <a:pt x="107950" y="585838"/>
                  </a:lnTo>
                  <a:lnTo>
                    <a:pt x="107772" y="840270"/>
                  </a:lnTo>
                  <a:lnTo>
                    <a:pt x="82016" y="835037"/>
                  </a:lnTo>
                  <a:lnTo>
                    <a:pt x="53632" y="815860"/>
                  </a:lnTo>
                  <a:lnTo>
                    <a:pt x="34480" y="787425"/>
                  </a:lnTo>
                  <a:lnTo>
                    <a:pt x="27457" y="752640"/>
                  </a:lnTo>
                  <a:lnTo>
                    <a:pt x="27457" y="565619"/>
                  </a:lnTo>
                  <a:lnTo>
                    <a:pt x="37122" y="522376"/>
                  </a:lnTo>
                  <a:lnTo>
                    <a:pt x="64363" y="487451"/>
                  </a:lnTo>
                  <a:lnTo>
                    <a:pt x="157048" y="411162"/>
                  </a:lnTo>
                  <a:lnTo>
                    <a:pt x="157911" y="402488"/>
                  </a:lnTo>
                  <a:lnTo>
                    <a:pt x="150456" y="393407"/>
                  </a:lnTo>
                  <a:lnTo>
                    <a:pt x="146659" y="391541"/>
                  </a:lnTo>
                  <a:lnTo>
                    <a:pt x="139331" y="391541"/>
                  </a:lnTo>
                  <a:lnTo>
                    <a:pt x="46913" y="466166"/>
                  </a:lnTo>
                  <a:lnTo>
                    <a:pt x="12293" y="510527"/>
                  </a:lnTo>
                  <a:lnTo>
                    <a:pt x="0" y="565619"/>
                  </a:lnTo>
                  <a:lnTo>
                    <a:pt x="0" y="752640"/>
                  </a:lnTo>
                  <a:lnTo>
                    <a:pt x="9194" y="798118"/>
                  </a:lnTo>
                  <a:lnTo>
                    <a:pt x="34239" y="835291"/>
                  </a:lnTo>
                  <a:lnTo>
                    <a:pt x="71348" y="860374"/>
                  </a:lnTo>
                  <a:lnTo>
                    <a:pt x="107746" y="867765"/>
                  </a:lnTo>
                  <a:lnTo>
                    <a:pt x="107480" y="1265186"/>
                  </a:lnTo>
                  <a:lnTo>
                    <a:pt x="115620" y="1305483"/>
                  </a:lnTo>
                  <a:lnTo>
                    <a:pt x="137807" y="1338414"/>
                  </a:lnTo>
                  <a:lnTo>
                    <a:pt x="170700" y="1360627"/>
                  </a:lnTo>
                  <a:lnTo>
                    <a:pt x="210947" y="1368780"/>
                  </a:lnTo>
                  <a:lnTo>
                    <a:pt x="251167" y="1360627"/>
                  </a:lnTo>
                  <a:lnTo>
                    <a:pt x="284048" y="1338414"/>
                  </a:lnTo>
                  <a:lnTo>
                    <a:pt x="306222" y="1305483"/>
                  </a:lnTo>
                  <a:lnTo>
                    <a:pt x="314363" y="1265186"/>
                  </a:lnTo>
                  <a:lnTo>
                    <a:pt x="314363" y="901484"/>
                  </a:lnTo>
                  <a:close/>
                </a:path>
                <a:path w="1066800" h="1369059">
                  <a:moveTo>
                    <a:pt x="494715" y="194437"/>
                  </a:moveTo>
                  <a:lnTo>
                    <a:pt x="489585" y="149910"/>
                  </a:lnTo>
                  <a:lnTo>
                    <a:pt x="474967" y="109016"/>
                  </a:lnTo>
                  <a:lnTo>
                    <a:pt x="467271" y="96913"/>
                  </a:lnTo>
                  <a:lnTo>
                    <a:pt x="467271" y="194437"/>
                  </a:lnTo>
                  <a:lnTo>
                    <a:pt x="461302" y="238760"/>
                  </a:lnTo>
                  <a:lnTo>
                    <a:pt x="444487" y="278625"/>
                  </a:lnTo>
                  <a:lnTo>
                    <a:pt x="418401" y="312420"/>
                  </a:lnTo>
                  <a:lnTo>
                    <a:pt x="384670" y="338543"/>
                  </a:lnTo>
                  <a:lnTo>
                    <a:pt x="344881" y="355396"/>
                  </a:lnTo>
                  <a:lnTo>
                    <a:pt x="300634" y="361365"/>
                  </a:lnTo>
                  <a:lnTo>
                    <a:pt x="256387" y="355396"/>
                  </a:lnTo>
                  <a:lnTo>
                    <a:pt x="216598" y="338543"/>
                  </a:lnTo>
                  <a:lnTo>
                    <a:pt x="182854" y="312420"/>
                  </a:lnTo>
                  <a:lnTo>
                    <a:pt x="156781" y="278625"/>
                  </a:lnTo>
                  <a:lnTo>
                    <a:pt x="139954" y="238760"/>
                  </a:lnTo>
                  <a:lnTo>
                    <a:pt x="133997" y="194437"/>
                  </a:lnTo>
                  <a:lnTo>
                    <a:pt x="139954" y="150114"/>
                  </a:lnTo>
                  <a:lnTo>
                    <a:pt x="156781" y="110248"/>
                  </a:lnTo>
                  <a:lnTo>
                    <a:pt x="182854" y="76454"/>
                  </a:lnTo>
                  <a:lnTo>
                    <a:pt x="216598" y="50330"/>
                  </a:lnTo>
                  <a:lnTo>
                    <a:pt x="256387" y="33477"/>
                  </a:lnTo>
                  <a:lnTo>
                    <a:pt x="300634" y="27508"/>
                  </a:lnTo>
                  <a:lnTo>
                    <a:pt x="344881" y="33477"/>
                  </a:lnTo>
                  <a:lnTo>
                    <a:pt x="384670" y="50330"/>
                  </a:lnTo>
                  <a:lnTo>
                    <a:pt x="418401" y="76454"/>
                  </a:lnTo>
                  <a:lnTo>
                    <a:pt x="444487" y="110248"/>
                  </a:lnTo>
                  <a:lnTo>
                    <a:pt x="461302" y="150114"/>
                  </a:lnTo>
                  <a:lnTo>
                    <a:pt x="467271" y="194437"/>
                  </a:lnTo>
                  <a:lnTo>
                    <a:pt x="467271" y="96913"/>
                  </a:lnTo>
                  <a:lnTo>
                    <a:pt x="452018" y="72910"/>
                  </a:lnTo>
                  <a:lnTo>
                    <a:pt x="421944" y="42773"/>
                  </a:lnTo>
                  <a:lnTo>
                    <a:pt x="397992" y="27508"/>
                  </a:lnTo>
                  <a:lnTo>
                    <a:pt x="385902" y="19799"/>
                  </a:lnTo>
                  <a:lnTo>
                    <a:pt x="345071" y="5143"/>
                  </a:lnTo>
                  <a:lnTo>
                    <a:pt x="300634" y="0"/>
                  </a:lnTo>
                  <a:lnTo>
                    <a:pt x="256197" y="5143"/>
                  </a:lnTo>
                  <a:lnTo>
                    <a:pt x="215379" y="19799"/>
                  </a:lnTo>
                  <a:lnTo>
                    <a:pt x="179349" y="42773"/>
                  </a:lnTo>
                  <a:lnTo>
                    <a:pt x="149288" y="72910"/>
                  </a:lnTo>
                  <a:lnTo>
                    <a:pt x="126352" y="109016"/>
                  </a:lnTo>
                  <a:lnTo>
                    <a:pt x="111747" y="149910"/>
                  </a:lnTo>
                  <a:lnTo>
                    <a:pt x="106616" y="194437"/>
                  </a:lnTo>
                  <a:lnTo>
                    <a:pt x="111747" y="238950"/>
                  </a:lnTo>
                  <a:lnTo>
                    <a:pt x="126352" y="279844"/>
                  </a:lnTo>
                  <a:lnTo>
                    <a:pt x="149288" y="315937"/>
                  </a:lnTo>
                  <a:lnTo>
                    <a:pt x="179349" y="346062"/>
                  </a:lnTo>
                  <a:lnTo>
                    <a:pt x="215379" y="369023"/>
                  </a:lnTo>
                  <a:lnTo>
                    <a:pt x="256197" y="383667"/>
                  </a:lnTo>
                  <a:lnTo>
                    <a:pt x="300634" y="388797"/>
                  </a:lnTo>
                  <a:lnTo>
                    <a:pt x="345071" y="383667"/>
                  </a:lnTo>
                  <a:lnTo>
                    <a:pt x="385902" y="369023"/>
                  </a:lnTo>
                  <a:lnTo>
                    <a:pt x="397916" y="361365"/>
                  </a:lnTo>
                  <a:lnTo>
                    <a:pt x="421944" y="346062"/>
                  </a:lnTo>
                  <a:lnTo>
                    <a:pt x="452018" y="315937"/>
                  </a:lnTo>
                  <a:lnTo>
                    <a:pt x="474967" y="279844"/>
                  </a:lnTo>
                  <a:lnTo>
                    <a:pt x="489585" y="238950"/>
                  </a:lnTo>
                  <a:lnTo>
                    <a:pt x="494715" y="194437"/>
                  </a:lnTo>
                  <a:close/>
                </a:path>
                <a:path w="1066800" h="1369059">
                  <a:moveTo>
                    <a:pt x="601332" y="565619"/>
                  </a:moveTo>
                  <a:lnTo>
                    <a:pt x="589038" y="510552"/>
                  </a:lnTo>
                  <a:lnTo>
                    <a:pt x="554355" y="466166"/>
                  </a:lnTo>
                  <a:lnTo>
                    <a:pt x="465137" y="392671"/>
                  </a:lnTo>
                  <a:lnTo>
                    <a:pt x="462000" y="391541"/>
                  </a:lnTo>
                  <a:lnTo>
                    <a:pt x="454672" y="391541"/>
                  </a:lnTo>
                  <a:lnTo>
                    <a:pt x="450811" y="393407"/>
                  </a:lnTo>
                  <a:lnTo>
                    <a:pt x="443420" y="402488"/>
                  </a:lnTo>
                  <a:lnTo>
                    <a:pt x="444220" y="411162"/>
                  </a:lnTo>
                  <a:lnTo>
                    <a:pt x="536892" y="487451"/>
                  </a:lnTo>
                  <a:lnTo>
                    <a:pt x="552602" y="503529"/>
                  </a:lnTo>
                  <a:lnTo>
                    <a:pt x="564210" y="522376"/>
                  </a:lnTo>
                  <a:lnTo>
                    <a:pt x="571411" y="543306"/>
                  </a:lnTo>
                  <a:lnTo>
                    <a:pt x="573874" y="565619"/>
                  </a:lnTo>
                  <a:lnTo>
                    <a:pt x="573874" y="752640"/>
                  </a:lnTo>
                  <a:lnTo>
                    <a:pt x="566839" y="787425"/>
                  </a:lnTo>
                  <a:lnTo>
                    <a:pt x="547662" y="815860"/>
                  </a:lnTo>
                  <a:lnTo>
                    <a:pt x="519264" y="835037"/>
                  </a:lnTo>
                  <a:lnTo>
                    <a:pt x="493788" y="840219"/>
                  </a:lnTo>
                  <a:lnTo>
                    <a:pt x="493788" y="654723"/>
                  </a:lnTo>
                  <a:lnTo>
                    <a:pt x="493255" y="585838"/>
                  </a:lnTo>
                  <a:lnTo>
                    <a:pt x="487121" y="579704"/>
                  </a:lnTo>
                  <a:lnTo>
                    <a:pt x="475869" y="579767"/>
                  </a:lnTo>
                  <a:lnTo>
                    <a:pt x="472401" y="581228"/>
                  </a:lnTo>
                  <a:lnTo>
                    <a:pt x="467271" y="586435"/>
                  </a:lnTo>
                  <a:lnTo>
                    <a:pt x="465874" y="589915"/>
                  </a:lnTo>
                  <a:lnTo>
                    <a:pt x="466331" y="1265186"/>
                  </a:lnTo>
                  <a:lnTo>
                    <a:pt x="460362" y="1294790"/>
                  </a:lnTo>
                  <a:lnTo>
                    <a:pt x="444080" y="1318971"/>
                  </a:lnTo>
                  <a:lnTo>
                    <a:pt x="419925" y="1335290"/>
                  </a:lnTo>
                  <a:lnTo>
                    <a:pt x="390385" y="1341285"/>
                  </a:lnTo>
                  <a:lnTo>
                    <a:pt x="354596" y="1341285"/>
                  </a:lnTo>
                  <a:lnTo>
                    <a:pt x="348475" y="1347482"/>
                  </a:lnTo>
                  <a:lnTo>
                    <a:pt x="348475" y="1362633"/>
                  </a:lnTo>
                  <a:lnTo>
                    <a:pt x="354596" y="1368780"/>
                  </a:lnTo>
                  <a:lnTo>
                    <a:pt x="390385" y="1368780"/>
                  </a:lnTo>
                  <a:lnTo>
                    <a:pt x="430606" y="1360627"/>
                  </a:lnTo>
                  <a:lnTo>
                    <a:pt x="463473" y="1338414"/>
                  </a:lnTo>
                  <a:lnTo>
                    <a:pt x="485648" y="1305483"/>
                  </a:lnTo>
                  <a:lnTo>
                    <a:pt x="493788" y="1265186"/>
                  </a:lnTo>
                  <a:lnTo>
                    <a:pt x="493788" y="867714"/>
                  </a:lnTo>
                  <a:lnTo>
                    <a:pt x="529932" y="860374"/>
                  </a:lnTo>
                  <a:lnTo>
                    <a:pt x="567067" y="835291"/>
                  </a:lnTo>
                  <a:lnTo>
                    <a:pt x="592124" y="798118"/>
                  </a:lnTo>
                  <a:lnTo>
                    <a:pt x="601332" y="752640"/>
                  </a:lnTo>
                  <a:lnTo>
                    <a:pt x="601332" y="565619"/>
                  </a:lnTo>
                  <a:close/>
                </a:path>
                <a:path w="1066800" h="1369059">
                  <a:moveTo>
                    <a:pt x="1066660" y="219329"/>
                  </a:moveTo>
                  <a:lnTo>
                    <a:pt x="1060869" y="169100"/>
                  </a:lnTo>
                  <a:lnTo>
                    <a:pt x="1044371" y="122961"/>
                  </a:lnTo>
                  <a:lnTo>
                    <a:pt x="1039202" y="114833"/>
                  </a:lnTo>
                  <a:lnTo>
                    <a:pt x="1039202" y="219329"/>
                  </a:lnTo>
                  <a:lnTo>
                    <a:pt x="1034148" y="263271"/>
                  </a:lnTo>
                  <a:lnTo>
                    <a:pt x="1019721" y="303631"/>
                  </a:lnTo>
                  <a:lnTo>
                    <a:pt x="997102" y="339255"/>
                  </a:lnTo>
                  <a:lnTo>
                    <a:pt x="967435" y="368973"/>
                  </a:lnTo>
                  <a:lnTo>
                    <a:pt x="931887" y="391642"/>
                  </a:lnTo>
                  <a:lnTo>
                    <a:pt x="891616" y="406095"/>
                  </a:lnTo>
                  <a:lnTo>
                    <a:pt x="847788" y="411162"/>
                  </a:lnTo>
                  <a:lnTo>
                    <a:pt x="803922" y="406095"/>
                  </a:lnTo>
                  <a:lnTo>
                    <a:pt x="763625" y="391642"/>
                  </a:lnTo>
                  <a:lnTo>
                    <a:pt x="728052" y="368973"/>
                  </a:lnTo>
                  <a:lnTo>
                    <a:pt x="698373" y="339255"/>
                  </a:lnTo>
                  <a:lnTo>
                    <a:pt x="675728" y="303631"/>
                  </a:lnTo>
                  <a:lnTo>
                    <a:pt x="661301" y="263271"/>
                  </a:lnTo>
                  <a:lnTo>
                    <a:pt x="656234" y="219329"/>
                  </a:lnTo>
                  <a:lnTo>
                    <a:pt x="661301" y="175399"/>
                  </a:lnTo>
                  <a:lnTo>
                    <a:pt x="675728" y="135039"/>
                  </a:lnTo>
                  <a:lnTo>
                    <a:pt x="698373" y="99415"/>
                  </a:lnTo>
                  <a:lnTo>
                    <a:pt x="728052" y="69697"/>
                  </a:lnTo>
                  <a:lnTo>
                    <a:pt x="763625" y="47028"/>
                  </a:lnTo>
                  <a:lnTo>
                    <a:pt x="803922" y="32575"/>
                  </a:lnTo>
                  <a:lnTo>
                    <a:pt x="847788" y="27508"/>
                  </a:lnTo>
                  <a:lnTo>
                    <a:pt x="891616" y="32575"/>
                  </a:lnTo>
                  <a:lnTo>
                    <a:pt x="931887" y="47028"/>
                  </a:lnTo>
                  <a:lnTo>
                    <a:pt x="967435" y="69697"/>
                  </a:lnTo>
                  <a:lnTo>
                    <a:pt x="997102" y="99415"/>
                  </a:lnTo>
                  <a:lnTo>
                    <a:pt x="1019721" y="135039"/>
                  </a:lnTo>
                  <a:lnTo>
                    <a:pt x="1034148" y="175399"/>
                  </a:lnTo>
                  <a:lnTo>
                    <a:pt x="1039202" y="219329"/>
                  </a:lnTo>
                  <a:lnTo>
                    <a:pt x="1039202" y="114833"/>
                  </a:lnTo>
                  <a:lnTo>
                    <a:pt x="1018501" y="82232"/>
                  </a:lnTo>
                  <a:lnTo>
                    <a:pt x="984592" y="48247"/>
                  </a:lnTo>
                  <a:lnTo>
                    <a:pt x="952055" y="27508"/>
                  </a:lnTo>
                  <a:lnTo>
                    <a:pt x="943940" y="22326"/>
                  </a:lnTo>
                  <a:lnTo>
                    <a:pt x="897902" y="5803"/>
                  </a:lnTo>
                  <a:lnTo>
                    <a:pt x="847788" y="0"/>
                  </a:lnTo>
                  <a:lnTo>
                    <a:pt x="797623" y="5803"/>
                  </a:lnTo>
                  <a:lnTo>
                    <a:pt x="751535" y="22326"/>
                  </a:lnTo>
                  <a:lnTo>
                    <a:pt x="710869" y="48247"/>
                  </a:lnTo>
                  <a:lnTo>
                    <a:pt x="676935" y="82232"/>
                  </a:lnTo>
                  <a:lnTo>
                    <a:pt x="651065" y="122961"/>
                  </a:lnTo>
                  <a:lnTo>
                    <a:pt x="634568" y="169100"/>
                  </a:lnTo>
                  <a:lnTo>
                    <a:pt x="628777" y="219329"/>
                  </a:lnTo>
                  <a:lnTo>
                    <a:pt x="634568" y="269544"/>
                  </a:lnTo>
                  <a:lnTo>
                    <a:pt x="651065" y="315671"/>
                  </a:lnTo>
                  <a:lnTo>
                    <a:pt x="676935" y="356374"/>
                  </a:lnTo>
                  <a:lnTo>
                    <a:pt x="710869" y="390359"/>
                  </a:lnTo>
                  <a:lnTo>
                    <a:pt x="751535" y="416267"/>
                  </a:lnTo>
                  <a:lnTo>
                    <a:pt x="797623" y="432790"/>
                  </a:lnTo>
                  <a:lnTo>
                    <a:pt x="847788" y="438594"/>
                  </a:lnTo>
                  <a:lnTo>
                    <a:pt x="897902" y="432790"/>
                  </a:lnTo>
                  <a:lnTo>
                    <a:pt x="943940" y="416267"/>
                  </a:lnTo>
                  <a:lnTo>
                    <a:pt x="984592" y="390359"/>
                  </a:lnTo>
                  <a:lnTo>
                    <a:pt x="1018501" y="356374"/>
                  </a:lnTo>
                  <a:lnTo>
                    <a:pt x="1044371" y="315671"/>
                  </a:lnTo>
                  <a:lnTo>
                    <a:pt x="1060869" y="269544"/>
                  </a:lnTo>
                  <a:lnTo>
                    <a:pt x="1066660" y="21932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978408" y="7250685"/>
              <a:ext cx="209744" cy="21011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2876886" y="7161313"/>
              <a:ext cx="601345" cy="1369060"/>
            </a:xfrm>
            <a:custGeom>
              <a:avLst/>
              <a:gdLst/>
              <a:ahLst/>
              <a:cxnLst/>
              <a:rect l="l" t="t" r="r" b="b"/>
              <a:pathLst>
                <a:path w="601344" h="1369059">
                  <a:moveTo>
                    <a:pt x="314286" y="901484"/>
                  </a:moveTo>
                  <a:lnTo>
                    <a:pt x="308152" y="895350"/>
                  </a:lnTo>
                  <a:lnTo>
                    <a:pt x="293027" y="895350"/>
                  </a:lnTo>
                  <a:lnTo>
                    <a:pt x="286829" y="901484"/>
                  </a:lnTo>
                  <a:lnTo>
                    <a:pt x="286829" y="1265186"/>
                  </a:lnTo>
                  <a:lnTo>
                    <a:pt x="280860" y="1294790"/>
                  </a:lnTo>
                  <a:lnTo>
                    <a:pt x="264566" y="1318971"/>
                  </a:lnTo>
                  <a:lnTo>
                    <a:pt x="240423" y="1335290"/>
                  </a:lnTo>
                  <a:lnTo>
                    <a:pt x="210870" y="1341285"/>
                  </a:lnTo>
                  <a:lnTo>
                    <a:pt x="181317" y="1335290"/>
                  </a:lnTo>
                  <a:lnTo>
                    <a:pt x="157149" y="1318971"/>
                  </a:lnTo>
                  <a:lnTo>
                    <a:pt x="140843" y="1294790"/>
                  </a:lnTo>
                  <a:lnTo>
                    <a:pt x="134848" y="1265186"/>
                  </a:lnTo>
                  <a:lnTo>
                    <a:pt x="134848" y="654850"/>
                  </a:lnTo>
                  <a:lnTo>
                    <a:pt x="135382" y="589915"/>
                  </a:lnTo>
                  <a:lnTo>
                    <a:pt x="133985" y="586435"/>
                  </a:lnTo>
                  <a:lnTo>
                    <a:pt x="128854" y="581228"/>
                  </a:lnTo>
                  <a:lnTo>
                    <a:pt x="125387" y="579767"/>
                  </a:lnTo>
                  <a:lnTo>
                    <a:pt x="114071" y="579704"/>
                  </a:lnTo>
                  <a:lnTo>
                    <a:pt x="107937" y="585838"/>
                  </a:lnTo>
                  <a:lnTo>
                    <a:pt x="107759" y="840270"/>
                  </a:lnTo>
                  <a:lnTo>
                    <a:pt x="82003" y="835037"/>
                  </a:lnTo>
                  <a:lnTo>
                    <a:pt x="53632" y="815860"/>
                  </a:lnTo>
                  <a:lnTo>
                    <a:pt x="34480" y="787425"/>
                  </a:lnTo>
                  <a:lnTo>
                    <a:pt x="27444" y="752640"/>
                  </a:lnTo>
                  <a:lnTo>
                    <a:pt x="27444" y="565619"/>
                  </a:lnTo>
                  <a:lnTo>
                    <a:pt x="37084" y="522325"/>
                  </a:lnTo>
                  <a:lnTo>
                    <a:pt x="64363" y="487451"/>
                  </a:lnTo>
                  <a:lnTo>
                    <a:pt x="157048" y="411162"/>
                  </a:lnTo>
                  <a:lnTo>
                    <a:pt x="157848" y="402488"/>
                  </a:lnTo>
                  <a:lnTo>
                    <a:pt x="150444" y="393407"/>
                  </a:lnTo>
                  <a:lnTo>
                    <a:pt x="146646" y="391541"/>
                  </a:lnTo>
                  <a:lnTo>
                    <a:pt x="139319" y="391541"/>
                  </a:lnTo>
                  <a:lnTo>
                    <a:pt x="46901" y="466166"/>
                  </a:lnTo>
                  <a:lnTo>
                    <a:pt x="12280" y="510527"/>
                  </a:lnTo>
                  <a:lnTo>
                    <a:pt x="0" y="565619"/>
                  </a:lnTo>
                  <a:lnTo>
                    <a:pt x="0" y="752640"/>
                  </a:lnTo>
                  <a:lnTo>
                    <a:pt x="9182" y="798118"/>
                  </a:lnTo>
                  <a:lnTo>
                    <a:pt x="34226" y="835291"/>
                  </a:lnTo>
                  <a:lnTo>
                    <a:pt x="71335" y="860374"/>
                  </a:lnTo>
                  <a:lnTo>
                    <a:pt x="107734" y="867765"/>
                  </a:lnTo>
                  <a:lnTo>
                    <a:pt x="107467" y="1265186"/>
                  </a:lnTo>
                  <a:lnTo>
                    <a:pt x="115608" y="1305483"/>
                  </a:lnTo>
                  <a:lnTo>
                    <a:pt x="137782" y="1338414"/>
                  </a:lnTo>
                  <a:lnTo>
                    <a:pt x="170662" y="1360627"/>
                  </a:lnTo>
                  <a:lnTo>
                    <a:pt x="210870" y="1368780"/>
                  </a:lnTo>
                  <a:lnTo>
                    <a:pt x="251091" y="1360627"/>
                  </a:lnTo>
                  <a:lnTo>
                    <a:pt x="283972" y="1338414"/>
                  </a:lnTo>
                  <a:lnTo>
                    <a:pt x="306146" y="1305483"/>
                  </a:lnTo>
                  <a:lnTo>
                    <a:pt x="314286" y="1265186"/>
                  </a:lnTo>
                  <a:lnTo>
                    <a:pt x="314286" y="901484"/>
                  </a:lnTo>
                  <a:close/>
                </a:path>
                <a:path w="601344" h="1369059">
                  <a:moveTo>
                    <a:pt x="494715" y="194437"/>
                  </a:moveTo>
                  <a:lnTo>
                    <a:pt x="489572" y="149910"/>
                  </a:lnTo>
                  <a:lnTo>
                    <a:pt x="474941" y="109016"/>
                  </a:lnTo>
                  <a:lnTo>
                    <a:pt x="467258" y="96939"/>
                  </a:lnTo>
                  <a:lnTo>
                    <a:pt x="467258" y="194437"/>
                  </a:lnTo>
                  <a:lnTo>
                    <a:pt x="461302" y="238760"/>
                  </a:lnTo>
                  <a:lnTo>
                    <a:pt x="444474" y="278625"/>
                  </a:lnTo>
                  <a:lnTo>
                    <a:pt x="418388" y="312420"/>
                  </a:lnTo>
                  <a:lnTo>
                    <a:pt x="384644" y="338543"/>
                  </a:lnTo>
                  <a:lnTo>
                    <a:pt x="344830" y="355396"/>
                  </a:lnTo>
                  <a:lnTo>
                    <a:pt x="300558" y="361365"/>
                  </a:lnTo>
                  <a:lnTo>
                    <a:pt x="256311" y="355396"/>
                  </a:lnTo>
                  <a:lnTo>
                    <a:pt x="216522" y="338543"/>
                  </a:lnTo>
                  <a:lnTo>
                    <a:pt x="182791" y="312420"/>
                  </a:lnTo>
                  <a:lnTo>
                    <a:pt x="156705" y="278625"/>
                  </a:lnTo>
                  <a:lnTo>
                    <a:pt x="139890" y="238760"/>
                  </a:lnTo>
                  <a:lnTo>
                    <a:pt x="133921" y="194437"/>
                  </a:lnTo>
                  <a:lnTo>
                    <a:pt x="139890" y="150114"/>
                  </a:lnTo>
                  <a:lnTo>
                    <a:pt x="156705" y="110248"/>
                  </a:lnTo>
                  <a:lnTo>
                    <a:pt x="182791" y="76454"/>
                  </a:lnTo>
                  <a:lnTo>
                    <a:pt x="216522" y="50330"/>
                  </a:lnTo>
                  <a:lnTo>
                    <a:pt x="256311" y="33477"/>
                  </a:lnTo>
                  <a:lnTo>
                    <a:pt x="300558" y="27508"/>
                  </a:lnTo>
                  <a:lnTo>
                    <a:pt x="344830" y="33477"/>
                  </a:lnTo>
                  <a:lnTo>
                    <a:pt x="384644" y="50330"/>
                  </a:lnTo>
                  <a:lnTo>
                    <a:pt x="418388" y="76454"/>
                  </a:lnTo>
                  <a:lnTo>
                    <a:pt x="444474" y="110248"/>
                  </a:lnTo>
                  <a:lnTo>
                    <a:pt x="461302" y="150114"/>
                  </a:lnTo>
                  <a:lnTo>
                    <a:pt x="467258" y="194437"/>
                  </a:lnTo>
                  <a:lnTo>
                    <a:pt x="467258" y="96939"/>
                  </a:lnTo>
                  <a:lnTo>
                    <a:pt x="451993" y="72910"/>
                  </a:lnTo>
                  <a:lnTo>
                    <a:pt x="421894" y="42773"/>
                  </a:lnTo>
                  <a:lnTo>
                    <a:pt x="397929" y="27508"/>
                  </a:lnTo>
                  <a:lnTo>
                    <a:pt x="385851" y="19799"/>
                  </a:lnTo>
                  <a:lnTo>
                    <a:pt x="345008" y="5143"/>
                  </a:lnTo>
                  <a:lnTo>
                    <a:pt x="300558" y="0"/>
                  </a:lnTo>
                  <a:lnTo>
                    <a:pt x="256120" y="5143"/>
                  </a:lnTo>
                  <a:lnTo>
                    <a:pt x="215303" y="19799"/>
                  </a:lnTo>
                  <a:lnTo>
                    <a:pt x="179273" y="42773"/>
                  </a:lnTo>
                  <a:lnTo>
                    <a:pt x="149212" y="72910"/>
                  </a:lnTo>
                  <a:lnTo>
                    <a:pt x="126288" y="109016"/>
                  </a:lnTo>
                  <a:lnTo>
                    <a:pt x="111671" y="149910"/>
                  </a:lnTo>
                  <a:lnTo>
                    <a:pt x="106540" y="194437"/>
                  </a:lnTo>
                  <a:lnTo>
                    <a:pt x="111671" y="238950"/>
                  </a:lnTo>
                  <a:lnTo>
                    <a:pt x="126288" y="279844"/>
                  </a:lnTo>
                  <a:lnTo>
                    <a:pt x="149212" y="315937"/>
                  </a:lnTo>
                  <a:lnTo>
                    <a:pt x="179273" y="346062"/>
                  </a:lnTo>
                  <a:lnTo>
                    <a:pt x="215303" y="369023"/>
                  </a:lnTo>
                  <a:lnTo>
                    <a:pt x="256120" y="383667"/>
                  </a:lnTo>
                  <a:lnTo>
                    <a:pt x="300558" y="388797"/>
                  </a:lnTo>
                  <a:lnTo>
                    <a:pt x="345008" y="383667"/>
                  </a:lnTo>
                  <a:lnTo>
                    <a:pt x="385851" y="369023"/>
                  </a:lnTo>
                  <a:lnTo>
                    <a:pt x="397852" y="361365"/>
                  </a:lnTo>
                  <a:lnTo>
                    <a:pt x="421894" y="346062"/>
                  </a:lnTo>
                  <a:lnTo>
                    <a:pt x="451993" y="315937"/>
                  </a:lnTo>
                  <a:lnTo>
                    <a:pt x="474941" y="279844"/>
                  </a:lnTo>
                  <a:lnTo>
                    <a:pt x="489572" y="238950"/>
                  </a:lnTo>
                  <a:lnTo>
                    <a:pt x="494715" y="194437"/>
                  </a:lnTo>
                  <a:close/>
                </a:path>
                <a:path w="601344" h="1369059">
                  <a:moveTo>
                    <a:pt x="601256" y="565619"/>
                  </a:moveTo>
                  <a:lnTo>
                    <a:pt x="588962" y="510552"/>
                  </a:lnTo>
                  <a:lnTo>
                    <a:pt x="554342" y="466166"/>
                  </a:lnTo>
                  <a:lnTo>
                    <a:pt x="464997" y="392671"/>
                  </a:lnTo>
                  <a:lnTo>
                    <a:pt x="461860" y="391541"/>
                  </a:lnTo>
                  <a:lnTo>
                    <a:pt x="454609" y="391541"/>
                  </a:lnTo>
                  <a:lnTo>
                    <a:pt x="450735" y="393407"/>
                  </a:lnTo>
                  <a:lnTo>
                    <a:pt x="443344" y="402488"/>
                  </a:lnTo>
                  <a:lnTo>
                    <a:pt x="444207" y="411162"/>
                  </a:lnTo>
                  <a:lnTo>
                    <a:pt x="536956" y="487451"/>
                  </a:lnTo>
                  <a:lnTo>
                    <a:pt x="552577" y="503529"/>
                  </a:lnTo>
                  <a:lnTo>
                    <a:pt x="564146" y="522376"/>
                  </a:lnTo>
                  <a:lnTo>
                    <a:pt x="571334" y="543306"/>
                  </a:lnTo>
                  <a:lnTo>
                    <a:pt x="573798" y="565619"/>
                  </a:lnTo>
                  <a:lnTo>
                    <a:pt x="573798" y="752640"/>
                  </a:lnTo>
                  <a:lnTo>
                    <a:pt x="566775" y="787425"/>
                  </a:lnTo>
                  <a:lnTo>
                    <a:pt x="547611" y="815860"/>
                  </a:lnTo>
                  <a:lnTo>
                    <a:pt x="519214" y="835037"/>
                  </a:lnTo>
                  <a:lnTo>
                    <a:pt x="493776" y="840206"/>
                  </a:lnTo>
                  <a:lnTo>
                    <a:pt x="493776" y="654723"/>
                  </a:lnTo>
                  <a:lnTo>
                    <a:pt x="493242" y="585838"/>
                  </a:lnTo>
                  <a:lnTo>
                    <a:pt x="487121" y="579704"/>
                  </a:lnTo>
                  <a:lnTo>
                    <a:pt x="475792" y="579767"/>
                  </a:lnTo>
                  <a:lnTo>
                    <a:pt x="472325" y="581228"/>
                  </a:lnTo>
                  <a:lnTo>
                    <a:pt x="467194" y="586435"/>
                  </a:lnTo>
                  <a:lnTo>
                    <a:pt x="465861" y="589915"/>
                  </a:lnTo>
                  <a:lnTo>
                    <a:pt x="466331" y="1265186"/>
                  </a:lnTo>
                  <a:lnTo>
                    <a:pt x="460349" y="1294790"/>
                  </a:lnTo>
                  <a:lnTo>
                    <a:pt x="444030" y="1318971"/>
                  </a:lnTo>
                  <a:lnTo>
                    <a:pt x="419862" y="1335290"/>
                  </a:lnTo>
                  <a:lnTo>
                    <a:pt x="390309" y="1341285"/>
                  </a:lnTo>
                  <a:lnTo>
                    <a:pt x="354596" y="1341285"/>
                  </a:lnTo>
                  <a:lnTo>
                    <a:pt x="348462" y="1347482"/>
                  </a:lnTo>
                  <a:lnTo>
                    <a:pt x="348462" y="1362633"/>
                  </a:lnTo>
                  <a:lnTo>
                    <a:pt x="354596" y="1368780"/>
                  </a:lnTo>
                  <a:lnTo>
                    <a:pt x="390309" y="1368780"/>
                  </a:lnTo>
                  <a:lnTo>
                    <a:pt x="430568" y="1360627"/>
                  </a:lnTo>
                  <a:lnTo>
                    <a:pt x="463461" y="1338414"/>
                  </a:lnTo>
                  <a:lnTo>
                    <a:pt x="485648" y="1305483"/>
                  </a:lnTo>
                  <a:lnTo>
                    <a:pt x="493776" y="1265186"/>
                  </a:lnTo>
                  <a:lnTo>
                    <a:pt x="493776" y="867702"/>
                  </a:lnTo>
                  <a:lnTo>
                    <a:pt x="529882" y="860374"/>
                  </a:lnTo>
                  <a:lnTo>
                    <a:pt x="567016" y="835291"/>
                  </a:lnTo>
                  <a:lnTo>
                    <a:pt x="592061" y="798118"/>
                  </a:lnTo>
                  <a:lnTo>
                    <a:pt x="601256" y="752640"/>
                  </a:lnTo>
                  <a:lnTo>
                    <a:pt x="601256" y="565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3072644" y="7250685"/>
              <a:ext cx="209679" cy="21011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476720" y="8115723"/>
              <a:ext cx="399415" cy="27940"/>
            </a:xfrm>
            <a:custGeom>
              <a:avLst/>
              <a:gdLst/>
              <a:ahLst/>
              <a:cxnLst/>
              <a:rect l="l" t="t" r="r" b="b"/>
              <a:pathLst>
                <a:path w="399415" h="27940">
                  <a:moveTo>
                    <a:pt x="392907" y="27431"/>
                  </a:moveTo>
                  <a:lnTo>
                    <a:pt x="6130" y="27431"/>
                  </a:lnTo>
                  <a:lnTo>
                    <a:pt x="0" y="21292"/>
                  </a:lnTo>
                  <a:lnTo>
                    <a:pt x="0" y="6141"/>
                  </a:lnTo>
                  <a:lnTo>
                    <a:pt x="6130" y="0"/>
                  </a:lnTo>
                  <a:lnTo>
                    <a:pt x="392907" y="0"/>
                  </a:lnTo>
                  <a:lnTo>
                    <a:pt x="399036" y="6141"/>
                  </a:lnTo>
                  <a:lnTo>
                    <a:pt x="399036" y="2129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384973" y="8044370"/>
              <a:ext cx="98610" cy="17013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2384973" y="8338322"/>
              <a:ext cx="399415" cy="27940"/>
            </a:xfrm>
            <a:custGeom>
              <a:avLst/>
              <a:gdLst/>
              <a:ahLst/>
              <a:cxnLst/>
              <a:rect l="l" t="t" r="r" b="b"/>
              <a:pathLst>
                <a:path w="399415" h="27940">
                  <a:moveTo>
                    <a:pt x="392907" y="27500"/>
                  </a:moveTo>
                  <a:lnTo>
                    <a:pt x="6130" y="27500"/>
                  </a:lnTo>
                  <a:lnTo>
                    <a:pt x="0" y="21358"/>
                  </a:lnTo>
                  <a:lnTo>
                    <a:pt x="0" y="6207"/>
                  </a:lnTo>
                  <a:lnTo>
                    <a:pt x="6130" y="0"/>
                  </a:lnTo>
                  <a:lnTo>
                    <a:pt x="392907" y="0"/>
                  </a:lnTo>
                  <a:lnTo>
                    <a:pt x="399103" y="6207"/>
                  </a:lnTo>
                  <a:lnTo>
                    <a:pt x="399103" y="2135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2777148" y="8267036"/>
              <a:ext cx="98675" cy="17007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857012" y="4114443"/>
              <a:ext cx="1553210" cy="1552575"/>
            </a:xfrm>
            <a:custGeom>
              <a:avLst/>
              <a:gdLst/>
              <a:ahLst/>
              <a:cxnLst/>
              <a:rect l="l" t="t" r="r" b="b"/>
              <a:pathLst>
                <a:path w="1553209" h="1552575">
                  <a:moveTo>
                    <a:pt x="495579" y="1013028"/>
                  </a:moveTo>
                  <a:lnTo>
                    <a:pt x="489635" y="968730"/>
                  </a:lnTo>
                  <a:lnTo>
                    <a:pt x="472859" y="928928"/>
                  </a:lnTo>
                  <a:lnTo>
                    <a:pt x="452170" y="902131"/>
                  </a:lnTo>
                  <a:lnTo>
                    <a:pt x="446849" y="895223"/>
                  </a:lnTo>
                  <a:lnTo>
                    <a:pt x="440131" y="890028"/>
                  </a:lnTo>
                  <a:lnTo>
                    <a:pt x="440131" y="1011948"/>
                  </a:lnTo>
                  <a:lnTo>
                    <a:pt x="440131" y="1013028"/>
                  </a:lnTo>
                  <a:lnTo>
                    <a:pt x="431457" y="1056132"/>
                  </a:lnTo>
                  <a:lnTo>
                    <a:pt x="407784" y="1091412"/>
                  </a:lnTo>
                  <a:lnTo>
                    <a:pt x="372605" y="1115275"/>
                  </a:lnTo>
                  <a:lnTo>
                    <a:pt x="329450" y="1124140"/>
                  </a:lnTo>
                  <a:lnTo>
                    <a:pt x="286232" y="1115593"/>
                  </a:lnTo>
                  <a:lnTo>
                    <a:pt x="250913" y="1091971"/>
                  </a:lnTo>
                  <a:lnTo>
                    <a:pt x="227076" y="1056830"/>
                  </a:lnTo>
                  <a:lnTo>
                    <a:pt x="218427" y="1014107"/>
                  </a:lnTo>
                  <a:lnTo>
                    <a:pt x="218338" y="1013028"/>
                  </a:lnTo>
                  <a:lnTo>
                    <a:pt x="226631" y="970508"/>
                  </a:lnTo>
                  <a:lnTo>
                    <a:pt x="249555" y="935570"/>
                  </a:lnTo>
                  <a:lnTo>
                    <a:pt x="283730" y="911631"/>
                  </a:lnTo>
                  <a:lnTo>
                    <a:pt x="325767" y="902131"/>
                  </a:lnTo>
                  <a:lnTo>
                    <a:pt x="369227" y="909472"/>
                  </a:lnTo>
                  <a:lnTo>
                    <a:pt x="405180" y="932129"/>
                  </a:lnTo>
                  <a:lnTo>
                    <a:pt x="429971" y="966647"/>
                  </a:lnTo>
                  <a:lnTo>
                    <a:pt x="439915" y="1009561"/>
                  </a:lnTo>
                  <a:lnTo>
                    <a:pt x="439915" y="1010640"/>
                  </a:lnTo>
                  <a:lnTo>
                    <a:pt x="440131" y="1011948"/>
                  </a:lnTo>
                  <a:lnTo>
                    <a:pt x="440131" y="890028"/>
                  </a:lnTo>
                  <a:lnTo>
                    <a:pt x="413181" y="869188"/>
                  </a:lnTo>
                  <a:lnTo>
                    <a:pt x="373443" y="852411"/>
                  </a:lnTo>
                  <a:lnTo>
                    <a:pt x="329234" y="846467"/>
                  </a:lnTo>
                  <a:lnTo>
                    <a:pt x="325983" y="846467"/>
                  </a:lnTo>
                  <a:lnTo>
                    <a:pt x="281076" y="853643"/>
                  </a:lnTo>
                  <a:lnTo>
                    <a:pt x="242417" y="870940"/>
                  </a:lnTo>
                  <a:lnTo>
                    <a:pt x="209778" y="897039"/>
                  </a:lnTo>
                  <a:lnTo>
                    <a:pt x="184658" y="930427"/>
                  </a:lnTo>
                  <a:lnTo>
                    <a:pt x="168529" y="969594"/>
                  </a:lnTo>
                  <a:lnTo>
                    <a:pt x="162890" y="1013028"/>
                  </a:lnTo>
                  <a:lnTo>
                    <a:pt x="168630" y="1057236"/>
                  </a:lnTo>
                  <a:lnTo>
                    <a:pt x="185242" y="1096987"/>
                  </a:lnTo>
                  <a:lnTo>
                    <a:pt x="211137" y="1130693"/>
                  </a:lnTo>
                  <a:lnTo>
                    <a:pt x="244716" y="1156779"/>
                  </a:lnTo>
                  <a:lnTo>
                    <a:pt x="284391" y="1173683"/>
                  </a:lnTo>
                  <a:lnTo>
                    <a:pt x="328587" y="1179804"/>
                  </a:lnTo>
                  <a:lnTo>
                    <a:pt x="372808" y="1173988"/>
                  </a:lnTo>
                  <a:lnTo>
                    <a:pt x="412597" y="1157351"/>
                  </a:lnTo>
                  <a:lnTo>
                    <a:pt x="446366" y="1131481"/>
                  </a:lnTo>
                  <a:lnTo>
                    <a:pt x="452081" y="1124140"/>
                  </a:lnTo>
                  <a:lnTo>
                    <a:pt x="472503" y="1097927"/>
                  </a:lnTo>
                  <a:lnTo>
                    <a:pt x="489445" y="1058291"/>
                  </a:lnTo>
                  <a:lnTo>
                    <a:pt x="495579" y="1014107"/>
                  </a:lnTo>
                  <a:lnTo>
                    <a:pt x="495579" y="1013028"/>
                  </a:lnTo>
                  <a:close/>
                </a:path>
                <a:path w="1553209" h="1552575">
                  <a:moveTo>
                    <a:pt x="658037" y="1552575"/>
                  </a:moveTo>
                  <a:lnTo>
                    <a:pt x="642785" y="1498612"/>
                  </a:lnTo>
                  <a:lnTo>
                    <a:pt x="622782" y="1446390"/>
                  </a:lnTo>
                  <a:lnTo>
                    <a:pt x="598144" y="1396199"/>
                  </a:lnTo>
                  <a:lnTo>
                    <a:pt x="569010" y="1348320"/>
                  </a:lnTo>
                  <a:lnTo>
                    <a:pt x="540321" y="1313916"/>
                  </a:lnTo>
                  <a:lnTo>
                    <a:pt x="532142" y="1307388"/>
                  </a:lnTo>
                  <a:lnTo>
                    <a:pt x="523951" y="1300835"/>
                  </a:lnTo>
                  <a:lnTo>
                    <a:pt x="466305" y="1265986"/>
                  </a:lnTo>
                  <a:lnTo>
                    <a:pt x="423240" y="1253883"/>
                  </a:lnTo>
                  <a:lnTo>
                    <a:pt x="376339" y="1247673"/>
                  </a:lnTo>
                  <a:lnTo>
                    <a:pt x="329095" y="1245603"/>
                  </a:lnTo>
                  <a:lnTo>
                    <a:pt x="281813" y="1247673"/>
                  </a:lnTo>
                  <a:lnTo>
                    <a:pt x="234797" y="1253883"/>
                  </a:lnTo>
                  <a:lnTo>
                    <a:pt x="191744" y="1265986"/>
                  </a:lnTo>
                  <a:lnTo>
                    <a:pt x="152361" y="1286243"/>
                  </a:lnTo>
                  <a:lnTo>
                    <a:pt x="117805" y="1313916"/>
                  </a:lnTo>
                  <a:lnTo>
                    <a:pt x="89242" y="1348320"/>
                  </a:lnTo>
                  <a:lnTo>
                    <a:pt x="60071" y="1396199"/>
                  </a:lnTo>
                  <a:lnTo>
                    <a:pt x="35369" y="1446390"/>
                  </a:lnTo>
                  <a:lnTo>
                    <a:pt x="15290" y="1498612"/>
                  </a:lnTo>
                  <a:lnTo>
                    <a:pt x="0" y="1552575"/>
                  </a:lnTo>
                  <a:lnTo>
                    <a:pt x="57188" y="1552575"/>
                  </a:lnTo>
                  <a:lnTo>
                    <a:pt x="71132" y="1506893"/>
                  </a:lnTo>
                  <a:lnTo>
                    <a:pt x="88861" y="1462608"/>
                  </a:lnTo>
                  <a:lnTo>
                    <a:pt x="110248" y="1419987"/>
                  </a:lnTo>
                  <a:lnTo>
                    <a:pt x="135166" y="1379296"/>
                  </a:lnTo>
                  <a:lnTo>
                    <a:pt x="182600" y="1332725"/>
                  </a:lnTo>
                  <a:lnTo>
                    <a:pt x="244335" y="1308252"/>
                  </a:lnTo>
                  <a:lnTo>
                    <a:pt x="246278" y="1308036"/>
                  </a:lnTo>
                  <a:lnTo>
                    <a:pt x="248234" y="1307604"/>
                  </a:lnTo>
                  <a:lnTo>
                    <a:pt x="249961" y="1307388"/>
                  </a:lnTo>
                  <a:lnTo>
                    <a:pt x="270319" y="1350492"/>
                  </a:lnTo>
                  <a:lnTo>
                    <a:pt x="215519" y="1552359"/>
                  </a:lnTo>
                  <a:lnTo>
                    <a:pt x="272923" y="1552359"/>
                  </a:lnTo>
                  <a:lnTo>
                    <a:pt x="329018" y="1345501"/>
                  </a:lnTo>
                  <a:lnTo>
                    <a:pt x="311264" y="1307388"/>
                  </a:lnTo>
                  <a:lnTo>
                    <a:pt x="308444" y="1301318"/>
                  </a:lnTo>
                  <a:lnTo>
                    <a:pt x="318808" y="1300949"/>
                  </a:lnTo>
                  <a:lnTo>
                    <a:pt x="329133" y="1300835"/>
                  </a:lnTo>
                  <a:lnTo>
                    <a:pt x="339445" y="1300949"/>
                  </a:lnTo>
                  <a:lnTo>
                    <a:pt x="349808" y="1301318"/>
                  </a:lnTo>
                  <a:lnTo>
                    <a:pt x="329018" y="1345501"/>
                  </a:lnTo>
                  <a:lnTo>
                    <a:pt x="385114" y="1552359"/>
                  </a:lnTo>
                  <a:lnTo>
                    <a:pt x="442734" y="1552359"/>
                  </a:lnTo>
                  <a:lnTo>
                    <a:pt x="387934" y="1350492"/>
                  </a:lnTo>
                  <a:lnTo>
                    <a:pt x="408076" y="1307388"/>
                  </a:lnTo>
                  <a:lnTo>
                    <a:pt x="410032" y="1307604"/>
                  </a:lnTo>
                  <a:lnTo>
                    <a:pt x="411759" y="1308036"/>
                  </a:lnTo>
                  <a:lnTo>
                    <a:pt x="413715" y="1308252"/>
                  </a:lnTo>
                  <a:lnTo>
                    <a:pt x="475602" y="1332725"/>
                  </a:lnTo>
                  <a:lnTo>
                    <a:pt x="522871" y="1379296"/>
                  </a:lnTo>
                  <a:lnTo>
                    <a:pt x="547916" y="1419987"/>
                  </a:lnTo>
                  <a:lnTo>
                    <a:pt x="569366" y="1462608"/>
                  </a:lnTo>
                  <a:lnTo>
                    <a:pt x="587108" y="1506893"/>
                  </a:lnTo>
                  <a:lnTo>
                    <a:pt x="601065" y="1552575"/>
                  </a:lnTo>
                  <a:lnTo>
                    <a:pt x="658037" y="1552575"/>
                  </a:lnTo>
                  <a:close/>
                </a:path>
                <a:path w="1553209" h="1552575">
                  <a:moveTo>
                    <a:pt x="917092" y="1110272"/>
                  </a:moveTo>
                  <a:lnTo>
                    <a:pt x="762635" y="711517"/>
                  </a:lnTo>
                  <a:lnTo>
                    <a:pt x="757516" y="698309"/>
                  </a:lnTo>
                  <a:lnTo>
                    <a:pt x="711047" y="578319"/>
                  </a:lnTo>
                  <a:lnTo>
                    <a:pt x="698106" y="544918"/>
                  </a:lnTo>
                  <a:lnTo>
                    <a:pt x="698106" y="698309"/>
                  </a:lnTo>
                  <a:lnTo>
                    <a:pt x="654558" y="635927"/>
                  </a:lnTo>
                  <a:lnTo>
                    <a:pt x="645337" y="622719"/>
                  </a:lnTo>
                  <a:lnTo>
                    <a:pt x="637019" y="610806"/>
                  </a:lnTo>
                  <a:lnTo>
                    <a:pt x="651535" y="578319"/>
                  </a:lnTo>
                  <a:lnTo>
                    <a:pt x="698106" y="698309"/>
                  </a:lnTo>
                  <a:lnTo>
                    <a:pt x="698106" y="544918"/>
                  </a:lnTo>
                  <a:lnTo>
                    <a:pt x="655002" y="433628"/>
                  </a:lnTo>
                  <a:lnTo>
                    <a:pt x="573773" y="616877"/>
                  </a:lnTo>
                  <a:lnTo>
                    <a:pt x="573773" y="723442"/>
                  </a:lnTo>
                  <a:lnTo>
                    <a:pt x="559473" y="755929"/>
                  </a:lnTo>
                  <a:lnTo>
                    <a:pt x="512914" y="635927"/>
                  </a:lnTo>
                  <a:lnTo>
                    <a:pt x="573773" y="723442"/>
                  </a:lnTo>
                  <a:lnTo>
                    <a:pt x="573773" y="616877"/>
                  </a:lnTo>
                  <a:lnTo>
                    <a:pt x="571182" y="622719"/>
                  </a:lnTo>
                  <a:lnTo>
                    <a:pt x="293712" y="223748"/>
                  </a:lnTo>
                  <a:lnTo>
                    <a:pt x="556006" y="900391"/>
                  </a:lnTo>
                  <a:lnTo>
                    <a:pt x="619963" y="755929"/>
                  </a:lnTo>
                  <a:lnTo>
                    <a:pt x="639622" y="711517"/>
                  </a:lnTo>
                  <a:lnTo>
                    <a:pt x="917092" y="1110272"/>
                  </a:lnTo>
                  <a:close/>
                </a:path>
                <a:path w="1553209" h="1552575">
                  <a:moveTo>
                    <a:pt x="1390561" y="166992"/>
                  </a:moveTo>
                  <a:lnTo>
                    <a:pt x="1384820" y="122669"/>
                  </a:lnTo>
                  <a:lnTo>
                    <a:pt x="1368209" y="82829"/>
                  </a:lnTo>
                  <a:lnTo>
                    <a:pt x="1347546" y="55880"/>
                  </a:lnTo>
                  <a:lnTo>
                    <a:pt x="1342326" y="49060"/>
                  </a:lnTo>
                  <a:lnTo>
                    <a:pt x="1335112" y="43459"/>
                  </a:lnTo>
                  <a:lnTo>
                    <a:pt x="1335112" y="163525"/>
                  </a:lnTo>
                  <a:lnTo>
                    <a:pt x="1335112" y="166992"/>
                  </a:lnTo>
                  <a:lnTo>
                    <a:pt x="1326413" y="210096"/>
                  </a:lnTo>
                  <a:lnTo>
                    <a:pt x="1302651" y="245351"/>
                  </a:lnTo>
                  <a:lnTo>
                    <a:pt x="1267409" y="269151"/>
                  </a:lnTo>
                  <a:lnTo>
                    <a:pt x="1224216" y="277888"/>
                  </a:lnTo>
                  <a:lnTo>
                    <a:pt x="1181036" y="269151"/>
                  </a:lnTo>
                  <a:lnTo>
                    <a:pt x="1145781" y="245351"/>
                  </a:lnTo>
                  <a:lnTo>
                    <a:pt x="1122032" y="210096"/>
                  </a:lnTo>
                  <a:lnTo>
                    <a:pt x="1113320" y="166992"/>
                  </a:lnTo>
                  <a:lnTo>
                    <a:pt x="1121702" y="124447"/>
                  </a:lnTo>
                  <a:lnTo>
                    <a:pt x="1144676" y="89420"/>
                  </a:lnTo>
                  <a:lnTo>
                    <a:pt x="1178928" y="65417"/>
                  </a:lnTo>
                  <a:lnTo>
                    <a:pt x="1221181" y="55880"/>
                  </a:lnTo>
                  <a:lnTo>
                    <a:pt x="1264602" y="63373"/>
                  </a:lnTo>
                  <a:lnTo>
                    <a:pt x="1300492" y="86144"/>
                  </a:lnTo>
                  <a:lnTo>
                    <a:pt x="1325206" y="120700"/>
                  </a:lnTo>
                  <a:lnTo>
                    <a:pt x="1335112" y="163525"/>
                  </a:lnTo>
                  <a:lnTo>
                    <a:pt x="1335112" y="43459"/>
                  </a:lnTo>
                  <a:lnTo>
                    <a:pt x="1308747" y="22936"/>
                  </a:lnTo>
                  <a:lnTo>
                    <a:pt x="1269060" y="6045"/>
                  </a:lnTo>
                  <a:lnTo>
                    <a:pt x="1224864" y="0"/>
                  </a:lnTo>
                  <a:lnTo>
                    <a:pt x="1219885" y="0"/>
                  </a:lnTo>
                  <a:lnTo>
                    <a:pt x="1176515" y="6908"/>
                  </a:lnTo>
                  <a:lnTo>
                    <a:pt x="1137691" y="24231"/>
                  </a:lnTo>
                  <a:lnTo>
                    <a:pt x="1104925" y="50431"/>
                  </a:lnTo>
                  <a:lnTo>
                    <a:pt x="1079703" y="83985"/>
                  </a:lnTo>
                  <a:lnTo>
                    <a:pt x="1063523" y="123355"/>
                  </a:lnTo>
                  <a:lnTo>
                    <a:pt x="1057871" y="166992"/>
                  </a:lnTo>
                  <a:lnTo>
                    <a:pt x="1063815" y="211201"/>
                  </a:lnTo>
                  <a:lnTo>
                    <a:pt x="1080592" y="250939"/>
                  </a:lnTo>
                  <a:lnTo>
                    <a:pt x="1106601" y="284607"/>
                  </a:lnTo>
                  <a:lnTo>
                    <a:pt x="1140282" y="310616"/>
                  </a:lnTo>
                  <a:lnTo>
                    <a:pt x="1180007" y="327393"/>
                  </a:lnTo>
                  <a:lnTo>
                    <a:pt x="1224216" y="333336"/>
                  </a:lnTo>
                  <a:lnTo>
                    <a:pt x="1268425" y="327393"/>
                  </a:lnTo>
                  <a:lnTo>
                    <a:pt x="1308163" y="310616"/>
                  </a:lnTo>
                  <a:lnTo>
                    <a:pt x="1341831" y="284607"/>
                  </a:lnTo>
                  <a:lnTo>
                    <a:pt x="1367853" y="250939"/>
                  </a:lnTo>
                  <a:lnTo>
                    <a:pt x="1384617" y="211201"/>
                  </a:lnTo>
                  <a:lnTo>
                    <a:pt x="1390561" y="166992"/>
                  </a:lnTo>
                  <a:close/>
                </a:path>
                <a:path w="1553209" h="1552575">
                  <a:moveTo>
                    <a:pt x="1552587" y="720839"/>
                  </a:moveTo>
                  <a:lnTo>
                    <a:pt x="1537296" y="666864"/>
                  </a:lnTo>
                  <a:lnTo>
                    <a:pt x="1517218" y="614654"/>
                  </a:lnTo>
                  <a:lnTo>
                    <a:pt x="1492516" y="564464"/>
                  </a:lnTo>
                  <a:lnTo>
                    <a:pt x="1463344" y="516585"/>
                  </a:lnTo>
                  <a:lnTo>
                    <a:pt x="1434693" y="482142"/>
                  </a:lnTo>
                  <a:lnTo>
                    <a:pt x="1418450" y="469099"/>
                  </a:lnTo>
                  <a:lnTo>
                    <a:pt x="1400149" y="454393"/>
                  </a:lnTo>
                  <a:lnTo>
                    <a:pt x="1360817" y="434073"/>
                  </a:lnTo>
                  <a:lnTo>
                    <a:pt x="1317790" y="421932"/>
                  </a:lnTo>
                  <a:lnTo>
                    <a:pt x="1270774" y="415836"/>
                  </a:lnTo>
                  <a:lnTo>
                    <a:pt x="1223467" y="413804"/>
                  </a:lnTo>
                  <a:lnTo>
                    <a:pt x="1176159" y="415836"/>
                  </a:lnTo>
                  <a:lnTo>
                    <a:pt x="1129131" y="421932"/>
                  </a:lnTo>
                  <a:lnTo>
                    <a:pt x="1086104" y="434073"/>
                  </a:lnTo>
                  <a:lnTo>
                    <a:pt x="1046772" y="454393"/>
                  </a:lnTo>
                  <a:lnTo>
                    <a:pt x="1012228" y="482142"/>
                  </a:lnTo>
                  <a:lnTo>
                    <a:pt x="983576" y="516585"/>
                  </a:lnTo>
                  <a:lnTo>
                    <a:pt x="954443" y="564464"/>
                  </a:lnTo>
                  <a:lnTo>
                    <a:pt x="929805" y="614654"/>
                  </a:lnTo>
                  <a:lnTo>
                    <a:pt x="909802" y="666864"/>
                  </a:lnTo>
                  <a:lnTo>
                    <a:pt x="894562" y="720839"/>
                  </a:lnTo>
                  <a:lnTo>
                    <a:pt x="951522" y="720839"/>
                  </a:lnTo>
                  <a:lnTo>
                    <a:pt x="965479" y="675144"/>
                  </a:lnTo>
                  <a:lnTo>
                    <a:pt x="983234" y="630859"/>
                  </a:lnTo>
                  <a:lnTo>
                    <a:pt x="1004671" y="588251"/>
                  </a:lnTo>
                  <a:lnTo>
                    <a:pt x="1029716" y="547560"/>
                  </a:lnTo>
                  <a:lnTo>
                    <a:pt x="1077074" y="500989"/>
                  </a:lnTo>
                  <a:lnTo>
                    <a:pt x="1138885" y="476516"/>
                  </a:lnTo>
                  <a:lnTo>
                    <a:pt x="1140828" y="476300"/>
                  </a:lnTo>
                  <a:lnTo>
                    <a:pt x="1142568" y="475869"/>
                  </a:lnTo>
                  <a:lnTo>
                    <a:pt x="1144511" y="475640"/>
                  </a:lnTo>
                  <a:lnTo>
                    <a:pt x="1164653" y="518744"/>
                  </a:lnTo>
                  <a:lnTo>
                    <a:pt x="1110068" y="720623"/>
                  </a:lnTo>
                  <a:lnTo>
                    <a:pt x="1167257" y="720623"/>
                  </a:lnTo>
                  <a:lnTo>
                    <a:pt x="1223568" y="513765"/>
                  </a:lnTo>
                  <a:lnTo>
                    <a:pt x="1205814" y="475640"/>
                  </a:lnTo>
                  <a:lnTo>
                    <a:pt x="1202994" y="469582"/>
                  </a:lnTo>
                  <a:lnTo>
                    <a:pt x="1213256" y="469214"/>
                  </a:lnTo>
                  <a:lnTo>
                    <a:pt x="1223568" y="469099"/>
                  </a:lnTo>
                  <a:lnTo>
                    <a:pt x="1233881" y="469214"/>
                  </a:lnTo>
                  <a:lnTo>
                    <a:pt x="1244142" y="469582"/>
                  </a:lnTo>
                  <a:lnTo>
                    <a:pt x="1223568" y="513765"/>
                  </a:lnTo>
                  <a:lnTo>
                    <a:pt x="1279664" y="720623"/>
                  </a:lnTo>
                  <a:lnTo>
                    <a:pt x="1337068" y="720623"/>
                  </a:lnTo>
                  <a:lnTo>
                    <a:pt x="1282484" y="518744"/>
                  </a:lnTo>
                  <a:lnTo>
                    <a:pt x="1302626" y="475640"/>
                  </a:lnTo>
                  <a:lnTo>
                    <a:pt x="1304582" y="475869"/>
                  </a:lnTo>
                  <a:lnTo>
                    <a:pt x="1306309" y="476300"/>
                  </a:lnTo>
                  <a:lnTo>
                    <a:pt x="1308252" y="476516"/>
                  </a:lnTo>
                  <a:lnTo>
                    <a:pt x="1369987" y="500989"/>
                  </a:lnTo>
                  <a:lnTo>
                    <a:pt x="1417421" y="547560"/>
                  </a:lnTo>
                  <a:lnTo>
                    <a:pt x="1442427" y="588251"/>
                  </a:lnTo>
                  <a:lnTo>
                    <a:pt x="1463802" y="630859"/>
                  </a:lnTo>
                  <a:lnTo>
                    <a:pt x="1481480" y="675144"/>
                  </a:lnTo>
                  <a:lnTo>
                    <a:pt x="1495399" y="720839"/>
                  </a:lnTo>
                  <a:lnTo>
                    <a:pt x="1552587" y="720839"/>
                  </a:lnTo>
                  <a:close/>
                </a:path>
              </a:pathLst>
            </a:custGeom>
            <a:solidFill>
              <a:srgbClr val="696B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2018030" algn="l"/>
                <a:tab pos="2714625" algn="l"/>
                <a:tab pos="3423285" algn="l"/>
              </a:tabLst>
            </a:pPr>
            <a:r>
              <a:rPr spc="-725" dirty="0"/>
              <a:t>L </a:t>
            </a:r>
            <a:r>
              <a:rPr spc="-145" dirty="0"/>
              <a:t>' </a:t>
            </a:r>
            <a:r>
              <a:rPr spc="-315" dirty="0"/>
              <a:t>O </a:t>
            </a:r>
            <a:r>
              <a:rPr spc="-635" dirty="0"/>
              <a:t>F F</a:t>
            </a:r>
            <a:r>
              <a:rPr spc="-850" dirty="0"/>
              <a:t> </a:t>
            </a:r>
            <a:r>
              <a:rPr spc="-900" dirty="0"/>
              <a:t>R   </a:t>
            </a:r>
            <a:r>
              <a:rPr spc="-875" dirty="0"/>
              <a:t> </a:t>
            </a:r>
            <a:r>
              <a:rPr spc="-665" dirty="0"/>
              <a:t>E	E</a:t>
            </a:r>
            <a:r>
              <a:rPr spc="-535" dirty="0"/>
              <a:t> </a:t>
            </a:r>
            <a:r>
              <a:rPr spc="-825" dirty="0"/>
              <a:t>T	</a:t>
            </a:r>
            <a:r>
              <a:rPr spc="-725" dirty="0"/>
              <a:t>L</a:t>
            </a:r>
            <a:r>
              <a:rPr spc="-535" dirty="0"/>
              <a:t> </a:t>
            </a:r>
            <a:r>
              <a:rPr spc="-465" dirty="0"/>
              <a:t>A	</a:t>
            </a:r>
            <a:r>
              <a:rPr spc="-565" dirty="0"/>
              <a:t>D </a:t>
            </a:r>
            <a:r>
              <a:rPr spc="-665" dirty="0"/>
              <a:t>E </a:t>
            </a:r>
            <a:r>
              <a:rPr spc="-540" dirty="0"/>
              <a:t>M </a:t>
            </a:r>
            <a:r>
              <a:rPr spc="-465" dirty="0"/>
              <a:t>A </a:t>
            </a:r>
            <a:r>
              <a:rPr spc="-710" dirty="0"/>
              <a:t>N </a:t>
            </a:r>
            <a:r>
              <a:rPr spc="-565" dirty="0"/>
              <a:t>D</a:t>
            </a:r>
            <a:r>
              <a:rPr spc="-575" dirty="0"/>
              <a:t> </a:t>
            </a:r>
            <a:r>
              <a:rPr spc="-665" dirty="0"/>
              <a:t>E</a:t>
            </a:r>
          </a:p>
          <a:p>
            <a:pPr>
              <a:lnSpc>
                <a:spcPct val="100000"/>
              </a:lnSpc>
            </a:pPr>
            <a:endParaRPr sz="4500"/>
          </a:p>
          <a:p>
            <a:pPr marL="12700" marR="5080">
              <a:lnSpc>
                <a:spcPct val="101400"/>
              </a:lnSpc>
            </a:pPr>
            <a:r>
              <a:rPr sz="3450" spc="-400" dirty="0">
                <a:solidFill>
                  <a:srgbClr val="000000"/>
                </a:solidFill>
              </a:rPr>
              <a:t>Sur </a:t>
            </a:r>
            <a:r>
              <a:rPr sz="3450" spc="-225" dirty="0">
                <a:solidFill>
                  <a:srgbClr val="000000"/>
                </a:solidFill>
              </a:rPr>
              <a:t>ce </a:t>
            </a:r>
            <a:r>
              <a:rPr sz="3450" spc="-300" dirty="0">
                <a:solidFill>
                  <a:srgbClr val="000000"/>
                </a:solidFill>
              </a:rPr>
              <a:t>marché, </a:t>
            </a:r>
            <a:r>
              <a:rPr sz="3450" spc="-95" dirty="0">
                <a:solidFill>
                  <a:srgbClr val="000000"/>
                </a:solidFill>
              </a:rPr>
              <a:t>il </a:t>
            </a:r>
            <a:r>
              <a:rPr sz="3450" spc="-254" dirty="0">
                <a:solidFill>
                  <a:srgbClr val="000000"/>
                </a:solidFill>
              </a:rPr>
              <a:t>existe </a:t>
            </a:r>
            <a:r>
              <a:rPr sz="3450" spc="-215" dirty="0">
                <a:solidFill>
                  <a:srgbClr val="000000"/>
                </a:solidFill>
              </a:rPr>
              <a:t>trois </a:t>
            </a:r>
            <a:r>
              <a:rPr sz="3450" spc="-290" dirty="0">
                <a:solidFill>
                  <a:srgbClr val="000000"/>
                </a:solidFill>
              </a:rPr>
              <a:t>types </a:t>
            </a:r>
            <a:r>
              <a:rPr sz="3450" spc="-190" dirty="0">
                <a:solidFill>
                  <a:srgbClr val="000000"/>
                </a:solidFill>
              </a:rPr>
              <a:t>d'offres </a:t>
            </a:r>
            <a:r>
              <a:rPr sz="3450" spc="-160" dirty="0">
                <a:solidFill>
                  <a:srgbClr val="000000"/>
                </a:solidFill>
              </a:rPr>
              <a:t>: </a:t>
            </a:r>
            <a:r>
              <a:rPr sz="3450" spc="-200" dirty="0">
                <a:solidFill>
                  <a:srgbClr val="000000"/>
                </a:solidFill>
              </a:rPr>
              <a:t>le </a:t>
            </a:r>
            <a:r>
              <a:rPr sz="3450" spc="-235" dirty="0">
                <a:solidFill>
                  <a:srgbClr val="000000"/>
                </a:solidFill>
              </a:rPr>
              <a:t>coaching  </a:t>
            </a:r>
            <a:r>
              <a:rPr sz="3450" spc="-185" dirty="0">
                <a:solidFill>
                  <a:srgbClr val="000000"/>
                </a:solidFill>
              </a:rPr>
              <a:t>sportif, </a:t>
            </a:r>
            <a:r>
              <a:rPr sz="3450" spc="-200" dirty="0">
                <a:solidFill>
                  <a:srgbClr val="000000"/>
                </a:solidFill>
              </a:rPr>
              <a:t>le </a:t>
            </a:r>
            <a:r>
              <a:rPr sz="3450" spc="-235" dirty="0">
                <a:solidFill>
                  <a:srgbClr val="000000"/>
                </a:solidFill>
              </a:rPr>
              <a:t>coaching d'entreprise </a:t>
            </a:r>
            <a:r>
              <a:rPr sz="3450" spc="-229" dirty="0">
                <a:solidFill>
                  <a:srgbClr val="000000"/>
                </a:solidFill>
              </a:rPr>
              <a:t>qui </a:t>
            </a:r>
            <a:r>
              <a:rPr sz="3450" spc="-260" dirty="0">
                <a:solidFill>
                  <a:srgbClr val="000000"/>
                </a:solidFill>
              </a:rPr>
              <a:t>est </a:t>
            </a:r>
            <a:r>
              <a:rPr sz="3450" spc="-240" dirty="0">
                <a:solidFill>
                  <a:srgbClr val="000000"/>
                </a:solidFill>
              </a:rPr>
              <a:t>arrivé </a:t>
            </a:r>
            <a:r>
              <a:rPr sz="3450" spc="-215" dirty="0">
                <a:solidFill>
                  <a:srgbClr val="000000"/>
                </a:solidFill>
              </a:rPr>
              <a:t>par </a:t>
            </a:r>
            <a:r>
              <a:rPr sz="3450" spc="-160" dirty="0">
                <a:solidFill>
                  <a:srgbClr val="000000"/>
                </a:solidFill>
              </a:rPr>
              <a:t>la </a:t>
            </a:r>
            <a:r>
              <a:rPr sz="3450" spc="-250" dirty="0">
                <a:solidFill>
                  <a:srgbClr val="000000"/>
                </a:solidFill>
              </a:rPr>
              <a:t>suite  </a:t>
            </a:r>
            <a:r>
              <a:rPr sz="3450" spc="-130" dirty="0">
                <a:solidFill>
                  <a:srgbClr val="000000"/>
                </a:solidFill>
              </a:rPr>
              <a:t>et </a:t>
            </a:r>
            <a:r>
              <a:rPr sz="3450" spc="-200" dirty="0">
                <a:solidFill>
                  <a:srgbClr val="000000"/>
                </a:solidFill>
              </a:rPr>
              <a:t>le </a:t>
            </a:r>
            <a:r>
              <a:rPr sz="3450" spc="-235" dirty="0">
                <a:solidFill>
                  <a:srgbClr val="000000"/>
                </a:solidFill>
              </a:rPr>
              <a:t>coaching </a:t>
            </a:r>
            <a:r>
              <a:rPr sz="3450" spc="-250" dirty="0">
                <a:solidFill>
                  <a:srgbClr val="000000"/>
                </a:solidFill>
              </a:rPr>
              <a:t>de </a:t>
            </a:r>
            <a:r>
              <a:rPr sz="3450" spc="-275" dirty="0">
                <a:solidFill>
                  <a:srgbClr val="000000"/>
                </a:solidFill>
              </a:rPr>
              <a:t>vie </a:t>
            </a:r>
            <a:r>
              <a:rPr sz="3450" spc="-229" dirty="0">
                <a:solidFill>
                  <a:srgbClr val="000000"/>
                </a:solidFill>
              </a:rPr>
              <a:t>qui </a:t>
            </a:r>
            <a:r>
              <a:rPr sz="3450" spc="-260" dirty="0">
                <a:solidFill>
                  <a:srgbClr val="000000"/>
                </a:solidFill>
              </a:rPr>
              <a:t>est </a:t>
            </a:r>
            <a:r>
              <a:rPr sz="3450" spc="-160" dirty="0">
                <a:solidFill>
                  <a:srgbClr val="000000"/>
                </a:solidFill>
              </a:rPr>
              <a:t>la </a:t>
            </a:r>
            <a:r>
              <a:rPr sz="3450" spc="-254" dirty="0">
                <a:solidFill>
                  <a:srgbClr val="000000"/>
                </a:solidFill>
              </a:rPr>
              <a:t>troisième </a:t>
            </a:r>
            <a:r>
              <a:rPr sz="3450" spc="-229" dirty="0">
                <a:solidFill>
                  <a:srgbClr val="000000"/>
                </a:solidFill>
              </a:rPr>
              <a:t>génération </a:t>
            </a:r>
            <a:r>
              <a:rPr sz="3450" spc="-250" dirty="0">
                <a:solidFill>
                  <a:srgbClr val="000000"/>
                </a:solidFill>
              </a:rPr>
              <a:t>de  </a:t>
            </a:r>
            <a:r>
              <a:rPr sz="3450" spc="-235" dirty="0">
                <a:solidFill>
                  <a:srgbClr val="000000"/>
                </a:solidFill>
              </a:rPr>
              <a:t>coaching </a:t>
            </a:r>
            <a:r>
              <a:rPr sz="3450" spc="-290" dirty="0">
                <a:solidFill>
                  <a:srgbClr val="000000"/>
                </a:solidFill>
              </a:rPr>
              <a:t>axé </a:t>
            </a:r>
            <a:r>
              <a:rPr sz="3450" spc="-380" dirty="0">
                <a:solidFill>
                  <a:srgbClr val="000000"/>
                </a:solidFill>
              </a:rPr>
              <a:t>sur </a:t>
            </a:r>
            <a:r>
              <a:rPr sz="3450" spc="-305" dirty="0">
                <a:solidFill>
                  <a:srgbClr val="000000"/>
                </a:solidFill>
              </a:rPr>
              <a:t>les</a:t>
            </a:r>
            <a:r>
              <a:rPr sz="3450" spc="-280" dirty="0">
                <a:solidFill>
                  <a:srgbClr val="000000"/>
                </a:solidFill>
              </a:rPr>
              <a:t> </a:t>
            </a:r>
            <a:r>
              <a:rPr sz="3450" spc="-200" dirty="0">
                <a:solidFill>
                  <a:srgbClr val="000000"/>
                </a:solidFill>
              </a:rPr>
              <a:t>particuliers.</a:t>
            </a:r>
            <a:endParaRPr sz="3450"/>
          </a:p>
        </p:txBody>
      </p:sp>
      <p:sp>
        <p:nvSpPr>
          <p:cNvPr id="19" name="object 19"/>
          <p:cNvSpPr txBox="1"/>
          <p:nvPr/>
        </p:nvSpPr>
        <p:spPr>
          <a:xfrm>
            <a:off x="14550127" y="8827141"/>
            <a:ext cx="3598545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3825" algn="r">
              <a:lnSpc>
                <a:spcPct val="114999"/>
              </a:lnSpc>
              <a:spcBef>
                <a:spcPts val="100"/>
              </a:spcBef>
            </a:pP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Cela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va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permettre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connaitre 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l'intensité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15" dirty="0">
                <a:solidFill>
                  <a:srgbClr val="EB5D59"/>
                </a:solidFill>
                <a:latin typeface="Arial"/>
                <a:cs typeface="Arial"/>
              </a:rPr>
              <a:t>l'offre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(concurrents)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ainsi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que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le 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potentiel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10" dirty="0">
                <a:solidFill>
                  <a:srgbClr val="EB5D59"/>
                </a:solidFill>
                <a:latin typeface="Arial"/>
                <a:cs typeface="Arial"/>
              </a:rPr>
              <a:t>la 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demande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(consommateurs)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5D8E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73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028700" y="2260491"/>
            <a:ext cx="17259300" cy="8027034"/>
            <a:chOff x="1028700" y="2260491"/>
            <a:chExt cx="17259300" cy="8027034"/>
          </a:xfrm>
        </p:grpSpPr>
        <p:sp>
          <p:nvSpPr>
            <p:cNvPr id="5" name="object 5"/>
            <p:cNvSpPr/>
            <p:nvPr/>
          </p:nvSpPr>
          <p:spPr>
            <a:xfrm>
              <a:off x="1028700" y="2260491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17259300" y="8026508"/>
                  </a:moveTo>
                  <a:lnTo>
                    <a:pt x="0" y="8026508"/>
                  </a:lnTo>
                  <a:lnTo>
                    <a:pt x="0" y="0"/>
                  </a:lnTo>
                  <a:lnTo>
                    <a:pt x="17259300" y="0"/>
                  </a:lnTo>
                  <a:lnTo>
                    <a:pt x="17259300" y="80265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961234" y="4235284"/>
              <a:ext cx="8696960" cy="2843530"/>
            </a:xfrm>
            <a:custGeom>
              <a:avLst/>
              <a:gdLst/>
              <a:ahLst/>
              <a:cxnLst/>
              <a:rect l="l" t="t" r="r" b="b"/>
              <a:pathLst>
                <a:path w="8696960" h="2843529">
                  <a:moveTo>
                    <a:pt x="741286" y="620026"/>
                  </a:moveTo>
                  <a:lnTo>
                    <a:pt x="735355" y="574865"/>
                  </a:lnTo>
                  <a:lnTo>
                    <a:pt x="720737" y="531736"/>
                  </a:lnTo>
                  <a:lnTo>
                    <a:pt x="697992" y="492302"/>
                  </a:lnTo>
                  <a:lnTo>
                    <a:pt x="668007" y="458063"/>
                  </a:lnTo>
                  <a:lnTo>
                    <a:pt x="631913" y="430339"/>
                  </a:lnTo>
                  <a:lnTo>
                    <a:pt x="591121" y="410197"/>
                  </a:lnTo>
                  <a:lnTo>
                    <a:pt x="547192" y="398399"/>
                  </a:lnTo>
                  <a:lnTo>
                    <a:pt x="516991" y="395427"/>
                  </a:lnTo>
                  <a:lnTo>
                    <a:pt x="501802" y="395427"/>
                  </a:lnTo>
                  <a:lnTo>
                    <a:pt x="456717" y="401370"/>
                  </a:lnTo>
                  <a:lnTo>
                    <a:pt x="413639" y="416013"/>
                  </a:lnTo>
                  <a:lnTo>
                    <a:pt x="374256" y="438785"/>
                  </a:lnTo>
                  <a:lnTo>
                    <a:pt x="340055" y="468807"/>
                  </a:lnTo>
                  <a:lnTo>
                    <a:pt x="312369" y="504952"/>
                  </a:lnTo>
                  <a:lnTo>
                    <a:pt x="292252" y="545795"/>
                  </a:lnTo>
                  <a:lnTo>
                    <a:pt x="280479" y="589788"/>
                  </a:lnTo>
                  <a:lnTo>
                    <a:pt x="277507" y="620026"/>
                  </a:lnTo>
                  <a:lnTo>
                    <a:pt x="277507" y="635228"/>
                  </a:lnTo>
                  <a:lnTo>
                    <a:pt x="283451" y="680389"/>
                  </a:lnTo>
                  <a:lnTo>
                    <a:pt x="298069" y="723519"/>
                  </a:lnTo>
                  <a:lnTo>
                    <a:pt x="320814" y="762952"/>
                  </a:lnTo>
                  <a:lnTo>
                    <a:pt x="350799" y="797191"/>
                  </a:lnTo>
                  <a:lnTo>
                    <a:pt x="386880" y="824928"/>
                  </a:lnTo>
                  <a:lnTo>
                    <a:pt x="427672" y="845070"/>
                  </a:lnTo>
                  <a:lnTo>
                    <a:pt x="471614" y="856856"/>
                  </a:lnTo>
                  <a:lnTo>
                    <a:pt x="501802" y="859828"/>
                  </a:lnTo>
                  <a:lnTo>
                    <a:pt x="516991" y="859828"/>
                  </a:lnTo>
                  <a:lnTo>
                    <a:pt x="562089" y="853884"/>
                  </a:lnTo>
                  <a:lnTo>
                    <a:pt x="605155" y="839241"/>
                  </a:lnTo>
                  <a:lnTo>
                    <a:pt x="644550" y="816470"/>
                  </a:lnTo>
                  <a:lnTo>
                    <a:pt x="678738" y="786447"/>
                  </a:lnTo>
                  <a:lnTo>
                    <a:pt x="706424" y="750303"/>
                  </a:lnTo>
                  <a:lnTo>
                    <a:pt x="726541" y="709460"/>
                  </a:lnTo>
                  <a:lnTo>
                    <a:pt x="738314" y="665467"/>
                  </a:lnTo>
                  <a:lnTo>
                    <a:pt x="741286" y="635228"/>
                  </a:lnTo>
                  <a:lnTo>
                    <a:pt x="741286" y="620026"/>
                  </a:lnTo>
                  <a:close/>
                </a:path>
                <a:path w="8696960" h="2843529">
                  <a:moveTo>
                    <a:pt x="2457602" y="1493354"/>
                  </a:moveTo>
                  <a:lnTo>
                    <a:pt x="2443632" y="1435671"/>
                  </a:lnTo>
                  <a:lnTo>
                    <a:pt x="2415540" y="1400314"/>
                  </a:lnTo>
                  <a:lnTo>
                    <a:pt x="2367038" y="1372806"/>
                  </a:lnTo>
                  <a:lnTo>
                    <a:pt x="2326906" y="1367637"/>
                  </a:lnTo>
                  <a:lnTo>
                    <a:pt x="2302383" y="1369479"/>
                  </a:lnTo>
                  <a:lnTo>
                    <a:pt x="2278938" y="1374355"/>
                  </a:lnTo>
                  <a:lnTo>
                    <a:pt x="2257564" y="1381290"/>
                  </a:lnTo>
                  <a:lnTo>
                    <a:pt x="2239213" y="1389316"/>
                  </a:lnTo>
                  <a:lnTo>
                    <a:pt x="2151837" y="1334643"/>
                  </a:lnTo>
                  <a:lnTo>
                    <a:pt x="2149754" y="1284033"/>
                  </a:lnTo>
                  <a:lnTo>
                    <a:pt x="2132431" y="1239164"/>
                  </a:lnTo>
                  <a:lnTo>
                    <a:pt x="2102993" y="1203185"/>
                  </a:lnTo>
                  <a:lnTo>
                    <a:pt x="2064626" y="1179283"/>
                  </a:lnTo>
                  <a:lnTo>
                    <a:pt x="2020455" y="1170609"/>
                  </a:lnTo>
                  <a:lnTo>
                    <a:pt x="1979612" y="1176337"/>
                  </a:lnTo>
                  <a:lnTo>
                    <a:pt x="1917865" y="1215974"/>
                  </a:lnTo>
                  <a:lnTo>
                    <a:pt x="1887474" y="1279385"/>
                  </a:lnTo>
                  <a:lnTo>
                    <a:pt x="1885835" y="1314831"/>
                  </a:lnTo>
                  <a:lnTo>
                    <a:pt x="1894179" y="1350022"/>
                  </a:lnTo>
                  <a:lnTo>
                    <a:pt x="1913255" y="1382877"/>
                  </a:lnTo>
                  <a:lnTo>
                    <a:pt x="1943760" y="1411325"/>
                  </a:lnTo>
                  <a:lnTo>
                    <a:pt x="1801685" y="1969427"/>
                  </a:lnTo>
                  <a:lnTo>
                    <a:pt x="1777149" y="1973160"/>
                  </a:lnTo>
                  <a:lnTo>
                    <a:pt x="1753704" y="1983016"/>
                  </a:lnTo>
                  <a:lnTo>
                    <a:pt x="1732330" y="1996998"/>
                  </a:lnTo>
                  <a:lnTo>
                    <a:pt x="1713992" y="2013102"/>
                  </a:lnTo>
                  <a:lnTo>
                    <a:pt x="1520964" y="1925434"/>
                  </a:lnTo>
                  <a:lnTo>
                    <a:pt x="1352829" y="1849069"/>
                  </a:lnTo>
                  <a:lnTo>
                    <a:pt x="1345349" y="1809165"/>
                  </a:lnTo>
                  <a:lnTo>
                    <a:pt x="1329550" y="1776933"/>
                  </a:lnTo>
                  <a:lnTo>
                    <a:pt x="1307134" y="1752282"/>
                  </a:lnTo>
                  <a:lnTo>
                    <a:pt x="1279817" y="1735150"/>
                  </a:lnTo>
                  <a:lnTo>
                    <a:pt x="1249311" y="1725460"/>
                  </a:lnTo>
                  <a:lnTo>
                    <a:pt x="1217320" y="1723136"/>
                  </a:lnTo>
                  <a:lnTo>
                    <a:pt x="1185570" y="1728101"/>
                  </a:lnTo>
                  <a:lnTo>
                    <a:pt x="1129576" y="1759623"/>
                  </a:lnTo>
                  <a:lnTo>
                    <a:pt x="1095032" y="1819427"/>
                  </a:lnTo>
                  <a:lnTo>
                    <a:pt x="1090066" y="1859749"/>
                  </a:lnTo>
                  <a:lnTo>
                    <a:pt x="1091958" y="1877923"/>
                  </a:lnTo>
                  <a:lnTo>
                    <a:pt x="1096937" y="1898091"/>
                  </a:lnTo>
                  <a:lnTo>
                    <a:pt x="1103985" y="1918258"/>
                  </a:lnTo>
                  <a:lnTo>
                    <a:pt x="1112062" y="1936432"/>
                  </a:lnTo>
                  <a:lnTo>
                    <a:pt x="788123" y="2422550"/>
                  </a:lnTo>
                  <a:lnTo>
                    <a:pt x="788123" y="1141793"/>
                  </a:lnTo>
                  <a:lnTo>
                    <a:pt x="825182" y="1157820"/>
                  </a:lnTo>
                  <a:lnTo>
                    <a:pt x="866292" y="1173848"/>
                  </a:lnTo>
                  <a:lnTo>
                    <a:pt x="911263" y="1189367"/>
                  </a:lnTo>
                  <a:lnTo>
                    <a:pt x="959891" y="1203909"/>
                  </a:lnTo>
                  <a:lnTo>
                    <a:pt x="1011999" y="1216952"/>
                  </a:lnTo>
                  <a:lnTo>
                    <a:pt x="1067371" y="1228001"/>
                  </a:lnTo>
                  <a:lnTo>
                    <a:pt x="1125816" y="1236560"/>
                  </a:lnTo>
                  <a:lnTo>
                    <a:pt x="1187157" y="1242123"/>
                  </a:lnTo>
                  <a:lnTo>
                    <a:pt x="1251419" y="1244219"/>
                  </a:lnTo>
                  <a:lnTo>
                    <a:pt x="1300060" y="1243063"/>
                  </a:lnTo>
                  <a:lnTo>
                    <a:pt x="1349895" y="1239456"/>
                  </a:lnTo>
                  <a:lnTo>
                    <a:pt x="1400810" y="1233195"/>
                  </a:lnTo>
                  <a:lnTo>
                    <a:pt x="1452702" y="1224089"/>
                  </a:lnTo>
                  <a:lnTo>
                    <a:pt x="1505445" y="1211910"/>
                  </a:lnTo>
                  <a:lnTo>
                    <a:pt x="1558912" y="1196467"/>
                  </a:lnTo>
                  <a:lnTo>
                    <a:pt x="1607159" y="1155725"/>
                  </a:lnTo>
                  <a:lnTo>
                    <a:pt x="1616062" y="1125359"/>
                  </a:lnTo>
                  <a:lnTo>
                    <a:pt x="1612506" y="1092771"/>
                  </a:lnTo>
                  <a:lnTo>
                    <a:pt x="1596605" y="1064120"/>
                  </a:lnTo>
                  <a:lnTo>
                    <a:pt x="1571828" y="1044460"/>
                  </a:lnTo>
                  <a:lnTo>
                    <a:pt x="1541500" y="1035545"/>
                  </a:lnTo>
                  <a:lnTo>
                    <a:pt x="1508963" y="1039114"/>
                  </a:lnTo>
                  <a:lnTo>
                    <a:pt x="1455191" y="1054315"/>
                  </a:lnTo>
                  <a:lnTo>
                    <a:pt x="1402435" y="1065606"/>
                  </a:lnTo>
                  <a:lnTo>
                    <a:pt x="1350784" y="1073289"/>
                  </a:lnTo>
                  <a:lnTo>
                    <a:pt x="1300340" y="1077683"/>
                  </a:lnTo>
                  <a:lnTo>
                    <a:pt x="1251178" y="1079093"/>
                  </a:lnTo>
                  <a:lnTo>
                    <a:pt x="1190421" y="1076998"/>
                  </a:lnTo>
                  <a:lnTo>
                    <a:pt x="1132205" y="1071067"/>
                  </a:lnTo>
                  <a:lnTo>
                    <a:pt x="1076871" y="1061948"/>
                  </a:lnTo>
                  <a:lnTo>
                    <a:pt x="1024737" y="1050277"/>
                  </a:lnTo>
                  <a:lnTo>
                    <a:pt x="976134" y="1036675"/>
                  </a:lnTo>
                  <a:lnTo>
                    <a:pt x="931367" y="1021765"/>
                  </a:lnTo>
                  <a:lnTo>
                    <a:pt x="890765" y="1006195"/>
                  </a:lnTo>
                  <a:lnTo>
                    <a:pt x="830821" y="979436"/>
                  </a:lnTo>
                  <a:lnTo>
                    <a:pt x="779195" y="952182"/>
                  </a:lnTo>
                  <a:lnTo>
                    <a:pt x="755891" y="934377"/>
                  </a:lnTo>
                  <a:lnTo>
                    <a:pt x="741667" y="925893"/>
                  </a:lnTo>
                  <a:lnTo>
                    <a:pt x="725741" y="920508"/>
                  </a:lnTo>
                  <a:lnTo>
                    <a:pt x="708482" y="918629"/>
                  </a:lnTo>
                  <a:lnTo>
                    <a:pt x="597522" y="918629"/>
                  </a:lnTo>
                  <a:lnTo>
                    <a:pt x="597522" y="1345323"/>
                  </a:lnTo>
                  <a:lnTo>
                    <a:pt x="597522" y="1379905"/>
                  </a:lnTo>
                  <a:lnTo>
                    <a:pt x="592429" y="1369822"/>
                  </a:lnTo>
                  <a:lnTo>
                    <a:pt x="568617" y="1349006"/>
                  </a:lnTo>
                  <a:lnTo>
                    <a:pt x="537591" y="1338592"/>
                  </a:lnTo>
                  <a:lnTo>
                    <a:pt x="463461" y="1328191"/>
                  </a:lnTo>
                  <a:lnTo>
                    <a:pt x="398386" y="1316393"/>
                  </a:lnTo>
                  <a:lnTo>
                    <a:pt x="342099" y="1303591"/>
                  </a:lnTo>
                  <a:lnTo>
                    <a:pt x="294322" y="1290129"/>
                  </a:lnTo>
                  <a:lnTo>
                    <a:pt x="254762" y="1276388"/>
                  </a:lnTo>
                  <a:lnTo>
                    <a:pt x="199224" y="1249514"/>
                  </a:lnTo>
                  <a:lnTo>
                    <a:pt x="167347" y="1221498"/>
                  </a:lnTo>
                  <a:lnTo>
                    <a:pt x="164744" y="1216888"/>
                  </a:lnTo>
                  <a:lnTo>
                    <a:pt x="165100" y="1216558"/>
                  </a:lnTo>
                  <a:lnTo>
                    <a:pt x="164922" y="1214539"/>
                  </a:lnTo>
                  <a:lnTo>
                    <a:pt x="188531" y="1172349"/>
                  </a:lnTo>
                  <a:lnTo>
                    <a:pt x="230657" y="1134186"/>
                  </a:lnTo>
                  <a:lnTo>
                    <a:pt x="230657" y="1243368"/>
                  </a:lnTo>
                  <a:lnTo>
                    <a:pt x="255689" y="1254544"/>
                  </a:lnTo>
                  <a:lnTo>
                    <a:pt x="334302" y="1280325"/>
                  </a:lnTo>
                  <a:lnTo>
                    <a:pt x="390067" y="1293672"/>
                  </a:lnTo>
                  <a:lnTo>
                    <a:pt x="458304" y="1306487"/>
                  </a:lnTo>
                  <a:lnTo>
                    <a:pt x="540080" y="1318120"/>
                  </a:lnTo>
                  <a:lnTo>
                    <a:pt x="559993" y="1322603"/>
                  </a:lnTo>
                  <a:lnTo>
                    <a:pt x="578345" y="1330769"/>
                  </a:lnTo>
                  <a:lnTo>
                    <a:pt x="594728" y="1342364"/>
                  </a:lnTo>
                  <a:lnTo>
                    <a:pt x="597522" y="1345323"/>
                  </a:lnTo>
                  <a:lnTo>
                    <a:pt x="597522" y="918629"/>
                  </a:lnTo>
                  <a:lnTo>
                    <a:pt x="310299" y="918629"/>
                  </a:lnTo>
                  <a:lnTo>
                    <a:pt x="301320" y="919137"/>
                  </a:lnTo>
                  <a:lnTo>
                    <a:pt x="292646" y="920635"/>
                  </a:lnTo>
                  <a:lnTo>
                    <a:pt x="284314" y="923048"/>
                  </a:lnTo>
                  <a:lnTo>
                    <a:pt x="276390" y="926299"/>
                  </a:lnTo>
                  <a:lnTo>
                    <a:pt x="264693" y="929665"/>
                  </a:lnTo>
                  <a:lnTo>
                    <a:pt x="227266" y="944448"/>
                  </a:lnTo>
                  <a:lnTo>
                    <a:pt x="187960" y="964755"/>
                  </a:lnTo>
                  <a:lnTo>
                    <a:pt x="147739" y="990447"/>
                  </a:lnTo>
                  <a:lnTo>
                    <a:pt x="107543" y="1021397"/>
                  </a:lnTo>
                  <a:lnTo>
                    <a:pt x="69608" y="1057884"/>
                  </a:lnTo>
                  <a:lnTo>
                    <a:pt x="36156" y="1100937"/>
                  </a:lnTo>
                  <a:lnTo>
                    <a:pt x="10668" y="1152664"/>
                  </a:lnTo>
                  <a:lnTo>
                    <a:pt x="0" y="1214539"/>
                  </a:lnTo>
                  <a:lnTo>
                    <a:pt x="1612" y="1238440"/>
                  </a:lnTo>
                  <a:lnTo>
                    <a:pt x="15163" y="1285811"/>
                  </a:lnTo>
                  <a:lnTo>
                    <a:pt x="41427" y="1328674"/>
                  </a:lnTo>
                  <a:lnTo>
                    <a:pt x="77787" y="1365173"/>
                  </a:lnTo>
                  <a:lnTo>
                    <a:pt x="113766" y="1390548"/>
                  </a:lnTo>
                  <a:lnTo>
                    <a:pt x="160362" y="1415402"/>
                  </a:lnTo>
                  <a:lnTo>
                    <a:pt x="197510" y="1431251"/>
                  </a:lnTo>
                  <a:lnTo>
                    <a:pt x="238747" y="1445856"/>
                  </a:lnTo>
                  <a:lnTo>
                    <a:pt x="284378" y="1459280"/>
                  </a:lnTo>
                  <a:lnTo>
                    <a:pt x="334733" y="1471587"/>
                  </a:lnTo>
                  <a:lnTo>
                    <a:pt x="390105" y="1482839"/>
                  </a:lnTo>
                  <a:lnTo>
                    <a:pt x="450799" y="1493100"/>
                  </a:lnTo>
                  <a:lnTo>
                    <a:pt x="520598" y="1502867"/>
                  </a:lnTo>
                  <a:lnTo>
                    <a:pt x="527443" y="1503070"/>
                  </a:lnTo>
                  <a:lnTo>
                    <a:pt x="556755" y="1497647"/>
                  </a:lnTo>
                  <a:lnTo>
                    <a:pt x="581698" y="1482572"/>
                  </a:lnTo>
                  <a:lnTo>
                    <a:pt x="597522" y="1462709"/>
                  </a:lnTo>
                  <a:lnTo>
                    <a:pt x="597522" y="1495374"/>
                  </a:lnTo>
                  <a:lnTo>
                    <a:pt x="595566" y="1497838"/>
                  </a:lnTo>
                  <a:lnTo>
                    <a:pt x="564375" y="1516837"/>
                  </a:lnTo>
                  <a:lnTo>
                    <a:pt x="527456" y="1523707"/>
                  </a:lnTo>
                  <a:lnTo>
                    <a:pt x="523240" y="1523707"/>
                  </a:lnTo>
                  <a:lnTo>
                    <a:pt x="458279" y="1515097"/>
                  </a:lnTo>
                  <a:lnTo>
                    <a:pt x="405739" y="1506601"/>
                  </a:lnTo>
                  <a:lnTo>
                    <a:pt x="356870" y="1497380"/>
                  </a:lnTo>
                  <a:lnTo>
                    <a:pt x="311505" y="1487385"/>
                  </a:lnTo>
                  <a:lnTo>
                    <a:pt x="269494" y="1476578"/>
                  </a:lnTo>
                  <a:lnTo>
                    <a:pt x="230644" y="1464906"/>
                  </a:lnTo>
                  <a:lnTo>
                    <a:pt x="230644" y="2715590"/>
                  </a:lnTo>
                  <a:lnTo>
                    <a:pt x="240665" y="2765272"/>
                  </a:lnTo>
                  <a:lnTo>
                    <a:pt x="267970" y="2805823"/>
                  </a:lnTo>
                  <a:lnTo>
                    <a:pt x="308470" y="2833154"/>
                  </a:lnTo>
                  <a:lnTo>
                    <a:pt x="358063" y="2843174"/>
                  </a:lnTo>
                  <a:lnTo>
                    <a:pt x="407657" y="2833154"/>
                  </a:lnTo>
                  <a:lnTo>
                    <a:pt x="448170" y="2805823"/>
                  </a:lnTo>
                  <a:lnTo>
                    <a:pt x="475488" y="2765272"/>
                  </a:lnTo>
                  <a:lnTo>
                    <a:pt x="485495" y="2715590"/>
                  </a:lnTo>
                  <a:lnTo>
                    <a:pt x="485495" y="1783969"/>
                  </a:lnTo>
                  <a:lnTo>
                    <a:pt x="533273" y="1783969"/>
                  </a:lnTo>
                  <a:lnTo>
                    <a:pt x="533273" y="2715590"/>
                  </a:lnTo>
                  <a:lnTo>
                    <a:pt x="543280" y="2765272"/>
                  </a:lnTo>
                  <a:lnTo>
                    <a:pt x="570598" y="2805823"/>
                  </a:lnTo>
                  <a:lnTo>
                    <a:pt x="611098" y="2833154"/>
                  </a:lnTo>
                  <a:lnTo>
                    <a:pt x="660692" y="2843174"/>
                  </a:lnTo>
                  <a:lnTo>
                    <a:pt x="710285" y="2833154"/>
                  </a:lnTo>
                  <a:lnTo>
                    <a:pt x="750798" y="2805823"/>
                  </a:lnTo>
                  <a:lnTo>
                    <a:pt x="778103" y="2765272"/>
                  </a:lnTo>
                  <a:lnTo>
                    <a:pt x="784148" y="2735249"/>
                  </a:lnTo>
                  <a:lnTo>
                    <a:pt x="2315908" y="2735249"/>
                  </a:lnTo>
                  <a:lnTo>
                    <a:pt x="2351798" y="2728201"/>
                  </a:lnTo>
                  <a:lnTo>
                    <a:pt x="2377440" y="2709621"/>
                  </a:lnTo>
                  <a:lnTo>
                    <a:pt x="2392819" y="2683345"/>
                  </a:lnTo>
                  <a:lnTo>
                    <a:pt x="2397950" y="2653233"/>
                  </a:lnTo>
                  <a:lnTo>
                    <a:pt x="2392819" y="2623108"/>
                  </a:lnTo>
                  <a:lnTo>
                    <a:pt x="2377440" y="2596845"/>
                  </a:lnTo>
                  <a:lnTo>
                    <a:pt x="2351798" y="2578265"/>
                  </a:lnTo>
                  <a:lnTo>
                    <a:pt x="2315908" y="2571216"/>
                  </a:lnTo>
                  <a:lnTo>
                    <a:pt x="788123" y="2571216"/>
                  </a:lnTo>
                  <a:lnTo>
                    <a:pt x="788123" y="2564447"/>
                  </a:lnTo>
                  <a:lnTo>
                    <a:pt x="856526" y="2461857"/>
                  </a:lnTo>
                  <a:lnTo>
                    <a:pt x="1177759" y="1980107"/>
                  </a:lnTo>
                  <a:lnTo>
                    <a:pt x="1220152" y="1988540"/>
                  </a:lnTo>
                  <a:lnTo>
                    <a:pt x="1262545" y="1981530"/>
                  </a:lnTo>
                  <a:lnTo>
                    <a:pt x="1265072" y="1980107"/>
                  </a:lnTo>
                  <a:lnTo>
                    <a:pt x="1300810" y="1960143"/>
                  </a:lnTo>
                  <a:lnTo>
                    <a:pt x="1330833" y="1925434"/>
                  </a:lnTo>
                  <a:lnTo>
                    <a:pt x="1681302" y="2089785"/>
                  </a:lnTo>
                  <a:lnTo>
                    <a:pt x="1682318" y="2135022"/>
                  </a:lnTo>
                  <a:lnTo>
                    <a:pt x="1697520" y="2176640"/>
                  </a:lnTo>
                  <a:lnTo>
                    <a:pt x="1725320" y="2210943"/>
                  </a:lnTo>
                  <a:lnTo>
                    <a:pt x="1764131" y="2234234"/>
                  </a:lnTo>
                  <a:lnTo>
                    <a:pt x="1812366" y="2242820"/>
                  </a:lnTo>
                  <a:lnTo>
                    <a:pt x="1852828" y="2236711"/>
                  </a:lnTo>
                  <a:lnTo>
                    <a:pt x="1886254" y="2219896"/>
                  </a:lnTo>
                  <a:lnTo>
                    <a:pt x="1912099" y="2194598"/>
                  </a:lnTo>
                  <a:lnTo>
                    <a:pt x="1929841" y="2163102"/>
                  </a:lnTo>
                  <a:lnTo>
                    <a:pt x="1938934" y="2127631"/>
                  </a:lnTo>
                  <a:lnTo>
                    <a:pt x="1938845" y="2090445"/>
                  </a:lnTo>
                  <a:lnTo>
                    <a:pt x="1929028" y="2053805"/>
                  </a:lnTo>
                  <a:lnTo>
                    <a:pt x="1908949" y="2019935"/>
                  </a:lnTo>
                  <a:lnTo>
                    <a:pt x="1901621" y="2013102"/>
                  </a:lnTo>
                  <a:lnTo>
                    <a:pt x="1878063" y="1991106"/>
                  </a:lnTo>
                  <a:lnTo>
                    <a:pt x="2020455" y="1433322"/>
                  </a:lnTo>
                  <a:lnTo>
                    <a:pt x="2044839" y="1431251"/>
                  </a:lnTo>
                  <a:lnTo>
                    <a:pt x="2068258" y="1425067"/>
                  </a:lnTo>
                  <a:lnTo>
                    <a:pt x="2089619" y="1414754"/>
                  </a:lnTo>
                  <a:lnTo>
                    <a:pt x="2107831" y="1400314"/>
                  </a:lnTo>
                  <a:lnTo>
                    <a:pt x="2195525" y="1465999"/>
                  </a:lnTo>
                  <a:lnTo>
                    <a:pt x="2192324" y="1512506"/>
                  </a:lnTo>
                  <a:lnTo>
                    <a:pt x="2207006" y="1556867"/>
                  </a:lnTo>
                  <a:lnTo>
                    <a:pt x="2236444" y="1594383"/>
                  </a:lnTo>
                  <a:lnTo>
                    <a:pt x="2277453" y="1620342"/>
                  </a:lnTo>
                  <a:lnTo>
                    <a:pt x="2326906" y="1630032"/>
                  </a:lnTo>
                  <a:lnTo>
                    <a:pt x="2367038" y="1624876"/>
                  </a:lnTo>
                  <a:lnTo>
                    <a:pt x="2425395" y="1589036"/>
                  </a:lnTo>
                  <a:lnTo>
                    <a:pt x="2454567" y="1531340"/>
                  </a:lnTo>
                  <a:lnTo>
                    <a:pt x="2457602" y="1504327"/>
                  </a:lnTo>
                  <a:lnTo>
                    <a:pt x="2457602" y="1493354"/>
                  </a:lnTo>
                  <a:close/>
                </a:path>
                <a:path w="8696960" h="2843529">
                  <a:moveTo>
                    <a:pt x="8696350" y="85242"/>
                  </a:moveTo>
                  <a:lnTo>
                    <a:pt x="8689645" y="52044"/>
                  </a:lnTo>
                  <a:lnTo>
                    <a:pt x="8671331" y="24942"/>
                  </a:lnTo>
                  <a:lnTo>
                    <a:pt x="8644077" y="6692"/>
                  </a:lnTo>
                  <a:lnTo>
                    <a:pt x="8610575" y="0"/>
                  </a:lnTo>
                  <a:lnTo>
                    <a:pt x="8580882" y="5321"/>
                  </a:lnTo>
                  <a:lnTo>
                    <a:pt x="8555761" y="19989"/>
                  </a:lnTo>
                  <a:lnTo>
                    <a:pt x="8537003" y="41998"/>
                  </a:lnTo>
                  <a:lnTo>
                    <a:pt x="8526374" y="69367"/>
                  </a:lnTo>
                  <a:lnTo>
                    <a:pt x="3930586" y="69367"/>
                  </a:lnTo>
                  <a:lnTo>
                    <a:pt x="3930586" y="101130"/>
                  </a:lnTo>
                  <a:lnTo>
                    <a:pt x="8526907" y="101130"/>
                  </a:lnTo>
                  <a:lnTo>
                    <a:pt x="8537308" y="128727"/>
                  </a:lnTo>
                  <a:lnTo>
                    <a:pt x="8556092" y="150710"/>
                  </a:lnTo>
                  <a:lnTo>
                    <a:pt x="8581339" y="165252"/>
                  </a:lnTo>
                  <a:lnTo>
                    <a:pt x="8611095" y="170497"/>
                  </a:lnTo>
                  <a:lnTo>
                    <a:pt x="8644293" y="163804"/>
                  </a:lnTo>
                  <a:lnTo>
                    <a:pt x="8671395" y="145542"/>
                  </a:lnTo>
                  <a:lnTo>
                    <a:pt x="8689657" y="118452"/>
                  </a:lnTo>
                  <a:lnTo>
                    <a:pt x="8696350" y="85242"/>
                  </a:lnTo>
                  <a:close/>
                </a:path>
              </a:pathLst>
            </a:custGeom>
            <a:solidFill>
              <a:srgbClr val="696B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213739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55615" algn="l"/>
                <a:tab pos="7441565" algn="l"/>
              </a:tabLst>
            </a:pP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215" dirty="0">
                <a:solidFill>
                  <a:srgbClr val="FFFFFF"/>
                </a:solidFill>
              </a:rPr>
              <a:t>L</a:t>
            </a:r>
            <a:r>
              <a:rPr sz="7500" spc="1075" dirty="0">
                <a:solidFill>
                  <a:srgbClr val="FFFFFF"/>
                </a:solidFill>
              </a:rPr>
              <a:t>Y</a:t>
            </a:r>
            <a:r>
              <a:rPr sz="7500" spc="595" dirty="0">
                <a:solidFill>
                  <a:srgbClr val="FFFFFF"/>
                </a:solidFill>
              </a:rPr>
              <a:t>S</a:t>
            </a:r>
            <a:r>
              <a:rPr sz="7500" spc="-655" dirty="0">
                <a:solidFill>
                  <a:srgbClr val="FFFFFF"/>
                </a:solidFill>
              </a:rPr>
              <a:t>E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 smtClean="0">
                <a:solidFill>
                  <a:srgbClr val="FFFFFF"/>
                </a:solidFill>
              </a:rPr>
              <a:t>D</a:t>
            </a:r>
            <a:r>
              <a:rPr sz="7500" spc="160" dirty="0" smtClean="0">
                <a:solidFill>
                  <a:srgbClr val="FFFFFF"/>
                </a:solidFill>
              </a:rPr>
              <a:t>U</a:t>
            </a:r>
            <a:r>
              <a:rPr lang="fr-FR" sz="7500" dirty="0">
                <a:solidFill>
                  <a:srgbClr val="FFFFFF"/>
                </a:solidFill>
              </a:rPr>
              <a:t> </a:t>
            </a:r>
            <a:r>
              <a:rPr sz="7500" spc="1405" dirty="0" smtClean="0">
                <a:solidFill>
                  <a:srgbClr val="FFFFFF"/>
                </a:solidFill>
              </a:rPr>
              <a:t>M</a:t>
            </a:r>
            <a:r>
              <a:rPr sz="7500" spc="1019" dirty="0" smtClean="0">
                <a:solidFill>
                  <a:srgbClr val="FFFFFF"/>
                </a:solidFill>
              </a:rPr>
              <a:t>A</a:t>
            </a:r>
            <a:r>
              <a:rPr sz="7500" spc="509" dirty="0" smtClean="0">
                <a:solidFill>
                  <a:srgbClr val="FFFFFF"/>
                </a:solidFill>
              </a:rPr>
              <a:t>R</a:t>
            </a:r>
            <a:r>
              <a:rPr sz="7500" spc="790" dirty="0" smtClean="0">
                <a:solidFill>
                  <a:srgbClr val="FFFFFF"/>
                </a:solidFill>
              </a:rPr>
              <a:t>C</a:t>
            </a:r>
            <a:r>
              <a:rPr sz="7500" spc="855" dirty="0" smtClean="0">
                <a:solidFill>
                  <a:srgbClr val="FFFFFF"/>
                </a:solidFill>
              </a:rPr>
              <a:t>H</a:t>
            </a:r>
            <a:r>
              <a:rPr sz="7500" spc="-655" dirty="0" smtClean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sp>
        <p:nvSpPr>
          <p:cNvPr id="8" name="object 8"/>
          <p:cNvSpPr txBox="1"/>
          <p:nvPr/>
        </p:nvSpPr>
        <p:spPr>
          <a:xfrm>
            <a:off x="1652462" y="3584970"/>
            <a:ext cx="5113655" cy="2273935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35"/>
              </a:spcBef>
            </a:pPr>
            <a:r>
              <a:rPr sz="3200" spc="-275" dirty="0">
                <a:solidFill>
                  <a:srgbClr val="5D8E7B"/>
                </a:solidFill>
                <a:latin typeface="Arial"/>
                <a:cs typeface="Arial"/>
              </a:rPr>
              <a:t>G </a:t>
            </a:r>
            <a:r>
              <a:rPr sz="3200" spc="-585" dirty="0">
                <a:solidFill>
                  <a:srgbClr val="5D8E7B"/>
                </a:solidFill>
                <a:latin typeface="Arial"/>
                <a:cs typeface="Arial"/>
              </a:rPr>
              <a:t>É </a:t>
            </a:r>
            <a:r>
              <a:rPr sz="3200" spc="-285" dirty="0">
                <a:solidFill>
                  <a:srgbClr val="5D8E7B"/>
                </a:solidFill>
                <a:latin typeface="Arial"/>
                <a:cs typeface="Arial"/>
              </a:rPr>
              <a:t>O </a:t>
            </a:r>
            <a:r>
              <a:rPr sz="3200" spc="-275" dirty="0">
                <a:solidFill>
                  <a:srgbClr val="5D8E7B"/>
                </a:solidFill>
                <a:latin typeface="Arial"/>
                <a:cs typeface="Arial"/>
              </a:rPr>
              <a:t>G </a:t>
            </a:r>
            <a:r>
              <a:rPr sz="3200" spc="-790" dirty="0">
                <a:solidFill>
                  <a:srgbClr val="5D8E7B"/>
                </a:solidFill>
                <a:latin typeface="Arial"/>
                <a:cs typeface="Arial"/>
              </a:rPr>
              <a:t>R </a:t>
            </a:r>
            <a:r>
              <a:rPr sz="3200" spc="-409" dirty="0">
                <a:solidFill>
                  <a:srgbClr val="5D8E7B"/>
                </a:solidFill>
                <a:latin typeface="Arial"/>
                <a:cs typeface="Arial"/>
              </a:rPr>
              <a:t>A </a:t>
            </a:r>
            <a:r>
              <a:rPr sz="3200" spc="-655" dirty="0">
                <a:solidFill>
                  <a:srgbClr val="5D8E7B"/>
                </a:solidFill>
                <a:latin typeface="Arial"/>
                <a:cs typeface="Arial"/>
              </a:rPr>
              <a:t>P </a:t>
            </a:r>
            <a:r>
              <a:rPr sz="3200" spc="-635" dirty="0">
                <a:solidFill>
                  <a:srgbClr val="5D8E7B"/>
                </a:solidFill>
                <a:latin typeface="Arial"/>
                <a:cs typeface="Arial"/>
              </a:rPr>
              <a:t>H </a:t>
            </a:r>
            <a:r>
              <a:rPr sz="3200" spc="-275" dirty="0">
                <a:solidFill>
                  <a:srgbClr val="5D8E7B"/>
                </a:solidFill>
                <a:latin typeface="Arial"/>
                <a:cs typeface="Arial"/>
              </a:rPr>
              <a:t>I </a:t>
            </a:r>
            <a:r>
              <a:rPr sz="3200" spc="-295" dirty="0">
                <a:solidFill>
                  <a:srgbClr val="5D8E7B"/>
                </a:solidFill>
                <a:latin typeface="Arial"/>
                <a:cs typeface="Arial"/>
              </a:rPr>
              <a:t>Q</a:t>
            </a:r>
            <a:r>
              <a:rPr sz="3200" spc="-740" dirty="0">
                <a:solidFill>
                  <a:srgbClr val="5D8E7B"/>
                </a:solidFill>
                <a:latin typeface="Arial"/>
                <a:cs typeface="Arial"/>
              </a:rPr>
              <a:t> </a:t>
            </a:r>
            <a:r>
              <a:rPr sz="3200" spc="-560" dirty="0">
                <a:solidFill>
                  <a:srgbClr val="5D8E7B"/>
                </a:solidFill>
                <a:latin typeface="Arial"/>
                <a:cs typeface="Arial"/>
              </a:rPr>
              <a:t>U </a:t>
            </a:r>
            <a:r>
              <a:rPr sz="3200" spc="-585" dirty="0">
                <a:solidFill>
                  <a:srgbClr val="5D8E7B"/>
                </a:solidFill>
                <a:latin typeface="Arial"/>
                <a:cs typeface="Arial"/>
              </a:rPr>
              <a:t>E</a:t>
            </a:r>
            <a:endParaRPr sz="3200">
              <a:latin typeface="Arial"/>
              <a:cs typeface="Arial"/>
            </a:endParaRPr>
          </a:p>
          <a:p>
            <a:pPr marL="819785" marR="5080" indent="-528955" algn="r">
              <a:lnSpc>
                <a:spcPts val="3900"/>
              </a:lnSpc>
              <a:spcBef>
                <a:spcPts val="1320"/>
              </a:spcBef>
            </a:pPr>
            <a:r>
              <a:rPr sz="3450" spc="-285" dirty="0">
                <a:latin typeface="Arial"/>
                <a:cs typeface="Arial"/>
              </a:rPr>
              <a:t>Emplacement </a:t>
            </a:r>
            <a:r>
              <a:rPr sz="3450" spc="-254" dirty="0">
                <a:latin typeface="Arial"/>
                <a:cs typeface="Arial"/>
              </a:rPr>
              <a:t>avec</a:t>
            </a:r>
            <a:r>
              <a:rPr sz="3450" spc="60" dirty="0">
                <a:latin typeface="Arial"/>
                <a:cs typeface="Arial"/>
              </a:rPr>
              <a:t> </a:t>
            </a:r>
            <a:r>
              <a:rPr sz="3450" spc="-340" dirty="0">
                <a:latin typeface="Arial"/>
                <a:cs typeface="Arial"/>
              </a:rPr>
              <a:t>une</a:t>
            </a:r>
            <a:r>
              <a:rPr sz="3450" spc="-114" dirty="0">
                <a:latin typeface="Arial"/>
                <a:cs typeface="Arial"/>
              </a:rPr>
              <a:t> </a:t>
            </a:r>
            <a:r>
              <a:rPr sz="3450" spc="-305" dirty="0">
                <a:latin typeface="Arial"/>
                <a:cs typeface="Arial"/>
              </a:rPr>
              <a:t>zone </a:t>
            </a:r>
            <a:r>
              <a:rPr sz="3450" spc="-145" dirty="0">
                <a:latin typeface="Arial"/>
                <a:cs typeface="Arial"/>
              </a:rPr>
              <a:t> </a:t>
            </a:r>
            <a:r>
              <a:rPr sz="3450" spc="-235" dirty="0">
                <a:latin typeface="Arial"/>
                <a:cs typeface="Arial"/>
              </a:rPr>
              <a:t>de </a:t>
            </a:r>
            <a:r>
              <a:rPr sz="3450" spc="-229" dirty="0">
                <a:latin typeface="Arial"/>
                <a:cs typeface="Arial"/>
              </a:rPr>
              <a:t>chalandise</a:t>
            </a:r>
            <a:r>
              <a:rPr sz="3450" spc="5" dirty="0">
                <a:latin typeface="Arial"/>
                <a:cs typeface="Arial"/>
              </a:rPr>
              <a:t> </a:t>
            </a:r>
            <a:r>
              <a:rPr sz="3450" spc="-195" dirty="0">
                <a:latin typeface="Arial"/>
                <a:cs typeface="Arial"/>
              </a:rPr>
              <a:t>importante</a:t>
            </a:r>
            <a:endParaRPr sz="3450">
              <a:latin typeface="Arial"/>
              <a:cs typeface="Arial"/>
            </a:endParaRPr>
          </a:p>
          <a:p>
            <a:pPr marR="5080" algn="r">
              <a:lnSpc>
                <a:spcPts val="3810"/>
              </a:lnSpc>
            </a:pPr>
            <a:r>
              <a:rPr sz="3450" spc="-340" dirty="0">
                <a:latin typeface="Arial"/>
                <a:cs typeface="Arial"/>
              </a:rPr>
              <a:t>Lieu  </a:t>
            </a:r>
            <a:r>
              <a:rPr sz="3450" spc="-210" dirty="0">
                <a:latin typeface="Arial"/>
                <a:cs typeface="Arial"/>
              </a:rPr>
              <a:t>à </a:t>
            </a:r>
            <a:r>
              <a:rPr sz="3450" spc="-80" dirty="0">
                <a:latin typeface="Arial"/>
                <a:cs typeface="Arial"/>
              </a:rPr>
              <a:t>fort</a:t>
            </a:r>
            <a:r>
              <a:rPr sz="3450" spc="-395" dirty="0">
                <a:latin typeface="Arial"/>
                <a:cs typeface="Arial"/>
              </a:rPr>
              <a:t> </a:t>
            </a:r>
            <a:r>
              <a:rPr sz="3450" spc="-75" dirty="0">
                <a:latin typeface="Arial"/>
                <a:cs typeface="Arial"/>
              </a:rPr>
              <a:t>trafic</a:t>
            </a:r>
            <a:endParaRPr sz="34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35490" y="7454558"/>
            <a:ext cx="5130165" cy="1778635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35"/>
              </a:spcBef>
            </a:pPr>
            <a:r>
              <a:rPr sz="3200" spc="-655" dirty="0">
                <a:solidFill>
                  <a:srgbClr val="5D8E7B"/>
                </a:solidFill>
                <a:latin typeface="Arial"/>
                <a:cs typeface="Arial"/>
              </a:rPr>
              <a:t>P</a:t>
            </a:r>
            <a:r>
              <a:rPr sz="3200" spc="-475" dirty="0">
                <a:solidFill>
                  <a:srgbClr val="5D8E7B"/>
                </a:solidFill>
                <a:latin typeface="Arial"/>
                <a:cs typeface="Arial"/>
              </a:rPr>
              <a:t> </a:t>
            </a:r>
            <a:r>
              <a:rPr sz="3200" spc="-790" dirty="0">
                <a:solidFill>
                  <a:srgbClr val="5D8E7B"/>
                </a:solidFill>
                <a:latin typeface="Arial"/>
                <a:cs typeface="Arial"/>
              </a:rPr>
              <a:t>R</a:t>
            </a:r>
            <a:r>
              <a:rPr sz="3200" spc="-770" dirty="0">
                <a:solidFill>
                  <a:srgbClr val="5D8E7B"/>
                </a:solidFill>
                <a:latin typeface="Arial"/>
                <a:cs typeface="Arial"/>
              </a:rPr>
              <a:t> </a:t>
            </a:r>
            <a:r>
              <a:rPr sz="3200" spc="-285" dirty="0">
                <a:solidFill>
                  <a:srgbClr val="5D8E7B"/>
                </a:solidFill>
                <a:latin typeface="Arial"/>
                <a:cs typeface="Arial"/>
              </a:rPr>
              <a:t>O</a:t>
            </a:r>
            <a:r>
              <a:rPr sz="3200" spc="-470" dirty="0">
                <a:solidFill>
                  <a:srgbClr val="5D8E7B"/>
                </a:solidFill>
                <a:latin typeface="Arial"/>
                <a:cs typeface="Arial"/>
              </a:rPr>
              <a:t> </a:t>
            </a:r>
            <a:r>
              <a:rPr sz="3200" spc="-500" dirty="0">
                <a:solidFill>
                  <a:srgbClr val="5D8E7B"/>
                </a:solidFill>
                <a:latin typeface="Arial"/>
                <a:cs typeface="Arial"/>
              </a:rPr>
              <a:t>D</a:t>
            </a:r>
            <a:r>
              <a:rPr sz="3200" spc="-470" dirty="0">
                <a:solidFill>
                  <a:srgbClr val="5D8E7B"/>
                </a:solidFill>
                <a:latin typeface="Arial"/>
                <a:cs typeface="Arial"/>
              </a:rPr>
              <a:t> </a:t>
            </a:r>
            <a:r>
              <a:rPr sz="3200" spc="-560" dirty="0">
                <a:solidFill>
                  <a:srgbClr val="5D8E7B"/>
                </a:solidFill>
                <a:latin typeface="Arial"/>
                <a:cs typeface="Arial"/>
              </a:rPr>
              <a:t>U</a:t>
            </a:r>
            <a:r>
              <a:rPr sz="3200" spc="-470" dirty="0">
                <a:solidFill>
                  <a:srgbClr val="5D8E7B"/>
                </a:solidFill>
                <a:latin typeface="Arial"/>
                <a:cs typeface="Arial"/>
              </a:rPr>
              <a:t> </a:t>
            </a:r>
            <a:r>
              <a:rPr sz="3200" spc="-275" dirty="0">
                <a:solidFill>
                  <a:srgbClr val="5D8E7B"/>
                </a:solidFill>
                <a:latin typeface="Arial"/>
                <a:cs typeface="Arial"/>
              </a:rPr>
              <a:t>I</a:t>
            </a:r>
            <a:r>
              <a:rPr sz="3200" spc="-475" dirty="0">
                <a:solidFill>
                  <a:srgbClr val="5D8E7B"/>
                </a:solidFill>
                <a:latin typeface="Arial"/>
                <a:cs typeface="Arial"/>
              </a:rPr>
              <a:t> </a:t>
            </a:r>
            <a:r>
              <a:rPr sz="3200" spc="-725" dirty="0">
                <a:solidFill>
                  <a:srgbClr val="5D8E7B"/>
                </a:solidFill>
                <a:latin typeface="Arial"/>
                <a:cs typeface="Arial"/>
              </a:rPr>
              <a:t>T</a:t>
            </a:r>
            <a:r>
              <a:rPr sz="3200" spc="-635" dirty="0">
                <a:solidFill>
                  <a:srgbClr val="5D8E7B"/>
                </a:solidFill>
                <a:latin typeface="Arial"/>
                <a:cs typeface="Arial"/>
              </a:rPr>
              <a:t> </a:t>
            </a:r>
            <a:r>
              <a:rPr sz="3200" spc="615" dirty="0">
                <a:solidFill>
                  <a:srgbClr val="5D8E7B"/>
                </a:solidFill>
                <a:latin typeface="Arial"/>
                <a:cs typeface="Arial"/>
              </a:rPr>
              <a:t>/</a:t>
            </a:r>
            <a:r>
              <a:rPr sz="3200" spc="-470" dirty="0">
                <a:solidFill>
                  <a:srgbClr val="5D8E7B"/>
                </a:solidFill>
                <a:latin typeface="Arial"/>
                <a:cs typeface="Arial"/>
              </a:rPr>
              <a:t> </a:t>
            </a:r>
            <a:r>
              <a:rPr sz="3200" spc="-530" dirty="0">
                <a:solidFill>
                  <a:srgbClr val="5D8E7B"/>
                </a:solidFill>
                <a:latin typeface="Arial"/>
                <a:cs typeface="Arial"/>
              </a:rPr>
              <a:t>S</a:t>
            </a:r>
            <a:r>
              <a:rPr sz="3200" spc="-470" dirty="0">
                <a:solidFill>
                  <a:srgbClr val="5D8E7B"/>
                </a:solidFill>
                <a:latin typeface="Arial"/>
                <a:cs typeface="Arial"/>
              </a:rPr>
              <a:t> </a:t>
            </a:r>
            <a:r>
              <a:rPr sz="3200" spc="-585" dirty="0">
                <a:solidFill>
                  <a:srgbClr val="5D8E7B"/>
                </a:solidFill>
                <a:latin typeface="Arial"/>
                <a:cs typeface="Arial"/>
              </a:rPr>
              <a:t>E</a:t>
            </a:r>
            <a:r>
              <a:rPr sz="3200" spc="-475" dirty="0">
                <a:solidFill>
                  <a:srgbClr val="5D8E7B"/>
                </a:solidFill>
                <a:latin typeface="Arial"/>
                <a:cs typeface="Arial"/>
              </a:rPr>
              <a:t> </a:t>
            </a:r>
            <a:r>
              <a:rPr sz="3200" spc="-790" dirty="0">
                <a:solidFill>
                  <a:srgbClr val="5D8E7B"/>
                </a:solidFill>
                <a:latin typeface="Arial"/>
                <a:cs typeface="Arial"/>
              </a:rPr>
              <a:t>R</a:t>
            </a:r>
            <a:r>
              <a:rPr sz="3200" spc="-765" dirty="0">
                <a:solidFill>
                  <a:srgbClr val="5D8E7B"/>
                </a:solidFill>
                <a:latin typeface="Arial"/>
                <a:cs typeface="Arial"/>
              </a:rPr>
              <a:t> </a:t>
            </a:r>
            <a:r>
              <a:rPr sz="3200" spc="-355" dirty="0">
                <a:solidFill>
                  <a:srgbClr val="5D8E7B"/>
                </a:solidFill>
                <a:latin typeface="Arial"/>
                <a:cs typeface="Arial"/>
              </a:rPr>
              <a:t>V</a:t>
            </a:r>
            <a:r>
              <a:rPr sz="3200" spc="-475" dirty="0">
                <a:solidFill>
                  <a:srgbClr val="5D8E7B"/>
                </a:solidFill>
                <a:latin typeface="Arial"/>
                <a:cs typeface="Arial"/>
              </a:rPr>
              <a:t> </a:t>
            </a:r>
            <a:r>
              <a:rPr sz="3200" spc="-275" dirty="0">
                <a:solidFill>
                  <a:srgbClr val="5D8E7B"/>
                </a:solidFill>
                <a:latin typeface="Arial"/>
                <a:cs typeface="Arial"/>
              </a:rPr>
              <a:t>I</a:t>
            </a:r>
            <a:r>
              <a:rPr sz="3200" spc="-470" dirty="0">
                <a:solidFill>
                  <a:srgbClr val="5D8E7B"/>
                </a:solidFill>
                <a:latin typeface="Arial"/>
                <a:cs typeface="Arial"/>
              </a:rPr>
              <a:t> </a:t>
            </a:r>
            <a:r>
              <a:rPr sz="3200" spc="-270" dirty="0">
                <a:solidFill>
                  <a:srgbClr val="5D8E7B"/>
                </a:solidFill>
                <a:latin typeface="Arial"/>
                <a:cs typeface="Arial"/>
              </a:rPr>
              <a:t>C</a:t>
            </a:r>
            <a:r>
              <a:rPr sz="3200" spc="-470" dirty="0">
                <a:solidFill>
                  <a:srgbClr val="5D8E7B"/>
                </a:solidFill>
                <a:latin typeface="Arial"/>
                <a:cs typeface="Arial"/>
              </a:rPr>
              <a:t> </a:t>
            </a:r>
            <a:r>
              <a:rPr sz="3200" spc="-585" dirty="0">
                <a:solidFill>
                  <a:srgbClr val="5D8E7B"/>
                </a:solidFill>
                <a:latin typeface="Arial"/>
                <a:cs typeface="Arial"/>
              </a:rPr>
              <a:t>E</a:t>
            </a:r>
            <a:endParaRPr sz="3200">
              <a:latin typeface="Arial"/>
              <a:cs typeface="Arial"/>
            </a:endParaRPr>
          </a:p>
          <a:p>
            <a:pPr marL="2265045" marR="5080" indent="394970">
              <a:lnSpc>
                <a:spcPts val="3900"/>
              </a:lnSpc>
              <a:spcBef>
                <a:spcPts val="1320"/>
              </a:spcBef>
            </a:pPr>
            <a:r>
              <a:rPr sz="3450" spc="-300" dirty="0">
                <a:latin typeface="Arial"/>
                <a:cs typeface="Arial"/>
              </a:rPr>
              <a:t>Services </a:t>
            </a:r>
            <a:r>
              <a:rPr sz="3450" spc="-270" dirty="0">
                <a:latin typeface="Arial"/>
                <a:cs typeface="Arial"/>
              </a:rPr>
              <a:t>variés  Service</a:t>
            </a:r>
            <a:r>
              <a:rPr sz="3450" spc="-165" dirty="0">
                <a:latin typeface="Arial"/>
                <a:cs typeface="Arial"/>
              </a:rPr>
              <a:t> </a:t>
            </a:r>
            <a:r>
              <a:rPr sz="3450" spc="-90" dirty="0">
                <a:latin typeface="Arial"/>
                <a:cs typeface="Arial"/>
              </a:rPr>
              <a:t>qualitatif</a:t>
            </a:r>
            <a:endParaRPr sz="34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704244" y="7454558"/>
            <a:ext cx="3568065" cy="1778635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774700" algn="ctr">
              <a:lnSpc>
                <a:spcPct val="100000"/>
              </a:lnSpc>
              <a:spcBef>
                <a:spcPts val="1035"/>
              </a:spcBef>
            </a:pPr>
            <a:r>
              <a:rPr sz="3200" spc="-275" dirty="0">
                <a:solidFill>
                  <a:srgbClr val="5D8E7B"/>
                </a:solidFill>
                <a:latin typeface="Arial"/>
                <a:cs typeface="Arial"/>
              </a:rPr>
              <a:t>I </a:t>
            </a:r>
            <a:r>
              <a:rPr sz="3200" spc="-630" dirty="0">
                <a:solidFill>
                  <a:srgbClr val="5D8E7B"/>
                </a:solidFill>
                <a:latin typeface="Arial"/>
                <a:cs typeface="Arial"/>
              </a:rPr>
              <a:t>N </a:t>
            </a:r>
            <a:r>
              <a:rPr sz="3200" spc="-270" dirty="0">
                <a:solidFill>
                  <a:srgbClr val="5D8E7B"/>
                </a:solidFill>
                <a:latin typeface="Arial"/>
                <a:cs typeface="Arial"/>
              </a:rPr>
              <a:t>C </a:t>
            </a:r>
            <a:r>
              <a:rPr sz="3200" spc="-285" dirty="0">
                <a:solidFill>
                  <a:srgbClr val="5D8E7B"/>
                </a:solidFill>
                <a:latin typeface="Arial"/>
                <a:cs typeface="Arial"/>
              </a:rPr>
              <a:t>O </a:t>
            </a:r>
            <a:r>
              <a:rPr sz="3200" spc="-790" dirty="0">
                <a:solidFill>
                  <a:srgbClr val="5D8E7B"/>
                </a:solidFill>
                <a:latin typeface="Arial"/>
                <a:cs typeface="Arial"/>
              </a:rPr>
              <a:t>R </a:t>
            </a:r>
            <a:r>
              <a:rPr sz="3200" spc="-655" dirty="0">
                <a:solidFill>
                  <a:srgbClr val="5D8E7B"/>
                </a:solidFill>
                <a:latin typeface="Arial"/>
                <a:cs typeface="Arial"/>
              </a:rPr>
              <a:t>P </a:t>
            </a:r>
            <a:r>
              <a:rPr sz="3200" spc="-285" dirty="0">
                <a:solidFill>
                  <a:srgbClr val="5D8E7B"/>
                </a:solidFill>
                <a:latin typeface="Arial"/>
                <a:cs typeface="Arial"/>
              </a:rPr>
              <a:t>O </a:t>
            </a:r>
            <a:r>
              <a:rPr sz="3200" spc="-790" dirty="0">
                <a:solidFill>
                  <a:srgbClr val="5D8E7B"/>
                </a:solidFill>
                <a:latin typeface="Arial"/>
                <a:cs typeface="Arial"/>
              </a:rPr>
              <a:t>R </a:t>
            </a:r>
            <a:r>
              <a:rPr sz="3200" spc="-585" dirty="0">
                <a:solidFill>
                  <a:srgbClr val="5D8E7B"/>
                </a:solidFill>
                <a:latin typeface="Arial"/>
                <a:cs typeface="Arial"/>
              </a:rPr>
              <a:t>E</a:t>
            </a:r>
            <a:r>
              <a:rPr sz="3200" spc="-745" dirty="0">
                <a:solidFill>
                  <a:srgbClr val="5D8E7B"/>
                </a:solidFill>
                <a:latin typeface="Arial"/>
                <a:cs typeface="Arial"/>
              </a:rPr>
              <a:t> </a:t>
            </a:r>
            <a:r>
              <a:rPr sz="3200" spc="-640" dirty="0">
                <a:solidFill>
                  <a:srgbClr val="5D8E7B"/>
                </a:solidFill>
                <a:latin typeface="Arial"/>
                <a:cs typeface="Arial"/>
              </a:rPr>
              <a:t>L </a:t>
            </a:r>
            <a:r>
              <a:rPr sz="3200" spc="-530" dirty="0">
                <a:solidFill>
                  <a:srgbClr val="5D8E7B"/>
                </a:solidFill>
                <a:latin typeface="Arial"/>
                <a:cs typeface="Arial"/>
              </a:rPr>
              <a:t>S</a:t>
            </a:r>
            <a:endParaRPr sz="3200">
              <a:latin typeface="Arial"/>
              <a:cs typeface="Arial"/>
            </a:endParaRPr>
          </a:p>
          <a:p>
            <a:pPr marL="12700" marR="1214755">
              <a:lnSpc>
                <a:spcPts val="3900"/>
              </a:lnSpc>
              <a:spcBef>
                <a:spcPts val="1320"/>
              </a:spcBef>
            </a:pPr>
            <a:r>
              <a:rPr sz="3450" spc="-180" dirty="0">
                <a:latin typeface="Arial"/>
                <a:cs typeface="Arial"/>
              </a:rPr>
              <a:t>Savoir-faire  </a:t>
            </a:r>
            <a:r>
              <a:rPr sz="3450" spc="-305" dirty="0">
                <a:latin typeface="Arial"/>
                <a:cs typeface="Arial"/>
              </a:rPr>
              <a:t>Q</a:t>
            </a:r>
            <a:r>
              <a:rPr sz="3450" spc="-365" dirty="0">
                <a:latin typeface="Arial"/>
                <a:cs typeface="Arial"/>
              </a:rPr>
              <a:t>u</a:t>
            </a:r>
            <a:r>
              <a:rPr sz="3450" spc="-180" dirty="0">
                <a:latin typeface="Arial"/>
                <a:cs typeface="Arial"/>
              </a:rPr>
              <a:t>a</a:t>
            </a:r>
            <a:r>
              <a:rPr sz="3450" spc="-80" dirty="0">
                <a:latin typeface="Arial"/>
                <a:cs typeface="Arial"/>
              </a:rPr>
              <a:t>l</a:t>
            </a:r>
            <a:r>
              <a:rPr sz="3450" spc="-50" dirty="0">
                <a:latin typeface="Arial"/>
                <a:cs typeface="Arial"/>
              </a:rPr>
              <a:t>i</a:t>
            </a:r>
            <a:r>
              <a:rPr sz="3450" spc="90" dirty="0">
                <a:latin typeface="Arial"/>
                <a:cs typeface="Arial"/>
              </a:rPr>
              <a:t>f</a:t>
            </a:r>
            <a:r>
              <a:rPr sz="3450" spc="-50" dirty="0">
                <a:latin typeface="Arial"/>
                <a:cs typeface="Arial"/>
              </a:rPr>
              <a:t>i</a:t>
            </a:r>
            <a:r>
              <a:rPr sz="3450" spc="-135" dirty="0">
                <a:latin typeface="Arial"/>
                <a:cs typeface="Arial"/>
              </a:rPr>
              <a:t>c</a:t>
            </a:r>
            <a:r>
              <a:rPr sz="3450" spc="-180" dirty="0">
                <a:latin typeface="Arial"/>
                <a:cs typeface="Arial"/>
              </a:rPr>
              <a:t>a</a:t>
            </a:r>
            <a:r>
              <a:rPr sz="3450" spc="55" dirty="0">
                <a:latin typeface="Arial"/>
                <a:cs typeface="Arial"/>
              </a:rPr>
              <a:t>t</a:t>
            </a:r>
            <a:r>
              <a:rPr sz="3450" spc="-50" dirty="0">
                <a:latin typeface="Arial"/>
                <a:cs typeface="Arial"/>
              </a:rPr>
              <a:t>i</a:t>
            </a:r>
            <a:r>
              <a:rPr sz="3450" spc="-240" dirty="0">
                <a:latin typeface="Arial"/>
                <a:cs typeface="Arial"/>
              </a:rPr>
              <a:t>o</a:t>
            </a:r>
            <a:r>
              <a:rPr sz="3450" spc="-365" dirty="0">
                <a:latin typeface="Arial"/>
                <a:cs typeface="Arial"/>
              </a:rPr>
              <a:t>n</a:t>
            </a:r>
            <a:r>
              <a:rPr sz="3450" spc="-520" dirty="0">
                <a:latin typeface="Arial"/>
                <a:cs typeface="Arial"/>
              </a:rPr>
              <a:t>s</a:t>
            </a:r>
            <a:endParaRPr sz="34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14641" y="2547702"/>
            <a:ext cx="6379210" cy="5861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2651125" algn="l"/>
              </a:tabLst>
            </a:pPr>
            <a:r>
              <a:rPr sz="3650" spc="-465" dirty="0">
                <a:solidFill>
                  <a:srgbClr val="696B25"/>
                </a:solidFill>
                <a:latin typeface="Arial"/>
                <a:cs typeface="Arial"/>
              </a:rPr>
              <a:t>A </a:t>
            </a:r>
            <a:r>
              <a:rPr sz="3650" spc="-400" dirty="0">
                <a:solidFill>
                  <a:srgbClr val="696B25"/>
                </a:solidFill>
                <a:latin typeface="Arial"/>
                <a:cs typeface="Arial"/>
              </a:rPr>
              <a:t>V </a:t>
            </a:r>
            <a:r>
              <a:rPr sz="3650" spc="-465" dirty="0">
                <a:solidFill>
                  <a:srgbClr val="696B25"/>
                </a:solidFill>
                <a:latin typeface="Arial"/>
                <a:cs typeface="Arial"/>
              </a:rPr>
              <a:t>A </a:t>
            </a:r>
            <a:r>
              <a:rPr sz="3650" spc="-710" dirty="0">
                <a:solidFill>
                  <a:srgbClr val="696B25"/>
                </a:solidFill>
                <a:latin typeface="Arial"/>
                <a:cs typeface="Arial"/>
              </a:rPr>
              <a:t>N  </a:t>
            </a:r>
            <a:r>
              <a:rPr sz="3650" spc="-825" dirty="0">
                <a:solidFill>
                  <a:srgbClr val="696B25"/>
                </a:solidFill>
                <a:latin typeface="Arial"/>
                <a:cs typeface="Arial"/>
              </a:rPr>
              <a:t>T  </a:t>
            </a:r>
            <a:r>
              <a:rPr sz="3650" spc="-465" dirty="0">
                <a:solidFill>
                  <a:srgbClr val="696B25"/>
                </a:solidFill>
                <a:latin typeface="Arial"/>
                <a:cs typeface="Arial"/>
              </a:rPr>
              <a:t>A</a:t>
            </a:r>
            <a:r>
              <a:rPr sz="3650" spc="-82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650" spc="-310" dirty="0">
                <a:solidFill>
                  <a:srgbClr val="696B25"/>
                </a:solidFill>
                <a:latin typeface="Arial"/>
                <a:cs typeface="Arial"/>
              </a:rPr>
              <a:t>G</a:t>
            </a:r>
            <a:r>
              <a:rPr sz="3650" spc="-53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696B25"/>
                </a:solidFill>
                <a:latin typeface="Arial"/>
                <a:cs typeface="Arial"/>
              </a:rPr>
              <a:t>E	</a:t>
            </a:r>
            <a:r>
              <a:rPr sz="3650" spc="-305" dirty="0">
                <a:solidFill>
                  <a:srgbClr val="696B25"/>
                </a:solidFill>
                <a:latin typeface="Arial"/>
                <a:cs typeface="Arial"/>
              </a:rPr>
              <a:t>C </a:t>
            </a:r>
            <a:r>
              <a:rPr sz="3650" spc="-315" dirty="0">
                <a:solidFill>
                  <a:srgbClr val="696B25"/>
                </a:solidFill>
                <a:latin typeface="Arial"/>
                <a:cs typeface="Arial"/>
              </a:rPr>
              <a:t>O </a:t>
            </a:r>
            <a:r>
              <a:rPr sz="3650" spc="-710" dirty="0">
                <a:solidFill>
                  <a:srgbClr val="696B25"/>
                </a:solidFill>
                <a:latin typeface="Arial"/>
                <a:cs typeface="Arial"/>
              </a:rPr>
              <a:t>N </a:t>
            </a:r>
            <a:r>
              <a:rPr sz="3650" spc="-305" dirty="0">
                <a:solidFill>
                  <a:srgbClr val="696B25"/>
                </a:solidFill>
                <a:latin typeface="Arial"/>
                <a:cs typeface="Arial"/>
              </a:rPr>
              <a:t>C </a:t>
            </a:r>
            <a:r>
              <a:rPr sz="3650" spc="-630" dirty="0">
                <a:solidFill>
                  <a:srgbClr val="696B25"/>
                </a:solidFill>
                <a:latin typeface="Arial"/>
                <a:cs typeface="Arial"/>
              </a:rPr>
              <a:t>U </a:t>
            </a:r>
            <a:r>
              <a:rPr sz="3650" spc="-900" dirty="0">
                <a:solidFill>
                  <a:srgbClr val="696B25"/>
                </a:solidFill>
                <a:latin typeface="Arial"/>
                <a:cs typeface="Arial"/>
              </a:rPr>
              <a:t>R R </a:t>
            </a:r>
            <a:r>
              <a:rPr sz="3650" spc="-665" dirty="0">
                <a:solidFill>
                  <a:srgbClr val="696B25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696B25"/>
                </a:solidFill>
                <a:latin typeface="Arial"/>
                <a:cs typeface="Arial"/>
              </a:rPr>
              <a:t>N </a:t>
            </a:r>
            <a:r>
              <a:rPr sz="3650" spc="-825" dirty="0">
                <a:solidFill>
                  <a:srgbClr val="696B25"/>
                </a:solidFill>
                <a:latin typeface="Arial"/>
                <a:cs typeface="Arial"/>
              </a:rPr>
              <a:t>T </a:t>
            </a:r>
            <a:r>
              <a:rPr sz="3650" spc="-315" dirty="0">
                <a:solidFill>
                  <a:srgbClr val="696B25"/>
                </a:solidFill>
                <a:latin typeface="Arial"/>
                <a:cs typeface="Arial"/>
              </a:rPr>
              <a:t>I </a:t>
            </a:r>
            <a:r>
              <a:rPr sz="3650" spc="-665" dirty="0">
                <a:solidFill>
                  <a:srgbClr val="696B25"/>
                </a:solidFill>
                <a:latin typeface="Arial"/>
                <a:cs typeface="Arial"/>
              </a:rPr>
              <a:t>E</a:t>
            </a:r>
            <a:r>
              <a:rPr sz="3650" spc="-78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650" spc="-725" dirty="0">
                <a:solidFill>
                  <a:srgbClr val="696B25"/>
                </a:solidFill>
                <a:latin typeface="Arial"/>
                <a:cs typeface="Arial"/>
              </a:rPr>
              <a:t>L</a:t>
            </a:r>
            <a:endParaRPr sz="36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411336" y="3701887"/>
            <a:ext cx="861060" cy="5162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200" spc="-655" dirty="0">
                <a:solidFill>
                  <a:srgbClr val="5D8E7B"/>
                </a:solidFill>
                <a:latin typeface="Arial"/>
                <a:cs typeface="Arial"/>
              </a:rPr>
              <a:t>P </a:t>
            </a:r>
            <a:r>
              <a:rPr sz="3200" spc="-790" dirty="0">
                <a:solidFill>
                  <a:srgbClr val="5D8E7B"/>
                </a:solidFill>
                <a:latin typeface="Arial"/>
                <a:cs typeface="Arial"/>
              </a:rPr>
              <a:t>R </a:t>
            </a:r>
            <a:r>
              <a:rPr sz="3200" spc="-275" dirty="0">
                <a:solidFill>
                  <a:srgbClr val="5D8E7B"/>
                </a:solidFill>
                <a:latin typeface="Arial"/>
                <a:cs typeface="Arial"/>
              </a:rPr>
              <a:t>I</a:t>
            </a:r>
            <a:r>
              <a:rPr sz="3200" spc="-585" dirty="0">
                <a:solidFill>
                  <a:srgbClr val="5D8E7B"/>
                </a:solidFill>
                <a:latin typeface="Arial"/>
                <a:cs typeface="Arial"/>
              </a:rPr>
              <a:t> </a:t>
            </a:r>
            <a:r>
              <a:rPr sz="3200" spc="-440" dirty="0">
                <a:solidFill>
                  <a:srgbClr val="5D8E7B"/>
                </a:solidFill>
                <a:latin typeface="Arial"/>
                <a:cs typeface="Arial"/>
              </a:rPr>
              <a:t>X</a:t>
            </a:r>
            <a:endParaRPr sz="3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704244" y="4317425"/>
            <a:ext cx="2000250" cy="104648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>
              <a:lnSpc>
                <a:spcPts val="3900"/>
              </a:lnSpc>
              <a:spcBef>
                <a:spcPts val="425"/>
              </a:spcBef>
            </a:pPr>
            <a:r>
              <a:rPr sz="3450" spc="-430" dirty="0">
                <a:latin typeface="Arial"/>
                <a:cs typeface="Arial"/>
              </a:rPr>
              <a:t>Bon </a:t>
            </a:r>
            <a:r>
              <a:rPr sz="3450" spc="-160" dirty="0">
                <a:latin typeface="Arial"/>
                <a:cs typeface="Arial"/>
              </a:rPr>
              <a:t>rapport  </a:t>
            </a:r>
            <a:r>
              <a:rPr sz="3450" spc="-180" dirty="0">
                <a:latin typeface="Arial"/>
                <a:cs typeface="Arial"/>
              </a:rPr>
              <a:t>q</a:t>
            </a:r>
            <a:r>
              <a:rPr sz="3450" spc="-365" dirty="0">
                <a:latin typeface="Arial"/>
                <a:cs typeface="Arial"/>
              </a:rPr>
              <a:t>u</a:t>
            </a:r>
            <a:r>
              <a:rPr sz="3450" spc="-180" dirty="0">
                <a:latin typeface="Arial"/>
                <a:cs typeface="Arial"/>
              </a:rPr>
              <a:t>a</a:t>
            </a:r>
            <a:r>
              <a:rPr sz="3450" spc="-80" dirty="0">
                <a:latin typeface="Arial"/>
                <a:cs typeface="Arial"/>
              </a:rPr>
              <a:t>l</a:t>
            </a:r>
            <a:r>
              <a:rPr sz="3450" spc="-50" dirty="0">
                <a:latin typeface="Arial"/>
                <a:cs typeface="Arial"/>
              </a:rPr>
              <a:t>i</a:t>
            </a:r>
            <a:r>
              <a:rPr sz="3450" spc="55" dirty="0">
                <a:latin typeface="Arial"/>
                <a:cs typeface="Arial"/>
              </a:rPr>
              <a:t>t</a:t>
            </a:r>
            <a:r>
              <a:rPr sz="3450" spc="-240" dirty="0">
                <a:latin typeface="Arial"/>
                <a:cs typeface="Arial"/>
              </a:rPr>
              <a:t>é</a:t>
            </a:r>
            <a:r>
              <a:rPr sz="3450" spc="685" dirty="0">
                <a:latin typeface="Arial"/>
                <a:cs typeface="Arial"/>
              </a:rPr>
              <a:t>/</a:t>
            </a:r>
            <a:r>
              <a:rPr sz="3450" spc="-180" dirty="0">
                <a:latin typeface="Arial"/>
                <a:cs typeface="Arial"/>
              </a:rPr>
              <a:t>p</a:t>
            </a:r>
            <a:r>
              <a:rPr sz="3450" spc="-190" dirty="0">
                <a:latin typeface="Arial"/>
                <a:cs typeface="Arial"/>
              </a:rPr>
              <a:t>r</a:t>
            </a:r>
            <a:r>
              <a:rPr sz="3450" spc="-50" dirty="0">
                <a:latin typeface="Arial"/>
                <a:cs typeface="Arial"/>
              </a:rPr>
              <a:t>i</a:t>
            </a:r>
            <a:r>
              <a:rPr sz="3450" spc="-385" dirty="0">
                <a:latin typeface="Arial"/>
                <a:cs typeface="Arial"/>
              </a:rPr>
              <a:t>x</a:t>
            </a:r>
            <a:endParaRPr sz="34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639761" y="8900251"/>
            <a:ext cx="19183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63905" algn="l"/>
              </a:tabLst>
            </a:pP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C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'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spc="100" dirty="0">
                <a:solidFill>
                  <a:srgbClr val="EB5D59"/>
                </a:solidFill>
                <a:latin typeface="Arial"/>
                <a:cs typeface="Arial"/>
              </a:rPr>
              <a:t>t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l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'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n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145" dirty="0">
                <a:solidFill>
                  <a:srgbClr val="EB5D59"/>
                </a:solidFill>
                <a:latin typeface="Arial"/>
                <a:cs typeface="Arial"/>
              </a:rPr>
              <a:t>m</a:t>
            </a:r>
            <a:r>
              <a:rPr sz="2000" i="1" spc="20" dirty="0">
                <a:solidFill>
                  <a:srgbClr val="EB5D59"/>
                </a:solidFill>
                <a:latin typeface="Arial"/>
                <a:cs typeface="Arial"/>
              </a:rPr>
              <a:t>b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l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endParaRPr sz="2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730778" y="8900251"/>
            <a:ext cx="21723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95630" algn="l"/>
                <a:tab pos="1936750" algn="l"/>
              </a:tabLst>
            </a:pPr>
            <a:r>
              <a:rPr sz="2000" i="1" spc="20" dirty="0">
                <a:solidFill>
                  <a:srgbClr val="EB5D59"/>
                </a:solidFill>
                <a:latin typeface="Arial"/>
                <a:cs typeface="Arial"/>
              </a:rPr>
              <a:t>d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r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ss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o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u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r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c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100" dirty="0">
                <a:solidFill>
                  <a:srgbClr val="EB5D59"/>
                </a:solidFill>
                <a:latin typeface="Arial"/>
                <a:cs typeface="Arial"/>
              </a:rPr>
              <a:t>t</a:t>
            </a:r>
            <a:endParaRPr sz="2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639761" y="9205150"/>
            <a:ext cx="4264660" cy="1077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4999"/>
              </a:lnSpc>
              <a:spcBef>
                <a:spcPts val="100"/>
              </a:spcBef>
            </a:pP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compétences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qui 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distingue votre 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entreprise </a:t>
            </a:r>
            <a:r>
              <a:rPr sz="2000" i="1" spc="-70" dirty="0">
                <a:solidFill>
                  <a:srgbClr val="EB5D59"/>
                </a:solidFill>
                <a:latin typeface="Arial"/>
                <a:cs typeface="Arial"/>
              </a:rPr>
              <a:t>des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concurrents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par 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l'apport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d'une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valeur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supérieure.</a:t>
            </a:r>
            <a:endParaRPr sz="20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290751" y="4235246"/>
            <a:ext cx="16266794" cy="4044315"/>
          </a:xfrm>
          <a:custGeom>
            <a:avLst/>
            <a:gdLst/>
            <a:ahLst/>
            <a:cxnLst/>
            <a:rect l="l" t="t" r="r" b="b"/>
            <a:pathLst>
              <a:path w="16266794" h="4044315">
                <a:moveTo>
                  <a:pt x="6137275" y="3942854"/>
                </a:moveTo>
                <a:lnTo>
                  <a:pt x="169443" y="3942854"/>
                </a:lnTo>
                <a:lnTo>
                  <a:pt x="159042" y="3915257"/>
                </a:lnTo>
                <a:lnTo>
                  <a:pt x="140246" y="3893274"/>
                </a:lnTo>
                <a:lnTo>
                  <a:pt x="115011" y="3878745"/>
                </a:lnTo>
                <a:lnTo>
                  <a:pt x="85255" y="3873487"/>
                </a:lnTo>
                <a:lnTo>
                  <a:pt x="52044" y="3880180"/>
                </a:lnTo>
                <a:lnTo>
                  <a:pt x="24955" y="3898442"/>
                </a:lnTo>
                <a:lnTo>
                  <a:pt x="6692" y="3925532"/>
                </a:lnTo>
                <a:lnTo>
                  <a:pt x="0" y="3958742"/>
                </a:lnTo>
                <a:lnTo>
                  <a:pt x="6705" y="3991940"/>
                </a:lnTo>
                <a:lnTo>
                  <a:pt x="25019" y="4019042"/>
                </a:lnTo>
                <a:lnTo>
                  <a:pt x="52273" y="4037304"/>
                </a:lnTo>
                <a:lnTo>
                  <a:pt x="85775" y="4043997"/>
                </a:lnTo>
                <a:lnTo>
                  <a:pt x="115468" y="4038663"/>
                </a:lnTo>
                <a:lnTo>
                  <a:pt x="140589" y="4024007"/>
                </a:lnTo>
                <a:lnTo>
                  <a:pt x="159346" y="4001998"/>
                </a:lnTo>
                <a:lnTo>
                  <a:pt x="169964" y="3974630"/>
                </a:lnTo>
                <a:lnTo>
                  <a:pt x="6137275" y="3974630"/>
                </a:lnTo>
                <a:lnTo>
                  <a:pt x="6137275" y="3942854"/>
                </a:lnTo>
                <a:close/>
              </a:path>
              <a:path w="16266794" h="4044315">
                <a:moveTo>
                  <a:pt x="6137275" y="69367"/>
                </a:moveTo>
                <a:lnTo>
                  <a:pt x="169443" y="69367"/>
                </a:lnTo>
                <a:lnTo>
                  <a:pt x="159042" y="41770"/>
                </a:lnTo>
                <a:lnTo>
                  <a:pt x="140246" y="19786"/>
                </a:lnTo>
                <a:lnTo>
                  <a:pt x="115011" y="5245"/>
                </a:lnTo>
                <a:lnTo>
                  <a:pt x="85255" y="0"/>
                </a:lnTo>
                <a:lnTo>
                  <a:pt x="52044" y="6692"/>
                </a:lnTo>
                <a:lnTo>
                  <a:pt x="24955" y="24955"/>
                </a:lnTo>
                <a:lnTo>
                  <a:pt x="6692" y="52044"/>
                </a:lnTo>
                <a:lnTo>
                  <a:pt x="0" y="85255"/>
                </a:lnTo>
                <a:lnTo>
                  <a:pt x="6705" y="118452"/>
                </a:lnTo>
                <a:lnTo>
                  <a:pt x="25019" y="145554"/>
                </a:lnTo>
                <a:lnTo>
                  <a:pt x="52273" y="163817"/>
                </a:lnTo>
                <a:lnTo>
                  <a:pt x="85775" y="170510"/>
                </a:lnTo>
                <a:lnTo>
                  <a:pt x="115468" y="165176"/>
                </a:lnTo>
                <a:lnTo>
                  <a:pt x="140589" y="150520"/>
                </a:lnTo>
                <a:lnTo>
                  <a:pt x="159346" y="128511"/>
                </a:lnTo>
                <a:lnTo>
                  <a:pt x="169964" y="101142"/>
                </a:lnTo>
                <a:lnTo>
                  <a:pt x="6137275" y="101142"/>
                </a:lnTo>
                <a:lnTo>
                  <a:pt x="6137275" y="69367"/>
                </a:lnTo>
                <a:close/>
              </a:path>
              <a:path w="16266794" h="4044315">
                <a:moveTo>
                  <a:pt x="16266363" y="3958780"/>
                </a:moveTo>
                <a:lnTo>
                  <a:pt x="16259671" y="3925570"/>
                </a:lnTo>
                <a:lnTo>
                  <a:pt x="16241344" y="3898481"/>
                </a:lnTo>
                <a:lnTo>
                  <a:pt x="16214090" y="3880218"/>
                </a:lnTo>
                <a:lnTo>
                  <a:pt x="16180588" y="3873525"/>
                </a:lnTo>
                <a:lnTo>
                  <a:pt x="16150908" y="3878846"/>
                </a:lnTo>
                <a:lnTo>
                  <a:pt x="16125787" y="3893515"/>
                </a:lnTo>
                <a:lnTo>
                  <a:pt x="16107017" y="3915524"/>
                </a:lnTo>
                <a:lnTo>
                  <a:pt x="16096399" y="3942892"/>
                </a:lnTo>
                <a:lnTo>
                  <a:pt x="11500599" y="3942892"/>
                </a:lnTo>
                <a:lnTo>
                  <a:pt x="11500599" y="3974655"/>
                </a:lnTo>
                <a:lnTo>
                  <a:pt x="16096933" y="3974655"/>
                </a:lnTo>
                <a:lnTo>
                  <a:pt x="16107334" y="4002252"/>
                </a:lnTo>
                <a:lnTo>
                  <a:pt x="16126117" y="4024236"/>
                </a:lnTo>
                <a:lnTo>
                  <a:pt x="16151365" y="4038777"/>
                </a:lnTo>
                <a:lnTo>
                  <a:pt x="16181121" y="4044023"/>
                </a:lnTo>
                <a:lnTo>
                  <a:pt x="16214319" y="4037330"/>
                </a:lnTo>
                <a:lnTo>
                  <a:pt x="16241421" y="4019080"/>
                </a:lnTo>
                <a:lnTo>
                  <a:pt x="16259671" y="3991978"/>
                </a:lnTo>
                <a:lnTo>
                  <a:pt x="16266363" y="3958780"/>
                </a:lnTo>
                <a:close/>
              </a:path>
            </a:pathLst>
          </a:custGeom>
          <a:solidFill>
            <a:srgbClr val="696B25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27341" y="3322112"/>
            <a:ext cx="1233805" cy="4673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213739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55615" algn="l"/>
                <a:tab pos="7441565" algn="l"/>
              </a:tabLst>
            </a:pP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215" dirty="0">
                <a:solidFill>
                  <a:srgbClr val="FFFFFF"/>
                </a:solidFill>
              </a:rPr>
              <a:t>L</a:t>
            </a:r>
            <a:r>
              <a:rPr sz="7500" spc="1075" dirty="0">
                <a:solidFill>
                  <a:srgbClr val="FFFFFF"/>
                </a:solidFill>
              </a:rPr>
              <a:t>Y</a:t>
            </a:r>
            <a:r>
              <a:rPr sz="7500" spc="595" dirty="0">
                <a:solidFill>
                  <a:srgbClr val="FFFFFF"/>
                </a:solidFill>
              </a:rPr>
              <a:t>S</a:t>
            </a:r>
            <a:r>
              <a:rPr sz="7500" spc="-655" dirty="0">
                <a:solidFill>
                  <a:srgbClr val="FFFFFF"/>
                </a:solidFill>
              </a:rPr>
              <a:t>E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 smtClean="0">
                <a:solidFill>
                  <a:srgbClr val="FFFFFF"/>
                </a:solidFill>
              </a:rPr>
              <a:t>D</a:t>
            </a:r>
            <a:r>
              <a:rPr sz="7500" spc="160" dirty="0" smtClean="0">
                <a:solidFill>
                  <a:srgbClr val="FFFFFF"/>
                </a:solidFill>
              </a:rPr>
              <a:t>U</a:t>
            </a:r>
            <a:r>
              <a:rPr lang="fr-FR" sz="7500" dirty="0">
                <a:solidFill>
                  <a:srgbClr val="FFFFFF"/>
                </a:solidFill>
              </a:rPr>
              <a:t> </a:t>
            </a:r>
            <a:r>
              <a:rPr sz="7500" spc="1405" dirty="0" smtClean="0">
                <a:solidFill>
                  <a:srgbClr val="FFFFFF"/>
                </a:solidFill>
              </a:rPr>
              <a:t>M</a:t>
            </a:r>
            <a:r>
              <a:rPr sz="7500" spc="1019" dirty="0" smtClean="0">
                <a:solidFill>
                  <a:srgbClr val="FFFFFF"/>
                </a:solidFill>
              </a:rPr>
              <a:t>A</a:t>
            </a:r>
            <a:r>
              <a:rPr sz="7500" spc="509" dirty="0" smtClean="0">
                <a:solidFill>
                  <a:srgbClr val="FFFFFF"/>
                </a:solidFill>
              </a:rPr>
              <a:t>R</a:t>
            </a:r>
            <a:r>
              <a:rPr sz="7500" spc="790" dirty="0" smtClean="0">
                <a:solidFill>
                  <a:srgbClr val="FFFFFF"/>
                </a:solidFill>
              </a:rPr>
              <a:t>C</a:t>
            </a:r>
            <a:r>
              <a:rPr sz="7500" spc="855" dirty="0" smtClean="0">
                <a:solidFill>
                  <a:srgbClr val="FFFFFF"/>
                </a:solidFill>
              </a:rPr>
              <a:t>H</a:t>
            </a:r>
            <a:r>
              <a:rPr sz="7500" spc="-655" dirty="0" smtClean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grpSp>
        <p:nvGrpSpPr>
          <p:cNvPr id="4" name="object 4"/>
          <p:cNvGrpSpPr/>
          <p:nvPr/>
        </p:nvGrpSpPr>
        <p:grpSpPr>
          <a:xfrm>
            <a:off x="1028700" y="2260491"/>
            <a:ext cx="17259300" cy="8027034"/>
            <a:chOff x="1028700" y="2260491"/>
            <a:chExt cx="17259300" cy="8027034"/>
          </a:xfrm>
        </p:grpSpPr>
        <p:sp>
          <p:nvSpPr>
            <p:cNvPr id="5" name="object 5"/>
            <p:cNvSpPr/>
            <p:nvPr/>
          </p:nvSpPr>
          <p:spPr>
            <a:xfrm>
              <a:off x="1028700" y="2260491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17259300" y="8026508"/>
                  </a:moveTo>
                  <a:lnTo>
                    <a:pt x="0" y="8026508"/>
                  </a:lnTo>
                  <a:lnTo>
                    <a:pt x="0" y="0"/>
                  </a:lnTo>
                  <a:lnTo>
                    <a:pt x="17259300" y="0"/>
                  </a:lnTo>
                  <a:lnTo>
                    <a:pt x="17259300" y="80265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694015" y="4468270"/>
              <a:ext cx="153627" cy="15344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694015" y="3547044"/>
              <a:ext cx="153670" cy="767715"/>
            </a:xfrm>
            <a:custGeom>
              <a:avLst/>
              <a:gdLst/>
              <a:ahLst/>
              <a:cxnLst/>
              <a:rect l="l" t="t" r="r" b="b"/>
              <a:pathLst>
                <a:path w="153670" h="767714">
                  <a:moveTo>
                    <a:pt x="76724" y="767598"/>
                  </a:moveTo>
                  <a:lnTo>
                    <a:pt x="46896" y="761557"/>
                  </a:lnTo>
                  <a:lnTo>
                    <a:pt x="22504" y="745094"/>
                  </a:lnTo>
                  <a:lnTo>
                    <a:pt x="6041" y="720702"/>
                  </a:lnTo>
                  <a:lnTo>
                    <a:pt x="0" y="690873"/>
                  </a:lnTo>
                  <a:lnTo>
                    <a:pt x="0" y="76723"/>
                  </a:lnTo>
                  <a:lnTo>
                    <a:pt x="6041" y="46971"/>
                  </a:lnTo>
                  <a:lnTo>
                    <a:pt x="22504" y="22571"/>
                  </a:lnTo>
                  <a:lnTo>
                    <a:pt x="46896" y="6066"/>
                  </a:lnTo>
                  <a:lnTo>
                    <a:pt x="76724" y="0"/>
                  </a:lnTo>
                  <a:lnTo>
                    <a:pt x="106581" y="6066"/>
                  </a:lnTo>
                  <a:lnTo>
                    <a:pt x="131034" y="22571"/>
                  </a:lnTo>
                  <a:lnTo>
                    <a:pt x="147558" y="46971"/>
                  </a:lnTo>
                  <a:lnTo>
                    <a:pt x="153627" y="76723"/>
                  </a:lnTo>
                  <a:lnTo>
                    <a:pt x="153627" y="690873"/>
                  </a:lnTo>
                  <a:lnTo>
                    <a:pt x="147558" y="720702"/>
                  </a:lnTo>
                  <a:lnTo>
                    <a:pt x="131034" y="745094"/>
                  </a:lnTo>
                  <a:lnTo>
                    <a:pt x="106581" y="761557"/>
                  </a:lnTo>
                  <a:lnTo>
                    <a:pt x="76724" y="767598"/>
                  </a:lnTo>
                  <a:close/>
                </a:path>
              </a:pathLst>
            </a:custGeom>
            <a:solidFill>
              <a:srgbClr val="696B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928469" y="3700492"/>
              <a:ext cx="3684545" cy="353127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414641" y="2547702"/>
            <a:ext cx="1861959" cy="5861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650" spc="-600" dirty="0">
                <a:solidFill>
                  <a:srgbClr val="696B2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696B2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696B25"/>
                </a:solidFill>
                <a:latin typeface="Arial"/>
                <a:cs typeface="Arial"/>
              </a:rPr>
              <a:t>O</a:t>
            </a:r>
            <a:r>
              <a:rPr sz="3650" spc="-52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696B25"/>
                </a:solidFill>
                <a:latin typeface="Arial"/>
                <a:cs typeface="Arial"/>
              </a:rPr>
              <a:t>T</a:t>
            </a:r>
            <a:endParaRPr sz="3650" dirty="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779910" y="3753017"/>
            <a:ext cx="5375275" cy="5005070"/>
            <a:chOff x="6779910" y="3753017"/>
            <a:chExt cx="5375275" cy="5005070"/>
          </a:xfrm>
        </p:grpSpPr>
        <p:sp>
          <p:nvSpPr>
            <p:cNvPr id="11" name="object 11"/>
            <p:cNvSpPr/>
            <p:nvPr/>
          </p:nvSpPr>
          <p:spPr>
            <a:xfrm>
              <a:off x="6779910" y="37530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779910" y="42483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779910" y="474361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030791" y="764348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2030791" y="8634084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779910" y="767143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779910" y="816673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2030791" y="37530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2030791" y="42483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7072010" y="2649092"/>
            <a:ext cx="3375660" cy="2376170"/>
          </a:xfrm>
          <a:prstGeom prst="rect">
            <a:avLst/>
          </a:prstGeom>
        </p:spPr>
        <p:txBody>
          <a:bodyPr vert="horz" wrap="square" lIns="0" tIns="157480" rIns="0" bIns="0" rtlCol="0">
            <a:spAutoFit/>
          </a:bodyPr>
          <a:lstStyle/>
          <a:p>
            <a:pPr marL="1006475">
              <a:lnSpc>
                <a:spcPct val="100000"/>
              </a:lnSpc>
              <a:spcBef>
                <a:spcPts val="1240"/>
              </a:spcBef>
            </a:pPr>
            <a:r>
              <a:rPr sz="3650" spc="-635" dirty="0">
                <a:solidFill>
                  <a:srgbClr val="5D8E7B"/>
                </a:solidFill>
                <a:latin typeface="Arial"/>
                <a:cs typeface="Arial"/>
              </a:rPr>
              <a:t>F </a:t>
            </a:r>
            <a:r>
              <a:rPr sz="3650" spc="-315" dirty="0">
                <a:solidFill>
                  <a:srgbClr val="5D8E7B"/>
                </a:solidFill>
                <a:latin typeface="Arial"/>
                <a:cs typeface="Arial"/>
              </a:rPr>
              <a:t>O </a:t>
            </a:r>
            <a:r>
              <a:rPr sz="3650" spc="-900" dirty="0">
                <a:solidFill>
                  <a:srgbClr val="5D8E7B"/>
                </a:solidFill>
                <a:latin typeface="Arial"/>
                <a:cs typeface="Arial"/>
              </a:rPr>
              <a:t>R </a:t>
            </a:r>
            <a:r>
              <a:rPr sz="3650" spc="-305" dirty="0">
                <a:solidFill>
                  <a:srgbClr val="5D8E7B"/>
                </a:solidFill>
                <a:latin typeface="Arial"/>
                <a:cs typeface="Arial"/>
              </a:rPr>
              <a:t>C</a:t>
            </a:r>
            <a:r>
              <a:rPr sz="3650" spc="-535" dirty="0">
                <a:solidFill>
                  <a:srgbClr val="5D8E7B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5D8E7B"/>
                </a:solidFill>
                <a:latin typeface="Arial"/>
                <a:cs typeface="Arial"/>
              </a:rPr>
              <a:t>E </a:t>
            </a:r>
            <a:r>
              <a:rPr sz="3650" spc="-600" dirty="0">
                <a:solidFill>
                  <a:srgbClr val="5D8E7B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5080">
              <a:lnSpc>
                <a:spcPts val="3900"/>
              </a:lnSpc>
              <a:spcBef>
                <a:spcPts val="1375"/>
              </a:spcBef>
            </a:pPr>
            <a:r>
              <a:rPr sz="3450" spc="-270" dirty="0">
                <a:latin typeface="Arial"/>
                <a:cs typeface="Arial"/>
              </a:rPr>
              <a:t>Coûts </a:t>
            </a:r>
            <a:r>
              <a:rPr sz="3450" spc="-220" dirty="0">
                <a:latin typeface="Arial"/>
                <a:cs typeface="Arial"/>
              </a:rPr>
              <a:t>fixes </a:t>
            </a:r>
            <a:r>
              <a:rPr sz="3450" spc="-295" dirty="0">
                <a:latin typeface="Arial"/>
                <a:cs typeface="Arial"/>
              </a:rPr>
              <a:t>bas  </a:t>
            </a:r>
            <a:r>
              <a:rPr sz="3450" spc="-420" dirty="0">
                <a:latin typeface="Arial"/>
                <a:cs typeface="Arial"/>
              </a:rPr>
              <a:t>Taux </a:t>
            </a:r>
            <a:r>
              <a:rPr sz="3450" spc="-235" dirty="0">
                <a:latin typeface="Arial"/>
                <a:cs typeface="Arial"/>
              </a:rPr>
              <a:t>de </a:t>
            </a:r>
            <a:r>
              <a:rPr sz="3450" spc="-170" dirty="0">
                <a:latin typeface="Arial"/>
                <a:cs typeface="Arial"/>
              </a:rPr>
              <a:t>satisfaction  </a:t>
            </a:r>
            <a:r>
              <a:rPr sz="3450" spc="-180" dirty="0">
                <a:latin typeface="Arial"/>
                <a:cs typeface="Arial"/>
              </a:rPr>
              <a:t>Savoir-faire</a:t>
            </a:r>
            <a:endParaRPr sz="345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2322891" y="6539553"/>
            <a:ext cx="3168650" cy="2376170"/>
          </a:xfrm>
          <a:prstGeom prst="rect">
            <a:avLst/>
          </a:prstGeom>
        </p:spPr>
        <p:txBody>
          <a:bodyPr vert="horz" wrap="square" lIns="0" tIns="157480" rIns="0" bIns="0" rtlCol="0">
            <a:spAutoFit/>
          </a:bodyPr>
          <a:lstStyle/>
          <a:p>
            <a:pPr marL="996315">
              <a:lnSpc>
                <a:spcPct val="100000"/>
              </a:lnSpc>
              <a:spcBef>
                <a:spcPts val="1240"/>
              </a:spcBef>
            </a:pPr>
            <a:r>
              <a:rPr sz="3650" spc="-540" dirty="0">
                <a:solidFill>
                  <a:srgbClr val="5D8E7B"/>
                </a:solidFill>
                <a:latin typeface="Arial"/>
                <a:cs typeface="Arial"/>
              </a:rPr>
              <a:t>M </a:t>
            </a:r>
            <a:r>
              <a:rPr sz="3650" spc="-665" dirty="0">
                <a:solidFill>
                  <a:srgbClr val="5D8E7B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5D8E7B"/>
                </a:solidFill>
                <a:latin typeface="Arial"/>
                <a:cs typeface="Arial"/>
              </a:rPr>
              <a:t>N </a:t>
            </a:r>
            <a:r>
              <a:rPr sz="3650" spc="-465" dirty="0">
                <a:solidFill>
                  <a:srgbClr val="5D8E7B"/>
                </a:solidFill>
                <a:latin typeface="Arial"/>
                <a:cs typeface="Arial"/>
              </a:rPr>
              <a:t>A </a:t>
            </a:r>
            <a:r>
              <a:rPr sz="3650" spc="-305" dirty="0">
                <a:solidFill>
                  <a:srgbClr val="5D8E7B"/>
                </a:solidFill>
                <a:latin typeface="Arial"/>
                <a:cs typeface="Arial"/>
              </a:rPr>
              <a:t>C </a:t>
            </a:r>
            <a:r>
              <a:rPr sz="3650" spc="-665" dirty="0">
                <a:solidFill>
                  <a:srgbClr val="5D8E7B"/>
                </a:solidFill>
                <a:latin typeface="Arial"/>
                <a:cs typeface="Arial"/>
              </a:rPr>
              <a:t>E</a:t>
            </a:r>
            <a:r>
              <a:rPr sz="3650" spc="-605" dirty="0">
                <a:solidFill>
                  <a:srgbClr val="5D8E7B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5D8E7B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64135">
              <a:lnSpc>
                <a:spcPts val="3900"/>
              </a:lnSpc>
              <a:spcBef>
                <a:spcPts val="1375"/>
              </a:spcBef>
            </a:pPr>
            <a:r>
              <a:rPr sz="3450" spc="-275" dirty="0">
                <a:latin typeface="Arial"/>
                <a:cs typeface="Arial"/>
              </a:rPr>
              <a:t>Changement </a:t>
            </a:r>
            <a:r>
              <a:rPr sz="3450" spc="-235" dirty="0">
                <a:latin typeface="Arial"/>
                <a:cs typeface="Arial"/>
              </a:rPr>
              <a:t>de  </a:t>
            </a:r>
            <a:r>
              <a:rPr sz="3450" spc="-285" dirty="0">
                <a:latin typeface="Arial"/>
                <a:cs typeface="Arial"/>
              </a:rPr>
              <a:t>consommation  </a:t>
            </a:r>
            <a:r>
              <a:rPr sz="3450" spc="-360" dirty="0">
                <a:latin typeface="Arial"/>
                <a:cs typeface="Arial"/>
              </a:rPr>
              <a:t>Nouveaux</a:t>
            </a:r>
            <a:r>
              <a:rPr sz="3450" spc="-145" dirty="0">
                <a:latin typeface="Arial"/>
                <a:cs typeface="Arial"/>
              </a:rPr>
              <a:t> </a:t>
            </a:r>
            <a:r>
              <a:rPr sz="3450" spc="-220" dirty="0">
                <a:latin typeface="Arial"/>
                <a:cs typeface="Arial"/>
              </a:rPr>
              <a:t>entrants</a:t>
            </a:r>
            <a:endParaRPr sz="345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284507" y="6709005"/>
            <a:ext cx="3392804" cy="5861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650" spc="-315" dirty="0">
                <a:solidFill>
                  <a:srgbClr val="5D8E7B"/>
                </a:solidFill>
                <a:latin typeface="Arial"/>
                <a:cs typeface="Arial"/>
              </a:rPr>
              <a:t>O </a:t>
            </a:r>
            <a:r>
              <a:rPr sz="3650" spc="-745" dirty="0">
                <a:solidFill>
                  <a:srgbClr val="5D8E7B"/>
                </a:solidFill>
                <a:latin typeface="Arial"/>
                <a:cs typeface="Arial"/>
              </a:rPr>
              <a:t>P P </a:t>
            </a:r>
            <a:r>
              <a:rPr sz="3650" spc="-315" dirty="0">
                <a:solidFill>
                  <a:srgbClr val="5D8E7B"/>
                </a:solidFill>
                <a:latin typeface="Arial"/>
                <a:cs typeface="Arial"/>
              </a:rPr>
              <a:t>O </a:t>
            </a:r>
            <a:r>
              <a:rPr sz="3650" spc="-900" dirty="0">
                <a:solidFill>
                  <a:srgbClr val="5D8E7B"/>
                </a:solidFill>
                <a:latin typeface="Arial"/>
                <a:cs typeface="Arial"/>
              </a:rPr>
              <a:t>R </a:t>
            </a:r>
            <a:r>
              <a:rPr sz="3650" spc="-825" dirty="0">
                <a:solidFill>
                  <a:srgbClr val="5D8E7B"/>
                </a:solidFill>
                <a:latin typeface="Arial"/>
                <a:cs typeface="Arial"/>
              </a:rPr>
              <a:t>T </a:t>
            </a:r>
            <a:r>
              <a:rPr sz="3650" spc="-630" dirty="0">
                <a:solidFill>
                  <a:srgbClr val="5D8E7B"/>
                </a:solidFill>
                <a:latin typeface="Arial"/>
                <a:cs typeface="Arial"/>
              </a:rPr>
              <a:t>U </a:t>
            </a:r>
            <a:r>
              <a:rPr sz="3650" spc="-710" dirty="0">
                <a:solidFill>
                  <a:srgbClr val="5D8E7B"/>
                </a:solidFill>
                <a:latin typeface="Arial"/>
                <a:cs typeface="Arial"/>
              </a:rPr>
              <a:t>N </a:t>
            </a:r>
            <a:r>
              <a:rPr sz="3650" spc="-315" dirty="0">
                <a:solidFill>
                  <a:srgbClr val="5D8E7B"/>
                </a:solidFill>
                <a:latin typeface="Arial"/>
                <a:cs typeface="Arial"/>
              </a:rPr>
              <a:t>I </a:t>
            </a:r>
            <a:r>
              <a:rPr sz="3650" spc="-825" dirty="0">
                <a:solidFill>
                  <a:srgbClr val="5D8E7B"/>
                </a:solidFill>
                <a:latin typeface="Arial"/>
                <a:cs typeface="Arial"/>
              </a:rPr>
              <a:t>T </a:t>
            </a:r>
            <a:r>
              <a:rPr sz="3650" spc="-665" dirty="0">
                <a:solidFill>
                  <a:srgbClr val="5D8E7B"/>
                </a:solidFill>
                <a:latin typeface="Arial"/>
                <a:cs typeface="Arial"/>
              </a:rPr>
              <a:t>É</a:t>
            </a:r>
            <a:r>
              <a:rPr sz="3650" spc="-355" dirty="0">
                <a:solidFill>
                  <a:srgbClr val="5D8E7B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5D8E7B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072010" y="7401940"/>
            <a:ext cx="3829050" cy="104648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>
              <a:lnSpc>
                <a:spcPts val="3900"/>
              </a:lnSpc>
              <a:spcBef>
                <a:spcPts val="425"/>
              </a:spcBef>
            </a:pPr>
            <a:r>
              <a:rPr sz="3450" spc="-245" dirty="0">
                <a:latin typeface="Arial"/>
                <a:cs typeface="Arial"/>
              </a:rPr>
              <a:t>Secteur </a:t>
            </a:r>
            <a:r>
              <a:rPr sz="3450" spc="-325" dirty="0">
                <a:latin typeface="Arial"/>
                <a:cs typeface="Arial"/>
              </a:rPr>
              <a:t>en </a:t>
            </a:r>
            <a:r>
              <a:rPr sz="3450" spc="-254" dirty="0">
                <a:latin typeface="Arial"/>
                <a:cs typeface="Arial"/>
              </a:rPr>
              <a:t>croissance  </a:t>
            </a:r>
            <a:r>
              <a:rPr sz="3450" spc="-320" dirty="0">
                <a:latin typeface="Arial"/>
                <a:cs typeface="Arial"/>
              </a:rPr>
              <a:t>Nouvelles</a:t>
            </a:r>
            <a:r>
              <a:rPr sz="3450" spc="-114" dirty="0">
                <a:latin typeface="Arial"/>
                <a:cs typeface="Arial"/>
              </a:rPr>
              <a:t> </a:t>
            </a:r>
            <a:r>
              <a:rPr sz="3450" spc="-220" dirty="0">
                <a:latin typeface="Arial"/>
                <a:cs typeface="Arial"/>
              </a:rPr>
              <a:t>technologies</a:t>
            </a:r>
            <a:endParaRPr sz="345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2322891" y="2649092"/>
            <a:ext cx="3634740" cy="1880870"/>
          </a:xfrm>
          <a:prstGeom prst="rect">
            <a:avLst/>
          </a:prstGeom>
        </p:spPr>
        <p:txBody>
          <a:bodyPr vert="horz" wrap="square" lIns="0" tIns="157480" rIns="0" bIns="0" rtlCol="0">
            <a:spAutoFit/>
          </a:bodyPr>
          <a:lstStyle/>
          <a:p>
            <a:pPr marL="995044">
              <a:lnSpc>
                <a:spcPct val="100000"/>
              </a:lnSpc>
              <a:spcBef>
                <a:spcPts val="1240"/>
              </a:spcBef>
            </a:pPr>
            <a:r>
              <a:rPr sz="3650" spc="-635" dirty="0">
                <a:solidFill>
                  <a:srgbClr val="5D8E7B"/>
                </a:solidFill>
                <a:latin typeface="Arial"/>
                <a:cs typeface="Arial"/>
              </a:rPr>
              <a:t>F </a:t>
            </a:r>
            <a:r>
              <a:rPr sz="3650" spc="-465" dirty="0">
                <a:solidFill>
                  <a:srgbClr val="5D8E7B"/>
                </a:solidFill>
                <a:latin typeface="Arial"/>
                <a:cs typeface="Arial"/>
              </a:rPr>
              <a:t>A </a:t>
            </a:r>
            <a:r>
              <a:rPr sz="3650" spc="-315" dirty="0">
                <a:solidFill>
                  <a:srgbClr val="5D8E7B"/>
                </a:solidFill>
                <a:latin typeface="Arial"/>
                <a:cs typeface="Arial"/>
              </a:rPr>
              <a:t>I </a:t>
            </a:r>
            <a:r>
              <a:rPr sz="3650" spc="-710" dirty="0">
                <a:solidFill>
                  <a:srgbClr val="5D8E7B"/>
                </a:solidFill>
                <a:latin typeface="Arial"/>
                <a:cs typeface="Arial"/>
              </a:rPr>
              <a:t>B </a:t>
            </a:r>
            <a:r>
              <a:rPr sz="3650" spc="-725" dirty="0">
                <a:solidFill>
                  <a:srgbClr val="5D8E7B"/>
                </a:solidFill>
                <a:latin typeface="Arial"/>
                <a:cs typeface="Arial"/>
              </a:rPr>
              <a:t>L </a:t>
            </a:r>
            <a:r>
              <a:rPr sz="3650" spc="-665" dirty="0">
                <a:solidFill>
                  <a:srgbClr val="5D8E7B"/>
                </a:solidFill>
                <a:latin typeface="Arial"/>
                <a:cs typeface="Arial"/>
              </a:rPr>
              <a:t>E </a:t>
            </a:r>
            <a:r>
              <a:rPr sz="3650" spc="-600" dirty="0">
                <a:solidFill>
                  <a:srgbClr val="5D8E7B"/>
                </a:solidFill>
                <a:latin typeface="Arial"/>
                <a:cs typeface="Arial"/>
              </a:rPr>
              <a:t>S S </a:t>
            </a:r>
            <a:r>
              <a:rPr sz="3650" spc="-665" dirty="0">
                <a:solidFill>
                  <a:srgbClr val="5D8E7B"/>
                </a:solidFill>
                <a:latin typeface="Arial"/>
                <a:cs typeface="Arial"/>
              </a:rPr>
              <a:t>E</a:t>
            </a:r>
            <a:r>
              <a:rPr sz="3650" spc="-770" dirty="0">
                <a:solidFill>
                  <a:srgbClr val="5D8E7B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5D8E7B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1146810">
              <a:lnSpc>
                <a:spcPts val="3900"/>
              </a:lnSpc>
              <a:spcBef>
                <a:spcPts val="1375"/>
              </a:spcBef>
            </a:pPr>
            <a:r>
              <a:rPr sz="3450" spc="-225" dirty="0">
                <a:latin typeface="Arial"/>
                <a:cs typeface="Arial"/>
              </a:rPr>
              <a:t>Faible </a:t>
            </a:r>
            <a:r>
              <a:rPr sz="3450" spc="-160" dirty="0">
                <a:latin typeface="Arial"/>
                <a:cs typeface="Arial"/>
              </a:rPr>
              <a:t>visibilité  </a:t>
            </a:r>
            <a:r>
              <a:rPr sz="3450" spc="-200" dirty="0">
                <a:latin typeface="Arial"/>
                <a:cs typeface="Arial"/>
              </a:rPr>
              <a:t>Notoriété</a:t>
            </a:r>
            <a:endParaRPr sz="345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168241" y="7653020"/>
            <a:ext cx="3567429" cy="2480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sz="2000" i="1" spc="-160" dirty="0">
                <a:solidFill>
                  <a:srgbClr val="EB5D59"/>
                </a:solidFill>
                <a:latin typeface="Arial"/>
                <a:cs typeface="Arial"/>
              </a:rPr>
              <a:t>Le </a:t>
            </a:r>
            <a:r>
              <a:rPr sz="2000" i="1" spc="-215" dirty="0">
                <a:solidFill>
                  <a:srgbClr val="EB5D59"/>
                </a:solidFill>
                <a:latin typeface="Arial"/>
                <a:cs typeface="Arial"/>
              </a:rPr>
              <a:t>SWOT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est 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un 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outil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stratégique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synthétique,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il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permet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 définir  </a:t>
            </a:r>
            <a:r>
              <a:rPr sz="2000" i="1" spc="-140" dirty="0">
                <a:solidFill>
                  <a:srgbClr val="EB5D59"/>
                </a:solidFill>
                <a:latin typeface="Arial"/>
                <a:cs typeface="Arial"/>
              </a:rPr>
              <a:t>ses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caractéristiques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internes 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(Forces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Faiblesses)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ainsi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que 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les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différents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éléments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 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l'environnement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externe 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(Opportunités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Menaces).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736281" y="3191682"/>
            <a:ext cx="3295015" cy="3289300"/>
            <a:chOff x="12736281" y="3191682"/>
            <a:chExt cx="3295015" cy="3289300"/>
          </a:xfrm>
        </p:grpSpPr>
        <p:sp>
          <p:nvSpPr>
            <p:cNvPr id="3" name="object 3"/>
            <p:cNvSpPr/>
            <p:nvPr/>
          </p:nvSpPr>
          <p:spPr>
            <a:xfrm>
              <a:off x="12736271" y="3191687"/>
              <a:ext cx="3295015" cy="3289300"/>
            </a:xfrm>
            <a:custGeom>
              <a:avLst/>
              <a:gdLst/>
              <a:ahLst/>
              <a:cxnLst/>
              <a:rect l="l" t="t" r="r" b="b"/>
              <a:pathLst>
                <a:path w="3295015" h="3289300">
                  <a:moveTo>
                    <a:pt x="2872854" y="1542846"/>
                  </a:moveTo>
                  <a:lnTo>
                    <a:pt x="2866872" y="1498676"/>
                  </a:lnTo>
                  <a:lnTo>
                    <a:pt x="2850019" y="1458899"/>
                  </a:lnTo>
                  <a:lnTo>
                    <a:pt x="2823921" y="1425143"/>
                  </a:lnTo>
                  <a:lnTo>
                    <a:pt x="2790190" y="1399006"/>
                  </a:lnTo>
                  <a:lnTo>
                    <a:pt x="2750451" y="1382141"/>
                  </a:lnTo>
                  <a:lnTo>
                    <a:pt x="2706306" y="1376159"/>
                  </a:lnTo>
                  <a:lnTo>
                    <a:pt x="593293" y="1376159"/>
                  </a:lnTo>
                  <a:lnTo>
                    <a:pt x="549148" y="1382141"/>
                  </a:lnTo>
                  <a:lnTo>
                    <a:pt x="509409" y="1399006"/>
                  </a:lnTo>
                  <a:lnTo>
                    <a:pt x="475665" y="1425143"/>
                  </a:lnTo>
                  <a:lnTo>
                    <a:pt x="449567" y="1458899"/>
                  </a:lnTo>
                  <a:lnTo>
                    <a:pt x="432727" y="1498676"/>
                  </a:lnTo>
                  <a:lnTo>
                    <a:pt x="426745" y="1542846"/>
                  </a:lnTo>
                  <a:lnTo>
                    <a:pt x="426745" y="1862759"/>
                  </a:lnTo>
                  <a:lnTo>
                    <a:pt x="432727" y="1906943"/>
                  </a:lnTo>
                  <a:lnTo>
                    <a:pt x="449567" y="1946719"/>
                  </a:lnTo>
                  <a:lnTo>
                    <a:pt x="475665" y="1980476"/>
                  </a:lnTo>
                  <a:lnTo>
                    <a:pt x="509409" y="2006600"/>
                  </a:lnTo>
                  <a:lnTo>
                    <a:pt x="549148" y="2023465"/>
                  </a:lnTo>
                  <a:lnTo>
                    <a:pt x="593293" y="2029434"/>
                  </a:lnTo>
                  <a:lnTo>
                    <a:pt x="1457807" y="2030907"/>
                  </a:lnTo>
                  <a:lnTo>
                    <a:pt x="1602892" y="2226437"/>
                  </a:lnTo>
                  <a:lnTo>
                    <a:pt x="1619300" y="2238362"/>
                  </a:lnTo>
                  <a:lnTo>
                    <a:pt x="1637842" y="2242350"/>
                  </a:lnTo>
                  <a:lnTo>
                    <a:pt x="1656384" y="2238362"/>
                  </a:lnTo>
                  <a:lnTo>
                    <a:pt x="1672755" y="2226437"/>
                  </a:lnTo>
                  <a:lnTo>
                    <a:pt x="1805774" y="2029434"/>
                  </a:lnTo>
                  <a:lnTo>
                    <a:pt x="2706306" y="2029434"/>
                  </a:lnTo>
                  <a:lnTo>
                    <a:pt x="2750451" y="2023465"/>
                  </a:lnTo>
                  <a:lnTo>
                    <a:pt x="2790190" y="2006600"/>
                  </a:lnTo>
                  <a:lnTo>
                    <a:pt x="2823921" y="1980476"/>
                  </a:lnTo>
                  <a:lnTo>
                    <a:pt x="2850019" y="1946719"/>
                  </a:lnTo>
                  <a:lnTo>
                    <a:pt x="2866872" y="1906943"/>
                  </a:lnTo>
                  <a:lnTo>
                    <a:pt x="2872854" y="1862759"/>
                  </a:lnTo>
                  <a:lnTo>
                    <a:pt x="2872854" y="1542846"/>
                  </a:lnTo>
                  <a:close/>
                </a:path>
                <a:path w="3295015" h="3289300">
                  <a:moveTo>
                    <a:pt x="3294596" y="1638300"/>
                  </a:moveTo>
                  <a:lnTo>
                    <a:pt x="3293846" y="1587500"/>
                  </a:lnTo>
                  <a:lnTo>
                    <a:pt x="3291573" y="1536700"/>
                  </a:lnTo>
                  <a:lnTo>
                    <a:pt x="3287814" y="1485900"/>
                  </a:lnTo>
                  <a:lnTo>
                    <a:pt x="3282556" y="1435100"/>
                  </a:lnTo>
                  <a:lnTo>
                    <a:pt x="3275825" y="1397000"/>
                  </a:lnTo>
                  <a:lnTo>
                    <a:pt x="3267633" y="1346200"/>
                  </a:lnTo>
                  <a:lnTo>
                    <a:pt x="3257981" y="1295400"/>
                  </a:lnTo>
                  <a:lnTo>
                    <a:pt x="3246882" y="1244600"/>
                  </a:lnTo>
                  <a:lnTo>
                    <a:pt x="3234347" y="1193800"/>
                  </a:lnTo>
                  <a:lnTo>
                    <a:pt x="3220389" y="1155700"/>
                  </a:lnTo>
                  <a:lnTo>
                    <a:pt x="3205022" y="1104900"/>
                  </a:lnTo>
                  <a:lnTo>
                    <a:pt x="3195840" y="1077099"/>
                  </a:lnTo>
                  <a:lnTo>
                    <a:pt x="3195840" y="1638300"/>
                  </a:lnTo>
                  <a:lnTo>
                    <a:pt x="3195066" y="1689100"/>
                  </a:lnTo>
                  <a:lnTo>
                    <a:pt x="3192754" y="1739900"/>
                  </a:lnTo>
                  <a:lnTo>
                    <a:pt x="3188919" y="1790700"/>
                  </a:lnTo>
                  <a:lnTo>
                    <a:pt x="3183572" y="1841500"/>
                  </a:lnTo>
                  <a:lnTo>
                    <a:pt x="3176727" y="1879600"/>
                  </a:lnTo>
                  <a:lnTo>
                    <a:pt x="3168383" y="1930400"/>
                  </a:lnTo>
                  <a:lnTo>
                    <a:pt x="3158566" y="1981200"/>
                  </a:lnTo>
                  <a:lnTo>
                    <a:pt x="3147276" y="2032000"/>
                  </a:lnTo>
                  <a:lnTo>
                    <a:pt x="3134537" y="2070100"/>
                  </a:lnTo>
                  <a:lnTo>
                    <a:pt x="3120352" y="2120900"/>
                  </a:lnTo>
                  <a:lnTo>
                    <a:pt x="3104731" y="2171700"/>
                  </a:lnTo>
                  <a:lnTo>
                    <a:pt x="3087700" y="2209800"/>
                  </a:lnTo>
                  <a:lnTo>
                    <a:pt x="3069247" y="2260600"/>
                  </a:lnTo>
                  <a:lnTo>
                    <a:pt x="3049397" y="2298700"/>
                  </a:lnTo>
                  <a:lnTo>
                    <a:pt x="3028175" y="2349500"/>
                  </a:lnTo>
                  <a:lnTo>
                    <a:pt x="3005569" y="2387600"/>
                  </a:lnTo>
                  <a:lnTo>
                    <a:pt x="2981604" y="2425700"/>
                  </a:lnTo>
                  <a:lnTo>
                    <a:pt x="2956280" y="2463800"/>
                  </a:lnTo>
                  <a:lnTo>
                    <a:pt x="2929623" y="2514600"/>
                  </a:lnTo>
                  <a:lnTo>
                    <a:pt x="2901645" y="2552700"/>
                  </a:lnTo>
                  <a:lnTo>
                    <a:pt x="2872333" y="2590800"/>
                  </a:lnTo>
                  <a:lnTo>
                    <a:pt x="2841739" y="2628900"/>
                  </a:lnTo>
                  <a:lnTo>
                    <a:pt x="2809837" y="2667000"/>
                  </a:lnTo>
                  <a:lnTo>
                    <a:pt x="2776651" y="2705100"/>
                  </a:lnTo>
                  <a:lnTo>
                    <a:pt x="2742209" y="2730500"/>
                  </a:lnTo>
                  <a:lnTo>
                    <a:pt x="2706674" y="2768600"/>
                  </a:lnTo>
                  <a:lnTo>
                    <a:pt x="2670225" y="2806700"/>
                  </a:lnTo>
                  <a:lnTo>
                    <a:pt x="2632913" y="2832100"/>
                  </a:lnTo>
                  <a:lnTo>
                    <a:pt x="2594749" y="2870200"/>
                  </a:lnTo>
                  <a:lnTo>
                    <a:pt x="2555773" y="2895600"/>
                  </a:lnTo>
                  <a:lnTo>
                    <a:pt x="2516009" y="2921000"/>
                  </a:lnTo>
                  <a:lnTo>
                    <a:pt x="2475484" y="2946400"/>
                  </a:lnTo>
                  <a:lnTo>
                    <a:pt x="2434221" y="2971800"/>
                  </a:lnTo>
                  <a:lnTo>
                    <a:pt x="2349601" y="3022600"/>
                  </a:lnTo>
                  <a:lnTo>
                    <a:pt x="2306294" y="3048000"/>
                  </a:lnTo>
                  <a:lnTo>
                    <a:pt x="2262365" y="3060700"/>
                  </a:lnTo>
                  <a:lnTo>
                    <a:pt x="2217851" y="3086100"/>
                  </a:lnTo>
                  <a:lnTo>
                    <a:pt x="1891880" y="3175000"/>
                  </a:lnTo>
                  <a:lnTo>
                    <a:pt x="1843595" y="3175000"/>
                  </a:lnTo>
                  <a:lnTo>
                    <a:pt x="1794967" y="3187700"/>
                  </a:lnTo>
                  <a:lnTo>
                    <a:pt x="1499628" y="3187700"/>
                  </a:lnTo>
                  <a:lnTo>
                    <a:pt x="1451000" y="3175000"/>
                  </a:lnTo>
                  <a:lnTo>
                    <a:pt x="1402727" y="3175000"/>
                  </a:lnTo>
                  <a:lnTo>
                    <a:pt x="1076756" y="3086100"/>
                  </a:lnTo>
                  <a:lnTo>
                    <a:pt x="1032230" y="3060700"/>
                  </a:lnTo>
                  <a:lnTo>
                    <a:pt x="988314" y="3048000"/>
                  </a:lnTo>
                  <a:lnTo>
                    <a:pt x="945007" y="3022600"/>
                  </a:lnTo>
                  <a:lnTo>
                    <a:pt x="860386" y="2971800"/>
                  </a:lnTo>
                  <a:lnTo>
                    <a:pt x="819124" y="2946400"/>
                  </a:lnTo>
                  <a:lnTo>
                    <a:pt x="778598" y="2921000"/>
                  </a:lnTo>
                  <a:lnTo>
                    <a:pt x="738822" y="2895600"/>
                  </a:lnTo>
                  <a:lnTo>
                    <a:pt x="699846" y="2870200"/>
                  </a:lnTo>
                  <a:lnTo>
                    <a:pt x="661682" y="2832100"/>
                  </a:lnTo>
                  <a:lnTo>
                    <a:pt x="624370" y="2806700"/>
                  </a:lnTo>
                  <a:lnTo>
                    <a:pt x="587933" y="2768600"/>
                  </a:lnTo>
                  <a:lnTo>
                    <a:pt x="552399" y="2730500"/>
                  </a:lnTo>
                  <a:lnTo>
                    <a:pt x="517944" y="2705100"/>
                  </a:lnTo>
                  <a:lnTo>
                    <a:pt x="484771" y="2667000"/>
                  </a:lnTo>
                  <a:lnTo>
                    <a:pt x="452869" y="2628900"/>
                  </a:lnTo>
                  <a:lnTo>
                    <a:pt x="422262" y="2590800"/>
                  </a:lnTo>
                  <a:lnTo>
                    <a:pt x="392963" y="2552700"/>
                  </a:lnTo>
                  <a:lnTo>
                    <a:pt x="364985" y="2514600"/>
                  </a:lnTo>
                  <a:lnTo>
                    <a:pt x="338328" y="2463800"/>
                  </a:lnTo>
                  <a:lnTo>
                    <a:pt x="313004" y="2425700"/>
                  </a:lnTo>
                  <a:lnTo>
                    <a:pt x="289039" y="2387600"/>
                  </a:lnTo>
                  <a:lnTo>
                    <a:pt x="266433" y="2349500"/>
                  </a:lnTo>
                  <a:lnTo>
                    <a:pt x="245198" y="2298700"/>
                  </a:lnTo>
                  <a:lnTo>
                    <a:pt x="225361" y="2260600"/>
                  </a:lnTo>
                  <a:lnTo>
                    <a:pt x="206908" y="2209800"/>
                  </a:lnTo>
                  <a:lnTo>
                    <a:pt x="189865" y="2171700"/>
                  </a:lnTo>
                  <a:lnTo>
                    <a:pt x="174256" y="2120900"/>
                  </a:lnTo>
                  <a:lnTo>
                    <a:pt x="160070" y="2070100"/>
                  </a:lnTo>
                  <a:lnTo>
                    <a:pt x="147320" y="2032000"/>
                  </a:lnTo>
                  <a:lnTo>
                    <a:pt x="136042" y="1981200"/>
                  </a:lnTo>
                  <a:lnTo>
                    <a:pt x="126212" y="1930400"/>
                  </a:lnTo>
                  <a:lnTo>
                    <a:pt x="117881" y="1879600"/>
                  </a:lnTo>
                  <a:lnTo>
                    <a:pt x="111023" y="1841500"/>
                  </a:lnTo>
                  <a:lnTo>
                    <a:pt x="105676" y="1790700"/>
                  </a:lnTo>
                  <a:lnTo>
                    <a:pt x="101841" y="1739900"/>
                  </a:lnTo>
                  <a:lnTo>
                    <a:pt x="99529" y="1689100"/>
                  </a:lnTo>
                  <a:lnTo>
                    <a:pt x="98767" y="1638300"/>
                  </a:lnTo>
                  <a:lnTo>
                    <a:pt x="99529" y="1587500"/>
                  </a:lnTo>
                  <a:lnTo>
                    <a:pt x="101841" y="1536700"/>
                  </a:lnTo>
                  <a:lnTo>
                    <a:pt x="105676" y="1498600"/>
                  </a:lnTo>
                  <a:lnTo>
                    <a:pt x="111023" y="1447800"/>
                  </a:lnTo>
                  <a:lnTo>
                    <a:pt x="117881" y="1397000"/>
                  </a:lnTo>
                  <a:lnTo>
                    <a:pt x="126212" y="1346200"/>
                  </a:lnTo>
                  <a:lnTo>
                    <a:pt x="136042" y="1295400"/>
                  </a:lnTo>
                  <a:lnTo>
                    <a:pt x="147320" y="1257300"/>
                  </a:lnTo>
                  <a:lnTo>
                    <a:pt x="160070" y="1206500"/>
                  </a:lnTo>
                  <a:lnTo>
                    <a:pt x="174256" y="1155700"/>
                  </a:lnTo>
                  <a:lnTo>
                    <a:pt x="189865" y="1117600"/>
                  </a:lnTo>
                  <a:lnTo>
                    <a:pt x="206908" y="1066800"/>
                  </a:lnTo>
                  <a:lnTo>
                    <a:pt x="225361" y="1028700"/>
                  </a:lnTo>
                  <a:lnTo>
                    <a:pt x="245198" y="977900"/>
                  </a:lnTo>
                  <a:lnTo>
                    <a:pt x="266433" y="939800"/>
                  </a:lnTo>
                  <a:lnTo>
                    <a:pt x="289039" y="901700"/>
                  </a:lnTo>
                  <a:lnTo>
                    <a:pt x="313004" y="850900"/>
                  </a:lnTo>
                  <a:lnTo>
                    <a:pt x="338328" y="812800"/>
                  </a:lnTo>
                  <a:lnTo>
                    <a:pt x="364985" y="774700"/>
                  </a:lnTo>
                  <a:lnTo>
                    <a:pt x="392963" y="736600"/>
                  </a:lnTo>
                  <a:lnTo>
                    <a:pt x="422262" y="698500"/>
                  </a:lnTo>
                  <a:lnTo>
                    <a:pt x="452869" y="660400"/>
                  </a:lnTo>
                  <a:lnTo>
                    <a:pt x="484771" y="622300"/>
                  </a:lnTo>
                  <a:lnTo>
                    <a:pt x="517944" y="584200"/>
                  </a:lnTo>
                  <a:lnTo>
                    <a:pt x="552399" y="546100"/>
                  </a:lnTo>
                  <a:lnTo>
                    <a:pt x="587933" y="508000"/>
                  </a:lnTo>
                  <a:lnTo>
                    <a:pt x="624370" y="482600"/>
                  </a:lnTo>
                  <a:lnTo>
                    <a:pt x="661682" y="444500"/>
                  </a:lnTo>
                  <a:lnTo>
                    <a:pt x="699846" y="419100"/>
                  </a:lnTo>
                  <a:lnTo>
                    <a:pt x="738822" y="381000"/>
                  </a:lnTo>
                  <a:lnTo>
                    <a:pt x="778598" y="355600"/>
                  </a:lnTo>
                  <a:lnTo>
                    <a:pt x="819124" y="330200"/>
                  </a:lnTo>
                  <a:lnTo>
                    <a:pt x="860386" y="304800"/>
                  </a:lnTo>
                  <a:lnTo>
                    <a:pt x="945007" y="254000"/>
                  </a:lnTo>
                  <a:lnTo>
                    <a:pt x="988314" y="241300"/>
                  </a:lnTo>
                  <a:lnTo>
                    <a:pt x="1032230" y="215900"/>
                  </a:lnTo>
                  <a:lnTo>
                    <a:pt x="1076756" y="203200"/>
                  </a:lnTo>
                  <a:lnTo>
                    <a:pt x="1121841" y="177800"/>
                  </a:lnTo>
                  <a:lnTo>
                    <a:pt x="1354810" y="114300"/>
                  </a:lnTo>
                  <a:lnTo>
                    <a:pt x="1402727" y="114300"/>
                  </a:lnTo>
                  <a:lnTo>
                    <a:pt x="1451000" y="101600"/>
                  </a:lnTo>
                  <a:lnTo>
                    <a:pt x="1548574" y="101600"/>
                  </a:lnTo>
                  <a:lnTo>
                    <a:pt x="1597812" y="88900"/>
                  </a:lnTo>
                  <a:lnTo>
                    <a:pt x="1696796" y="88900"/>
                  </a:lnTo>
                  <a:lnTo>
                    <a:pt x="1746034" y="101600"/>
                  </a:lnTo>
                  <a:lnTo>
                    <a:pt x="1843595" y="101600"/>
                  </a:lnTo>
                  <a:lnTo>
                    <a:pt x="1891880" y="114300"/>
                  </a:lnTo>
                  <a:lnTo>
                    <a:pt x="1939785" y="114300"/>
                  </a:lnTo>
                  <a:lnTo>
                    <a:pt x="2172766" y="177800"/>
                  </a:lnTo>
                  <a:lnTo>
                    <a:pt x="2217851" y="203200"/>
                  </a:lnTo>
                  <a:lnTo>
                    <a:pt x="2262365" y="215900"/>
                  </a:lnTo>
                  <a:lnTo>
                    <a:pt x="2306294" y="241300"/>
                  </a:lnTo>
                  <a:lnTo>
                    <a:pt x="2349601" y="254000"/>
                  </a:lnTo>
                  <a:lnTo>
                    <a:pt x="2434221" y="304800"/>
                  </a:lnTo>
                  <a:lnTo>
                    <a:pt x="2475484" y="330200"/>
                  </a:lnTo>
                  <a:lnTo>
                    <a:pt x="2516009" y="355600"/>
                  </a:lnTo>
                  <a:lnTo>
                    <a:pt x="2555773" y="381000"/>
                  </a:lnTo>
                  <a:lnTo>
                    <a:pt x="2594749" y="419100"/>
                  </a:lnTo>
                  <a:lnTo>
                    <a:pt x="2632913" y="444500"/>
                  </a:lnTo>
                  <a:lnTo>
                    <a:pt x="2670225" y="482600"/>
                  </a:lnTo>
                  <a:lnTo>
                    <a:pt x="2706674" y="508000"/>
                  </a:lnTo>
                  <a:lnTo>
                    <a:pt x="2742209" y="546100"/>
                  </a:lnTo>
                  <a:lnTo>
                    <a:pt x="2776651" y="584200"/>
                  </a:lnTo>
                  <a:lnTo>
                    <a:pt x="2809837" y="622300"/>
                  </a:lnTo>
                  <a:lnTo>
                    <a:pt x="2841739" y="660400"/>
                  </a:lnTo>
                  <a:lnTo>
                    <a:pt x="2872333" y="698500"/>
                  </a:lnTo>
                  <a:lnTo>
                    <a:pt x="2901645" y="736600"/>
                  </a:lnTo>
                  <a:lnTo>
                    <a:pt x="2929623" y="774700"/>
                  </a:lnTo>
                  <a:lnTo>
                    <a:pt x="2956280" y="812800"/>
                  </a:lnTo>
                  <a:lnTo>
                    <a:pt x="2981604" y="850900"/>
                  </a:lnTo>
                  <a:lnTo>
                    <a:pt x="3005569" y="901700"/>
                  </a:lnTo>
                  <a:lnTo>
                    <a:pt x="3028175" y="939800"/>
                  </a:lnTo>
                  <a:lnTo>
                    <a:pt x="3049397" y="977900"/>
                  </a:lnTo>
                  <a:lnTo>
                    <a:pt x="3069247" y="1028700"/>
                  </a:lnTo>
                  <a:lnTo>
                    <a:pt x="3087700" y="1066800"/>
                  </a:lnTo>
                  <a:lnTo>
                    <a:pt x="3104731" y="1117600"/>
                  </a:lnTo>
                  <a:lnTo>
                    <a:pt x="3120352" y="1155700"/>
                  </a:lnTo>
                  <a:lnTo>
                    <a:pt x="3134537" y="1206500"/>
                  </a:lnTo>
                  <a:lnTo>
                    <a:pt x="3147276" y="1257300"/>
                  </a:lnTo>
                  <a:lnTo>
                    <a:pt x="3158566" y="1295400"/>
                  </a:lnTo>
                  <a:lnTo>
                    <a:pt x="3168383" y="1346200"/>
                  </a:lnTo>
                  <a:lnTo>
                    <a:pt x="3176727" y="1397000"/>
                  </a:lnTo>
                  <a:lnTo>
                    <a:pt x="3183572" y="1447800"/>
                  </a:lnTo>
                  <a:lnTo>
                    <a:pt x="3188919" y="1498600"/>
                  </a:lnTo>
                  <a:lnTo>
                    <a:pt x="3192754" y="1536700"/>
                  </a:lnTo>
                  <a:lnTo>
                    <a:pt x="3195066" y="1587500"/>
                  </a:lnTo>
                  <a:lnTo>
                    <a:pt x="3195840" y="1638300"/>
                  </a:lnTo>
                  <a:lnTo>
                    <a:pt x="3195840" y="1077099"/>
                  </a:lnTo>
                  <a:lnTo>
                    <a:pt x="3188246" y="1054100"/>
                  </a:lnTo>
                  <a:lnTo>
                    <a:pt x="3170085" y="1016000"/>
                  </a:lnTo>
                  <a:lnTo>
                    <a:pt x="3150527" y="965200"/>
                  </a:lnTo>
                  <a:lnTo>
                    <a:pt x="3129610" y="914400"/>
                  </a:lnTo>
                  <a:lnTo>
                    <a:pt x="3107334" y="876300"/>
                  </a:lnTo>
                  <a:lnTo>
                    <a:pt x="3083699" y="838200"/>
                  </a:lnTo>
                  <a:lnTo>
                    <a:pt x="3058731" y="787400"/>
                  </a:lnTo>
                  <a:lnTo>
                    <a:pt x="3032429" y="749300"/>
                  </a:lnTo>
                  <a:lnTo>
                    <a:pt x="3004807" y="711200"/>
                  </a:lnTo>
                  <a:lnTo>
                    <a:pt x="2975889" y="660400"/>
                  </a:lnTo>
                  <a:lnTo>
                    <a:pt x="2945663" y="622300"/>
                  </a:lnTo>
                  <a:lnTo>
                    <a:pt x="2914142" y="584200"/>
                  </a:lnTo>
                  <a:lnTo>
                    <a:pt x="2881363" y="546100"/>
                  </a:lnTo>
                  <a:lnTo>
                    <a:pt x="2847302" y="508000"/>
                  </a:lnTo>
                  <a:lnTo>
                    <a:pt x="2811996" y="482600"/>
                  </a:lnTo>
                  <a:lnTo>
                    <a:pt x="2775686" y="444500"/>
                  </a:lnTo>
                  <a:lnTo>
                    <a:pt x="2738488" y="406400"/>
                  </a:lnTo>
                  <a:lnTo>
                    <a:pt x="2700413" y="368300"/>
                  </a:lnTo>
                  <a:lnTo>
                    <a:pt x="2661513" y="342900"/>
                  </a:lnTo>
                  <a:lnTo>
                    <a:pt x="2621800" y="317500"/>
                  </a:lnTo>
                  <a:lnTo>
                    <a:pt x="2581300" y="279400"/>
                  </a:lnTo>
                  <a:lnTo>
                    <a:pt x="2540038" y="254000"/>
                  </a:lnTo>
                  <a:lnTo>
                    <a:pt x="2455354" y="203200"/>
                  </a:lnTo>
                  <a:lnTo>
                    <a:pt x="2367940" y="152400"/>
                  </a:lnTo>
                  <a:lnTo>
                    <a:pt x="2323300" y="139700"/>
                  </a:lnTo>
                  <a:lnTo>
                    <a:pt x="2278037" y="114300"/>
                  </a:lnTo>
                  <a:lnTo>
                    <a:pt x="2185847" y="88900"/>
                  </a:lnTo>
                  <a:lnTo>
                    <a:pt x="2138959" y="63500"/>
                  </a:lnTo>
                  <a:lnTo>
                    <a:pt x="1995424" y="25400"/>
                  </a:lnTo>
                  <a:lnTo>
                    <a:pt x="1946719" y="25400"/>
                  </a:lnTo>
                  <a:lnTo>
                    <a:pt x="1848180" y="0"/>
                  </a:lnTo>
                  <a:lnTo>
                    <a:pt x="1446415" y="0"/>
                  </a:lnTo>
                  <a:lnTo>
                    <a:pt x="1347876" y="25400"/>
                  </a:lnTo>
                  <a:lnTo>
                    <a:pt x="1299171" y="25400"/>
                  </a:lnTo>
                  <a:lnTo>
                    <a:pt x="1155649" y="63500"/>
                  </a:lnTo>
                  <a:lnTo>
                    <a:pt x="1108760" y="88900"/>
                  </a:lnTo>
                  <a:lnTo>
                    <a:pt x="1016558" y="114300"/>
                  </a:lnTo>
                  <a:lnTo>
                    <a:pt x="971308" y="139700"/>
                  </a:lnTo>
                  <a:lnTo>
                    <a:pt x="926655" y="152400"/>
                  </a:lnTo>
                  <a:lnTo>
                    <a:pt x="839254" y="203200"/>
                  </a:lnTo>
                  <a:lnTo>
                    <a:pt x="754570" y="254000"/>
                  </a:lnTo>
                  <a:lnTo>
                    <a:pt x="713308" y="279400"/>
                  </a:lnTo>
                  <a:lnTo>
                    <a:pt x="672807" y="317500"/>
                  </a:lnTo>
                  <a:lnTo>
                    <a:pt x="633095" y="342900"/>
                  </a:lnTo>
                  <a:lnTo>
                    <a:pt x="594182" y="368300"/>
                  </a:lnTo>
                  <a:lnTo>
                    <a:pt x="556120" y="406400"/>
                  </a:lnTo>
                  <a:lnTo>
                    <a:pt x="518922" y="444500"/>
                  </a:lnTo>
                  <a:lnTo>
                    <a:pt x="482600" y="482600"/>
                  </a:lnTo>
                  <a:lnTo>
                    <a:pt x="447294" y="508000"/>
                  </a:lnTo>
                  <a:lnTo>
                    <a:pt x="413245" y="546100"/>
                  </a:lnTo>
                  <a:lnTo>
                    <a:pt x="380453" y="584200"/>
                  </a:lnTo>
                  <a:lnTo>
                    <a:pt x="348945" y="622300"/>
                  </a:lnTo>
                  <a:lnTo>
                    <a:pt x="318719" y="660400"/>
                  </a:lnTo>
                  <a:lnTo>
                    <a:pt x="289788" y="711200"/>
                  </a:lnTo>
                  <a:lnTo>
                    <a:pt x="262178" y="749300"/>
                  </a:lnTo>
                  <a:lnTo>
                    <a:pt x="235877" y="787400"/>
                  </a:lnTo>
                  <a:lnTo>
                    <a:pt x="210896" y="838200"/>
                  </a:lnTo>
                  <a:lnTo>
                    <a:pt x="187274" y="876300"/>
                  </a:lnTo>
                  <a:lnTo>
                    <a:pt x="164985" y="914400"/>
                  </a:lnTo>
                  <a:lnTo>
                    <a:pt x="144068" y="965200"/>
                  </a:lnTo>
                  <a:lnTo>
                    <a:pt x="124523" y="1016000"/>
                  </a:lnTo>
                  <a:lnTo>
                    <a:pt x="106349" y="1054100"/>
                  </a:lnTo>
                  <a:lnTo>
                    <a:pt x="89585" y="1104900"/>
                  </a:lnTo>
                  <a:lnTo>
                    <a:pt x="74206" y="1143000"/>
                  </a:lnTo>
                  <a:lnTo>
                    <a:pt x="60248" y="1193800"/>
                  </a:lnTo>
                  <a:lnTo>
                    <a:pt x="47726" y="1244600"/>
                  </a:lnTo>
                  <a:lnTo>
                    <a:pt x="36626" y="1295400"/>
                  </a:lnTo>
                  <a:lnTo>
                    <a:pt x="26974" y="1346200"/>
                  </a:lnTo>
                  <a:lnTo>
                    <a:pt x="18770" y="1384300"/>
                  </a:lnTo>
                  <a:lnTo>
                    <a:pt x="12052" y="1435100"/>
                  </a:lnTo>
                  <a:lnTo>
                    <a:pt x="6794" y="1485900"/>
                  </a:lnTo>
                  <a:lnTo>
                    <a:pt x="3022" y="1536700"/>
                  </a:lnTo>
                  <a:lnTo>
                    <a:pt x="762" y="1587500"/>
                  </a:lnTo>
                  <a:lnTo>
                    <a:pt x="0" y="1638300"/>
                  </a:lnTo>
                  <a:lnTo>
                    <a:pt x="762" y="1689100"/>
                  </a:lnTo>
                  <a:lnTo>
                    <a:pt x="3022" y="1739900"/>
                  </a:lnTo>
                  <a:lnTo>
                    <a:pt x="6794" y="1790700"/>
                  </a:lnTo>
                  <a:lnTo>
                    <a:pt x="12052" y="1841500"/>
                  </a:lnTo>
                  <a:lnTo>
                    <a:pt x="18770" y="1892300"/>
                  </a:lnTo>
                  <a:lnTo>
                    <a:pt x="26974" y="1943100"/>
                  </a:lnTo>
                  <a:lnTo>
                    <a:pt x="36626" y="1993900"/>
                  </a:lnTo>
                  <a:lnTo>
                    <a:pt x="47726" y="2032000"/>
                  </a:lnTo>
                  <a:lnTo>
                    <a:pt x="60248" y="2082800"/>
                  </a:lnTo>
                  <a:lnTo>
                    <a:pt x="74206" y="2133600"/>
                  </a:lnTo>
                  <a:lnTo>
                    <a:pt x="89585" y="2184400"/>
                  </a:lnTo>
                  <a:lnTo>
                    <a:pt x="106349" y="2222500"/>
                  </a:lnTo>
                  <a:lnTo>
                    <a:pt x="124523" y="2273300"/>
                  </a:lnTo>
                  <a:lnTo>
                    <a:pt x="144068" y="2311400"/>
                  </a:lnTo>
                  <a:lnTo>
                    <a:pt x="164985" y="2362200"/>
                  </a:lnTo>
                  <a:lnTo>
                    <a:pt x="187274" y="2400300"/>
                  </a:lnTo>
                  <a:lnTo>
                    <a:pt x="210896" y="2451100"/>
                  </a:lnTo>
                  <a:lnTo>
                    <a:pt x="235877" y="2489200"/>
                  </a:lnTo>
                  <a:lnTo>
                    <a:pt x="262178" y="2540000"/>
                  </a:lnTo>
                  <a:lnTo>
                    <a:pt x="289788" y="2578100"/>
                  </a:lnTo>
                  <a:lnTo>
                    <a:pt x="318719" y="2616200"/>
                  </a:lnTo>
                  <a:lnTo>
                    <a:pt x="348945" y="2654300"/>
                  </a:lnTo>
                  <a:lnTo>
                    <a:pt x="380453" y="2692400"/>
                  </a:lnTo>
                  <a:lnTo>
                    <a:pt x="413245" y="2730500"/>
                  </a:lnTo>
                  <a:lnTo>
                    <a:pt x="447294" y="2768600"/>
                  </a:lnTo>
                  <a:lnTo>
                    <a:pt x="482600" y="2806700"/>
                  </a:lnTo>
                  <a:lnTo>
                    <a:pt x="518922" y="2844800"/>
                  </a:lnTo>
                  <a:lnTo>
                    <a:pt x="556120" y="2870200"/>
                  </a:lnTo>
                  <a:lnTo>
                    <a:pt x="594182" y="2908300"/>
                  </a:lnTo>
                  <a:lnTo>
                    <a:pt x="633095" y="2933700"/>
                  </a:lnTo>
                  <a:lnTo>
                    <a:pt x="672807" y="2971800"/>
                  </a:lnTo>
                  <a:lnTo>
                    <a:pt x="713308" y="2997200"/>
                  </a:lnTo>
                  <a:lnTo>
                    <a:pt x="754570" y="3022600"/>
                  </a:lnTo>
                  <a:lnTo>
                    <a:pt x="839254" y="3073400"/>
                  </a:lnTo>
                  <a:lnTo>
                    <a:pt x="926655" y="3124200"/>
                  </a:lnTo>
                  <a:lnTo>
                    <a:pt x="971308" y="3149600"/>
                  </a:lnTo>
                  <a:lnTo>
                    <a:pt x="1016558" y="3162300"/>
                  </a:lnTo>
                  <a:lnTo>
                    <a:pt x="1062380" y="3187700"/>
                  </a:lnTo>
                  <a:lnTo>
                    <a:pt x="1347876" y="3263900"/>
                  </a:lnTo>
                  <a:lnTo>
                    <a:pt x="1396974" y="3263900"/>
                  </a:lnTo>
                  <a:lnTo>
                    <a:pt x="1446415" y="3276600"/>
                  </a:lnTo>
                  <a:lnTo>
                    <a:pt x="1496199" y="3276600"/>
                  </a:lnTo>
                  <a:lnTo>
                    <a:pt x="1546301" y="3289300"/>
                  </a:lnTo>
                  <a:lnTo>
                    <a:pt x="1748307" y="3289300"/>
                  </a:lnTo>
                  <a:lnTo>
                    <a:pt x="1798396" y="3276600"/>
                  </a:lnTo>
                  <a:lnTo>
                    <a:pt x="1848180" y="3276600"/>
                  </a:lnTo>
                  <a:lnTo>
                    <a:pt x="1897634" y="3263900"/>
                  </a:lnTo>
                  <a:lnTo>
                    <a:pt x="1946719" y="3263900"/>
                  </a:lnTo>
                  <a:lnTo>
                    <a:pt x="2232215" y="3187700"/>
                  </a:lnTo>
                  <a:lnTo>
                    <a:pt x="2278037" y="3162300"/>
                  </a:lnTo>
                  <a:lnTo>
                    <a:pt x="2323300" y="3149600"/>
                  </a:lnTo>
                  <a:lnTo>
                    <a:pt x="2367940" y="3124200"/>
                  </a:lnTo>
                  <a:lnTo>
                    <a:pt x="2455354" y="3073400"/>
                  </a:lnTo>
                  <a:lnTo>
                    <a:pt x="2540038" y="3022600"/>
                  </a:lnTo>
                  <a:lnTo>
                    <a:pt x="2581300" y="2997200"/>
                  </a:lnTo>
                  <a:lnTo>
                    <a:pt x="2621800" y="2971800"/>
                  </a:lnTo>
                  <a:lnTo>
                    <a:pt x="2661513" y="2933700"/>
                  </a:lnTo>
                  <a:lnTo>
                    <a:pt x="2700413" y="2908300"/>
                  </a:lnTo>
                  <a:lnTo>
                    <a:pt x="2738488" y="2870200"/>
                  </a:lnTo>
                  <a:lnTo>
                    <a:pt x="2775686" y="2844800"/>
                  </a:lnTo>
                  <a:lnTo>
                    <a:pt x="2811996" y="2806700"/>
                  </a:lnTo>
                  <a:lnTo>
                    <a:pt x="2847302" y="2768600"/>
                  </a:lnTo>
                  <a:lnTo>
                    <a:pt x="2881363" y="2730500"/>
                  </a:lnTo>
                  <a:lnTo>
                    <a:pt x="2914142" y="2692400"/>
                  </a:lnTo>
                  <a:lnTo>
                    <a:pt x="2945663" y="2654300"/>
                  </a:lnTo>
                  <a:lnTo>
                    <a:pt x="2975889" y="2616200"/>
                  </a:lnTo>
                  <a:lnTo>
                    <a:pt x="3004807" y="2578100"/>
                  </a:lnTo>
                  <a:lnTo>
                    <a:pt x="3032429" y="2540000"/>
                  </a:lnTo>
                  <a:lnTo>
                    <a:pt x="3058731" y="2489200"/>
                  </a:lnTo>
                  <a:lnTo>
                    <a:pt x="3083699" y="2451100"/>
                  </a:lnTo>
                  <a:lnTo>
                    <a:pt x="3107334" y="2400300"/>
                  </a:lnTo>
                  <a:lnTo>
                    <a:pt x="3129610" y="2362200"/>
                  </a:lnTo>
                  <a:lnTo>
                    <a:pt x="3150527" y="2311400"/>
                  </a:lnTo>
                  <a:lnTo>
                    <a:pt x="3170085" y="2273300"/>
                  </a:lnTo>
                  <a:lnTo>
                    <a:pt x="3188246" y="2222500"/>
                  </a:lnTo>
                  <a:lnTo>
                    <a:pt x="3205022" y="2184400"/>
                  </a:lnTo>
                  <a:lnTo>
                    <a:pt x="3220389" y="2133600"/>
                  </a:lnTo>
                  <a:lnTo>
                    <a:pt x="3234347" y="2082800"/>
                  </a:lnTo>
                  <a:lnTo>
                    <a:pt x="3246882" y="2032000"/>
                  </a:lnTo>
                  <a:lnTo>
                    <a:pt x="3257981" y="1993900"/>
                  </a:lnTo>
                  <a:lnTo>
                    <a:pt x="3267633" y="1943100"/>
                  </a:lnTo>
                  <a:lnTo>
                    <a:pt x="3275825" y="1892300"/>
                  </a:lnTo>
                  <a:lnTo>
                    <a:pt x="3282556" y="1841500"/>
                  </a:lnTo>
                  <a:lnTo>
                    <a:pt x="3287814" y="1790700"/>
                  </a:lnTo>
                  <a:lnTo>
                    <a:pt x="3291573" y="1739900"/>
                  </a:lnTo>
                  <a:lnTo>
                    <a:pt x="3293846" y="1689100"/>
                  </a:lnTo>
                  <a:lnTo>
                    <a:pt x="3294596" y="1638300"/>
                  </a:lnTo>
                  <a:close/>
                </a:path>
              </a:pathLst>
            </a:custGeom>
            <a:solidFill>
              <a:srgbClr val="5D8E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3148575" y="4553381"/>
              <a:ext cx="2475230" cy="895350"/>
            </a:xfrm>
            <a:custGeom>
              <a:avLst/>
              <a:gdLst/>
              <a:ahLst/>
              <a:cxnLst/>
              <a:rect l="l" t="t" r="r" b="b"/>
              <a:pathLst>
                <a:path w="2475230" h="895350">
                  <a:moveTo>
                    <a:pt x="1225543" y="895099"/>
                  </a:moveTo>
                  <a:lnTo>
                    <a:pt x="1179960" y="874509"/>
                  </a:lnTo>
                  <a:lnTo>
                    <a:pt x="1038226" y="683643"/>
                  </a:lnTo>
                  <a:lnTo>
                    <a:pt x="180964" y="682204"/>
                  </a:lnTo>
                  <a:lnTo>
                    <a:pt x="132992" y="675691"/>
                  </a:lnTo>
                  <a:lnTo>
                    <a:pt x="89796" y="657376"/>
                  </a:lnTo>
                  <a:lnTo>
                    <a:pt x="53151" y="629006"/>
                  </a:lnTo>
                  <a:lnTo>
                    <a:pt x="24806" y="592331"/>
                  </a:lnTo>
                  <a:lnTo>
                    <a:pt x="6506" y="549099"/>
                  </a:lnTo>
                  <a:lnTo>
                    <a:pt x="0" y="501058"/>
                  </a:lnTo>
                  <a:lnTo>
                    <a:pt x="0" y="181147"/>
                  </a:lnTo>
                  <a:lnTo>
                    <a:pt x="6506" y="133105"/>
                  </a:lnTo>
                  <a:lnTo>
                    <a:pt x="24806" y="89872"/>
                  </a:lnTo>
                  <a:lnTo>
                    <a:pt x="53151" y="53197"/>
                  </a:lnTo>
                  <a:lnTo>
                    <a:pt x="89796" y="24827"/>
                  </a:lnTo>
                  <a:lnTo>
                    <a:pt x="132992" y="6512"/>
                  </a:lnTo>
                  <a:lnTo>
                    <a:pt x="180993" y="0"/>
                  </a:lnTo>
                  <a:lnTo>
                    <a:pt x="2294009" y="0"/>
                  </a:lnTo>
                  <a:lnTo>
                    <a:pt x="2294009" y="28929"/>
                  </a:lnTo>
                  <a:lnTo>
                    <a:pt x="180993" y="28929"/>
                  </a:lnTo>
                  <a:lnTo>
                    <a:pt x="150461" y="32044"/>
                  </a:lnTo>
                  <a:lnTo>
                    <a:pt x="96149" y="55022"/>
                  </a:lnTo>
                  <a:lnTo>
                    <a:pt x="54959" y="96243"/>
                  </a:lnTo>
                  <a:lnTo>
                    <a:pt x="32004" y="150589"/>
                  </a:lnTo>
                  <a:lnTo>
                    <a:pt x="28904" y="181147"/>
                  </a:lnTo>
                  <a:lnTo>
                    <a:pt x="28904" y="501058"/>
                  </a:lnTo>
                  <a:lnTo>
                    <a:pt x="40894" y="560123"/>
                  </a:lnTo>
                  <a:lnTo>
                    <a:pt x="73587" y="608551"/>
                  </a:lnTo>
                  <a:lnTo>
                    <a:pt x="121977" y="641276"/>
                  </a:lnTo>
                  <a:lnTo>
                    <a:pt x="181021" y="653275"/>
                  </a:lnTo>
                  <a:lnTo>
                    <a:pt x="1050055" y="654743"/>
                  </a:lnTo>
                  <a:lnTo>
                    <a:pt x="1054405" y="656920"/>
                  </a:lnTo>
                  <a:lnTo>
                    <a:pt x="1201344" y="854960"/>
                  </a:lnTo>
                  <a:lnTo>
                    <a:pt x="1190597" y="864731"/>
                  </a:lnTo>
                  <a:lnTo>
                    <a:pt x="1216799" y="864731"/>
                  </a:lnTo>
                  <a:lnTo>
                    <a:pt x="1219148" y="865495"/>
                  </a:lnTo>
                  <a:lnTo>
                    <a:pt x="1225543" y="866170"/>
                  </a:lnTo>
                  <a:lnTo>
                    <a:pt x="1276936" y="866170"/>
                  </a:lnTo>
                  <a:lnTo>
                    <a:pt x="1272434" y="872838"/>
                  </a:lnTo>
                  <a:lnTo>
                    <a:pt x="1271104" y="874509"/>
                  </a:lnTo>
                  <a:lnTo>
                    <a:pt x="1261148" y="883402"/>
                  </a:lnTo>
                  <a:lnTo>
                    <a:pt x="1249966" y="889857"/>
                  </a:lnTo>
                  <a:lnTo>
                    <a:pt x="1237963" y="893785"/>
                  </a:lnTo>
                  <a:lnTo>
                    <a:pt x="1225543" y="895099"/>
                  </a:lnTo>
                  <a:close/>
                </a:path>
                <a:path w="2475230" h="895350">
                  <a:moveTo>
                    <a:pt x="1249305" y="855423"/>
                  </a:moveTo>
                  <a:lnTo>
                    <a:pt x="1384180" y="655676"/>
                  </a:lnTo>
                  <a:lnTo>
                    <a:pt x="1388696" y="653275"/>
                  </a:lnTo>
                  <a:lnTo>
                    <a:pt x="2294009" y="653275"/>
                  </a:lnTo>
                  <a:lnTo>
                    <a:pt x="2324553" y="650173"/>
                  </a:lnTo>
                  <a:lnTo>
                    <a:pt x="2378855" y="627197"/>
                  </a:lnTo>
                  <a:lnTo>
                    <a:pt x="2420040" y="585971"/>
                  </a:lnTo>
                  <a:lnTo>
                    <a:pt x="2442998" y="531615"/>
                  </a:lnTo>
                  <a:lnTo>
                    <a:pt x="2446099" y="501058"/>
                  </a:lnTo>
                  <a:lnTo>
                    <a:pt x="2446099" y="181147"/>
                  </a:lnTo>
                  <a:lnTo>
                    <a:pt x="2434107" y="122083"/>
                  </a:lnTo>
                  <a:lnTo>
                    <a:pt x="2401412" y="73679"/>
                  </a:lnTo>
                  <a:lnTo>
                    <a:pt x="2353035" y="40943"/>
                  </a:lnTo>
                  <a:lnTo>
                    <a:pt x="2294009" y="28929"/>
                  </a:lnTo>
                  <a:lnTo>
                    <a:pt x="2294009" y="0"/>
                  </a:lnTo>
                  <a:lnTo>
                    <a:pt x="2342010" y="6512"/>
                  </a:lnTo>
                  <a:lnTo>
                    <a:pt x="2385206" y="24827"/>
                  </a:lnTo>
                  <a:lnTo>
                    <a:pt x="2421850" y="53197"/>
                  </a:lnTo>
                  <a:lnTo>
                    <a:pt x="2450196" y="89872"/>
                  </a:lnTo>
                  <a:lnTo>
                    <a:pt x="2468496" y="133105"/>
                  </a:lnTo>
                  <a:lnTo>
                    <a:pt x="2475004" y="181147"/>
                  </a:lnTo>
                  <a:lnTo>
                    <a:pt x="2475004" y="501058"/>
                  </a:lnTo>
                  <a:lnTo>
                    <a:pt x="2468496" y="549099"/>
                  </a:lnTo>
                  <a:lnTo>
                    <a:pt x="2450196" y="592331"/>
                  </a:lnTo>
                  <a:lnTo>
                    <a:pt x="2421850" y="629006"/>
                  </a:lnTo>
                  <a:lnTo>
                    <a:pt x="2385206" y="657376"/>
                  </a:lnTo>
                  <a:lnTo>
                    <a:pt x="2342010" y="675691"/>
                  </a:lnTo>
                  <a:lnTo>
                    <a:pt x="2294009" y="682204"/>
                  </a:lnTo>
                  <a:lnTo>
                    <a:pt x="1401147" y="682204"/>
                  </a:lnTo>
                  <a:lnTo>
                    <a:pt x="1284505" y="854960"/>
                  </a:lnTo>
                  <a:lnTo>
                    <a:pt x="1249823" y="854960"/>
                  </a:lnTo>
                  <a:lnTo>
                    <a:pt x="1249305" y="855423"/>
                  </a:lnTo>
                  <a:close/>
                </a:path>
                <a:path w="2475230" h="895350">
                  <a:moveTo>
                    <a:pt x="1190597" y="864731"/>
                  </a:moveTo>
                  <a:lnTo>
                    <a:pt x="1201270" y="854960"/>
                  </a:lnTo>
                  <a:lnTo>
                    <a:pt x="1201489" y="855156"/>
                  </a:lnTo>
                  <a:lnTo>
                    <a:pt x="1202203" y="856117"/>
                  </a:lnTo>
                  <a:lnTo>
                    <a:pt x="1190597" y="864731"/>
                  </a:lnTo>
                  <a:close/>
                </a:path>
                <a:path w="2475230" h="895350">
                  <a:moveTo>
                    <a:pt x="1201489" y="855156"/>
                  </a:moveTo>
                  <a:lnTo>
                    <a:pt x="1201270" y="854960"/>
                  </a:lnTo>
                  <a:lnTo>
                    <a:pt x="1201489" y="855156"/>
                  </a:lnTo>
                  <a:close/>
                </a:path>
                <a:path w="2475230" h="895350">
                  <a:moveTo>
                    <a:pt x="1260460" y="864731"/>
                  </a:moveTo>
                  <a:lnTo>
                    <a:pt x="1248494" y="856624"/>
                  </a:lnTo>
                  <a:lnTo>
                    <a:pt x="1249305" y="855423"/>
                  </a:lnTo>
                  <a:lnTo>
                    <a:pt x="1249823" y="854960"/>
                  </a:lnTo>
                  <a:lnTo>
                    <a:pt x="1260460" y="864731"/>
                  </a:lnTo>
                  <a:close/>
                </a:path>
                <a:path w="2475230" h="895350">
                  <a:moveTo>
                    <a:pt x="1277908" y="864731"/>
                  </a:moveTo>
                  <a:lnTo>
                    <a:pt x="1260460" y="864731"/>
                  </a:lnTo>
                  <a:lnTo>
                    <a:pt x="1249823" y="854960"/>
                  </a:lnTo>
                  <a:lnTo>
                    <a:pt x="1284505" y="854960"/>
                  </a:lnTo>
                  <a:lnTo>
                    <a:pt x="1277908" y="864731"/>
                  </a:lnTo>
                  <a:close/>
                </a:path>
                <a:path w="2475230" h="895350">
                  <a:moveTo>
                    <a:pt x="1216799" y="864731"/>
                  </a:moveTo>
                  <a:lnTo>
                    <a:pt x="1190597" y="864731"/>
                  </a:lnTo>
                  <a:lnTo>
                    <a:pt x="1202203" y="856117"/>
                  </a:lnTo>
                  <a:lnTo>
                    <a:pt x="1201489" y="855156"/>
                  </a:lnTo>
                  <a:lnTo>
                    <a:pt x="1206873" y="859972"/>
                  </a:lnTo>
                  <a:lnTo>
                    <a:pt x="1212878" y="863456"/>
                  </a:lnTo>
                  <a:lnTo>
                    <a:pt x="1216799" y="864731"/>
                  </a:lnTo>
                  <a:close/>
                </a:path>
                <a:path w="2475230" h="895350">
                  <a:moveTo>
                    <a:pt x="1276936" y="866170"/>
                  </a:moveTo>
                  <a:lnTo>
                    <a:pt x="1225543" y="866170"/>
                  </a:lnTo>
                  <a:lnTo>
                    <a:pt x="1231925" y="865495"/>
                  </a:lnTo>
                  <a:lnTo>
                    <a:pt x="1238190" y="863456"/>
                  </a:lnTo>
                  <a:lnTo>
                    <a:pt x="1244201" y="859972"/>
                  </a:lnTo>
                  <a:lnTo>
                    <a:pt x="1249305" y="855423"/>
                  </a:lnTo>
                  <a:lnTo>
                    <a:pt x="1248494" y="856624"/>
                  </a:lnTo>
                  <a:lnTo>
                    <a:pt x="1260460" y="864731"/>
                  </a:lnTo>
                  <a:lnTo>
                    <a:pt x="1277908" y="864731"/>
                  </a:lnTo>
                  <a:lnTo>
                    <a:pt x="1276936" y="86617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3245592" y="4642145"/>
              <a:ext cx="2298700" cy="499109"/>
            </a:xfrm>
            <a:custGeom>
              <a:avLst/>
              <a:gdLst/>
              <a:ahLst/>
              <a:cxnLst/>
              <a:rect l="l" t="t" r="r" b="b"/>
              <a:pathLst>
                <a:path w="2298700" h="499110">
                  <a:moveTo>
                    <a:pt x="2075216" y="498603"/>
                  </a:moveTo>
                  <a:lnTo>
                    <a:pt x="1596676" y="498603"/>
                  </a:lnTo>
                  <a:lnTo>
                    <a:pt x="1595491" y="497272"/>
                  </a:lnTo>
                  <a:lnTo>
                    <a:pt x="123015" y="497272"/>
                  </a:lnTo>
                  <a:lnTo>
                    <a:pt x="75249" y="487260"/>
                  </a:lnTo>
                  <a:lnTo>
                    <a:pt x="36134" y="459997"/>
                  </a:lnTo>
                  <a:lnTo>
                    <a:pt x="9706" y="419646"/>
                  </a:lnTo>
                  <a:lnTo>
                    <a:pt x="0" y="370368"/>
                  </a:lnTo>
                  <a:lnTo>
                    <a:pt x="0" y="126873"/>
                  </a:lnTo>
                  <a:lnTo>
                    <a:pt x="9706" y="77612"/>
                  </a:lnTo>
                  <a:lnTo>
                    <a:pt x="36134" y="37270"/>
                  </a:lnTo>
                  <a:lnTo>
                    <a:pt x="75249" y="10011"/>
                  </a:lnTo>
                  <a:lnTo>
                    <a:pt x="123015" y="0"/>
                  </a:lnTo>
                  <a:lnTo>
                    <a:pt x="2175567" y="0"/>
                  </a:lnTo>
                  <a:lnTo>
                    <a:pt x="2223331" y="10011"/>
                  </a:lnTo>
                  <a:lnTo>
                    <a:pt x="2262444" y="37270"/>
                  </a:lnTo>
                  <a:lnTo>
                    <a:pt x="2288872" y="77612"/>
                  </a:lnTo>
                  <a:lnTo>
                    <a:pt x="2298578" y="126873"/>
                  </a:lnTo>
                  <a:lnTo>
                    <a:pt x="2298578" y="370368"/>
                  </a:lnTo>
                  <a:lnTo>
                    <a:pt x="2288872" y="419646"/>
                  </a:lnTo>
                  <a:lnTo>
                    <a:pt x="2262444" y="459997"/>
                  </a:lnTo>
                  <a:lnTo>
                    <a:pt x="2223331" y="487260"/>
                  </a:lnTo>
                  <a:lnTo>
                    <a:pt x="2175567" y="497272"/>
                  </a:lnTo>
                  <a:lnTo>
                    <a:pt x="2076373" y="497272"/>
                  </a:lnTo>
                  <a:lnTo>
                    <a:pt x="2075216" y="498603"/>
                  </a:lnTo>
                  <a:close/>
                </a:path>
              </a:pathLst>
            </a:custGeom>
            <a:solidFill>
              <a:srgbClr val="696B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376986" y="4709197"/>
              <a:ext cx="1113790" cy="336550"/>
            </a:xfrm>
            <a:custGeom>
              <a:avLst/>
              <a:gdLst/>
              <a:ahLst/>
              <a:cxnLst/>
              <a:rect l="l" t="t" r="r" b="b"/>
              <a:pathLst>
                <a:path w="1113790" h="336550">
                  <a:moveTo>
                    <a:pt x="336105" y="168173"/>
                  </a:moveTo>
                  <a:lnTo>
                    <a:pt x="330098" y="123456"/>
                  </a:lnTo>
                  <a:lnTo>
                    <a:pt x="313156" y="83286"/>
                  </a:lnTo>
                  <a:lnTo>
                    <a:pt x="286893" y="49250"/>
                  </a:lnTo>
                  <a:lnTo>
                    <a:pt x="252882" y="22948"/>
                  </a:lnTo>
                  <a:lnTo>
                    <a:pt x="212737" y="6007"/>
                  </a:lnTo>
                  <a:lnTo>
                    <a:pt x="168059" y="0"/>
                  </a:lnTo>
                  <a:lnTo>
                    <a:pt x="123380" y="6007"/>
                  </a:lnTo>
                  <a:lnTo>
                    <a:pt x="83223" y="22948"/>
                  </a:lnTo>
                  <a:lnTo>
                    <a:pt x="49212" y="49250"/>
                  </a:lnTo>
                  <a:lnTo>
                    <a:pt x="22936" y="83286"/>
                  </a:lnTo>
                  <a:lnTo>
                    <a:pt x="5994" y="123456"/>
                  </a:lnTo>
                  <a:lnTo>
                    <a:pt x="0" y="168173"/>
                  </a:lnTo>
                  <a:lnTo>
                    <a:pt x="5994" y="212890"/>
                  </a:lnTo>
                  <a:lnTo>
                    <a:pt x="22936" y="253060"/>
                  </a:lnTo>
                  <a:lnTo>
                    <a:pt x="49212" y="287108"/>
                  </a:lnTo>
                  <a:lnTo>
                    <a:pt x="83223" y="313410"/>
                  </a:lnTo>
                  <a:lnTo>
                    <a:pt x="123380" y="330365"/>
                  </a:lnTo>
                  <a:lnTo>
                    <a:pt x="168059" y="336372"/>
                  </a:lnTo>
                  <a:lnTo>
                    <a:pt x="192252" y="334645"/>
                  </a:lnTo>
                  <a:lnTo>
                    <a:pt x="215366" y="329603"/>
                  </a:lnTo>
                  <a:lnTo>
                    <a:pt x="237185" y="321500"/>
                  </a:lnTo>
                  <a:lnTo>
                    <a:pt x="257454" y="310578"/>
                  </a:lnTo>
                  <a:lnTo>
                    <a:pt x="330822" y="327139"/>
                  </a:lnTo>
                  <a:lnTo>
                    <a:pt x="311035" y="256565"/>
                  </a:lnTo>
                  <a:lnTo>
                    <a:pt x="321652" y="236474"/>
                  </a:lnTo>
                  <a:lnTo>
                    <a:pt x="329526" y="214896"/>
                  </a:lnTo>
                  <a:lnTo>
                    <a:pt x="334416" y="192049"/>
                  </a:lnTo>
                  <a:lnTo>
                    <a:pt x="336105" y="168173"/>
                  </a:lnTo>
                  <a:close/>
                </a:path>
                <a:path w="1113790" h="336550">
                  <a:moveTo>
                    <a:pt x="1113370" y="124282"/>
                  </a:moveTo>
                  <a:lnTo>
                    <a:pt x="1103172" y="82003"/>
                  </a:lnTo>
                  <a:lnTo>
                    <a:pt x="1072972" y="51003"/>
                  </a:lnTo>
                  <a:lnTo>
                    <a:pt x="1031252" y="39497"/>
                  </a:lnTo>
                  <a:lnTo>
                    <a:pt x="1003769" y="44246"/>
                  </a:lnTo>
                  <a:lnTo>
                    <a:pt x="979487" y="57353"/>
                  </a:lnTo>
                  <a:lnTo>
                    <a:pt x="960399" y="77050"/>
                  </a:lnTo>
                  <a:lnTo>
                    <a:pt x="948524" y="101612"/>
                  </a:lnTo>
                  <a:lnTo>
                    <a:pt x="936701" y="76949"/>
                  </a:lnTo>
                  <a:lnTo>
                    <a:pt x="917613" y="57162"/>
                  </a:lnTo>
                  <a:lnTo>
                    <a:pt x="893292" y="43992"/>
                  </a:lnTo>
                  <a:lnTo>
                    <a:pt x="865733" y="39204"/>
                  </a:lnTo>
                  <a:lnTo>
                    <a:pt x="844003" y="42202"/>
                  </a:lnTo>
                  <a:lnTo>
                    <a:pt x="824026" y="50723"/>
                  </a:lnTo>
                  <a:lnTo>
                    <a:pt x="806919" y="64122"/>
                  </a:lnTo>
                  <a:lnTo>
                    <a:pt x="793813" y="81724"/>
                  </a:lnTo>
                  <a:lnTo>
                    <a:pt x="783615" y="124002"/>
                  </a:lnTo>
                  <a:lnTo>
                    <a:pt x="793356" y="166535"/>
                  </a:lnTo>
                  <a:lnTo>
                    <a:pt x="815416" y="206463"/>
                  </a:lnTo>
                  <a:lnTo>
                    <a:pt x="842137" y="240969"/>
                  </a:lnTo>
                  <a:lnTo>
                    <a:pt x="874712" y="275056"/>
                  </a:lnTo>
                  <a:lnTo>
                    <a:pt x="907935" y="304469"/>
                  </a:lnTo>
                  <a:lnTo>
                    <a:pt x="933475" y="324599"/>
                  </a:lnTo>
                  <a:lnTo>
                    <a:pt x="946467" y="335280"/>
                  </a:lnTo>
                  <a:lnTo>
                    <a:pt x="948944" y="336372"/>
                  </a:lnTo>
                  <a:lnTo>
                    <a:pt x="953096" y="333921"/>
                  </a:lnTo>
                  <a:lnTo>
                    <a:pt x="963536" y="324853"/>
                  </a:lnTo>
                  <a:lnTo>
                    <a:pt x="976414" y="314972"/>
                  </a:lnTo>
                  <a:lnTo>
                    <a:pt x="1010767" y="286042"/>
                  </a:lnTo>
                  <a:lnTo>
                    <a:pt x="1044371" y="252958"/>
                  </a:lnTo>
                  <a:lnTo>
                    <a:pt x="1081570" y="206730"/>
                  </a:lnTo>
                  <a:lnTo>
                    <a:pt x="1103630" y="166814"/>
                  </a:lnTo>
                  <a:lnTo>
                    <a:pt x="1113370" y="12428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4988404" y="4717432"/>
              <a:ext cx="183617" cy="18374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4929409" y="4931831"/>
              <a:ext cx="302260" cy="114300"/>
            </a:xfrm>
            <a:custGeom>
              <a:avLst/>
              <a:gdLst/>
              <a:ahLst/>
              <a:cxnLst/>
              <a:rect l="l" t="t" r="r" b="b"/>
              <a:pathLst>
                <a:path w="302259" h="114300">
                  <a:moveTo>
                    <a:pt x="301635" y="113734"/>
                  </a:moveTo>
                  <a:lnTo>
                    <a:pt x="0" y="113734"/>
                  </a:lnTo>
                  <a:lnTo>
                    <a:pt x="0" y="89607"/>
                  </a:lnTo>
                  <a:lnTo>
                    <a:pt x="7036" y="54727"/>
                  </a:lnTo>
                  <a:lnTo>
                    <a:pt x="26227" y="26244"/>
                  </a:lnTo>
                  <a:lnTo>
                    <a:pt x="54697" y="7041"/>
                  </a:lnTo>
                  <a:lnTo>
                    <a:pt x="89568" y="0"/>
                  </a:lnTo>
                  <a:lnTo>
                    <a:pt x="212074" y="0"/>
                  </a:lnTo>
                  <a:lnTo>
                    <a:pt x="246929" y="7041"/>
                  </a:lnTo>
                  <a:lnTo>
                    <a:pt x="275398" y="26244"/>
                  </a:lnTo>
                  <a:lnTo>
                    <a:pt x="294595" y="54727"/>
                  </a:lnTo>
                  <a:lnTo>
                    <a:pt x="301635" y="89607"/>
                  </a:lnTo>
                  <a:lnTo>
                    <a:pt x="301635" y="1137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2319832" y="3191682"/>
            <a:ext cx="3294595" cy="32893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562057" y="3191682"/>
            <a:ext cx="3294595" cy="32893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111245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44490" algn="l"/>
              </a:tabLst>
            </a:pPr>
            <a:r>
              <a:rPr sz="6400" spc="375" dirty="0">
                <a:solidFill>
                  <a:srgbClr val="5D8E7B"/>
                </a:solidFill>
              </a:rPr>
              <a:t>STRATEGIE	</a:t>
            </a:r>
            <a:r>
              <a:rPr sz="6400" spc="645" dirty="0">
                <a:solidFill>
                  <a:srgbClr val="5D8E7B"/>
                </a:solidFill>
              </a:rPr>
              <a:t>MARKETING</a:t>
            </a:r>
            <a:endParaRPr sz="6400"/>
          </a:p>
        </p:txBody>
      </p:sp>
      <p:sp>
        <p:nvSpPr>
          <p:cNvPr id="12" name="object 12"/>
          <p:cNvSpPr txBox="1"/>
          <p:nvPr/>
        </p:nvSpPr>
        <p:spPr>
          <a:xfrm>
            <a:off x="1190245" y="2163975"/>
            <a:ext cx="16431894" cy="4959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856739" algn="l"/>
                <a:tab pos="3031490" algn="l"/>
                <a:tab pos="3856354" algn="l"/>
                <a:tab pos="5721985" algn="l"/>
                <a:tab pos="6579234" algn="l"/>
                <a:tab pos="9422130" algn="l"/>
                <a:tab pos="11462385" algn="l"/>
                <a:tab pos="12120880" algn="l"/>
                <a:tab pos="14531975" algn="l"/>
                <a:tab pos="16245205" algn="l"/>
              </a:tabLst>
            </a:pPr>
            <a:r>
              <a:rPr sz="3050" spc="-260" dirty="0">
                <a:solidFill>
                  <a:srgbClr val="696B25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696B25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696B2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696B2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696B2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696B2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696B2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696B25"/>
                </a:solidFill>
                <a:latin typeface="Arial"/>
                <a:cs typeface="Arial"/>
              </a:rPr>
              <a:t>	</a:t>
            </a:r>
            <a:r>
              <a:rPr sz="3050" spc="-484" dirty="0">
                <a:solidFill>
                  <a:srgbClr val="696B25"/>
                </a:solidFill>
                <a:latin typeface="Arial"/>
                <a:cs typeface="Arial"/>
              </a:rPr>
              <a:t>S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696B25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696B2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696B25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696B25"/>
                </a:solidFill>
                <a:latin typeface="Arial"/>
                <a:cs typeface="Arial"/>
              </a:rPr>
              <a:t>	</a:t>
            </a:r>
            <a:r>
              <a:rPr sz="3050" spc="-595" dirty="0">
                <a:solidFill>
                  <a:srgbClr val="696B2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696B2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696B2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696B25"/>
                </a:solidFill>
                <a:latin typeface="Arial"/>
                <a:cs typeface="Arial"/>
              </a:rPr>
              <a:t>	</a:t>
            </a:r>
            <a:r>
              <a:rPr sz="3050" spc="-370" dirty="0">
                <a:solidFill>
                  <a:srgbClr val="696B25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235" dirty="0">
                <a:solidFill>
                  <a:srgbClr val="696B25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696B2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696B25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696B25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696B2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696B2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696B25"/>
                </a:solidFill>
                <a:latin typeface="Arial"/>
                <a:cs typeface="Arial"/>
              </a:rPr>
              <a:t>	</a:t>
            </a:r>
            <a:r>
              <a:rPr sz="3050" spc="-260" dirty="0">
                <a:solidFill>
                  <a:srgbClr val="696B25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696B25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696B25"/>
                </a:solidFill>
                <a:latin typeface="Arial"/>
                <a:cs typeface="Arial"/>
              </a:rPr>
              <a:t>I</a:t>
            </a:r>
            <a:r>
              <a:rPr sz="3050" dirty="0">
                <a:solidFill>
                  <a:srgbClr val="696B25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696B25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696B2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696B25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430" dirty="0">
                <a:solidFill>
                  <a:srgbClr val="696B25"/>
                </a:solidFill>
                <a:latin typeface="Arial"/>
                <a:cs typeface="Arial"/>
              </a:rPr>
              <a:t>M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696B2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696B2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696B2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696B25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696B25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696B2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696B25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696B25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696B25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120" dirty="0">
                <a:solidFill>
                  <a:srgbClr val="696B25"/>
                </a:solidFill>
                <a:latin typeface="Arial"/>
                <a:cs typeface="Arial"/>
              </a:rPr>
              <a:t>'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370" dirty="0">
                <a:solidFill>
                  <a:srgbClr val="696B25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696B2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696B2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696B25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696B25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696B2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696B25"/>
                </a:solidFill>
                <a:latin typeface="Arial"/>
                <a:cs typeface="Arial"/>
              </a:rPr>
              <a:t>R</a:t>
            </a:r>
            <a:r>
              <a:rPr sz="3050" dirty="0">
                <a:solidFill>
                  <a:srgbClr val="696B25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696B25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696B25"/>
                </a:solidFill>
                <a:latin typeface="Arial"/>
                <a:cs typeface="Arial"/>
              </a:rPr>
              <a:t>E</a:t>
            </a:r>
            <a:r>
              <a:rPr sz="3050" dirty="0">
                <a:solidFill>
                  <a:srgbClr val="696B25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696B25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696B25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696B2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696B2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696B2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696B2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696B25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696B2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696B2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696B2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696B25"/>
                </a:solidFill>
                <a:latin typeface="Arial"/>
                <a:cs typeface="Arial"/>
              </a:rPr>
              <a:t>	</a:t>
            </a:r>
            <a:r>
              <a:rPr sz="3050" spc="-235" dirty="0">
                <a:solidFill>
                  <a:srgbClr val="696B25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696B2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696B25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696B2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696B2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696B2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484" dirty="0" smtClean="0">
                <a:solidFill>
                  <a:srgbClr val="696B25"/>
                </a:solidFill>
                <a:latin typeface="Arial"/>
                <a:cs typeface="Arial"/>
              </a:rPr>
              <a:t>S</a:t>
            </a:r>
            <a:r>
              <a:rPr lang="fr-FR" sz="3050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335" dirty="0" smtClean="0">
                <a:solidFill>
                  <a:srgbClr val="696B25"/>
                </a:solidFill>
                <a:latin typeface="Arial"/>
                <a:cs typeface="Arial"/>
              </a:rPr>
              <a:t>?</a:t>
            </a:r>
            <a:endParaRPr sz="305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628437" y="6806148"/>
            <a:ext cx="4566920" cy="308483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113030" algn="ctr">
              <a:lnSpc>
                <a:spcPct val="100000"/>
              </a:lnSpc>
              <a:spcBef>
                <a:spcPts val="1155"/>
              </a:spcBef>
              <a:tabLst>
                <a:tab pos="969010" algn="l"/>
                <a:tab pos="1805939" algn="l"/>
                <a:tab pos="2328545" algn="l"/>
              </a:tabLst>
            </a:pPr>
            <a:r>
              <a:rPr sz="2750" spc="-459" dirty="0">
                <a:solidFill>
                  <a:srgbClr val="696B25"/>
                </a:solidFill>
                <a:latin typeface="Arial"/>
                <a:cs typeface="Arial"/>
              </a:rPr>
              <a:t>S </a:t>
            </a:r>
            <a:r>
              <a:rPr sz="2750" spc="-240" dirty="0">
                <a:solidFill>
                  <a:srgbClr val="696B25"/>
                </a:solidFill>
                <a:latin typeface="Arial"/>
                <a:cs typeface="Arial"/>
              </a:rPr>
              <a:t>I</a:t>
            </a:r>
            <a:r>
              <a:rPr sz="2750" spc="-350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2750" spc="-625" dirty="0">
                <a:solidFill>
                  <a:srgbClr val="696B25"/>
                </a:solidFill>
                <a:latin typeface="Arial"/>
                <a:cs typeface="Arial"/>
              </a:rPr>
              <a:t>T </a:t>
            </a:r>
            <a:r>
              <a:rPr sz="2750" spc="-5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696B25"/>
                </a:solidFill>
                <a:latin typeface="Arial"/>
                <a:cs typeface="Arial"/>
              </a:rPr>
              <a:t>E	</a:t>
            </a:r>
            <a:r>
              <a:rPr sz="2750" spc="-720" dirty="0">
                <a:solidFill>
                  <a:srgbClr val="696B25"/>
                </a:solidFill>
                <a:latin typeface="Arial"/>
                <a:cs typeface="Arial"/>
              </a:rPr>
              <a:t>W       </a:t>
            </a:r>
            <a:r>
              <a:rPr sz="2750" spc="-710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696B25"/>
                </a:solidFill>
                <a:latin typeface="Arial"/>
                <a:cs typeface="Arial"/>
              </a:rPr>
              <a:t>E</a:t>
            </a:r>
            <a:r>
              <a:rPr sz="2750" spc="-40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2750" spc="-545" dirty="0">
                <a:solidFill>
                  <a:srgbClr val="696B25"/>
                </a:solidFill>
                <a:latin typeface="Arial"/>
                <a:cs typeface="Arial"/>
              </a:rPr>
              <a:t>B	</a:t>
            </a:r>
            <a:r>
              <a:rPr sz="2750" spc="-505" dirty="0">
                <a:solidFill>
                  <a:srgbClr val="696B25"/>
                </a:solidFill>
                <a:latin typeface="Arial"/>
                <a:cs typeface="Arial"/>
              </a:rPr>
              <a:t>E</a:t>
            </a:r>
            <a:r>
              <a:rPr sz="2750" spc="-40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2750" spc="-625" dirty="0">
                <a:solidFill>
                  <a:srgbClr val="696B25"/>
                </a:solidFill>
                <a:latin typeface="Arial"/>
                <a:cs typeface="Arial"/>
              </a:rPr>
              <a:t>T	</a:t>
            </a:r>
            <a:r>
              <a:rPr sz="2750" spc="-459" dirty="0">
                <a:solidFill>
                  <a:srgbClr val="696B25"/>
                </a:solidFill>
                <a:latin typeface="Arial"/>
                <a:cs typeface="Arial"/>
              </a:rPr>
              <a:t>S </a:t>
            </a:r>
            <a:r>
              <a:rPr sz="2750" spc="-505" dirty="0">
                <a:solidFill>
                  <a:srgbClr val="696B25"/>
                </a:solidFill>
                <a:latin typeface="Arial"/>
                <a:cs typeface="Arial"/>
              </a:rPr>
              <a:t>E</a:t>
            </a:r>
            <a:r>
              <a:rPr sz="2750" spc="-35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696B25"/>
                </a:solidFill>
                <a:latin typeface="Arial"/>
                <a:cs typeface="Arial"/>
              </a:rPr>
              <a:t>O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220" dirty="0">
                <a:latin typeface="Arial"/>
                <a:cs typeface="Arial"/>
              </a:rPr>
              <a:t>Ce </a:t>
            </a:r>
            <a:r>
              <a:rPr sz="2750" spc="-155" dirty="0">
                <a:latin typeface="Arial"/>
                <a:cs typeface="Arial"/>
              </a:rPr>
              <a:t>site </a:t>
            </a:r>
            <a:r>
              <a:rPr sz="2750" spc="-200" dirty="0">
                <a:latin typeface="Arial"/>
                <a:cs typeface="Arial"/>
              </a:rPr>
              <a:t>web </a:t>
            </a:r>
            <a:r>
              <a:rPr sz="2750" spc="-180" dirty="0">
                <a:latin typeface="Arial"/>
                <a:cs typeface="Arial"/>
              </a:rPr>
              <a:t>pourra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215" dirty="0">
                <a:latin typeface="Arial"/>
                <a:cs typeface="Arial"/>
              </a:rPr>
              <a:t>servir </a:t>
            </a:r>
            <a:r>
              <a:rPr sz="2750" spc="-185" dirty="0">
                <a:latin typeface="Arial"/>
                <a:cs typeface="Arial"/>
              </a:rPr>
              <a:t>de  </a:t>
            </a:r>
            <a:r>
              <a:rPr sz="2750" spc="-145" dirty="0">
                <a:latin typeface="Arial"/>
                <a:cs typeface="Arial"/>
              </a:rPr>
              <a:t>vitrine. </a:t>
            </a:r>
            <a:r>
              <a:rPr sz="2750" spc="-150" dirty="0">
                <a:latin typeface="Arial"/>
                <a:cs typeface="Arial"/>
              </a:rPr>
              <a:t>Il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55" dirty="0">
                <a:latin typeface="Arial"/>
                <a:cs typeface="Arial"/>
              </a:rPr>
              <a:t>permettra </a:t>
            </a:r>
            <a:r>
              <a:rPr sz="2750" spc="-270" dirty="0">
                <a:latin typeface="Arial"/>
                <a:cs typeface="Arial"/>
              </a:rPr>
              <a:t>une  </a:t>
            </a:r>
            <a:r>
              <a:rPr sz="2750" spc="-190" dirty="0">
                <a:latin typeface="Arial"/>
                <a:cs typeface="Arial"/>
              </a:rPr>
              <a:t>meilleure </a:t>
            </a:r>
            <a:r>
              <a:rPr sz="2750" spc="-114" dirty="0">
                <a:latin typeface="Arial"/>
                <a:cs typeface="Arial"/>
              </a:rPr>
              <a:t>réactivité </a:t>
            </a:r>
            <a:r>
              <a:rPr sz="2750" spc="-90" dirty="0">
                <a:latin typeface="Arial"/>
                <a:cs typeface="Arial"/>
              </a:rPr>
              <a:t>et  </a:t>
            </a:r>
            <a:r>
              <a:rPr sz="2750" spc="-220" dirty="0">
                <a:latin typeface="Arial"/>
                <a:cs typeface="Arial"/>
              </a:rPr>
              <a:t>connaissance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300" dirty="0">
                <a:latin typeface="Arial"/>
                <a:cs typeface="Arial"/>
              </a:rPr>
              <a:t>nos </a:t>
            </a:r>
            <a:r>
              <a:rPr sz="2750" spc="-150" dirty="0">
                <a:latin typeface="Arial"/>
                <a:cs typeface="Arial"/>
              </a:rPr>
              <a:t>clients. </a:t>
            </a:r>
            <a:r>
              <a:rPr sz="2750" spc="-355" dirty="0">
                <a:latin typeface="Arial"/>
                <a:cs typeface="Arial"/>
              </a:rPr>
              <a:t>Nous  </a:t>
            </a:r>
            <a:r>
              <a:rPr sz="2750" spc="-204" dirty="0">
                <a:latin typeface="Arial"/>
                <a:cs typeface="Arial"/>
              </a:rPr>
              <a:t>développerons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30" dirty="0">
                <a:latin typeface="Arial"/>
                <a:cs typeface="Arial"/>
              </a:rPr>
              <a:t>visibilité  </a:t>
            </a:r>
            <a:r>
              <a:rPr sz="2750" spc="-185" dirty="0">
                <a:latin typeface="Arial"/>
                <a:cs typeface="Arial"/>
              </a:rPr>
              <a:t>également </a:t>
            </a:r>
            <a:r>
              <a:rPr sz="2750" spc="-150" dirty="0">
                <a:latin typeface="Arial"/>
                <a:cs typeface="Arial"/>
              </a:rPr>
              <a:t>grâce </a:t>
            </a:r>
            <a:r>
              <a:rPr sz="2750" spc="-245" dirty="0">
                <a:latin typeface="Arial"/>
                <a:cs typeface="Arial"/>
              </a:rPr>
              <a:t>aux </a:t>
            </a:r>
            <a:r>
              <a:rPr sz="2750" spc="-160" dirty="0">
                <a:latin typeface="Arial"/>
                <a:cs typeface="Arial"/>
              </a:rPr>
              <a:t>outils</a:t>
            </a:r>
            <a:r>
              <a:rPr sz="2750" spc="280" dirty="0">
                <a:latin typeface="Arial"/>
                <a:cs typeface="Arial"/>
              </a:rPr>
              <a:t> </a:t>
            </a:r>
            <a:r>
              <a:rPr sz="2750" spc="-320" dirty="0">
                <a:latin typeface="Arial"/>
                <a:cs typeface="Arial"/>
              </a:rPr>
              <a:t>SEO.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654099" y="6806148"/>
            <a:ext cx="5045710" cy="230378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67310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696B25"/>
                </a:solidFill>
                <a:latin typeface="Arial"/>
                <a:cs typeface="Arial"/>
              </a:rPr>
              <a:t>P </a:t>
            </a:r>
            <a:r>
              <a:rPr sz="2750" spc="-355" dirty="0">
                <a:solidFill>
                  <a:srgbClr val="696B25"/>
                </a:solidFill>
                <a:latin typeface="Arial"/>
                <a:cs typeface="Arial"/>
              </a:rPr>
              <a:t>A </a:t>
            </a:r>
            <a:r>
              <a:rPr sz="2750" spc="-685" dirty="0">
                <a:solidFill>
                  <a:srgbClr val="696B25"/>
                </a:solidFill>
                <a:latin typeface="Arial"/>
                <a:cs typeface="Arial"/>
              </a:rPr>
              <a:t>R </a:t>
            </a:r>
            <a:r>
              <a:rPr sz="2750" spc="-625" dirty="0">
                <a:solidFill>
                  <a:srgbClr val="696B25"/>
                </a:solidFill>
                <a:latin typeface="Arial"/>
                <a:cs typeface="Arial"/>
              </a:rPr>
              <a:t>T </a:t>
            </a:r>
            <a:r>
              <a:rPr sz="2750" spc="-505" dirty="0">
                <a:solidFill>
                  <a:srgbClr val="696B25"/>
                </a:solidFill>
                <a:latin typeface="Arial"/>
                <a:cs typeface="Arial"/>
              </a:rPr>
              <a:t>E </a:t>
            </a:r>
            <a:r>
              <a:rPr sz="2750" spc="-545" dirty="0">
                <a:solidFill>
                  <a:srgbClr val="696B25"/>
                </a:solidFill>
                <a:latin typeface="Arial"/>
                <a:cs typeface="Arial"/>
              </a:rPr>
              <a:t>N </a:t>
            </a:r>
            <a:r>
              <a:rPr sz="2750" spc="-355" dirty="0">
                <a:solidFill>
                  <a:srgbClr val="696B25"/>
                </a:solidFill>
                <a:latin typeface="Arial"/>
                <a:cs typeface="Arial"/>
              </a:rPr>
              <a:t>A </a:t>
            </a:r>
            <a:r>
              <a:rPr sz="2750" spc="-685" dirty="0">
                <a:solidFill>
                  <a:srgbClr val="696B25"/>
                </a:solidFill>
                <a:latin typeface="Arial"/>
                <a:cs typeface="Arial"/>
              </a:rPr>
              <a:t>R </a:t>
            </a:r>
            <a:r>
              <a:rPr sz="2750" spc="-240" dirty="0">
                <a:solidFill>
                  <a:srgbClr val="696B25"/>
                </a:solidFill>
                <a:latin typeface="Arial"/>
                <a:cs typeface="Arial"/>
              </a:rPr>
              <a:t>I </a:t>
            </a:r>
            <a:r>
              <a:rPr sz="2750" spc="-355" dirty="0">
                <a:solidFill>
                  <a:srgbClr val="696B25"/>
                </a:solidFill>
                <a:latin typeface="Arial"/>
                <a:cs typeface="Arial"/>
              </a:rPr>
              <a:t>A </a:t>
            </a:r>
            <a:r>
              <a:rPr sz="2750" spc="-625" dirty="0">
                <a:solidFill>
                  <a:srgbClr val="696B25"/>
                </a:solidFill>
                <a:latin typeface="Arial"/>
                <a:cs typeface="Arial"/>
              </a:rPr>
              <a:t>T</a:t>
            </a:r>
            <a:r>
              <a:rPr sz="2750" spc="-59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2750" spc="-459" dirty="0">
                <a:solidFill>
                  <a:srgbClr val="696B25"/>
                </a:solidFill>
                <a:latin typeface="Arial"/>
                <a:cs typeface="Arial"/>
              </a:rPr>
              <a:t>S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385" dirty="0">
                <a:latin typeface="Arial"/>
                <a:cs typeface="Arial"/>
              </a:rPr>
              <a:t>Les </a:t>
            </a:r>
            <a:r>
              <a:rPr sz="2750" spc="-125" dirty="0">
                <a:latin typeface="Arial"/>
                <a:cs typeface="Arial"/>
              </a:rPr>
              <a:t>différents </a:t>
            </a:r>
            <a:r>
              <a:rPr sz="2750" spc="-170" dirty="0">
                <a:latin typeface="Arial"/>
                <a:cs typeface="Arial"/>
              </a:rPr>
              <a:t>partenaires </a:t>
            </a:r>
            <a:r>
              <a:rPr sz="2750" spc="-220" dirty="0">
                <a:latin typeface="Arial"/>
                <a:cs typeface="Arial"/>
              </a:rPr>
              <a:t>que </a:t>
            </a:r>
            <a:r>
              <a:rPr sz="2750" spc="-295" dirty="0">
                <a:latin typeface="Arial"/>
                <a:cs typeface="Arial"/>
              </a:rPr>
              <a:t>nous  </a:t>
            </a:r>
            <a:r>
              <a:rPr sz="2750" spc="-275" dirty="0">
                <a:latin typeface="Arial"/>
                <a:cs typeface="Arial"/>
              </a:rPr>
              <a:t>avons </a:t>
            </a:r>
            <a:r>
              <a:rPr sz="2750" spc="-210" dirty="0">
                <a:latin typeface="Arial"/>
                <a:cs typeface="Arial"/>
              </a:rPr>
              <a:t>choisis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210" dirty="0">
                <a:latin typeface="Arial"/>
                <a:cs typeface="Arial"/>
              </a:rPr>
              <a:t>choisirons </a:t>
            </a:r>
            <a:r>
              <a:rPr sz="2750" spc="-200" dirty="0">
                <a:latin typeface="Arial"/>
                <a:cs typeface="Arial"/>
              </a:rPr>
              <a:t>seront </a:t>
            </a:r>
            <a:r>
              <a:rPr sz="2750" spc="-114" dirty="0">
                <a:latin typeface="Arial"/>
                <a:cs typeface="Arial"/>
              </a:rPr>
              <a:t>la  </a:t>
            </a:r>
            <a:r>
              <a:rPr sz="2750" spc="-200" dirty="0">
                <a:latin typeface="Arial"/>
                <a:cs typeface="Arial"/>
              </a:rPr>
              <a:t>pour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204" dirty="0">
                <a:latin typeface="Arial"/>
                <a:cs typeface="Arial"/>
              </a:rPr>
              <a:t>croissance </a:t>
            </a:r>
            <a:r>
              <a:rPr sz="2750" spc="-260" dirty="0">
                <a:latin typeface="Arial"/>
                <a:cs typeface="Arial"/>
              </a:rPr>
              <a:t>mais </a:t>
            </a:r>
            <a:r>
              <a:rPr sz="2750" spc="-254" dirty="0">
                <a:latin typeface="Arial"/>
                <a:cs typeface="Arial"/>
              </a:rPr>
              <a:t>aussi </a:t>
            </a:r>
            <a:r>
              <a:rPr sz="2750" spc="-200" dirty="0">
                <a:latin typeface="Arial"/>
                <a:cs typeface="Arial"/>
              </a:rPr>
              <a:t>pour 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95" dirty="0">
                <a:latin typeface="Arial"/>
                <a:cs typeface="Arial"/>
              </a:rPr>
              <a:t>image </a:t>
            </a:r>
            <a:r>
              <a:rPr sz="2750" spc="-185" dirty="0">
                <a:latin typeface="Arial"/>
                <a:cs typeface="Arial"/>
              </a:rPr>
              <a:t>de</a:t>
            </a:r>
            <a:r>
              <a:rPr sz="2750" spc="140" dirty="0">
                <a:latin typeface="Arial"/>
                <a:cs typeface="Arial"/>
              </a:rPr>
              <a:t> </a:t>
            </a:r>
            <a:r>
              <a:rPr sz="2750" spc="-215" dirty="0">
                <a:latin typeface="Arial"/>
                <a:cs typeface="Arial"/>
              </a:rPr>
              <a:t>marque.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044883" y="6806148"/>
            <a:ext cx="4657725" cy="230378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2225" algn="ctr">
              <a:lnSpc>
                <a:spcPct val="100000"/>
              </a:lnSpc>
              <a:spcBef>
                <a:spcPts val="1155"/>
              </a:spcBef>
              <a:tabLst>
                <a:tab pos="1712595" algn="l"/>
              </a:tabLst>
            </a:pPr>
            <a:r>
              <a:rPr sz="2750" spc="-685" dirty="0">
                <a:solidFill>
                  <a:srgbClr val="696B25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696B25"/>
                </a:solidFill>
                <a:latin typeface="Arial"/>
                <a:cs typeface="Arial"/>
              </a:rPr>
              <a:t>É </a:t>
            </a:r>
            <a:r>
              <a:rPr sz="2750" spc="-459" dirty="0">
                <a:solidFill>
                  <a:srgbClr val="696B25"/>
                </a:solidFill>
                <a:latin typeface="Arial"/>
                <a:cs typeface="Arial"/>
              </a:rPr>
              <a:t>S </a:t>
            </a:r>
            <a:r>
              <a:rPr sz="2750" spc="-505" dirty="0">
                <a:solidFill>
                  <a:srgbClr val="696B25"/>
                </a:solidFill>
                <a:latin typeface="Arial"/>
                <a:cs typeface="Arial"/>
              </a:rPr>
              <a:t>E </a:t>
            </a:r>
            <a:r>
              <a:rPr sz="2750" spc="-355" dirty="0">
                <a:solidFill>
                  <a:srgbClr val="696B25"/>
                </a:solidFill>
                <a:latin typeface="Arial"/>
                <a:cs typeface="Arial"/>
              </a:rPr>
              <a:t>A</a:t>
            </a:r>
            <a:r>
              <a:rPr sz="2750" spc="-180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2750" spc="-484" dirty="0">
                <a:solidFill>
                  <a:srgbClr val="696B25"/>
                </a:solidFill>
                <a:latin typeface="Arial"/>
                <a:cs typeface="Arial"/>
              </a:rPr>
              <a:t>U</a:t>
            </a:r>
            <a:r>
              <a:rPr sz="2750" spc="-40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2750" spc="-380" dirty="0">
                <a:solidFill>
                  <a:srgbClr val="696B25"/>
                </a:solidFill>
                <a:latin typeface="Arial"/>
                <a:cs typeface="Arial"/>
              </a:rPr>
              <a:t>X	</a:t>
            </a:r>
            <a:r>
              <a:rPr sz="2750" spc="-459" dirty="0">
                <a:solidFill>
                  <a:srgbClr val="696B25"/>
                </a:solidFill>
                <a:latin typeface="Arial"/>
                <a:cs typeface="Arial"/>
              </a:rPr>
              <a:t>S</a:t>
            </a:r>
            <a:r>
              <a:rPr sz="2750" spc="-409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696B25"/>
                </a:solidFill>
                <a:latin typeface="Arial"/>
                <a:cs typeface="Arial"/>
              </a:rPr>
              <a:t>O</a:t>
            </a:r>
            <a:r>
              <a:rPr sz="2750" spc="-40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2750" spc="-240" dirty="0">
                <a:solidFill>
                  <a:srgbClr val="696B25"/>
                </a:solidFill>
                <a:latin typeface="Arial"/>
                <a:cs typeface="Arial"/>
              </a:rPr>
              <a:t>C</a:t>
            </a:r>
            <a:r>
              <a:rPr sz="2750" spc="-409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2750" spc="-240" dirty="0">
                <a:solidFill>
                  <a:srgbClr val="696B25"/>
                </a:solidFill>
                <a:latin typeface="Arial"/>
                <a:cs typeface="Arial"/>
              </a:rPr>
              <a:t>I</a:t>
            </a:r>
            <a:r>
              <a:rPr sz="2750" spc="-409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2750" spc="-355" dirty="0">
                <a:solidFill>
                  <a:srgbClr val="696B25"/>
                </a:solidFill>
                <a:latin typeface="Arial"/>
                <a:cs typeface="Arial"/>
              </a:rPr>
              <a:t>A</a:t>
            </a:r>
            <a:r>
              <a:rPr sz="2750" spc="-409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2750" spc="-484" dirty="0">
                <a:solidFill>
                  <a:srgbClr val="696B25"/>
                </a:solidFill>
                <a:latin typeface="Arial"/>
                <a:cs typeface="Arial"/>
              </a:rPr>
              <a:t>U</a:t>
            </a:r>
            <a:r>
              <a:rPr sz="2750" spc="-40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2750" spc="-380" dirty="0">
                <a:solidFill>
                  <a:srgbClr val="696B25"/>
                </a:solidFill>
                <a:latin typeface="Arial"/>
                <a:cs typeface="Arial"/>
              </a:rPr>
              <a:t>X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70" dirty="0">
                <a:latin typeface="Arial"/>
                <a:cs typeface="Arial"/>
              </a:rPr>
              <a:t>Grâce </a:t>
            </a:r>
            <a:r>
              <a:rPr sz="2750" spc="-165" dirty="0">
                <a:latin typeface="Arial"/>
                <a:cs typeface="Arial"/>
              </a:rPr>
              <a:t>à </a:t>
            </a:r>
            <a:r>
              <a:rPr sz="2750" spc="-90" dirty="0">
                <a:latin typeface="Arial"/>
                <a:cs typeface="Arial"/>
              </a:rPr>
              <a:t>cette </a:t>
            </a:r>
            <a:r>
              <a:rPr sz="2750" spc="-200" dirty="0">
                <a:latin typeface="Arial"/>
                <a:cs typeface="Arial"/>
              </a:rPr>
              <a:t>campagne, </a:t>
            </a:r>
            <a:r>
              <a:rPr sz="2750" spc="-295" dirty="0">
                <a:latin typeface="Arial"/>
                <a:cs typeface="Arial"/>
              </a:rPr>
              <a:t>nous  </a:t>
            </a:r>
            <a:r>
              <a:rPr sz="2750" spc="-229" dirty="0">
                <a:latin typeface="Arial"/>
                <a:cs typeface="Arial"/>
              </a:rPr>
              <a:t>pourrons </a:t>
            </a:r>
            <a:r>
              <a:rPr sz="2750" spc="-120" dirty="0">
                <a:latin typeface="Arial"/>
                <a:cs typeface="Arial"/>
              </a:rPr>
              <a:t>accroitre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40" dirty="0">
                <a:latin typeface="Arial"/>
                <a:cs typeface="Arial"/>
              </a:rPr>
              <a:t>notoriété, 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95" dirty="0">
                <a:latin typeface="Arial"/>
                <a:cs typeface="Arial"/>
              </a:rPr>
              <a:t>image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235" dirty="0">
                <a:latin typeface="Arial"/>
                <a:cs typeface="Arial"/>
              </a:rPr>
              <a:t>marque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190" dirty="0">
                <a:latin typeface="Arial"/>
                <a:cs typeface="Arial"/>
              </a:rPr>
              <a:t>générer  </a:t>
            </a:r>
            <a:r>
              <a:rPr sz="2750" spc="-225" dirty="0">
                <a:latin typeface="Arial"/>
                <a:cs typeface="Arial"/>
              </a:rPr>
              <a:t>du </a:t>
            </a:r>
            <a:r>
              <a:rPr sz="2750" spc="-60" dirty="0">
                <a:latin typeface="Arial"/>
                <a:cs typeface="Arial"/>
              </a:rPr>
              <a:t>trafic </a:t>
            </a:r>
            <a:r>
              <a:rPr sz="2750" spc="-285" dirty="0">
                <a:latin typeface="Arial"/>
                <a:cs typeface="Arial"/>
              </a:rPr>
              <a:t>sur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55" dirty="0">
                <a:latin typeface="Arial"/>
                <a:cs typeface="Arial"/>
              </a:rPr>
              <a:t>site</a:t>
            </a:r>
            <a:r>
              <a:rPr sz="2750" spc="-105" dirty="0">
                <a:latin typeface="Arial"/>
                <a:cs typeface="Arial"/>
              </a:rPr>
              <a:t> </a:t>
            </a:r>
            <a:r>
              <a:rPr sz="2750" spc="-175" dirty="0">
                <a:latin typeface="Arial"/>
                <a:cs typeface="Arial"/>
              </a:rPr>
              <a:t>web.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574042" y="0"/>
            <a:ext cx="557530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73760" algn="just">
              <a:lnSpc>
                <a:spcPct val="114999"/>
              </a:lnSpc>
              <a:spcBef>
                <a:spcPts val="100"/>
              </a:spcBef>
            </a:pP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La stratégie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marketing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essentiel </a:t>
            </a:r>
            <a:r>
              <a:rPr sz="2000" i="1" spc="-10" dirty="0">
                <a:solidFill>
                  <a:srgbClr val="EB5D59"/>
                </a:solidFill>
                <a:latin typeface="Trebuchet MS"/>
                <a:cs typeface="Trebuchet MS"/>
              </a:rPr>
              <a:t>au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bon 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fonctionnement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d'une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entreprise.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114" dirty="0">
                <a:solidFill>
                  <a:srgbClr val="EB5D59"/>
                </a:solidFill>
                <a:latin typeface="Trebuchet MS"/>
                <a:cs typeface="Trebuchet MS"/>
              </a:rPr>
              <a:t>effet,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représente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 </a:t>
            </a: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court,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moyen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</a:t>
            </a:r>
            <a:r>
              <a:rPr sz="2000" i="1" spc="-21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long</a:t>
            </a:r>
            <a:endParaRPr sz="2000">
              <a:latin typeface="Trebuchet MS"/>
              <a:cs typeface="Trebuchet MS"/>
            </a:endParaRPr>
          </a:p>
          <a:p>
            <a:pPr marL="1804670" algn="just">
              <a:lnSpc>
                <a:spcPct val="100000"/>
              </a:lnSpc>
              <a:spcBef>
                <a:spcPts val="360"/>
              </a:spcBef>
            </a:pP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terme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atteindre </a:t>
            </a:r>
            <a:r>
              <a:rPr sz="2000" i="1" spc="-5" dirty="0">
                <a:solidFill>
                  <a:srgbClr val="EB5D59"/>
                </a:solidFill>
                <a:latin typeface="Trebuchet MS"/>
                <a:cs typeface="Trebuchet MS"/>
              </a:rPr>
              <a:t>ses</a:t>
            </a:r>
            <a:r>
              <a:rPr sz="2000" i="1" spc="2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objectifs.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736281" y="3191682"/>
            <a:ext cx="3295015" cy="3289300"/>
          </a:xfrm>
          <a:custGeom>
            <a:avLst/>
            <a:gdLst/>
            <a:ahLst/>
            <a:cxnLst/>
            <a:rect l="l" t="t" r="r" b="b"/>
            <a:pathLst>
              <a:path w="3295015" h="3289300">
                <a:moveTo>
                  <a:pt x="1946721" y="25400"/>
                </a:moveTo>
                <a:lnTo>
                  <a:pt x="1347873" y="25400"/>
                </a:lnTo>
                <a:lnTo>
                  <a:pt x="1446416" y="0"/>
                </a:lnTo>
                <a:lnTo>
                  <a:pt x="1848179" y="0"/>
                </a:lnTo>
                <a:lnTo>
                  <a:pt x="1946721" y="25400"/>
                </a:lnTo>
                <a:close/>
              </a:path>
              <a:path w="3295015" h="3289300">
                <a:moveTo>
                  <a:pt x="1946721" y="3263900"/>
                </a:moveTo>
                <a:lnTo>
                  <a:pt x="1347873" y="3263900"/>
                </a:lnTo>
                <a:lnTo>
                  <a:pt x="1062382" y="3187700"/>
                </a:lnTo>
                <a:lnTo>
                  <a:pt x="1016557" y="3162300"/>
                </a:lnTo>
                <a:lnTo>
                  <a:pt x="971305" y="3149600"/>
                </a:lnTo>
                <a:lnTo>
                  <a:pt x="926652" y="3124200"/>
                </a:lnTo>
                <a:lnTo>
                  <a:pt x="839250" y="3073400"/>
                </a:lnTo>
                <a:lnTo>
                  <a:pt x="754562" y="3022600"/>
                </a:lnTo>
                <a:lnTo>
                  <a:pt x="713303" y="2997200"/>
                </a:lnTo>
                <a:lnTo>
                  <a:pt x="672802" y="2971800"/>
                </a:lnTo>
                <a:lnTo>
                  <a:pt x="633086" y="2933700"/>
                </a:lnTo>
                <a:lnTo>
                  <a:pt x="594182" y="2908300"/>
                </a:lnTo>
                <a:lnTo>
                  <a:pt x="556115" y="2870200"/>
                </a:lnTo>
                <a:lnTo>
                  <a:pt x="518913" y="2844800"/>
                </a:lnTo>
                <a:lnTo>
                  <a:pt x="482601" y="2806700"/>
                </a:lnTo>
                <a:lnTo>
                  <a:pt x="447292" y="2768600"/>
                </a:lnTo>
                <a:lnTo>
                  <a:pt x="413239" y="2730500"/>
                </a:lnTo>
                <a:lnTo>
                  <a:pt x="380451" y="2692400"/>
                </a:lnTo>
                <a:lnTo>
                  <a:pt x="348939" y="2654300"/>
                </a:lnTo>
                <a:lnTo>
                  <a:pt x="318715" y="2616200"/>
                </a:lnTo>
                <a:lnTo>
                  <a:pt x="289788" y="2578100"/>
                </a:lnTo>
                <a:lnTo>
                  <a:pt x="262169" y="2540000"/>
                </a:lnTo>
                <a:lnTo>
                  <a:pt x="235869" y="2489200"/>
                </a:lnTo>
                <a:lnTo>
                  <a:pt x="210898" y="2451100"/>
                </a:lnTo>
                <a:lnTo>
                  <a:pt x="187267" y="2400300"/>
                </a:lnTo>
                <a:lnTo>
                  <a:pt x="164986" y="2362200"/>
                </a:lnTo>
                <a:lnTo>
                  <a:pt x="144066" y="2311400"/>
                </a:lnTo>
                <a:lnTo>
                  <a:pt x="124518" y="2273300"/>
                </a:lnTo>
                <a:lnTo>
                  <a:pt x="106352" y="2222500"/>
                </a:lnTo>
                <a:lnTo>
                  <a:pt x="89578" y="2184400"/>
                </a:lnTo>
                <a:lnTo>
                  <a:pt x="74207" y="2133600"/>
                </a:lnTo>
                <a:lnTo>
                  <a:pt x="60250" y="2082800"/>
                </a:lnTo>
                <a:lnTo>
                  <a:pt x="47718" y="2032000"/>
                </a:lnTo>
                <a:lnTo>
                  <a:pt x="36620" y="1993900"/>
                </a:lnTo>
                <a:lnTo>
                  <a:pt x="26968" y="1943100"/>
                </a:lnTo>
                <a:lnTo>
                  <a:pt x="18772" y="1892300"/>
                </a:lnTo>
                <a:lnTo>
                  <a:pt x="12042" y="1841500"/>
                </a:lnTo>
                <a:lnTo>
                  <a:pt x="6789" y="1790700"/>
                </a:lnTo>
                <a:lnTo>
                  <a:pt x="3024" y="1739900"/>
                </a:lnTo>
                <a:lnTo>
                  <a:pt x="757" y="1689100"/>
                </a:lnTo>
                <a:lnTo>
                  <a:pt x="0" y="1638300"/>
                </a:lnTo>
                <a:lnTo>
                  <a:pt x="757" y="1587500"/>
                </a:lnTo>
                <a:lnTo>
                  <a:pt x="3024" y="1536700"/>
                </a:lnTo>
                <a:lnTo>
                  <a:pt x="6789" y="1485900"/>
                </a:lnTo>
                <a:lnTo>
                  <a:pt x="12042" y="1435100"/>
                </a:lnTo>
                <a:lnTo>
                  <a:pt x="18772" y="1384300"/>
                </a:lnTo>
                <a:lnTo>
                  <a:pt x="26968" y="1346200"/>
                </a:lnTo>
                <a:lnTo>
                  <a:pt x="36620" y="1295400"/>
                </a:lnTo>
                <a:lnTo>
                  <a:pt x="47718" y="1244600"/>
                </a:lnTo>
                <a:lnTo>
                  <a:pt x="60250" y="1193800"/>
                </a:lnTo>
                <a:lnTo>
                  <a:pt x="74207" y="1143000"/>
                </a:lnTo>
                <a:lnTo>
                  <a:pt x="89578" y="1104900"/>
                </a:lnTo>
                <a:lnTo>
                  <a:pt x="106352" y="1054100"/>
                </a:lnTo>
                <a:lnTo>
                  <a:pt x="124518" y="1016000"/>
                </a:lnTo>
                <a:lnTo>
                  <a:pt x="144066" y="965200"/>
                </a:lnTo>
                <a:lnTo>
                  <a:pt x="164986" y="914400"/>
                </a:lnTo>
                <a:lnTo>
                  <a:pt x="187267" y="876300"/>
                </a:lnTo>
                <a:lnTo>
                  <a:pt x="210898" y="838200"/>
                </a:lnTo>
                <a:lnTo>
                  <a:pt x="235869" y="787400"/>
                </a:lnTo>
                <a:lnTo>
                  <a:pt x="262169" y="749300"/>
                </a:lnTo>
                <a:lnTo>
                  <a:pt x="289788" y="711200"/>
                </a:lnTo>
                <a:lnTo>
                  <a:pt x="318715" y="660400"/>
                </a:lnTo>
                <a:lnTo>
                  <a:pt x="348939" y="622300"/>
                </a:lnTo>
                <a:lnTo>
                  <a:pt x="380451" y="584200"/>
                </a:lnTo>
                <a:lnTo>
                  <a:pt x="413239" y="546100"/>
                </a:lnTo>
                <a:lnTo>
                  <a:pt x="447292" y="508000"/>
                </a:lnTo>
                <a:lnTo>
                  <a:pt x="482601" y="482600"/>
                </a:lnTo>
                <a:lnTo>
                  <a:pt x="518913" y="444500"/>
                </a:lnTo>
                <a:lnTo>
                  <a:pt x="556115" y="406400"/>
                </a:lnTo>
                <a:lnTo>
                  <a:pt x="594182" y="368300"/>
                </a:lnTo>
                <a:lnTo>
                  <a:pt x="633086" y="342900"/>
                </a:lnTo>
                <a:lnTo>
                  <a:pt x="672802" y="317500"/>
                </a:lnTo>
                <a:lnTo>
                  <a:pt x="713303" y="279400"/>
                </a:lnTo>
                <a:lnTo>
                  <a:pt x="754562" y="254000"/>
                </a:lnTo>
                <a:lnTo>
                  <a:pt x="839250" y="203200"/>
                </a:lnTo>
                <a:lnTo>
                  <a:pt x="926652" y="152400"/>
                </a:lnTo>
                <a:lnTo>
                  <a:pt x="971305" y="139700"/>
                </a:lnTo>
                <a:lnTo>
                  <a:pt x="1016557" y="114300"/>
                </a:lnTo>
                <a:lnTo>
                  <a:pt x="1108753" y="88900"/>
                </a:lnTo>
                <a:lnTo>
                  <a:pt x="1155644" y="63500"/>
                </a:lnTo>
                <a:lnTo>
                  <a:pt x="1299169" y="25400"/>
                </a:lnTo>
                <a:lnTo>
                  <a:pt x="1995425" y="25400"/>
                </a:lnTo>
                <a:lnTo>
                  <a:pt x="2138950" y="63500"/>
                </a:lnTo>
                <a:lnTo>
                  <a:pt x="2185841" y="88900"/>
                </a:lnTo>
                <a:lnTo>
                  <a:pt x="1597802" y="88900"/>
                </a:lnTo>
                <a:lnTo>
                  <a:pt x="1548569" y="101600"/>
                </a:lnTo>
                <a:lnTo>
                  <a:pt x="1450999" y="101600"/>
                </a:lnTo>
                <a:lnTo>
                  <a:pt x="1402718" y="114300"/>
                </a:lnTo>
                <a:lnTo>
                  <a:pt x="1354809" y="114300"/>
                </a:lnTo>
                <a:lnTo>
                  <a:pt x="1121834" y="177800"/>
                </a:lnTo>
                <a:lnTo>
                  <a:pt x="1076747" y="203200"/>
                </a:lnTo>
                <a:lnTo>
                  <a:pt x="1032228" y="215900"/>
                </a:lnTo>
                <a:lnTo>
                  <a:pt x="988304" y="241300"/>
                </a:lnTo>
                <a:lnTo>
                  <a:pt x="945003" y="254000"/>
                </a:lnTo>
                <a:lnTo>
                  <a:pt x="860383" y="304800"/>
                </a:lnTo>
                <a:lnTo>
                  <a:pt x="819118" y="330200"/>
                </a:lnTo>
                <a:lnTo>
                  <a:pt x="778589" y="355600"/>
                </a:lnTo>
                <a:lnTo>
                  <a:pt x="738821" y="381000"/>
                </a:lnTo>
                <a:lnTo>
                  <a:pt x="699844" y="419100"/>
                </a:lnTo>
                <a:lnTo>
                  <a:pt x="661684" y="444500"/>
                </a:lnTo>
                <a:lnTo>
                  <a:pt x="624370" y="482600"/>
                </a:lnTo>
                <a:lnTo>
                  <a:pt x="587930" y="508000"/>
                </a:lnTo>
                <a:lnTo>
                  <a:pt x="552391" y="546100"/>
                </a:lnTo>
                <a:lnTo>
                  <a:pt x="517942" y="584200"/>
                </a:lnTo>
                <a:lnTo>
                  <a:pt x="484764" y="622300"/>
                </a:lnTo>
                <a:lnTo>
                  <a:pt x="452866" y="660400"/>
                </a:lnTo>
                <a:lnTo>
                  <a:pt x="422261" y="698500"/>
                </a:lnTo>
                <a:lnTo>
                  <a:pt x="392960" y="736600"/>
                </a:lnTo>
                <a:lnTo>
                  <a:pt x="364975" y="774700"/>
                </a:lnTo>
                <a:lnTo>
                  <a:pt x="338317" y="812800"/>
                </a:lnTo>
                <a:lnTo>
                  <a:pt x="312999" y="850900"/>
                </a:lnTo>
                <a:lnTo>
                  <a:pt x="289032" y="901700"/>
                </a:lnTo>
                <a:lnTo>
                  <a:pt x="266427" y="939800"/>
                </a:lnTo>
                <a:lnTo>
                  <a:pt x="245196" y="977900"/>
                </a:lnTo>
                <a:lnTo>
                  <a:pt x="225351" y="1028700"/>
                </a:lnTo>
                <a:lnTo>
                  <a:pt x="206904" y="1066800"/>
                </a:lnTo>
                <a:lnTo>
                  <a:pt x="189865" y="1117600"/>
                </a:lnTo>
                <a:lnTo>
                  <a:pt x="174247" y="1155700"/>
                </a:lnTo>
                <a:lnTo>
                  <a:pt x="160061" y="1206500"/>
                </a:lnTo>
                <a:lnTo>
                  <a:pt x="147319" y="1257300"/>
                </a:lnTo>
                <a:lnTo>
                  <a:pt x="136033" y="1295400"/>
                </a:lnTo>
                <a:lnTo>
                  <a:pt x="126213" y="1346200"/>
                </a:lnTo>
                <a:lnTo>
                  <a:pt x="117873" y="1397000"/>
                </a:lnTo>
                <a:lnTo>
                  <a:pt x="111023" y="1447800"/>
                </a:lnTo>
                <a:lnTo>
                  <a:pt x="105674" y="1498600"/>
                </a:lnTo>
                <a:lnTo>
                  <a:pt x="101840" y="1536700"/>
                </a:lnTo>
                <a:lnTo>
                  <a:pt x="99531" y="1587500"/>
                </a:lnTo>
                <a:lnTo>
                  <a:pt x="98758" y="1638300"/>
                </a:lnTo>
                <a:lnTo>
                  <a:pt x="99531" y="1689100"/>
                </a:lnTo>
                <a:lnTo>
                  <a:pt x="101840" y="1739900"/>
                </a:lnTo>
                <a:lnTo>
                  <a:pt x="105674" y="1790700"/>
                </a:lnTo>
                <a:lnTo>
                  <a:pt x="111023" y="1841500"/>
                </a:lnTo>
                <a:lnTo>
                  <a:pt x="117873" y="1879600"/>
                </a:lnTo>
                <a:lnTo>
                  <a:pt x="126213" y="1930400"/>
                </a:lnTo>
                <a:lnTo>
                  <a:pt x="136033" y="1981200"/>
                </a:lnTo>
                <a:lnTo>
                  <a:pt x="147319" y="2032000"/>
                </a:lnTo>
                <a:lnTo>
                  <a:pt x="160061" y="2070100"/>
                </a:lnTo>
                <a:lnTo>
                  <a:pt x="174247" y="2120900"/>
                </a:lnTo>
                <a:lnTo>
                  <a:pt x="189865" y="2171700"/>
                </a:lnTo>
                <a:lnTo>
                  <a:pt x="206904" y="2209800"/>
                </a:lnTo>
                <a:lnTo>
                  <a:pt x="225351" y="2260600"/>
                </a:lnTo>
                <a:lnTo>
                  <a:pt x="245196" y="2298700"/>
                </a:lnTo>
                <a:lnTo>
                  <a:pt x="266427" y="2349500"/>
                </a:lnTo>
                <a:lnTo>
                  <a:pt x="289032" y="2387600"/>
                </a:lnTo>
                <a:lnTo>
                  <a:pt x="312999" y="2425700"/>
                </a:lnTo>
                <a:lnTo>
                  <a:pt x="338317" y="2463800"/>
                </a:lnTo>
                <a:lnTo>
                  <a:pt x="364975" y="2514600"/>
                </a:lnTo>
                <a:lnTo>
                  <a:pt x="392960" y="2552700"/>
                </a:lnTo>
                <a:lnTo>
                  <a:pt x="422261" y="2590800"/>
                </a:lnTo>
                <a:lnTo>
                  <a:pt x="452866" y="2628900"/>
                </a:lnTo>
                <a:lnTo>
                  <a:pt x="484764" y="2667000"/>
                </a:lnTo>
                <a:lnTo>
                  <a:pt x="517942" y="2705100"/>
                </a:lnTo>
                <a:lnTo>
                  <a:pt x="552391" y="2730500"/>
                </a:lnTo>
                <a:lnTo>
                  <a:pt x="587930" y="2768600"/>
                </a:lnTo>
                <a:lnTo>
                  <a:pt x="624370" y="2806700"/>
                </a:lnTo>
                <a:lnTo>
                  <a:pt x="661684" y="2832100"/>
                </a:lnTo>
                <a:lnTo>
                  <a:pt x="699844" y="2870200"/>
                </a:lnTo>
                <a:lnTo>
                  <a:pt x="738821" y="2895600"/>
                </a:lnTo>
                <a:lnTo>
                  <a:pt x="778589" y="2921000"/>
                </a:lnTo>
                <a:lnTo>
                  <a:pt x="819118" y="2946400"/>
                </a:lnTo>
                <a:lnTo>
                  <a:pt x="860383" y="2971800"/>
                </a:lnTo>
                <a:lnTo>
                  <a:pt x="945003" y="3022600"/>
                </a:lnTo>
                <a:lnTo>
                  <a:pt x="988304" y="3048000"/>
                </a:lnTo>
                <a:lnTo>
                  <a:pt x="1032228" y="3060700"/>
                </a:lnTo>
                <a:lnTo>
                  <a:pt x="1076747" y="3086100"/>
                </a:lnTo>
                <a:lnTo>
                  <a:pt x="1402718" y="3175000"/>
                </a:lnTo>
                <a:lnTo>
                  <a:pt x="1450999" y="3175000"/>
                </a:lnTo>
                <a:lnTo>
                  <a:pt x="1499625" y="3187700"/>
                </a:lnTo>
                <a:lnTo>
                  <a:pt x="2232212" y="3187700"/>
                </a:lnTo>
                <a:lnTo>
                  <a:pt x="1946721" y="3263900"/>
                </a:lnTo>
                <a:close/>
              </a:path>
              <a:path w="3295015" h="3289300">
                <a:moveTo>
                  <a:pt x="2232212" y="3187700"/>
                </a:moveTo>
                <a:lnTo>
                  <a:pt x="1794969" y="3187700"/>
                </a:lnTo>
                <a:lnTo>
                  <a:pt x="1843596" y="3175000"/>
                </a:lnTo>
                <a:lnTo>
                  <a:pt x="1891877" y="3175000"/>
                </a:lnTo>
                <a:lnTo>
                  <a:pt x="2217847" y="3086100"/>
                </a:lnTo>
                <a:lnTo>
                  <a:pt x="2262367" y="3060700"/>
                </a:lnTo>
                <a:lnTo>
                  <a:pt x="2306291" y="3048000"/>
                </a:lnTo>
                <a:lnTo>
                  <a:pt x="2349591" y="3022600"/>
                </a:lnTo>
                <a:lnTo>
                  <a:pt x="2434212" y="2971800"/>
                </a:lnTo>
                <a:lnTo>
                  <a:pt x="2475476" y="2946400"/>
                </a:lnTo>
                <a:lnTo>
                  <a:pt x="2516006" y="2921000"/>
                </a:lnTo>
                <a:lnTo>
                  <a:pt x="2555773" y="2895600"/>
                </a:lnTo>
                <a:lnTo>
                  <a:pt x="2594751" y="2870200"/>
                </a:lnTo>
                <a:lnTo>
                  <a:pt x="2632910" y="2832100"/>
                </a:lnTo>
                <a:lnTo>
                  <a:pt x="2670224" y="2806700"/>
                </a:lnTo>
                <a:lnTo>
                  <a:pt x="2706665" y="2768600"/>
                </a:lnTo>
                <a:lnTo>
                  <a:pt x="2742204" y="2730500"/>
                </a:lnTo>
                <a:lnTo>
                  <a:pt x="2776652" y="2705100"/>
                </a:lnTo>
                <a:lnTo>
                  <a:pt x="2809831" y="2667000"/>
                </a:lnTo>
                <a:lnTo>
                  <a:pt x="2841729" y="2628900"/>
                </a:lnTo>
                <a:lnTo>
                  <a:pt x="2872334" y="2590800"/>
                </a:lnTo>
                <a:lnTo>
                  <a:pt x="2901635" y="2552700"/>
                </a:lnTo>
                <a:lnTo>
                  <a:pt x="2929620" y="2514600"/>
                </a:lnTo>
                <a:lnTo>
                  <a:pt x="2956277" y="2463800"/>
                </a:lnTo>
                <a:lnTo>
                  <a:pt x="2981595" y="2425700"/>
                </a:lnTo>
                <a:lnTo>
                  <a:pt x="3005563" y="2387600"/>
                </a:lnTo>
                <a:lnTo>
                  <a:pt x="3028167" y="2349500"/>
                </a:lnTo>
                <a:lnTo>
                  <a:pt x="3049398" y="2298700"/>
                </a:lnTo>
                <a:lnTo>
                  <a:pt x="3069243" y="2260600"/>
                </a:lnTo>
                <a:lnTo>
                  <a:pt x="3087691" y="2209800"/>
                </a:lnTo>
                <a:lnTo>
                  <a:pt x="3104729" y="2171700"/>
                </a:lnTo>
                <a:lnTo>
                  <a:pt x="3120348" y="2120900"/>
                </a:lnTo>
                <a:lnTo>
                  <a:pt x="3134533" y="2070100"/>
                </a:lnTo>
                <a:lnTo>
                  <a:pt x="3147275" y="2032000"/>
                </a:lnTo>
                <a:lnTo>
                  <a:pt x="3158562" y="1981200"/>
                </a:lnTo>
                <a:lnTo>
                  <a:pt x="3168381" y="1930400"/>
                </a:lnTo>
                <a:lnTo>
                  <a:pt x="3176722" y="1879600"/>
                </a:lnTo>
                <a:lnTo>
                  <a:pt x="3183572" y="1841500"/>
                </a:lnTo>
                <a:lnTo>
                  <a:pt x="3188920" y="1790700"/>
                </a:lnTo>
                <a:lnTo>
                  <a:pt x="3192755" y="1739900"/>
                </a:lnTo>
                <a:lnTo>
                  <a:pt x="3195064" y="1689100"/>
                </a:lnTo>
                <a:lnTo>
                  <a:pt x="3195836" y="1638300"/>
                </a:lnTo>
                <a:lnTo>
                  <a:pt x="3195064" y="1587500"/>
                </a:lnTo>
                <a:lnTo>
                  <a:pt x="3192755" y="1536700"/>
                </a:lnTo>
                <a:lnTo>
                  <a:pt x="3188920" y="1498600"/>
                </a:lnTo>
                <a:lnTo>
                  <a:pt x="3183572" y="1447800"/>
                </a:lnTo>
                <a:lnTo>
                  <a:pt x="3176722" y="1397000"/>
                </a:lnTo>
                <a:lnTo>
                  <a:pt x="3168381" y="1346200"/>
                </a:lnTo>
                <a:lnTo>
                  <a:pt x="3158562" y="1295400"/>
                </a:lnTo>
                <a:lnTo>
                  <a:pt x="3147275" y="1257300"/>
                </a:lnTo>
                <a:lnTo>
                  <a:pt x="3134533" y="1206500"/>
                </a:lnTo>
                <a:lnTo>
                  <a:pt x="3120348" y="1155700"/>
                </a:lnTo>
                <a:lnTo>
                  <a:pt x="3104729" y="1117600"/>
                </a:lnTo>
                <a:lnTo>
                  <a:pt x="3087691" y="1066800"/>
                </a:lnTo>
                <a:lnTo>
                  <a:pt x="3069243" y="1028700"/>
                </a:lnTo>
                <a:lnTo>
                  <a:pt x="3049398" y="977900"/>
                </a:lnTo>
                <a:lnTo>
                  <a:pt x="3028167" y="939800"/>
                </a:lnTo>
                <a:lnTo>
                  <a:pt x="3005563" y="901700"/>
                </a:lnTo>
                <a:lnTo>
                  <a:pt x="2981595" y="850900"/>
                </a:lnTo>
                <a:lnTo>
                  <a:pt x="2956277" y="812800"/>
                </a:lnTo>
                <a:lnTo>
                  <a:pt x="2929620" y="774700"/>
                </a:lnTo>
                <a:lnTo>
                  <a:pt x="2901635" y="736600"/>
                </a:lnTo>
                <a:lnTo>
                  <a:pt x="2872334" y="698500"/>
                </a:lnTo>
                <a:lnTo>
                  <a:pt x="2841729" y="660400"/>
                </a:lnTo>
                <a:lnTo>
                  <a:pt x="2809831" y="622300"/>
                </a:lnTo>
                <a:lnTo>
                  <a:pt x="2776652" y="584200"/>
                </a:lnTo>
                <a:lnTo>
                  <a:pt x="2742204" y="546100"/>
                </a:lnTo>
                <a:lnTo>
                  <a:pt x="2706665" y="508000"/>
                </a:lnTo>
                <a:lnTo>
                  <a:pt x="2670224" y="482600"/>
                </a:lnTo>
                <a:lnTo>
                  <a:pt x="2632910" y="444500"/>
                </a:lnTo>
                <a:lnTo>
                  <a:pt x="2594751" y="419100"/>
                </a:lnTo>
                <a:lnTo>
                  <a:pt x="2555773" y="381000"/>
                </a:lnTo>
                <a:lnTo>
                  <a:pt x="2516006" y="355600"/>
                </a:lnTo>
                <a:lnTo>
                  <a:pt x="2475476" y="330200"/>
                </a:lnTo>
                <a:lnTo>
                  <a:pt x="2434212" y="304800"/>
                </a:lnTo>
                <a:lnTo>
                  <a:pt x="2349591" y="254000"/>
                </a:lnTo>
                <a:lnTo>
                  <a:pt x="2306291" y="241300"/>
                </a:lnTo>
                <a:lnTo>
                  <a:pt x="2262367" y="215900"/>
                </a:lnTo>
                <a:lnTo>
                  <a:pt x="2217847" y="203200"/>
                </a:lnTo>
                <a:lnTo>
                  <a:pt x="2172760" y="177800"/>
                </a:lnTo>
                <a:lnTo>
                  <a:pt x="1939785" y="114300"/>
                </a:lnTo>
                <a:lnTo>
                  <a:pt x="1891877" y="114300"/>
                </a:lnTo>
                <a:lnTo>
                  <a:pt x="1843596" y="101600"/>
                </a:lnTo>
                <a:lnTo>
                  <a:pt x="1746025" y="101600"/>
                </a:lnTo>
                <a:lnTo>
                  <a:pt x="1696792" y="88900"/>
                </a:lnTo>
                <a:lnTo>
                  <a:pt x="2185841" y="88900"/>
                </a:lnTo>
                <a:lnTo>
                  <a:pt x="2278037" y="114300"/>
                </a:lnTo>
                <a:lnTo>
                  <a:pt x="2323289" y="139700"/>
                </a:lnTo>
                <a:lnTo>
                  <a:pt x="2367943" y="152400"/>
                </a:lnTo>
                <a:lnTo>
                  <a:pt x="2455345" y="203200"/>
                </a:lnTo>
                <a:lnTo>
                  <a:pt x="2540032" y="254000"/>
                </a:lnTo>
                <a:lnTo>
                  <a:pt x="2581291" y="279400"/>
                </a:lnTo>
                <a:lnTo>
                  <a:pt x="2621792" y="317500"/>
                </a:lnTo>
                <a:lnTo>
                  <a:pt x="2661508" y="342900"/>
                </a:lnTo>
                <a:lnTo>
                  <a:pt x="2700413" y="368300"/>
                </a:lnTo>
                <a:lnTo>
                  <a:pt x="2738480" y="406400"/>
                </a:lnTo>
                <a:lnTo>
                  <a:pt x="2775682" y="444500"/>
                </a:lnTo>
                <a:lnTo>
                  <a:pt x="2811993" y="482600"/>
                </a:lnTo>
                <a:lnTo>
                  <a:pt x="2847302" y="508000"/>
                </a:lnTo>
                <a:lnTo>
                  <a:pt x="2881356" y="546100"/>
                </a:lnTo>
                <a:lnTo>
                  <a:pt x="2914144" y="584200"/>
                </a:lnTo>
                <a:lnTo>
                  <a:pt x="2945655" y="622300"/>
                </a:lnTo>
                <a:lnTo>
                  <a:pt x="2975880" y="660400"/>
                </a:lnTo>
                <a:lnTo>
                  <a:pt x="3004806" y="711200"/>
                </a:lnTo>
                <a:lnTo>
                  <a:pt x="3032425" y="749300"/>
                </a:lnTo>
                <a:lnTo>
                  <a:pt x="3058725" y="787400"/>
                </a:lnTo>
                <a:lnTo>
                  <a:pt x="3083696" y="838200"/>
                </a:lnTo>
                <a:lnTo>
                  <a:pt x="3107328" y="876300"/>
                </a:lnTo>
                <a:lnTo>
                  <a:pt x="3129608" y="914400"/>
                </a:lnTo>
                <a:lnTo>
                  <a:pt x="3150528" y="965200"/>
                </a:lnTo>
                <a:lnTo>
                  <a:pt x="3170077" y="1016000"/>
                </a:lnTo>
                <a:lnTo>
                  <a:pt x="3188243" y="1054100"/>
                </a:lnTo>
                <a:lnTo>
                  <a:pt x="3205017" y="1104900"/>
                </a:lnTo>
                <a:lnTo>
                  <a:pt x="3220387" y="1155700"/>
                </a:lnTo>
                <a:lnTo>
                  <a:pt x="3234344" y="1193800"/>
                </a:lnTo>
                <a:lnTo>
                  <a:pt x="3246877" y="1244600"/>
                </a:lnTo>
                <a:lnTo>
                  <a:pt x="3257974" y="1295400"/>
                </a:lnTo>
                <a:lnTo>
                  <a:pt x="3267627" y="1346200"/>
                </a:lnTo>
                <a:lnTo>
                  <a:pt x="3275823" y="1397000"/>
                </a:lnTo>
                <a:lnTo>
                  <a:pt x="3282553" y="1435100"/>
                </a:lnTo>
                <a:lnTo>
                  <a:pt x="3287805" y="1485900"/>
                </a:lnTo>
                <a:lnTo>
                  <a:pt x="3291570" y="1536700"/>
                </a:lnTo>
                <a:lnTo>
                  <a:pt x="3293837" y="1587500"/>
                </a:lnTo>
                <a:lnTo>
                  <a:pt x="3294595" y="1638300"/>
                </a:lnTo>
                <a:lnTo>
                  <a:pt x="3293837" y="1689100"/>
                </a:lnTo>
                <a:lnTo>
                  <a:pt x="3291570" y="1739900"/>
                </a:lnTo>
                <a:lnTo>
                  <a:pt x="3287805" y="1790700"/>
                </a:lnTo>
                <a:lnTo>
                  <a:pt x="3282553" y="1841500"/>
                </a:lnTo>
                <a:lnTo>
                  <a:pt x="3275823" y="1892300"/>
                </a:lnTo>
                <a:lnTo>
                  <a:pt x="3267627" y="1943100"/>
                </a:lnTo>
                <a:lnTo>
                  <a:pt x="3257974" y="1993900"/>
                </a:lnTo>
                <a:lnTo>
                  <a:pt x="3246877" y="2032000"/>
                </a:lnTo>
                <a:lnTo>
                  <a:pt x="3234344" y="2082800"/>
                </a:lnTo>
                <a:lnTo>
                  <a:pt x="3220387" y="2133600"/>
                </a:lnTo>
                <a:lnTo>
                  <a:pt x="3205017" y="2184400"/>
                </a:lnTo>
                <a:lnTo>
                  <a:pt x="3188243" y="2222500"/>
                </a:lnTo>
                <a:lnTo>
                  <a:pt x="3170077" y="2273300"/>
                </a:lnTo>
                <a:lnTo>
                  <a:pt x="3150528" y="2311400"/>
                </a:lnTo>
                <a:lnTo>
                  <a:pt x="3129608" y="2362200"/>
                </a:lnTo>
                <a:lnTo>
                  <a:pt x="3107328" y="2400300"/>
                </a:lnTo>
                <a:lnTo>
                  <a:pt x="3083696" y="2451100"/>
                </a:lnTo>
                <a:lnTo>
                  <a:pt x="3058725" y="2489200"/>
                </a:lnTo>
                <a:lnTo>
                  <a:pt x="3032425" y="2540000"/>
                </a:lnTo>
                <a:lnTo>
                  <a:pt x="3004806" y="2578100"/>
                </a:lnTo>
                <a:lnTo>
                  <a:pt x="2975880" y="2616200"/>
                </a:lnTo>
                <a:lnTo>
                  <a:pt x="2945655" y="2654300"/>
                </a:lnTo>
                <a:lnTo>
                  <a:pt x="2914144" y="2692400"/>
                </a:lnTo>
                <a:lnTo>
                  <a:pt x="2881356" y="2730500"/>
                </a:lnTo>
                <a:lnTo>
                  <a:pt x="2847302" y="2768600"/>
                </a:lnTo>
                <a:lnTo>
                  <a:pt x="2811993" y="2806700"/>
                </a:lnTo>
                <a:lnTo>
                  <a:pt x="2775682" y="2844800"/>
                </a:lnTo>
                <a:lnTo>
                  <a:pt x="2738480" y="2870200"/>
                </a:lnTo>
                <a:lnTo>
                  <a:pt x="2700413" y="2908300"/>
                </a:lnTo>
                <a:lnTo>
                  <a:pt x="2661508" y="2933700"/>
                </a:lnTo>
                <a:lnTo>
                  <a:pt x="2621792" y="2971800"/>
                </a:lnTo>
                <a:lnTo>
                  <a:pt x="2581291" y="2997200"/>
                </a:lnTo>
                <a:lnTo>
                  <a:pt x="2540032" y="3022600"/>
                </a:lnTo>
                <a:lnTo>
                  <a:pt x="2455345" y="3073400"/>
                </a:lnTo>
                <a:lnTo>
                  <a:pt x="2367943" y="3124200"/>
                </a:lnTo>
                <a:lnTo>
                  <a:pt x="2323289" y="3149600"/>
                </a:lnTo>
                <a:lnTo>
                  <a:pt x="2278037" y="3162300"/>
                </a:lnTo>
                <a:lnTo>
                  <a:pt x="2232212" y="3187700"/>
                </a:lnTo>
                <a:close/>
              </a:path>
              <a:path w="3295015" h="3289300">
                <a:moveTo>
                  <a:pt x="1848179" y="3276600"/>
                </a:moveTo>
                <a:lnTo>
                  <a:pt x="1446416" y="3276600"/>
                </a:lnTo>
                <a:lnTo>
                  <a:pt x="1396964" y="3263900"/>
                </a:lnTo>
                <a:lnTo>
                  <a:pt x="1897630" y="3263900"/>
                </a:lnTo>
                <a:lnTo>
                  <a:pt x="1848179" y="3276600"/>
                </a:lnTo>
                <a:close/>
              </a:path>
              <a:path w="3295015" h="3289300">
                <a:moveTo>
                  <a:pt x="1748300" y="3289300"/>
                </a:moveTo>
                <a:lnTo>
                  <a:pt x="1546295" y="3289300"/>
                </a:lnTo>
                <a:lnTo>
                  <a:pt x="1496202" y="3276600"/>
                </a:lnTo>
                <a:lnTo>
                  <a:pt x="1798393" y="3276600"/>
                </a:lnTo>
                <a:lnTo>
                  <a:pt x="1748300" y="3289300"/>
                </a:lnTo>
                <a:close/>
              </a:path>
            </a:pathLst>
          </a:custGeom>
          <a:solidFill>
            <a:srgbClr val="5D8E7B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319832" y="3191682"/>
            <a:ext cx="3295015" cy="3289300"/>
            <a:chOff x="2319832" y="3191682"/>
            <a:chExt cx="3295015" cy="3289300"/>
          </a:xfrm>
        </p:grpSpPr>
        <p:sp>
          <p:nvSpPr>
            <p:cNvPr id="4" name="object 4"/>
            <p:cNvSpPr/>
            <p:nvPr/>
          </p:nvSpPr>
          <p:spPr>
            <a:xfrm>
              <a:off x="2319832" y="3191682"/>
              <a:ext cx="3295015" cy="3289300"/>
            </a:xfrm>
            <a:custGeom>
              <a:avLst/>
              <a:gdLst/>
              <a:ahLst/>
              <a:cxnLst/>
              <a:rect l="l" t="t" r="r" b="b"/>
              <a:pathLst>
                <a:path w="3295015" h="3289300">
                  <a:moveTo>
                    <a:pt x="1946721" y="25400"/>
                  </a:moveTo>
                  <a:lnTo>
                    <a:pt x="1347873" y="25400"/>
                  </a:lnTo>
                  <a:lnTo>
                    <a:pt x="1446416" y="0"/>
                  </a:lnTo>
                  <a:lnTo>
                    <a:pt x="1848179" y="0"/>
                  </a:lnTo>
                  <a:lnTo>
                    <a:pt x="1946721" y="25400"/>
                  </a:lnTo>
                  <a:close/>
                </a:path>
                <a:path w="3295015" h="3289300">
                  <a:moveTo>
                    <a:pt x="1946721" y="3263900"/>
                  </a:moveTo>
                  <a:lnTo>
                    <a:pt x="1347873" y="3263900"/>
                  </a:lnTo>
                  <a:lnTo>
                    <a:pt x="1062382" y="3187700"/>
                  </a:lnTo>
                  <a:lnTo>
                    <a:pt x="1016557" y="3162300"/>
                  </a:lnTo>
                  <a:lnTo>
                    <a:pt x="971305" y="3149600"/>
                  </a:lnTo>
                  <a:lnTo>
                    <a:pt x="926652" y="3124200"/>
                  </a:lnTo>
                  <a:lnTo>
                    <a:pt x="839250" y="3073400"/>
                  </a:lnTo>
                  <a:lnTo>
                    <a:pt x="754562" y="3022600"/>
                  </a:lnTo>
                  <a:lnTo>
                    <a:pt x="713303" y="2997200"/>
                  </a:lnTo>
                  <a:lnTo>
                    <a:pt x="672802" y="2971800"/>
                  </a:lnTo>
                  <a:lnTo>
                    <a:pt x="633086" y="2933700"/>
                  </a:lnTo>
                  <a:lnTo>
                    <a:pt x="594182" y="2908300"/>
                  </a:lnTo>
                  <a:lnTo>
                    <a:pt x="556115" y="2870200"/>
                  </a:lnTo>
                  <a:lnTo>
                    <a:pt x="518913" y="2844800"/>
                  </a:lnTo>
                  <a:lnTo>
                    <a:pt x="482601" y="2806700"/>
                  </a:lnTo>
                  <a:lnTo>
                    <a:pt x="447292" y="2768600"/>
                  </a:lnTo>
                  <a:lnTo>
                    <a:pt x="413239" y="2730500"/>
                  </a:lnTo>
                  <a:lnTo>
                    <a:pt x="380451" y="2692400"/>
                  </a:lnTo>
                  <a:lnTo>
                    <a:pt x="348939" y="2654300"/>
                  </a:lnTo>
                  <a:lnTo>
                    <a:pt x="318715" y="2616200"/>
                  </a:lnTo>
                  <a:lnTo>
                    <a:pt x="289788" y="2578100"/>
                  </a:lnTo>
                  <a:lnTo>
                    <a:pt x="262169" y="2540000"/>
                  </a:lnTo>
                  <a:lnTo>
                    <a:pt x="235869" y="2489200"/>
                  </a:lnTo>
                  <a:lnTo>
                    <a:pt x="210898" y="2451100"/>
                  </a:lnTo>
                  <a:lnTo>
                    <a:pt x="187267" y="2400300"/>
                  </a:lnTo>
                  <a:lnTo>
                    <a:pt x="164986" y="2362200"/>
                  </a:lnTo>
                  <a:lnTo>
                    <a:pt x="144066" y="2311400"/>
                  </a:lnTo>
                  <a:lnTo>
                    <a:pt x="124518" y="2273300"/>
                  </a:lnTo>
                  <a:lnTo>
                    <a:pt x="106352" y="2222500"/>
                  </a:lnTo>
                  <a:lnTo>
                    <a:pt x="89578" y="2184400"/>
                  </a:lnTo>
                  <a:lnTo>
                    <a:pt x="74207" y="2133600"/>
                  </a:lnTo>
                  <a:lnTo>
                    <a:pt x="60250" y="2082800"/>
                  </a:lnTo>
                  <a:lnTo>
                    <a:pt x="47718" y="2032000"/>
                  </a:lnTo>
                  <a:lnTo>
                    <a:pt x="36620" y="1993900"/>
                  </a:lnTo>
                  <a:lnTo>
                    <a:pt x="26968" y="1943100"/>
                  </a:lnTo>
                  <a:lnTo>
                    <a:pt x="18772" y="1892300"/>
                  </a:lnTo>
                  <a:lnTo>
                    <a:pt x="12042" y="1841500"/>
                  </a:lnTo>
                  <a:lnTo>
                    <a:pt x="6789" y="1790700"/>
                  </a:lnTo>
                  <a:lnTo>
                    <a:pt x="3024" y="1739900"/>
                  </a:lnTo>
                  <a:lnTo>
                    <a:pt x="757" y="1689100"/>
                  </a:lnTo>
                  <a:lnTo>
                    <a:pt x="0" y="1638300"/>
                  </a:lnTo>
                  <a:lnTo>
                    <a:pt x="757" y="1587500"/>
                  </a:lnTo>
                  <a:lnTo>
                    <a:pt x="3024" y="1536700"/>
                  </a:lnTo>
                  <a:lnTo>
                    <a:pt x="6789" y="1485900"/>
                  </a:lnTo>
                  <a:lnTo>
                    <a:pt x="12042" y="1435100"/>
                  </a:lnTo>
                  <a:lnTo>
                    <a:pt x="18772" y="1384300"/>
                  </a:lnTo>
                  <a:lnTo>
                    <a:pt x="26968" y="1346200"/>
                  </a:lnTo>
                  <a:lnTo>
                    <a:pt x="36620" y="1295400"/>
                  </a:lnTo>
                  <a:lnTo>
                    <a:pt x="47718" y="1244600"/>
                  </a:lnTo>
                  <a:lnTo>
                    <a:pt x="60250" y="1193800"/>
                  </a:lnTo>
                  <a:lnTo>
                    <a:pt x="74207" y="1143000"/>
                  </a:lnTo>
                  <a:lnTo>
                    <a:pt x="89578" y="1104900"/>
                  </a:lnTo>
                  <a:lnTo>
                    <a:pt x="106352" y="1054100"/>
                  </a:lnTo>
                  <a:lnTo>
                    <a:pt x="124518" y="1016000"/>
                  </a:lnTo>
                  <a:lnTo>
                    <a:pt x="144066" y="965200"/>
                  </a:lnTo>
                  <a:lnTo>
                    <a:pt x="164986" y="914400"/>
                  </a:lnTo>
                  <a:lnTo>
                    <a:pt x="187267" y="876300"/>
                  </a:lnTo>
                  <a:lnTo>
                    <a:pt x="210898" y="838200"/>
                  </a:lnTo>
                  <a:lnTo>
                    <a:pt x="235869" y="787400"/>
                  </a:lnTo>
                  <a:lnTo>
                    <a:pt x="262169" y="749300"/>
                  </a:lnTo>
                  <a:lnTo>
                    <a:pt x="289788" y="711200"/>
                  </a:lnTo>
                  <a:lnTo>
                    <a:pt x="318715" y="660400"/>
                  </a:lnTo>
                  <a:lnTo>
                    <a:pt x="348939" y="622300"/>
                  </a:lnTo>
                  <a:lnTo>
                    <a:pt x="380451" y="584200"/>
                  </a:lnTo>
                  <a:lnTo>
                    <a:pt x="413239" y="546100"/>
                  </a:lnTo>
                  <a:lnTo>
                    <a:pt x="447292" y="508000"/>
                  </a:lnTo>
                  <a:lnTo>
                    <a:pt x="482601" y="482600"/>
                  </a:lnTo>
                  <a:lnTo>
                    <a:pt x="518913" y="444500"/>
                  </a:lnTo>
                  <a:lnTo>
                    <a:pt x="556115" y="406400"/>
                  </a:lnTo>
                  <a:lnTo>
                    <a:pt x="594182" y="368300"/>
                  </a:lnTo>
                  <a:lnTo>
                    <a:pt x="633086" y="342900"/>
                  </a:lnTo>
                  <a:lnTo>
                    <a:pt x="672802" y="317500"/>
                  </a:lnTo>
                  <a:lnTo>
                    <a:pt x="713303" y="279400"/>
                  </a:lnTo>
                  <a:lnTo>
                    <a:pt x="754562" y="254000"/>
                  </a:lnTo>
                  <a:lnTo>
                    <a:pt x="839250" y="203200"/>
                  </a:lnTo>
                  <a:lnTo>
                    <a:pt x="926652" y="152400"/>
                  </a:lnTo>
                  <a:lnTo>
                    <a:pt x="971305" y="139700"/>
                  </a:lnTo>
                  <a:lnTo>
                    <a:pt x="1016557" y="114300"/>
                  </a:lnTo>
                  <a:lnTo>
                    <a:pt x="1108753" y="88900"/>
                  </a:lnTo>
                  <a:lnTo>
                    <a:pt x="1155644" y="63500"/>
                  </a:lnTo>
                  <a:lnTo>
                    <a:pt x="1299169" y="25400"/>
                  </a:lnTo>
                  <a:lnTo>
                    <a:pt x="1995425" y="25400"/>
                  </a:lnTo>
                  <a:lnTo>
                    <a:pt x="2138950" y="63500"/>
                  </a:lnTo>
                  <a:lnTo>
                    <a:pt x="2185841" y="88900"/>
                  </a:lnTo>
                  <a:lnTo>
                    <a:pt x="1597802" y="88900"/>
                  </a:lnTo>
                  <a:lnTo>
                    <a:pt x="1548569" y="101600"/>
                  </a:lnTo>
                  <a:lnTo>
                    <a:pt x="1450999" y="101600"/>
                  </a:lnTo>
                  <a:lnTo>
                    <a:pt x="1402718" y="114300"/>
                  </a:lnTo>
                  <a:lnTo>
                    <a:pt x="1354809" y="114300"/>
                  </a:lnTo>
                  <a:lnTo>
                    <a:pt x="1121834" y="177800"/>
                  </a:lnTo>
                  <a:lnTo>
                    <a:pt x="1076747" y="203200"/>
                  </a:lnTo>
                  <a:lnTo>
                    <a:pt x="1032228" y="215900"/>
                  </a:lnTo>
                  <a:lnTo>
                    <a:pt x="988304" y="241300"/>
                  </a:lnTo>
                  <a:lnTo>
                    <a:pt x="945003" y="254000"/>
                  </a:lnTo>
                  <a:lnTo>
                    <a:pt x="860383" y="304800"/>
                  </a:lnTo>
                  <a:lnTo>
                    <a:pt x="819118" y="330200"/>
                  </a:lnTo>
                  <a:lnTo>
                    <a:pt x="778589" y="355600"/>
                  </a:lnTo>
                  <a:lnTo>
                    <a:pt x="738821" y="381000"/>
                  </a:lnTo>
                  <a:lnTo>
                    <a:pt x="699844" y="419100"/>
                  </a:lnTo>
                  <a:lnTo>
                    <a:pt x="661684" y="444500"/>
                  </a:lnTo>
                  <a:lnTo>
                    <a:pt x="624370" y="482600"/>
                  </a:lnTo>
                  <a:lnTo>
                    <a:pt x="587930" y="508000"/>
                  </a:lnTo>
                  <a:lnTo>
                    <a:pt x="552391" y="546100"/>
                  </a:lnTo>
                  <a:lnTo>
                    <a:pt x="517942" y="584200"/>
                  </a:lnTo>
                  <a:lnTo>
                    <a:pt x="484764" y="622300"/>
                  </a:lnTo>
                  <a:lnTo>
                    <a:pt x="452866" y="660400"/>
                  </a:lnTo>
                  <a:lnTo>
                    <a:pt x="422261" y="698500"/>
                  </a:lnTo>
                  <a:lnTo>
                    <a:pt x="392960" y="736600"/>
                  </a:lnTo>
                  <a:lnTo>
                    <a:pt x="364975" y="774700"/>
                  </a:lnTo>
                  <a:lnTo>
                    <a:pt x="338317" y="812800"/>
                  </a:lnTo>
                  <a:lnTo>
                    <a:pt x="312999" y="850900"/>
                  </a:lnTo>
                  <a:lnTo>
                    <a:pt x="289032" y="901700"/>
                  </a:lnTo>
                  <a:lnTo>
                    <a:pt x="266427" y="939800"/>
                  </a:lnTo>
                  <a:lnTo>
                    <a:pt x="245196" y="977900"/>
                  </a:lnTo>
                  <a:lnTo>
                    <a:pt x="225351" y="1028700"/>
                  </a:lnTo>
                  <a:lnTo>
                    <a:pt x="206904" y="1066800"/>
                  </a:lnTo>
                  <a:lnTo>
                    <a:pt x="189865" y="1117600"/>
                  </a:lnTo>
                  <a:lnTo>
                    <a:pt x="174247" y="1155700"/>
                  </a:lnTo>
                  <a:lnTo>
                    <a:pt x="160061" y="1206500"/>
                  </a:lnTo>
                  <a:lnTo>
                    <a:pt x="147319" y="1257300"/>
                  </a:lnTo>
                  <a:lnTo>
                    <a:pt x="136033" y="1295400"/>
                  </a:lnTo>
                  <a:lnTo>
                    <a:pt x="126213" y="1346200"/>
                  </a:lnTo>
                  <a:lnTo>
                    <a:pt x="117873" y="1397000"/>
                  </a:lnTo>
                  <a:lnTo>
                    <a:pt x="111023" y="1447800"/>
                  </a:lnTo>
                  <a:lnTo>
                    <a:pt x="105674" y="1498600"/>
                  </a:lnTo>
                  <a:lnTo>
                    <a:pt x="101840" y="1536700"/>
                  </a:lnTo>
                  <a:lnTo>
                    <a:pt x="99531" y="1587500"/>
                  </a:lnTo>
                  <a:lnTo>
                    <a:pt x="98758" y="1638300"/>
                  </a:lnTo>
                  <a:lnTo>
                    <a:pt x="99531" y="1689100"/>
                  </a:lnTo>
                  <a:lnTo>
                    <a:pt x="101840" y="1739900"/>
                  </a:lnTo>
                  <a:lnTo>
                    <a:pt x="105674" y="1790700"/>
                  </a:lnTo>
                  <a:lnTo>
                    <a:pt x="111023" y="1841500"/>
                  </a:lnTo>
                  <a:lnTo>
                    <a:pt x="117873" y="1879600"/>
                  </a:lnTo>
                  <a:lnTo>
                    <a:pt x="126213" y="1930400"/>
                  </a:lnTo>
                  <a:lnTo>
                    <a:pt x="136033" y="1981200"/>
                  </a:lnTo>
                  <a:lnTo>
                    <a:pt x="147319" y="2032000"/>
                  </a:lnTo>
                  <a:lnTo>
                    <a:pt x="160061" y="2070100"/>
                  </a:lnTo>
                  <a:lnTo>
                    <a:pt x="174247" y="2120900"/>
                  </a:lnTo>
                  <a:lnTo>
                    <a:pt x="189865" y="2171700"/>
                  </a:lnTo>
                  <a:lnTo>
                    <a:pt x="206904" y="2209800"/>
                  </a:lnTo>
                  <a:lnTo>
                    <a:pt x="225351" y="2260600"/>
                  </a:lnTo>
                  <a:lnTo>
                    <a:pt x="245196" y="2298700"/>
                  </a:lnTo>
                  <a:lnTo>
                    <a:pt x="266427" y="2349500"/>
                  </a:lnTo>
                  <a:lnTo>
                    <a:pt x="289032" y="2387600"/>
                  </a:lnTo>
                  <a:lnTo>
                    <a:pt x="312999" y="2425700"/>
                  </a:lnTo>
                  <a:lnTo>
                    <a:pt x="338317" y="2463800"/>
                  </a:lnTo>
                  <a:lnTo>
                    <a:pt x="364975" y="2514600"/>
                  </a:lnTo>
                  <a:lnTo>
                    <a:pt x="392960" y="2552700"/>
                  </a:lnTo>
                  <a:lnTo>
                    <a:pt x="422261" y="2590800"/>
                  </a:lnTo>
                  <a:lnTo>
                    <a:pt x="452866" y="2628900"/>
                  </a:lnTo>
                  <a:lnTo>
                    <a:pt x="484764" y="2667000"/>
                  </a:lnTo>
                  <a:lnTo>
                    <a:pt x="517942" y="2705100"/>
                  </a:lnTo>
                  <a:lnTo>
                    <a:pt x="552391" y="2730500"/>
                  </a:lnTo>
                  <a:lnTo>
                    <a:pt x="587930" y="2768600"/>
                  </a:lnTo>
                  <a:lnTo>
                    <a:pt x="624370" y="2806700"/>
                  </a:lnTo>
                  <a:lnTo>
                    <a:pt x="661684" y="2832100"/>
                  </a:lnTo>
                  <a:lnTo>
                    <a:pt x="699844" y="2870200"/>
                  </a:lnTo>
                  <a:lnTo>
                    <a:pt x="738821" y="2895600"/>
                  </a:lnTo>
                  <a:lnTo>
                    <a:pt x="778589" y="2921000"/>
                  </a:lnTo>
                  <a:lnTo>
                    <a:pt x="819118" y="2946400"/>
                  </a:lnTo>
                  <a:lnTo>
                    <a:pt x="860383" y="2971800"/>
                  </a:lnTo>
                  <a:lnTo>
                    <a:pt x="945003" y="3022600"/>
                  </a:lnTo>
                  <a:lnTo>
                    <a:pt x="988304" y="3048000"/>
                  </a:lnTo>
                  <a:lnTo>
                    <a:pt x="1032228" y="3060700"/>
                  </a:lnTo>
                  <a:lnTo>
                    <a:pt x="1076747" y="3086100"/>
                  </a:lnTo>
                  <a:lnTo>
                    <a:pt x="1402718" y="3175000"/>
                  </a:lnTo>
                  <a:lnTo>
                    <a:pt x="1450999" y="3175000"/>
                  </a:lnTo>
                  <a:lnTo>
                    <a:pt x="1499625" y="3187700"/>
                  </a:lnTo>
                  <a:lnTo>
                    <a:pt x="2232212" y="3187700"/>
                  </a:lnTo>
                  <a:lnTo>
                    <a:pt x="1946721" y="3263900"/>
                  </a:lnTo>
                  <a:close/>
                </a:path>
                <a:path w="3295015" h="3289300">
                  <a:moveTo>
                    <a:pt x="2232212" y="3187700"/>
                  </a:moveTo>
                  <a:lnTo>
                    <a:pt x="1794969" y="3187700"/>
                  </a:lnTo>
                  <a:lnTo>
                    <a:pt x="1843596" y="3175000"/>
                  </a:lnTo>
                  <a:lnTo>
                    <a:pt x="1891877" y="3175000"/>
                  </a:lnTo>
                  <a:lnTo>
                    <a:pt x="2217847" y="3086100"/>
                  </a:lnTo>
                  <a:lnTo>
                    <a:pt x="2262367" y="3060700"/>
                  </a:lnTo>
                  <a:lnTo>
                    <a:pt x="2306291" y="3048000"/>
                  </a:lnTo>
                  <a:lnTo>
                    <a:pt x="2349591" y="3022600"/>
                  </a:lnTo>
                  <a:lnTo>
                    <a:pt x="2434212" y="2971800"/>
                  </a:lnTo>
                  <a:lnTo>
                    <a:pt x="2475476" y="2946400"/>
                  </a:lnTo>
                  <a:lnTo>
                    <a:pt x="2516006" y="2921000"/>
                  </a:lnTo>
                  <a:lnTo>
                    <a:pt x="2555773" y="2895600"/>
                  </a:lnTo>
                  <a:lnTo>
                    <a:pt x="2594751" y="2870200"/>
                  </a:lnTo>
                  <a:lnTo>
                    <a:pt x="2632910" y="2832100"/>
                  </a:lnTo>
                  <a:lnTo>
                    <a:pt x="2670224" y="2806700"/>
                  </a:lnTo>
                  <a:lnTo>
                    <a:pt x="2706665" y="2768600"/>
                  </a:lnTo>
                  <a:lnTo>
                    <a:pt x="2742204" y="2730500"/>
                  </a:lnTo>
                  <a:lnTo>
                    <a:pt x="2776652" y="2705100"/>
                  </a:lnTo>
                  <a:lnTo>
                    <a:pt x="2809831" y="2667000"/>
                  </a:lnTo>
                  <a:lnTo>
                    <a:pt x="2841729" y="2628900"/>
                  </a:lnTo>
                  <a:lnTo>
                    <a:pt x="2872334" y="2590800"/>
                  </a:lnTo>
                  <a:lnTo>
                    <a:pt x="2901635" y="2552700"/>
                  </a:lnTo>
                  <a:lnTo>
                    <a:pt x="2929620" y="2514600"/>
                  </a:lnTo>
                  <a:lnTo>
                    <a:pt x="2956277" y="2463800"/>
                  </a:lnTo>
                  <a:lnTo>
                    <a:pt x="2981595" y="2425700"/>
                  </a:lnTo>
                  <a:lnTo>
                    <a:pt x="3005563" y="2387600"/>
                  </a:lnTo>
                  <a:lnTo>
                    <a:pt x="3028167" y="2349500"/>
                  </a:lnTo>
                  <a:lnTo>
                    <a:pt x="3049398" y="2298700"/>
                  </a:lnTo>
                  <a:lnTo>
                    <a:pt x="3069243" y="2260600"/>
                  </a:lnTo>
                  <a:lnTo>
                    <a:pt x="3087691" y="2209800"/>
                  </a:lnTo>
                  <a:lnTo>
                    <a:pt x="3104729" y="2171700"/>
                  </a:lnTo>
                  <a:lnTo>
                    <a:pt x="3120348" y="2120900"/>
                  </a:lnTo>
                  <a:lnTo>
                    <a:pt x="3134533" y="2070100"/>
                  </a:lnTo>
                  <a:lnTo>
                    <a:pt x="3147275" y="2032000"/>
                  </a:lnTo>
                  <a:lnTo>
                    <a:pt x="3158562" y="1981200"/>
                  </a:lnTo>
                  <a:lnTo>
                    <a:pt x="3168381" y="1930400"/>
                  </a:lnTo>
                  <a:lnTo>
                    <a:pt x="3176722" y="1879600"/>
                  </a:lnTo>
                  <a:lnTo>
                    <a:pt x="3183572" y="1841500"/>
                  </a:lnTo>
                  <a:lnTo>
                    <a:pt x="3188920" y="1790700"/>
                  </a:lnTo>
                  <a:lnTo>
                    <a:pt x="3192755" y="1739900"/>
                  </a:lnTo>
                  <a:lnTo>
                    <a:pt x="3195064" y="1689100"/>
                  </a:lnTo>
                  <a:lnTo>
                    <a:pt x="3195836" y="1638300"/>
                  </a:lnTo>
                  <a:lnTo>
                    <a:pt x="3195064" y="1587500"/>
                  </a:lnTo>
                  <a:lnTo>
                    <a:pt x="3192755" y="1536700"/>
                  </a:lnTo>
                  <a:lnTo>
                    <a:pt x="3188920" y="1498600"/>
                  </a:lnTo>
                  <a:lnTo>
                    <a:pt x="3183572" y="1447800"/>
                  </a:lnTo>
                  <a:lnTo>
                    <a:pt x="3176722" y="1397000"/>
                  </a:lnTo>
                  <a:lnTo>
                    <a:pt x="3168381" y="1346200"/>
                  </a:lnTo>
                  <a:lnTo>
                    <a:pt x="3158562" y="1295400"/>
                  </a:lnTo>
                  <a:lnTo>
                    <a:pt x="3147275" y="1257300"/>
                  </a:lnTo>
                  <a:lnTo>
                    <a:pt x="3134533" y="1206500"/>
                  </a:lnTo>
                  <a:lnTo>
                    <a:pt x="3120348" y="1155700"/>
                  </a:lnTo>
                  <a:lnTo>
                    <a:pt x="3104729" y="1117600"/>
                  </a:lnTo>
                  <a:lnTo>
                    <a:pt x="3087691" y="1066800"/>
                  </a:lnTo>
                  <a:lnTo>
                    <a:pt x="3069243" y="1028700"/>
                  </a:lnTo>
                  <a:lnTo>
                    <a:pt x="3049398" y="977900"/>
                  </a:lnTo>
                  <a:lnTo>
                    <a:pt x="3028167" y="939800"/>
                  </a:lnTo>
                  <a:lnTo>
                    <a:pt x="3005563" y="901700"/>
                  </a:lnTo>
                  <a:lnTo>
                    <a:pt x="2981595" y="850900"/>
                  </a:lnTo>
                  <a:lnTo>
                    <a:pt x="2956277" y="812800"/>
                  </a:lnTo>
                  <a:lnTo>
                    <a:pt x="2929620" y="774700"/>
                  </a:lnTo>
                  <a:lnTo>
                    <a:pt x="2901635" y="736600"/>
                  </a:lnTo>
                  <a:lnTo>
                    <a:pt x="2872334" y="698500"/>
                  </a:lnTo>
                  <a:lnTo>
                    <a:pt x="2841729" y="660400"/>
                  </a:lnTo>
                  <a:lnTo>
                    <a:pt x="2809831" y="622300"/>
                  </a:lnTo>
                  <a:lnTo>
                    <a:pt x="2776652" y="584200"/>
                  </a:lnTo>
                  <a:lnTo>
                    <a:pt x="2742204" y="546100"/>
                  </a:lnTo>
                  <a:lnTo>
                    <a:pt x="2706665" y="508000"/>
                  </a:lnTo>
                  <a:lnTo>
                    <a:pt x="2670224" y="482600"/>
                  </a:lnTo>
                  <a:lnTo>
                    <a:pt x="2632910" y="444500"/>
                  </a:lnTo>
                  <a:lnTo>
                    <a:pt x="2594751" y="419100"/>
                  </a:lnTo>
                  <a:lnTo>
                    <a:pt x="2555773" y="381000"/>
                  </a:lnTo>
                  <a:lnTo>
                    <a:pt x="2516006" y="355600"/>
                  </a:lnTo>
                  <a:lnTo>
                    <a:pt x="2475476" y="330200"/>
                  </a:lnTo>
                  <a:lnTo>
                    <a:pt x="2434212" y="304800"/>
                  </a:lnTo>
                  <a:lnTo>
                    <a:pt x="2349591" y="254000"/>
                  </a:lnTo>
                  <a:lnTo>
                    <a:pt x="2306291" y="241300"/>
                  </a:lnTo>
                  <a:lnTo>
                    <a:pt x="2262367" y="215900"/>
                  </a:lnTo>
                  <a:lnTo>
                    <a:pt x="2217847" y="203200"/>
                  </a:lnTo>
                  <a:lnTo>
                    <a:pt x="2172760" y="177800"/>
                  </a:lnTo>
                  <a:lnTo>
                    <a:pt x="1939785" y="114300"/>
                  </a:lnTo>
                  <a:lnTo>
                    <a:pt x="1891877" y="114300"/>
                  </a:lnTo>
                  <a:lnTo>
                    <a:pt x="1843596" y="101600"/>
                  </a:lnTo>
                  <a:lnTo>
                    <a:pt x="1746025" y="101600"/>
                  </a:lnTo>
                  <a:lnTo>
                    <a:pt x="1696792" y="88900"/>
                  </a:lnTo>
                  <a:lnTo>
                    <a:pt x="2185841" y="88900"/>
                  </a:lnTo>
                  <a:lnTo>
                    <a:pt x="2278037" y="114300"/>
                  </a:lnTo>
                  <a:lnTo>
                    <a:pt x="2323289" y="139700"/>
                  </a:lnTo>
                  <a:lnTo>
                    <a:pt x="2367943" y="152400"/>
                  </a:lnTo>
                  <a:lnTo>
                    <a:pt x="2455345" y="203200"/>
                  </a:lnTo>
                  <a:lnTo>
                    <a:pt x="2540032" y="254000"/>
                  </a:lnTo>
                  <a:lnTo>
                    <a:pt x="2581291" y="279400"/>
                  </a:lnTo>
                  <a:lnTo>
                    <a:pt x="2621792" y="317500"/>
                  </a:lnTo>
                  <a:lnTo>
                    <a:pt x="2661508" y="342900"/>
                  </a:lnTo>
                  <a:lnTo>
                    <a:pt x="2700413" y="368300"/>
                  </a:lnTo>
                  <a:lnTo>
                    <a:pt x="2738480" y="406400"/>
                  </a:lnTo>
                  <a:lnTo>
                    <a:pt x="2775682" y="444500"/>
                  </a:lnTo>
                  <a:lnTo>
                    <a:pt x="2811993" y="482600"/>
                  </a:lnTo>
                  <a:lnTo>
                    <a:pt x="2847302" y="508000"/>
                  </a:lnTo>
                  <a:lnTo>
                    <a:pt x="2881356" y="546100"/>
                  </a:lnTo>
                  <a:lnTo>
                    <a:pt x="2914144" y="584200"/>
                  </a:lnTo>
                  <a:lnTo>
                    <a:pt x="2945655" y="622300"/>
                  </a:lnTo>
                  <a:lnTo>
                    <a:pt x="2975880" y="660400"/>
                  </a:lnTo>
                  <a:lnTo>
                    <a:pt x="3004806" y="711200"/>
                  </a:lnTo>
                  <a:lnTo>
                    <a:pt x="3032425" y="749300"/>
                  </a:lnTo>
                  <a:lnTo>
                    <a:pt x="3058725" y="787400"/>
                  </a:lnTo>
                  <a:lnTo>
                    <a:pt x="3083696" y="838200"/>
                  </a:lnTo>
                  <a:lnTo>
                    <a:pt x="3107328" y="876300"/>
                  </a:lnTo>
                  <a:lnTo>
                    <a:pt x="3129608" y="914400"/>
                  </a:lnTo>
                  <a:lnTo>
                    <a:pt x="3150528" y="965200"/>
                  </a:lnTo>
                  <a:lnTo>
                    <a:pt x="3170077" y="1016000"/>
                  </a:lnTo>
                  <a:lnTo>
                    <a:pt x="3188243" y="1054100"/>
                  </a:lnTo>
                  <a:lnTo>
                    <a:pt x="3205017" y="1104900"/>
                  </a:lnTo>
                  <a:lnTo>
                    <a:pt x="3220387" y="1155700"/>
                  </a:lnTo>
                  <a:lnTo>
                    <a:pt x="3234344" y="1193800"/>
                  </a:lnTo>
                  <a:lnTo>
                    <a:pt x="3246877" y="1244600"/>
                  </a:lnTo>
                  <a:lnTo>
                    <a:pt x="3257974" y="1295400"/>
                  </a:lnTo>
                  <a:lnTo>
                    <a:pt x="3267627" y="1346200"/>
                  </a:lnTo>
                  <a:lnTo>
                    <a:pt x="3275823" y="1397000"/>
                  </a:lnTo>
                  <a:lnTo>
                    <a:pt x="3282553" y="1435100"/>
                  </a:lnTo>
                  <a:lnTo>
                    <a:pt x="3287805" y="1485900"/>
                  </a:lnTo>
                  <a:lnTo>
                    <a:pt x="3291570" y="1536700"/>
                  </a:lnTo>
                  <a:lnTo>
                    <a:pt x="3293837" y="1587500"/>
                  </a:lnTo>
                  <a:lnTo>
                    <a:pt x="3294595" y="1638300"/>
                  </a:lnTo>
                  <a:lnTo>
                    <a:pt x="3293837" y="1689100"/>
                  </a:lnTo>
                  <a:lnTo>
                    <a:pt x="3291570" y="1739900"/>
                  </a:lnTo>
                  <a:lnTo>
                    <a:pt x="3287805" y="1790700"/>
                  </a:lnTo>
                  <a:lnTo>
                    <a:pt x="3282553" y="1841500"/>
                  </a:lnTo>
                  <a:lnTo>
                    <a:pt x="3275823" y="1892300"/>
                  </a:lnTo>
                  <a:lnTo>
                    <a:pt x="3267627" y="1943100"/>
                  </a:lnTo>
                  <a:lnTo>
                    <a:pt x="3257974" y="1993900"/>
                  </a:lnTo>
                  <a:lnTo>
                    <a:pt x="3246877" y="2032000"/>
                  </a:lnTo>
                  <a:lnTo>
                    <a:pt x="3234344" y="2082800"/>
                  </a:lnTo>
                  <a:lnTo>
                    <a:pt x="3220387" y="2133600"/>
                  </a:lnTo>
                  <a:lnTo>
                    <a:pt x="3205017" y="2184400"/>
                  </a:lnTo>
                  <a:lnTo>
                    <a:pt x="3188243" y="2222500"/>
                  </a:lnTo>
                  <a:lnTo>
                    <a:pt x="3170077" y="2273300"/>
                  </a:lnTo>
                  <a:lnTo>
                    <a:pt x="3150528" y="2311400"/>
                  </a:lnTo>
                  <a:lnTo>
                    <a:pt x="3129608" y="2362200"/>
                  </a:lnTo>
                  <a:lnTo>
                    <a:pt x="3107328" y="2400300"/>
                  </a:lnTo>
                  <a:lnTo>
                    <a:pt x="3083696" y="2451100"/>
                  </a:lnTo>
                  <a:lnTo>
                    <a:pt x="3058725" y="2489200"/>
                  </a:lnTo>
                  <a:lnTo>
                    <a:pt x="3032425" y="2540000"/>
                  </a:lnTo>
                  <a:lnTo>
                    <a:pt x="3004806" y="2578100"/>
                  </a:lnTo>
                  <a:lnTo>
                    <a:pt x="2975880" y="2616200"/>
                  </a:lnTo>
                  <a:lnTo>
                    <a:pt x="2945655" y="2654300"/>
                  </a:lnTo>
                  <a:lnTo>
                    <a:pt x="2914144" y="2692400"/>
                  </a:lnTo>
                  <a:lnTo>
                    <a:pt x="2881356" y="2730500"/>
                  </a:lnTo>
                  <a:lnTo>
                    <a:pt x="2847302" y="2768600"/>
                  </a:lnTo>
                  <a:lnTo>
                    <a:pt x="2811993" y="2806700"/>
                  </a:lnTo>
                  <a:lnTo>
                    <a:pt x="2775682" y="2844800"/>
                  </a:lnTo>
                  <a:lnTo>
                    <a:pt x="2738480" y="2870200"/>
                  </a:lnTo>
                  <a:lnTo>
                    <a:pt x="2700413" y="2908300"/>
                  </a:lnTo>
                  <a:lnTo>
                    <a:pt x="2661508" y="2933700"/>
                  </a:lnTo>
                  <a:lnTo>
                    <a:pt x="2621792" y="2971800"/>
                  </a:lnTo>
                  <a:lnTo>
                    <a:pt x="2581291" y="2997200"/>
                  </a:lnTo>
                  <a:lnTo>
                    <a:pt x="2540032" y="3022600"/>
                  </a:lnTo>
                  <a:lnTo>
                    <a:pt x="2455345" y="3073400"/>
                  </a:lnTo>
                  <a:lnTo>
                    <a:pt x="2367943" y="3124200"/>
                  </a:lnTo>
                  <a:lnTo>
                    <a:pt x="2323289" y="3149600"/>
                  </a:lnTo>
                  <a:lnTo>
                    <a:pt x="2278037" y="3162300"/>
                  </a:lnTo>
                  <a:lnTo>
                    <a:pt x="2232212" y="3187700"/>
                  </a:lnTo>
                  <a:close/>
                </a:path>
                <a:path w="3295015" h="3289300">
                  <a:moveTo>
                    <a:pt x="1848179" y="3276600"/>
                  </a:moveTo>
                  <a:lnTo>
                    <a:pt x="1446416" y="3276600"/>
                  </a:lnTo>
                  <a:lnTo>
                    <a:pt x="1396964" y="3263900"/>
                  </a:lnTo>
                  <a:lnTo>
                    <a:pt x="1897630" y="3263900"/>
                  </a:lnTo>
                  <a:lnTo>
                    <a:pt x="1848179" y="3276600"/>
                  </a:lnTo>
                  <a:close/>
                </a:path>
                <a:path w="3295015" h="3289300">
                  <a:moveTo>
                    <a:pt x="1748300" y="3289300"/>
                  </a:moveTo>
                  <a:lnTo>
                    <a:pt x="1546295" y="3289300"/>
                  </a:lnTo>
                  <a:lnTo>
                    <a:pt x="1496202" y="3276600"/>
                  </a:lnTo>
                  <a:lnTo>
                    <a:pt x="1798393" y="3276600"/>
                  </a:lnTo>
                  <a:lnTo>
                    <a:pt x="1748300" y="3289300"/>
                  </a:lnTo>
                  <a:close/>
                </a:path>
              </a:pathLst>
            </a:custGeom>
            <a:solidFill>
              <a:srgbClr val="5D8E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042619" y="3914480"/>
              <a:ext cx="1847850" cy="1847850"/>
            </a:xfrm>
            <a:custGeom>
              <a:avLst/>
              <a:gdLst/>
              <a:ahLst/>
              <a:cxnLst/>
              <a:rect l="l" t="t" r="r" b="b"/>
              <a:pathLst>
                <a:path w="1847850" h="1847850">
                  <a:moveTo>
                    <a:pt x="814055" y="1847803"/>
                  </a:moveTo>
                  <a:lnTo>
                    <a:pt x="769596" y="1839015"/>
                  </a:lnTo>
                  <a:lnTo>
                    <a:pt x="731946" y="1813778"/>
                  </a:lnTo>
                  <a:lnTo>
                    <a:pt x="34024" y="1115896"/>
                  </a:lnTo>
                  <a:lnTo>
                    <a:pt x="8787" y="1078196"/>
                  </a:lnTo>
                  <a:lnTo>
                    <a:pt x="0" y="1033747"/>
                  </a:lnTo>
                  <a:lnTo>
                    <a:pt x="2232" y="1010907"/>
                  </a:lnTo>
                  <a:lnTo>
                    <a:pt x="19472" y="969309"/>
                  </a:lnTo>
                  <a:lnTo>
                    <a:pt x="947059" y="38684"/>
                  </a:lnTo>
                  <a:lnTo>
                    <a:pt x="1009645" y="5950"/>
                  </a:lnTo>
                  <a:lnTo>
                    <a:pt x="1084402" y="0"/>
                  </a:lnTo>
                  <a:lnTo>
                    <a:pt x="1707743" y="80"/>
                  </a:lnTo>
                  <a:lnTo>
                    <a:pt x="1751639" y="7179"/>
                  </a:lnTo>
                  <a:lnTo>
                    <a:pt x="1790229" y="27161"/>
                  </a:lnTo>
                  <a:lnTo>
                    <a:pt x="1820681" y="57614"/>
                  </a:lnTo>
                  <a:lnTo>
                    <a:pt x="1840663" y="96203"/>
                  </a:lnTo>
                  <a:lnTo>
                    <a:pt x="1847843" y="140596"/>
                  </a:lnTo>
                  <a:lnTo>
                    <a:pt x="1847829" y="241023"/>
                  </a:lnTo>
                  <a:lnTo>
                    <a:pt x="1486308" y="241023"/>
                  </a:lnTo>
                  <a:lnTo>
                    <a:pt x="1439414" y="250492"/>
                  </a:lnTo>
                  <a:lnTo>
                    <a:pt x="1401107" y="276317"/>
                  </a:lnTo>
                  <a:lnTo>
                    <a:pt x="1375272" y="314623"/>
                  </a:lnTo>
                  <a:lnTo>
                    <a:pt x="1365797" y="361534"/>
                  </a:lnTo>
                  <a:lnTo>
                    <a:pt x="1375272" y="408445"/>
                  </a:lnTo>
                  <a:lnTo>
                    <a:pt x="1401107" y="446751"/>
                  </a:lnTo>
                  <a:lnTo>
                    <a:pt x="1439414" y="472576"/>
                  </a:lnTo>
                  <a:lnTo>
                    <a:pt x="1486308" y="482046"/>
                  </a:lnTo>
                  <a:lnTo>
                    <a:pt x="1847797" y="482046"/>
                  </a:lnTo>
                  <a:lnTo>
                    <a:pt x="1847772" y="663496"/>
                  </a:lnTo>
                  <a:lnTo>
                    <a:pt x="1031217" y="663496"/>
                  </a:lnTo>
                  <a:lnTo>
                    <a:pt x="985247" y="668739"/>
                  </a:lnTo>
                  <a:lnTo>
                    <a:pt x="938558" y="681819"/>
                  </a:lnTo>
                  <a:lnTo>
                    <a:pt x="906793" y="695833"/>
                  </a:lnTo>
                  <a:lnTo>
                    <a:pt x="807306" y="695833"/>
                  </a:lnTo>
                  <a:lnTo>
                    <a:pt x="749822" y="718971"/>
                  </a:lnTo>
                  <a:lnTo>
                    <a:pt x="798067" y="767136"/>
                  </a:lnTo>
                  <a:lnTo>
                    <a:pt x="794492" y="769787"/>
                  </a:lnTo>
                  <a:lnTo>
                    <a:pt x="793020" y="771072"/>
                  </a:lnTo>
                  <a:lnTo>
                    <a:pt x="733312" y="771072"/>
                  </a:lnTo>
                  <a:lnTo>
                    <a:pt x="675226" y="793568"/>
                  </a:lnTo>
                  <a:lnTo>
                    <a:pt x="726081" y="844424"/>
                  </a:lnTo>
                  <a:lnTo>
                    <a:pt x="693567" y="892569"/>
                  </a:lnTo>
                  <a:lnTo>
                    <a:pt x="669108" y="939282"/>
                  </a:lnTo>
                  <a:lnTo>
                    <a:pt x="652703" y="984564"/>
                  </a:lnTo>
                  <a:lnTo>
                    <a:pt x="644354" y="1028413"/>
                  </a:lnTo>
                  <a:lnTo>
                    <a:pt x="644059" y="1070830"/>
                  </a:lnTo>
                  <a:lnTo>
                    <a:pt x="651820" y="1111813"/>
                  </a:lnTo>
                  <a:lnTo>
                    <a:pt x="667635" y="1151364"/>
                  </a:lnTo>
                  <a:lnTo>
                    <a:pt x="691505" y="1189481"/>
                  </a:lnTo>
                  <a:lnTo>
                    <a:pt x="723430" y="1226164"/>
                  </a:lnTo>
                  <a:lnTo>
                    <a:pt x="753121" y="1252277"/>
                  </a:lnTo>
                  <a:lnTo>
                    <a:pt x="818180" y="1288913"/>
                  </a:lnTo>
                  <a:lnTo>
                    <a:pt x="853542" y="1299435"/>
                  </a:lnTo>
                  <a:lnTo>
                    <a:pt x="1410461" y="1299435"/>
                  </a:lnTo>
                  <a:lnTo>
                    <a:pt x="896163" y="1813778"/>
                  </a:lnTo>
                  <a:lnTo>
                    <a:pt x="878459" y="1828348"/>
                  </a:lnTo>
                  <a:lnTo>
                    <a:pt x="858529" y="1839015"/>
                  </a:lnTo>
                  <a:lnTo>
                    <a:pt x="836889" y="1845571"/>
                  </a:lnTo>
                  <a:lnTo>
                    <a:pt x="814055" y="1847803"/>
                  </a:lnTo>
                  <a:close/>
                </a:path>
                <a:path w="1847850" h="1847850">
                  <a:moveTo>
                    <a:pt x="1707743" y="80"/>
                  </a:moveTo>
                  <a:lnTo>
                    <a:pt x="1109670" y="80"/>
                  </a:lnTo>
                  <a:lnTo>
                    <a:pt x="1707246" y="0"/>
                  </a:lnTo>
                  <a:lnTo>
                    <a:pt x="1707743" y="80"/>
                  </a:lnTo>
                  <a:close/>
                </a:path>
                <a:path w="1847850" h="1847850">
                  <a:moveTo>
                    <a:pt x="1847797" y="482046"/>
                  </a:moveTo>
                  <a:lnTo>
                    <a:pt x="1486308" y="482046"/>
                  </a:lnTo>
                  <a:lnTo>
                    <a:pt x="1533202" y="472576"/>
                  </a:lnTo>
                  <a:lnTo>
                    <a:pt x="1571510" y="446751"/>
                  </a:lnTo>
                  <a:lnTo>
                    <a:pt x="1597345" y="408445"/>
                  </a:lnTo>
                  <a:lnTo>
                    <a:pt x="1606820" y="361534"/>
                  </a:lnTo>
                  <a:lnTo>
                    <a:pt x="1597345" y="314623"/>
                  </a:lnTo>
                  <a:lnTo>
                    <a:pt x="1571510" y="276317"/>
                  </a:lnTo>
                  <a:lnTo>
                    <a:pt x="1533202" y="250492"/>
                  </a:lnTo>
                  <a:lnTo>
                    <a:pt x="1486308" y="241023"/>
                  </a:lnTo>
                  <a:lnTo>
                    <a:pt x="1847829" y="241023"/>
                  </a:lnTo>
                  <a:lnTo>
                    <a:pt x="1847797" y="482046"/>
                  </a:lnTo>
                  <a:close/>
                </a:path>
                <a:path w="1847850" h="1847850">
                  <a:moveTo>
                    <a:pt x="1786946" y="922917"/>
                  </a:moveTo>
                  <a:lnTo>
                    <a:pt x="1204954" y="922917"/>
                  </a:lnTo>
                  <a:lnTo>
                    <a:pt x="1290115" y="898654"/>
                  </a:lnTo>
                  <a:lnTo>
                    <a:pt x="1278595" y="850666"/>
                  </a:lnTo>
                  <a:lnTo>
                    <a:pt x="1261760" y="807808"/>
                  </a:lnTo>
                  <a:lnTo>
                    <a:pt x="1239631" y="770072"/>
                  </a:lnTo>
                  <a:lnTo>
                    <a:pt x="1212225" y="737450"/>
                  </a:lnTo>
                  <a:lnTo>
                    <a:pt x="1171678" y="703615"/>
                  </a:lnTo>
                  <a:lnTo>
                    <a:pt x="1128002" y="680016"/>
                  </a:lnTo>
                  <a:lnTo>
                    <a:pt x="1081186" y="666645"/>
                  </a:lnTo>
                  <a:lnTo>
                    <a:pt x="1031217" y="663496"/>
                  </a:lnTo>
                  <a:lnTo>
                    <a:pt x="1847772" y="663496"/>
                  </a:lnTo>
                  <a:lnTo>
                    <a:pt x="1847690" y="761837"/>
                  </a:lnTo>
                  <a:lnTo>
                    <a:pt x="1843253" y="831665"/>
                  </a:lnTo>
                  <a:lnTo>
                    <a:pt x="1831737" y="868533"/>
                  </a:lnTo>
                  <a:lnTo>
                    <a:pt x="1809118" y="900743"/>
                  </a:lnTo>
                  <a:lnTo>
                    <a:pt x="1786946" y="922917"/>
                  </a:lnTo>
                  <a:close/>
                </a:path>
                <a:path w="1847850" h="1847850">
                  <a:moveTo>
                    <a:pt x="842978" y="731504"/>
                  </a:moveTo>
                  <a:lnTo>
                    <a:pt x="807306" y="695833"/>
                  </a:lnTo>
                  <a:lnTo>
                    <a:pt x="906793" y="695833"/>
                  </a:lnTo>
                  <a:lnTo>
                    <a:pt x="891139" y="702739"/>
                  </a:lnTo>
                  <a:lnTo>
                    <a:pt x="842978" y="731504"/>
                  </a:lnTo>
                  <a:close/>
                </a:path>
                <a:path w="1847850" h="1847850">
                  <a:moveTo>
                    <a:pt x="1705729" y="1004142"/>
                  </a:moveTo>
                  <a:lnTo>
                    <a:pt x="1035153" y="1004142"/>
                  </a:lnTo>
                  <a:lnTo>
                    <a:pt x="1093240" y="981646"/>
                  </a:lnTo>
                  <a:lnTo>
                    <a:pt x="906367" y="794813"/>
                  </a:lnTo>
                  <a:lnTo>
                    <a:pt x="970785" y="760111"/>
                  </a:lnTo>
                  <a:lnTo>
                    <a:pt x="1031859" y="743274"/>
                  </a:lnTo>
                  <a:lnTo>
                    <a:pt x="1067604" y="742040"/>
                  </a:lnTo>
                  <a:lnTo>
                    <a:pt x="1100229" y="748225"/>
                  </a:lnTo>
                  <a:lnTo>
                    <a:pt x="1156066" y="782882"/>
                  </a:lnTo>
                  <a:lnTo>
                    <a:pt x="1192381" y="841978"/>
                  </a:lnTo>
                  <a:lnTo>
                    <a:pt x="1201631" y="879723"/>
                  </a:lnTo>
                  <a:lnTo>
                    <a:pt x="1204954" y="922917"/>
                  </a:lnTo>
                  <a:lnTo>
                    <a:pt x="1786946" y="922917"/>
                  </a:lnTo>
                  <a:lnTo>
                    <a:pt x="1705729" y="1004142"/>
                  </a:lnTo>
                  <a:close/>
                </a:path>
                <a:path w="1847850" h="1847850">
                  <a:moveTo>
                    <a:pt x="763721" y="801481"/>
                  </a:moveTo>
                  <a:lnTo>
                    <a:pt x="733312" y="771072"/>
                  </a:lnTo>
                  <a:lnTo>
                    <a:pt x="793020" y="771072"/>
                  </a:lnTo>
                  <a:lnTo>
                    <a:pt x="790997" y="772840"/>
                  </a:lnTo>
                  <a:lnTo>
                    <a:pt x="774045" y="789792"/>
                  </a:lnTo>
                  <a:lnTo>
                    <a:pt x="771795" y="792001"/>
                  </a:lnTo>
                  <a:lnTo>
                    <a:pt x="767457" y="796420"/>
                  </a:lnTo>
                  <a:lnTo>
                    <a:pt x="765448" y="798830"/>
                  </a:lnTo>
                  <a:lnTo>
                    <a:pt x="763721" y="801481"/>
                  </a:lnTo>
                  <a:close/>
                </a:path>
                <a:path w="1847850" h="1847850">
                  <a:moveTo>
                    <a:pt x="1657448" y="1052427"/>
                  </a:moveTo>
                  <a:lnTo>
                    <a:pt x="934165" y="1052427"/>
                  </a:lnTo>
                  <a:lnTo>
                    <a:pt x="991608" y="1029288"/>
                  </a:lnTo>
                  <a:lnTo>
                    <a:pt x="827150" y="864830"/>
                  </a:lnTo>
                  <a:lnTo>
                    <a:pt x="828878" y="862139"/>
                  </a:lnTo>
                  <a:lnTo>
                    <a:pt x="830886" y="859809"/>
                  </a:lnTo>
                  <a:lnTo>
                    <a:pt x="833096" y="857600"/>
                  </a:lnTo>
                  <a:lnTo>
                    <a:pt x="835305" y="855350"/>
                  </a:lnTo>
                  <a:lnTo>
                    <a:pt x="837755" y="852940"/>
                  </a:lnTo>
                  <a:lnTo>
                    <a:pt x="840366" y="850289"/>
                  </a:lnTo>
                  <a:lnTo>
                    <a:pt x="843460" y="847236"/>
                  </a:lnTo>
                  <a:lnTo>
                    <a:pt x="850289" y="840407"/>
                  </a:lnTo>
                  <a:lnTo>
                    <a:pt x="853783" y="836872"/>
                  </a:lnTo>
                  <a:lnTo>
                    <a:pt x="857479" y="833537"/>
                  </a:lnTo>
                  <a:lnTo>
                    <a:pt x="861456" y="830444"/>
                  </a:lnTo>
                  <a:lnTo>
                    <a:pt x="1035153" y="1004142"/>
                  </a:lnTo>
                  <a:lnTo>
                    <a:pt x="1705729" y="1004142"/>
                  </a:lnTo>
                  <a:lnTo>
                    <a:pt x="1657448" y="1052427"/>
                  </a:lnTo>
                  <a:close/>
                </a:path>
                <a:path w="1847850" h="1847850">
                  <a:moveTo>
                    <a:pt x="1410461" y="1299435"/>
                  </a:moveTo>
                  <a:lnTo>
                    <a:pt x="853542" y="1299435"/>
                  </a:lnTo>
                  <a:lnTo>
                    <a:pt x="922917" y="1230061"/>
                  </a:lnTo>
                  <a:lnTo>
                    <a:pt x="897819" y="1228629"/>
                  </a:lnTo>
                  <a:lnTo>
                    <a:pt x="857536" y="1223372"/>
                  </a:lnTo>
                  <a:lnTo>
                    <a:pt x="806648" y="1202639"/>
                  </a:lnTo>
                  <a:lnTo>
                    <a:pt x="773643" y="1175911"/>
                  </a:lnTo>
                  <a:lnTo>
                    <a:pt x="745296" y="1139677"/>
                  </a:lnTo>
                  <a:lnTo>
                    <a:pt x="729389" y="1100106"/>
                  </a:lnTo>
                  <a:lnTo>
                    <a:pt x="725921" y="1057197"/>
                  </a:lnTo>
                  <a:lnTo>
                    <a:pt x="734909" y="1010907"/>
                  </a:lnTo>
                  <a:lnTo>
                    <a:pt x="756303" y="961354"/>
                  </a:lnTo>
                  <a:lnTo>
                    <a:pt x="790153" y="908415"/>
                  </a:lnTo>
                  <a:lnTo>
                    <a:pt x="934165" y="1052427"/>
                  </a:lnTo>
                  <a:lnTo>
                    <a:pt x="1657448" y="1052427"/>
                  </a:lnTo>
                  <a:lnTo>
                    <a:pt x="1410461" y="1299435"/>
                  </a:lnTo>
                  <a:close/>
                </a:path>
              </a:pathLst>
            </a:custGeom>
            <a:solidFill>
              <a:srgbClr val="696B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3059705" y="4436546"/>
            <a:ext cx="2637790" cy="781050"/>
          </a:xfrm>
          <a:custGeom>
            <a:avLst/>
            <a:gdLst/>
            <a:ahLst/>
            <a:cxnLst/>
            <a:rect l="l" t="t" r="r" b="b"/>
            <a:pathLst>
              <a:path w="2637790" h="781050">
                <a:moveTo>
                  <a:pt x="387883" y="780434"/>
                </a:moveTo>
                <a:lnTo>
                  <a:pt x="339243" y="777393"/>
                </a:lnTo>
                <a:lnTo>
                  <a:pt x="292402" y="768512"/>
                </a:lnTo>
                <a:lnTo>
                  <a:pt x="247723" y="754159"/>
                </a:lnTo>
                <a:lnTo>
                  <a:pt x="205572" y="734699"/>
                </a:lnTo>
                <a:lnTo>
                  <a:pt x="166311" y="710499"/>
                </a:lnTo>
                <a:lnTo>
                  <a:pt x="130305" y="681925"/>
                </a:lnTo>
                <a:lnTo>
                  <a:pt x="97919" y="649344"/>
                </a:lnTo>
                <a:lnTo>
                  <a:pt x="69517" y="613122"/>
                </a:lnTo>
                <a:lnTo>
                  <a:pt x="45461" y="573626"/>
                </a:lnTo>
                <a:lnTo>
                  <a:pt x="26118" y="531220"/>
                </a:lnTo>
                <a:lnTo>
                  <a:pt x="11851" y="486273"/>
                </a:lnTo>
                <a:lnTo>
                  <a:pt x="3023" y="439150"/>
                </a:lnTo>
                <a:lnTo>
                  <a:pt x="0" y="390217"/>
                </a:lnTo>
                <a:lnTo>
                  <a:pt x="3023" y="341284"/>
                </a:lnTo>
                <a:lnTo>
                  <a:pt x="11851" y="294161"/>
                </a:lnTo>
                <a:lnTo>
                  <a:pt x="26118" y="249213"/>
                </a:lnTo>
                <a:lnTo>
                  <a:pt x="45461" y="206808"/>
                </a:lnTo>
                <a:lnTo>
                  <a:pt x="69517" y="167311"/>
                </a:lnTo>
                <a:lnTo>
                  <a:pt x="97919" y="131089"/>
                </a:lnTo>
                <a:lnTo>
                  <a:pt x="130305" y="98508"/>
                </a:lnTo>
                <a:lnTo>
                  <a:pt x="166311" y="69935"/>
                </a:lnTo>
                <a:lnTo>
                  <a:pt x="205572" y="45735"/>
                </a:lnTo>
                <a:lnTo>
                  <a:pt x="247723" y="26275"/>
                </a:lnTo>
                <a:lnTo>
                  <a:pt x="292402" y="11922"/>
                </a:lnTo>
                <a:lnTo>
                  <a:pt x="339243" y="3041"/>
                </a:lnTo>
                <a:lnTo>
                  <a:pt x="387883" y="0"/>
                </a:lnTo>
                <a:lnTo>
                  <a:pt x="436523" y="3041"/>
                </a:lnTo>
                <a:lnTo>
                  <a:pt x="483364" y="11922"/>
                </a:lnTo>
                <a:lnTo>
                  <a:pt x="528043" y="26275"/>
                </a:lnTo>
                <a:lnTo>
                  <a:pt x="570195" y="45735"/>
                </a:lnTo>
                <a:lnTo>
                  <a:pt x="609455" y="69935"/>
                </a:lnTo>
                <a:lnTo>
                  <a:pt x="645461" y="98508"/>
                </a:lnTo>
                <a:lnTo>
                  <a:pt x="677847" y="131089"/>
                </a:lnTo>
                <a:lnTo>
                  <a:pt x="697448" y="156086"/>
                </a:lnTo>
                <a:lnTo>
                  <a:pt x="387883" y="156086"/>
                </a:lnTo>
                <a:lnTo>
                  <a:pt x="340993" y="160845"/>
                </a:lnTo>
                <a:lnTo>
                  <a:pt x="297314" y="174492"/>
                </a:lnTo>
                <a:lnTo>
                  <a:pt x="257782" y="196085"/>
                </a:lnTo>
                <a:lnTo>
                  <a:pt x="223336" y="224680"/>
                </a:lnTo>
                <a:lnTo>
                  <a:pt x="194912" y="259333"/>
                </a:lnTo>
                <a:lnTo>
                  <a:pt x="173449" y="299103"/>
                </a:lnTo>
                <a:lnTo>
                  <a:pt x="159883" y="343045"/>
                </a:lnTo>
                <a:lnTo>
                  <a:pt x="155153" y="390217"/>
                </a:lnTo>
                <a:lnTo>
                  <a:pt x="159883" y="437388"/>
                </a:lnTo>
                <a:lnTo>
                  <a:pt x="173449" y="481331"/>
                </a:lnTo>
                <a:lnTo>
                  <a:pt x="194912" y="521100"/>
                </a:lnTo>
                <a:lnTo>
                  <a:pt x="223336" y="555754"/>
                </a:lnTo>
                <a:lnTo>
                  <a:pt x="257782" y="584349"/>
                </a:lnTo>
                <a:lnTo>
                  <a:pt x="297314" y="605941"/>
                </a:lnTo>
                <a:lnTo>
                  <a:pt x="340993" y="619589"/>
                </a:lnTo>
                <a:lnTo>
                  <a:pt x="387883" y="624347"/>
                </a:lnTo>
                <a:lnTo>
                  <a:pt x="697448" y="624347"/>
                </a:lnTo>
                <a:lnTo>
                  <a:pt x="677847" y="649344"/>
                </a:lnTo>
                <a:lnTo>
                  <a:pt x="645461" y="681925"/>
                </a:lnTo>
                <a:lnTo>
                  <a:pt x="609455" y="710499"/>
                </a:lnTo>
                <a:lnTo>
                  <a:pt x="570195" y="734699"/>
                </a:lnTo>
                <a:lnTo>
                  <a:pt x="528043" y="754159"/>
                </a:lnTo>
                <a:lnTo>
                  <a:pt x="483364" y="768512"/>
                </a:lnTo>
                <a:lnTo>
                  <a:pt x="436523" y="777393"/>
                </a:lnTo>
                <a:lnTo>
                  <a:pt x="387883" y="780434"/>
                </a:lnTo>
                <a:close/>
              </a:path>
              <a:path w="2637790" h="781050">
                <a:moveTo>
                  <a:pt x="697448" y="624347"/>
                </a:moveTo>
                <a:lnTo>
                  <a:pt x="387883" y="624347"/>
                </a:lnTo>
                <a:lnTo>
                  <a:pt x="434772" y="619589"/>
                </a:lnTo>
                <a:lnTo>
                  <a:pt x="478452" y="605941"/>
                </a:lnTo>
                <a:lnTo>
                  <a:pt x="517983" y="584349"/>
                </a:lnTo>
                <a:lnTo>
                  <a:pt x="552430" y="555754"/>
                </a:lnTo>
                <a:lnTo>
                  <a:pt x="580854" y="521100"/>
                </a:lnTo>
                <a:lnTo>
                  <a:pt x="602317" y="481331"/>
                </a:lnTo>
                <a:lnTo>
                  <a:pt x="615883" y="437388"/>
                </a:lnTo>
                <a:lnTo>
                  <a:pt x="620613" y="390217"/>
                </a:lnTo>
                <a:lnTo>
                  <a:pt x="615883" y="343045"/>
                </a:lnTo>
                <a:lnTo>
                  <a:pt x="602317" y="299103"/>
                </a:lnTo>
                <a:lnTo>
                  <a:pt x="580854" y="259333"/>
                </a:lnTo>
                <a:lnTo>
                  <a:pt x="552430" y="224680"/>
                </a:lnTo>
                <a:lnTo>
                  <a:pt x="517983" y="196085"/>
                </a:lnTo>
                <a:lnTo>
                  <a:pt x="478452" y="174492"/>
                </a:lnTo>
                <a:lnTo>
                  <a:pt x="434772" y="160845"/>
                </a:lnTo>
                <a:lnTo>
                  <a:pt x="387883" y="156086"/>
                </a:lnTo>
                <a:lnTo>
                  <a:pt x="697448" y="156086"/>
                </a:lnTo>
                <a:lnTo>
                  <a:pt x="730304" y="206808"/>
                </a:lnTo>
                <a:lnTo>
                  <a:pt x="749648" y="249213"/>
                </a:lnTo>
                <a:lnTo>
                  <a:pt x="763915" y="294161"/>
                </a:lnTo>
                <a:lnTo>
                  <a:pt x="772743" y="341284"/>
                </a:lnTo>
                <a:lnTo>
                  <a:pt x="775766" y="390217"/>
                </a:lnTo>
                <a:lnTo>
                  <a:pt x="772743" y="439150"/>
                </a:lnTo>
                <a:lnTo>
                  <a:pt x="763915" y="486273"/>
                </a:lnTo>
                <a:lnTo>
                  <a:pt x="749648" y="531220"/>
                </a:lnTo>
                <a:lnTo>
                  <a:pt x="730304" y="573626"/>
                </a:lnTo>
                <a:lnTo>
                  <a:pt x="706249" y="613122"/>
                </a:lnTo>
                <a:lnTo>
                  <a:pt x="697448" y="624347"/>
                </a:lnTo>
                <a:close/>
              </a:path>
              <a:path w="2637790" h="781050">
                <a:moveTo>
                  <a:pt x="1318803" y="780434"/>
                </a:moveTo>
                <a:lnTo>
                  <a:pt x="1270163" y="777393"/>
                </a:lnTo>
                <a:lnTo>
                  <a:pt x="1223321" y="768512"/>
                </a:lnTo>
                <a:lnTo>
                  <a:pt x="1178643" y="754159"/>
                </a:lnTo>
                <a:lnTo>
                  <a:pt x="1136491" y="734699"/>
                </a:lnTo>
                <a:lnTo>
                  <a:pt x="1097231" y="710499"/>
                </a:lnTo>
                <a:lnTo>
                  <a:pt x="1061225" y="681925"/>
                </a:lnTo>
                <a:lnTo>
                  <a:pt x="1028839" y="649344"/>
                </a:lnTo>
                <a:lnTo>
                  <a:pt x="1000436" y="613122"/>
                </a:lnTo>
                <a:lnTo>
                  <a:pt x="976381" y="573626"/>
                </a:lnTo>
                <a:lnTo>
                  <a:pt x="957038" y="531220"/>
                </a:lnTo>
                <a:lnTo>
                  <a:pt x="942771" y="486273"/>
                </a:lnTo>
                <a:lnTo>
                  <a:pt x="933943" y="439150"/>
                </a:lnTo>
                <a:lnTo>
                  <a:pt x="930920" y="390217"/>
                </a:lnTo>
                <a:lnTo>
                  <a:pt x="933943" y="341284"/>
                </a:lnTo>
                <a:lnTo>
                  <a:pt x="942771" y="294161"/>
                </a:lnTo>
                <a:lnTo>
                  <a:pt x="957038" y="249213"/>
                </a:lnTo>
                <a:lnTo>
                  <a:pt x="976381" y="206808"/>
                </a:lnTo>
                <a:lnTo>
                  <a:pt x="1000436" y="167311"/>
                </a:lnTo>
                <a:lnTo>
                  <a:pt x="1028839" y="131089"/>
                </a:lnTo>
                <a:lnTo>
                  <a:pt x="1061225" y="98508"/>
                </a:lnTo>
                <a:lnTo>
                  <a:pt x="1097231" y="69935"/>
                </a:lnTo>
                <a:lnTo>
                  <a:pt x="1136491" y="45735"/>
                </a:lnTo>
                <a:lnTo>
                  <a:pt x="1178643" y="26275"/>
                </a:lnTo>
                <a:lnTo>
                  <a:pt x="1223321" y="11922"/>
                </a:lnTo>
                <a:lnTo>
                  <a:pt x="1270163" y="3041"/>
                </a:lnTo>
                <a:lnTo>
                  <a:pt x="1318803" y="0"/>
                </a:lnTo>
                <a:lnTo>
                  <a:pt x="1367443" y="3041"/>
                </a:lnTo>
                <a:lnTo>
                  <a:pt x="1414284" y="11922"/>
                </a:lnTo>
                <a:lnTo>
                  <a:pt x="1458963" y="26275"/>
                </a:lnTo>
                <a:lnTo>
                  <a:pt x="1501115" y="45735"/>
                </a:lnTo>
                <a:lnTo>
                  <a:pt x="1540375" y="69935"/>
                </a:lnTo>
                <a:lnTo>
                  <a:pt x="1576381" y="98508"/>
                </a:lnTo>
                <a:lnTo>
                  <a:pt x="1608767" y="131089"/>
                </a:lnTo>
                <a:lnTo>
                  <a:pt x="1628368" y="156086"/>
                </a:lnTo>
                <a:lnTo>
                  <a:pt x="1318803" y="156086"/>
                </a:lnTo>
                <a:lnTo>
                  <a:pt x="1271913" y="160845"/>
                </a:lnTo>
                <a:lnTo>
                  <a:pt x="1228234" y="174492"/>
                </a:lnTo>
                <a:lnTo>
                  <a:pt x="1188702" y="196085"/>
                </a:lnTo>
                <a:lnTo>
                  <a:pt x="1154256" y="224680"/>
                </a:lnTo>
                <a:lnTo>
                  <a:pt x="1125832" y="259333"/>
                </a:lnTo>
                <a:lnTo>
                  <a:pt x="1104369" y="299103"/>
                </a:lnTo>
                <a:lnTo>
                  <a:pt x="1090803" y="343045"/>
                </a:lnTo>
                <a:lnTo>
                  <a:pt x="1086073" y="390217"/>
                </a:lnTo>
                <a:lnTo>
                  <a:pt x="1090803" y="437388"/>
                </a:lnTo>
                <a:lnTo>
                  <a:pt x="1104369" y="481331"/>
                </a:lnTo>
                <a:lnTo>
                  <a:pt x="1125832" y="521100"/>
                </a:lnTo>
                <a:lnTo>
                  <a:pt x="1154256" y="555754"/>
                </a:lnTo>
                <a:lnTo>
                  <a:pt x="1188702" y="584349"/>
                </a:lnTo>
                <a:lnTo>
                  <a:pt x="1228234" y="605941"/>
                </a:lnTo>
                <a:lnTo>
                  <a:pt x="1271913" y="619589"/>
                </a:lnTo>
                <a:lnTo>
                  <a:pt x="1318803" y="624347"/>
                </a:lnTo>
                <a:lnTo>
                  <a:pt x="1628368" y="624347"/>
                </a:lnTo>
                <a:lnTo>
                  <a:pt x="1608767" y="649344"/>
                </a:lnTo>
                <a:lnTo>
                  <a:pt x="1576381" y="681925"/>
                </a:lnTo>
                <a:lnTo>
                  <a:pt x="1540375" y="710499"/>
                </a:lnTo>
                <a:lnTo>
                  <a:pt x="1501115" y="734699"/>
                </a:lnTo>
                <a:lnTo>
                  <a:pt x="1458963" y="754159"/>
                </a:lnTo>
                <a:lnTo>
                  <a:pt x="1414284" y="768512"/>
                </a:lnTo>
                <a:lnTo>
                  <a:pt x="1367443" y="777393"/>
                </a:lnTo>
                <a:lnTo>
                  <a:pt x="1318803" y="780434"/>
                </a:lnTo>
                <a:close/>
              </a:path>
              <a:path w="2637790" h="781050">
                <a:moveTo>
                  <a:pt x="1628368" y="624347"/>
                </a:moveTo>
                <a:lnTo>
                  <a:pt x="1318803" y="624347"/>
                </a:lnTo>
                <a:lnTo>
                  <a:pt x="1365692" y="619589"/>
                </a:lnTo>
                <a:lnTo>
                  <a:pt x="1409372" y="605941"/>
                </a:lnTo>
                <a:lnTo>
                  <a:pt x="1448904" y="584349"/>
                </a:lnTo>
                <a:lnTo>
                  <a:pt x="1483350" y="555754"/>
                </a:lnTo>
                <a:lnTo>
                  <a:pt x="1511774" y="521100"/>
                </a:lnTo>
                <a:lnTo>
                  <a:pt x="1533237" y="481331"/>
                </a:lnTo>
                <a:lnTo>
                  <a:pt x="1546803" y="437388"/>
                </a:lnTo>
                <a:lnTo>
                  <a:pt x="1551533" y="390217"/>
                </a:lnTo>
                <a:lnTo>
                  <a:pt x="1546803" y="343045"/>
                </a:lnTo>
                <a:lnTo>
                  <a:pt x="1533237" y="299103"/>
                </a:lnTo>
                <a:lnTo>
                  <a:pt x="1511774" y="259333"/>
                </a:lnTo>
                <a:lnTo>
                  <a:pt x="1483350" y="224680"/>
                </a:lnTo>
                <a:lnTo>
                  <a:pt x="1448904" y="196085"/>
                </a:lnTo>
                <a:lnTo>
                  <a:pt x="1409372" y="174492"/>
                </a:lnTo>
                <a:lnTo>
                  <a:pt x="1365692" y="160845"/>
                </a:lnTo>
                <a:lnTo>
                  <a:pt x="1318803" y="156086"/>
                </a:lnTo>
                <a:lnTo>
                  <a:pt x="1628368" y="156086"/>
                </a:lnTo>
                <a:lnTo>
                  <a:pt x="1661224" y="206808"/>
                </a:lnTo>
                <a:lnTo>
                  <a:pt x="1680568" y="249213"/>
                </a:lnTo>
                <a:lnTo>
                  <a:pt x="1694835" y="294161"/>
                </a:lnTo>
                <a:lnTo>
                  <a:pt x="1703663" y="341284"/>
                </a:lnTo>
                <a:lnTo>
                  <a:pt x="1706686" y="390217"/>
                </a:lnTo>
                <a:lnTo>
                  <a:pt x="1703663" y="439150"/>
                </a:lnTo>
                <a:lnTo>
                  <a:pt x="1694835" y="486273"/>
                </a:lnTo>
                <a:lnTo>
                  <a:pt x="1680568" y="531220"/>
                </a:lnTo>
                <a:lnTo>
                  <a:pt x="1661224" y="573626"/>
                </a:lnTo>
                <a:lnTo>
                  <a:pt x="1637169" y="613122"/>
                </a:lnTo>
                <a:lnTo>
                  <a:pt x="1628368" y="624347"/>
                </a:lnTo>
                <a:close/>
              </a:path>
              <a:path w="2637790" h="781050">
                <a:moveTo>
                  <a:pt x="2249723" y="780434"/>
                </a:moveTo>
                <a:lnTo>
                  <a:pt x="2201083" y="777393"/>
                </a:lnTo>
                <a:lnTo>
                  <a:pt x="2154241" y="768512"/>
                </a:lnTo>
                <a:lnTo>
                  <a:pt x="2109563" y="754159"/>
                </a:lnTo>
                <a:lnTo>
                  <a:pt x="2067411" y="734699"/>
                </a:lnTo>
                <a:lnTo>
                  <a:pt x="2028151" y="710499"/>
                </a:lnTo>
                <a:lnTo>
                  <a:pt x="1992145" y="681925"/>
                </a:lnTo>
                <a:lnTo>
                  <a:pt x="1959759" y="649344"/>
                </a:lnTo>
                <a:lnTo>
                  <a:pt x="1931356" y="613122"/>
                </a:lnTo>
                <a:lnTo>
                  <a:pt x="1907301" y="573626"/>
                </a:lnTo>
                <a:lnTo>
                  <a:pt x="1887958" y="531220"/>
                </a:lnTo>
                <a:lnTo>
                  <a:pt x="1873691" y="486273"/>
                </a:lnTo>
                <a:lnTo>
                  <a:pt x="1864863" y="439150"/>
                </a:lnTo>
                <a:lnTo>
                  <a:pt x="1861840" y="390217"/>
                </a:lnTo>
                <a:lnTo>
                  <a:pt x="1864863" y="341284"/>
                </a:lnTo>
                <a:lnTo>
                  <a:pt x="1873691" y="294161"/>
                </a:lnTo>
                <a:lnTo>
                  <a:pt x="1887958" y="249213"/>
                </a:lnTo>
                <a:lnTo>
                  <a:pt x="1907301" y="206808"/>
                </a:lnTo>
                <a:lnTo>
                  <a:pt x="1931356" y="167311"/>
                </a:lnTo>
                <a:lnTo>
                  <a:pt x="1959759" y="131089"/>
                </a:lnTo>
                <a:lnTo>
                  <a:pt x="1992145" y="98508"/>
                </a:lnTo>
                <a:lnTo>
                  <a:pt x="2028151" y="69935"/>
                </a:lnTo>
                <a:lnTo>
                  <a:pt x="2067411" y="45735"/>
                </a:lnTo>
                <a:lnTo>
                  <a:pt x="2109563" y="26275"/>
                </a:lnTo>
                <a:lnTo>
                  <a:pt x="2154241" y="11922"/>
                </a:lnTo>
                <a:lnTo>
                  <a:pt x="2201083" y="3041"/>
                </a:lnTo>
                <a:lnTo>
                  <a:pt x="2249723" y="0"/>
                </a:lnTo>
                <a:lnTo>
                  <a:pt x="2298365" y="3041"/>
                </a:lnTo>
                <a:lnTo>
                  <a:pt x="2345207" y="11922"/>
                </a:lnTo>
                <a:lnTo>
                  <a:pt x="2389886" y="26275"/>
                </a:lnTo>
                <a:lnTo>
                  <a:pt x="2432038" y="45735"/>
                </a:lnTo>
                <a:lnTo>
                  <a:pt x="2471299" y="69935"/>
                </a:lnTo>
                <a:lnTo>
                  <a:pt x="2507304" y="98508"/>
                </a:lnTo>
                <a:lnTo>
                  <a:pt x="2539690" y="131089"/>
                </a:lnTo>
                <a:lnTo>
                  <a:pt x="2559290" y="156086"/>
                </a:lnTo>
                <a:lnTo>
                  <a:pt x="2249723" y="156086"/>
                </a:lnTo>
                <a:lnTo>
                  <a:pt x="2202833" y="160845"/>
                </a:lnTo>
                <a:lnTo>
                  <a:pt x="2159153" y="174492"/>
                </a:lnTo>
                <a:lnTo>
                  <a:pt x="2119621" y="196085"/>
                </a:lnTo>
                <a:lnTo>
                  <a:pt x="2085175" y="224680"/>
                </a:lnTo>
                <a:lnTo>
                  <a:pt x="2056752" y="259333"/>
                </a:lnTo>
                <a:lnTo>
                  <a:pt x="2035288" y="299103"/>
                </a:lnTo>
                <a:lnTo>
                  <a:pt x="2021723" y="343045"/>
                </a:lnTo>
                <a:lnTo>
                  <a:pt x="2016993" y="390217"/>
                </a:lnTo>
                <a:lnTo>
                  <a:pt x="2021723" y="437388"/>
                </a:lnTo>
                <a:lnTo>
                  <a:pt x="2035288" y="481331"/>
                </a:lnTo>
                <a:lnTo>
                  <a:pt x="2056752" y="521100"/>
                </a:lnTo>
                <a:lnTo>
                  <a:pt x="2085175" y="555754"/>
                </a:lnTo>
                <a:lnTo>
                  <a:pt x="2119621" y="584349"/>
                </a:lnTo>
                <a:lnTo>
                  <a:pt x="2159153" y="605941"/>
                </a:lnTo>
                <a:lnTo>
                  <a:pt x="2202833" y="619589"/>
                </a:lnTo>
                <a:lnTo>
                  <a:pt x="2249723" y="624347"/>
                </a:lnTo>
                <a:lnTo>
                  <a:pt x="2559290" y="624347"/>
                </a:lnTo>
                <a:lnTo>
                  <a:pt x="2539690" y="649344"/>
                </a:lnTo>
                <a:lnTo>
                  <a:pt x="2507304" y="681925"/>
                </a:lnTo>
                <a:lnTo>
                  <a:pt x="2471299" y="710499"/>
                </a:lnTo>
                <a:lnTo>
                  <a:pt x="2432038" y="734699"/>
                </a:lnTo>
                <a:lnTo>
                  <a:pt x="2389886" y="754159"/>
                </a:lnTo>
                <a:lnTo>
                  <a:pt x="2345207" y="768512"/>
                </a:lnTo>
                <a:lnTo>
                  <a:pt x="2298365" y="777393"/>
                </a:lnTo>
                <a:lnTo>
                  <a:pt x="2249723" y="780434"/>
                </a:lnTo>
                <a:close/>
              </a:path>
              <a:path w="2637790" h="781050">
                <a:moveTo>
                  <a:pt x="2559290" y="624347"/>
                </a:moveTo>
                <a:lnTo>
                  <a:pt x="2249723" y="624347"/>
                </a:lnTo>
                <a:lnTo>
                  <a:pt x="2296613" y="619589"/>
                </a:lnTo>
                <a:lnTo>
                  <a:pt x="2340293" y="605941"/>
                </a:lnTo>
                <a:lnTo>
                  <a:pt x="2379824" y="584349"/>
                </a:lnTo>
                <a:lnTo>
                  <a:pt x="2414271" y="555754"/>
                </a:lnTo>
                <a:lnTo>
                  <a:pt x="2442694" y="521100"/>
                </a:lnTo>
                <a:lnTo>
                  <a:pt x="2464157" y="481331"/>
                </a:lnTo>
                <a:lnTo>
                  <a:pt x="2477723" y="437388"/>
                </a:lnTo>
                <a:lnTo>
                  <a:pt x="2482453" y="390217"/>
                </a:lnTo>
                <a:lnTo>
                  <a:pt x="2477723" y="343045"/>
                </a:lnTo>
                <a:lnTo>
                  <a:pt x="2464157" y="299103"/>
                </a:lnTo>
                <a:lnTo>
                  <a:pt x="2442694" y="259333"/>
                </a:lnTo>
                <a:lnTo>
                  <a:pt x="2414271" y="224680"/>
                </a:lnTo>
                <a:lnTo>
                  <a:pt x="2379824" y="196085"/>
                </a:lnTo>
                <a:lnTo>
                  <a:pt x="2340293" y="174492"/>
                </a:lnTo>
                <a:lnTo>
                  <a:pt x="2296613" y="160845"/>
                </a:lnTo>
                <a:lnTo>
                  <a:pt x="2249723" y="156086"/>
                </a:lnTo>
                <a:lnTo>
                  <a:pt x="2559290" y="156086"/>
                </a:lnTo>
                <a:lnTo>
                  <a:pt x="2592146" y="206808"/>
                </a:lnTo>
                <a:lnTo>
                  <a:pt x="2611489" y="249213"/>
                </a:lnTo>
                <a:lnTo>
                  <a:pt x="2625756" y="294161"/>
                </a:lnTo>
                <a:lnTo>
                  <a:pt x="2634583" y="341284"/>
                </a:lnTo>
                <a:lnTo>
                  <a:pt x="2637606" y="390217"/>
                </a:lnTo>
                <a:lnTo>
                  <a:pt x="2634583" y="439150"/>
                </a:lnTo>
                <a:lnTo>
                  <a:pt x="2625756" y="486273"/>
                </a:lnTo>
                <a:lnTo>
                  <a:pt x="2611489" y="531220"/>
                </a:lnTo>
                <a:lnTo>
                  <a:pt x="2592146" y="573626"/>
                </a:lnTo>
                <a:lnTo>
                  <a:pt x="2568092" y="613122"/>
                </a:lnTo>
                <a:lnTo>
                  <a:pt x="2559290" y="624347"/>
                </a:lnTo>
                <a:close/>
              </a:path>
            </a:pathLst>
          </a:custGeom>
          <a:solidFill>
            <a:srgbClr val="696B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562057" y="3191682"/>
            <a:ext cx="3294595" cy="3289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111245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44490" algn="l"/>
              </a:tabLst>
            </a:pPr>
            <a:r>
              <a:rPr sz="6400" spc="375" dirty="0">
                <a:solidFill>
                  <a:srgbClr val="5D8E7B"/>
                </a:solidFill>
              </a:rPr>
              <a:t>STRATEGIE	</a:t>
            </a:r>
            <a:r>
              <a:rPr sz="6400" spc="645" dirty="0">
                <a:solidFill>
                  <a:srgbClr val="5D8E7B"/>
                </a:solidFill>
              </a:rPr>
              <a:t>MARKETING</a:t>
            </a:r>
            <a:endParaRPr sz="6400"/>
          </a:p>
        </p:txBody>
      </p:sp>
      <p:sp>
        <p:nvSpPr>
          <p:cNvPr id="9" name="object 9"/>
          <p:cNvSpPr txBox="1"/>
          <p:nvPr/>
        </p:nvSpPr>
        <p:spPr>
          <a:xfrm>
            <a:off x="1628437" y="6806148"/>
            <a:ext cx="4344035" cy="308483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335915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696B25"/>
                </a:solidFill>
                <a:latin typeface="Arial"/>
                <a:cs typeface="Arial"/>
              </a:rPr>
              <a:t>P </a:t>
            </a:r>
            <a:r>
              <a:rPr sz="2750" spc="-685" dirty="0">
                <a:solidFill>
                  <a:srgbClr val="696B25"/>
                </a:solidFill>
                <a:latin typeface="Arial"/>
                <a:cs typeface="Arial"/>
              </a:rPr>
              <a:t>R </a:t>
            </a:r>
            <a:r>
              <a:rPr sz="2750" spc="-240" dirty="0">
                <a:solidFill>
                  <a:srgbClr val="696B25"/>
                </a:solidFill>
                <a:latin typeface="Arial"/>
                <a:cs typeface="Arial"/>
              </a:rPr>
              <a:t>I C I</a:t>
            </a:r>
            <a:r>
              <a:rPr sz="2750" spc="-60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2750" spc="-545" dirty="0">
                <a:solidFill>
                  <a:srgbClr val="696B25"/>
                </a:solidFill>
                <a:latin typeface="Arial"/>
                <a:cs typeface="Arial"/>
              </a:rPr>
              <a:t>N </a:t>
            </a:r>
            <a:r>
              <a:rPr sz="2750" spc="-245" dirty="0">
                <a:solidFill>
                  <a:srgbClr val="696B25"/>
                </a:solidFill>
                <a:latin typeface="Arial"/>
                <a:cs typeface="Arial"/>
              </a:rPr>
              <a:t>G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380" dirty="0">
                <a:latin typeface="Arial"/>
                <a:cs typeface="Arial"/>
              </a:rPr>
              <a:t>Le </a:t>
            </a:r>
            <a:r>
              <a:rPr sz="2750" spc="-160" dirty="0">
                <a:latin typeface="Arial"/>
                <a:cs typeface="Arial"/>
              </a:rPr>
              <a:t>prix </a:t>
            </a:r>
            <a:r>
              <a:rPr sz="2750" spc="-190" dirty="0">
                <a:latin typeface="Arial"/>
                <a:cs typeface="Arial"/>
              </a:rPr>
              <a:t>est </a:t>
            </a:r>
            <a:r>
              <a:rPr sz="2750" spc="-300" dirty="0">
                <a:latin typeface="Arial"/>
                <a:cs typeface="Arial"/>
              </a:rPr>
              <a:t>un </a:t>
            </a:r>
            <a:r>
              <a:rPr sz="2750" spc="-254" dirty="0">
                <a:latin typeface="Arial"/>
                <a:cs typeface="Arial"/>
              </a:rPr>
              <a:t>des </a:t>
            </a:r>
            <a:r>
              <a:rPr sz="2750" spc="-150" dirty="0">
                <a:latin typeface="Arial"/>
                <a:cs typeface="Arial"/>
              </a:rPr>
              <a:t>facteurs  </a:t>
            </a:r>
            <a:r>
              <a:rPr sz="2750" spc="-165" dirty="0">
                <a:latin typeface="Arial"/>
                <a:cs typeface="Arial"/>
              </a:rPr>
              <a:t>principaux à </a:t>
            </a:r>
            <a:r>
              <a:rPr sz="2750" spc="-125" dirty="0">
                <a:latin typeface="Arial"/>
                <a:cs typeface="Arial"/>
              </a:rPr>
              <a:t>l'achat, </a:t>
            </a:r>
            <a:r>
              <a:rPr sz="2750" spc="-155" dirty="0">
                <a:latin typeface="Arial"/>
                <a:cs typeface="Arial"/>
              </a:rPr>
              <a:t>par  </a:t>
            </a:r>
            <a:r>
              <a:rPr sz="2750" spc="-204" dirty="0">
                <a:latin typeface="Arial"/>
                <a:cs typeface="Arial"/>
              </a:rPr>
              <a:t>conséquent,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60" dirty="0">
                <a:latin typeface="Arial"/>
                <a:cs typeface="Arial"/>
              </a:rPr>
              <a:t>établirons  </a:t>
            </a:r>
            <a:r>
              <a:rPr sz="2750" spc="-220" dirty="0">
                <a:latin typeface="Arial"/>
                <a:cs typeface="Arial"/>
              </a:rPr>
              <a:t>plusieurs </a:t>
            </a:r>
            <a:r>
              <a:rPr sz="2750" spc="-130" dirty="0">
                <a:latin typeface="Arial"/>
                <a:cs typeface="Arial"/>
              </a:rPr>
              <a:t>différentes </a:t>
            </a:r>
            <a:r>
              <a:rPr sz="2750" spc="-210" dirty="0">
                <a:latin typeface="Arial"/>
                <a:cs typeface="Arial"/>
              </a:rPr>
              <a:t>formules </a:t>
            </a:r>
            <a:r>
              <a:rPr sz="2750" spc="-165" dirty="0">
                <a:latin typeface="Arial"/>
                <a:cs typeface="Arial"/>
              </a:rPr>
              <a:t>à  </a:t>
            </a:r>
            <a:r>
              <a:rPr sz="2750" spc="-125" dirty="0">
                <a:latin typeface="Arial"/>
                <a:cs typeface="Arial"/>
              </a:rPr>
              <a:t>différents </a:t>
            </a:r>
            <a:r>
              <a:rPr sz="2750" spc="-160" dirty="0">
                <a:latin typeface="Arial"/>
                <a:cs typeface="Arial"/>
              </a:rPr>
              <a:t>prix </a:t>
            </a:r>
            <a:r>
              <a:rPr sz="2750" spc="-105" dirty="0">
                <a:latin typeface="Arial"/>
                <a:cs typeface="Arial"/>
              </a:rPr>
              <a:t>afin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175" dirty="0">
                <a:latin typeface="Arial"/>
                <a:cs typeface="Arial"/>
              </a:rPr>
              <a:t>toucher </a:t>
            </a:r>
            <a:r>
              <a:rPr sz="2750" spc="-145" dirty="0">
                <a:latin typeface="Arial"/>
                <a:cs typeface="Arial"/>
              </a:rPr>
              <a:t>le  </a:t>
            </a:r>
            <a:r>
              <a:rPr sz="2750" spc="-300" dirty="0">
                <a:latin typeface="Arial"/>
                <a:cs typeface="Arial"/>
              </a:rPr>
              <a:t>maximum </a:t>
            </a:r>
            <a:r>
              <a:rPr sz="2750" spc="-185" dirty="0">
                <a:latin typeface="Arial"/>
                <a:cs typeface="Arial"/>
              </a:rPr>
              <a:t>de</a:t>
            </a:r>
            <a:r>
              <a:rPr sz="2750" spc="-310" dirty="0">
                <a:latin typeface="Arial"/>
                <a:cs typeface="Arial"/>
              </a:rPr>
              <a:t> </a:t>
            </a:r>
            <a:r>
              <a:rPr sz="2750" spc="-240" dirty="0">
                <a:latin typeface="Arial"/>
                <a:cs typeface="Arial"/>
              </a:rPr>
              <a:t>personnes.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90245" y="2163975"/>
            <a:ext cx="16431894" cy="4959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856739" algn="l"/>
                <a:tab pos="3031490" algn="l"/>
                <a:tab pos="3856354" algn="l"/>
                <a:tab pos="5721985" algn="l"/>
                <a:tab pos="6579234" algn="l"/>
                <a:tab pos="9422130" algn="l"/>
                <a:tab pos="11462385" algn="l"/>
                <a:tab pos="12120880" algn="l"/>
                <a:tab pos="14531975" algn="l"/>
                <a:tab pos="16245205" algn="l"/>
              </a:tabLst>
            </a:pPr>
            <a:r>
              <a:rPr sz="3050" spc="-260" dirty="0">
                <a:solidFill>
                  <a:srgbClr val="696B25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696B25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696B2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696B2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696B2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696B2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696B2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696B25"/>
                </a:solidFill>
                <a:latin typeface="Arial"/>
                <a:cs typeface="Arial"/>
              </a:rPr>
              <a:t>	</a:t>
            </a:r>
            <a:r>
              <a:rPr sz="3050" spc="-484" dirty="0">
                <a:solidFill>
                  <a:srgbClr val="696B25"/>
                </a:solidFill>
                <a:latin typeface="Arial"/>
                <a:cs typeface="Arial"/>
              </a:rPr>
              <a:t>S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696B25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696B2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696B25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696B25"/>
                </a:solidFill>
                <a:latin typeface="Arial"/>
                <a:cs typeface="Arial"/>
              </a:rPr>
              <a:t>	</a:t>
            </a:r>
            <a:r>
              <a:rPr sz="3050" spc="-595" dirty="0">
                <a:solidFill>
                  <a:srgbClr val="696B2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696B2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696B2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696B25"/>
                </a:solidFill>
                <a:latin typeface="Arial"/>
                <a:cs typeface="Arial"/>
              </a:rPr>
              <a:t>	</a:t>
            </a:r>
            <a:r>
              <a:rPr sz="3050" spc="-370" dirty="0">
                <a:solidFill>
                  <a:srgbClr val="696B25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235" dirty="0">
                <a:solidFill>
                  <a:srgbClr val="696B25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696B2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696B25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696B25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696B2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696B2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696B25"/>
                </a:solidFill>
                <a:latin typeface="Arial"/>
                <a:cs typeface="Arial"/>
              </a:rPr>
              <a:t>	</a:t>
            </a:r>
            <a:r>
              <a:rPr sz="3050" spc="-260" dirty="0">
                <a:solidFill>
                  <a:srgbClr val="696B25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696B25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696B25"/>
                </a:solidFill>
                <a:latin typeface="Arial"/>
                <a:cs typeface="Arial"/>
              </a:rPr>
              <a:t>I</a:t>
            </a:r>
            <a:r>
              <a:rPr sz="3050" dirty="0">
                <a:solidFill>
                  <a:srgbClr val="696B25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696B25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696B2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696B25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430" dirty="0">
                <a:solidFill>
                  <a:srgbClr val="696B25"/>
                </a:solidFill>
                <a:latin typeface="Arial"/>
                <a:cs typeface="Arial"/>
              </a:rPr>
              <a:t>M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696B2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696B2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696B2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696B25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696B25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696B2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696B25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696B25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696B25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120" dirty="0">
                <a:solidFill>
                  <a:srgbClr val="696B25"/>
                </a:solidFill>
                <a:latin typeface="Arial"/>
                <a:cs typeface="Arial"/>
              </a:rPr>
              <a:t>'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370" dirty="0">
                <a:solidFill>
                  <a:srgbClr val="696B25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696B2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696B2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696B25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696B25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696B2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696B25"/>
                </a:solidFill>
                <a:latin typeface="Arial"/>
                <a:cs typeface="Arial"/>
              </a:rPr>
              <a:t>R</a:t>
            </a:r>
            <a:r>
              <a:rPr sz="3050" dirty="0">
                <a:solidFill>
                  <a:srgbClr val="696B25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696B25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696B25"/>
                </a:solidFill>
                <a:latin typeface="Arial"/>
                <a:cs typeface="Arial"/>
              </a:rPr>
              <a:t>E</a:t>
            </a:r>
            <a:r>
              <a:rPr sz="3050" dirty="0">
                <a:solidFill>
                  <a:srgbClr val="696B25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696B25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696B25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696B2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696B2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696B2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696B2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696B25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696B2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696B2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696B2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696B25"/>
                </a:solidFill>
                <a:latin typeface="Arial"/>
                <a:cs typeface="Arial"/>
              </a:rPr>
              <a:t>	</a:t>
            </a:r>
            <a:r>
              <a:rPr sz="3050" spc="-235" dirty="0">
                <a:solidFill>
                  <a:srgbClr val="696B25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696B2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696B25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696B2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696B2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696B2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484" dirty="0" smtClean="0">
                <a:solidFill>
                  <a:srgbClr val="696B25"/>
                </a:solidFill>
                <a:latin typeface="Arial"/>
                <a:cs typeface="Arial"/>
              </a:rPr>
              <a:t>S</a:t>
            </a:r>
            <a:r>
              <a:rPr lang="fr-FR" sz="3050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050" spc="-335" dirty="0" smtClean="0">
                <a:solidFill>
                  <a:srgbClr val="696B25"/>
                </a:solidFill>
                <a:latin typeface="Arial"/>
                <a:cs typeface="Arial"/>
              </a:rPr>
              <a:t>?</a:t>
            </a:r>
            <a:endParaRPr sz="305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654099" y="6806148"/>
            <a:ext cx="4865370" cy="2694305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47650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696B25"/>
                </a:solidFill>
                <a:latin typeface="Arial"/>
                <a:cs typeface="Arial"/>
              </a:rPr>
              <a:t>P  </a:t>
            </a:r>
            <a:r>
              <a:rPr sz="2750" spc="-685" dirty="0">
                <a:solidFill>
                  <a:srgbClr val="696B25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696B25"/>
                </a:solidFill>
                <a:latin typeface="Arial"/>
                <a:cs typeface="Arial"/>
              </a:rPr>
              <a:t>E  </a:t>
            </a:r>
            <a:r>
              <a:rPr sz="2750" spc="-459" dirty="0">
                <a:solidFill>
                  <a:srgbClr val="696B25"/>
                </a:solidFill>
                <a:latin typeface="Arial"/>
                <a:cs typeface="Arial"/>
              </a:rPr>
              <a:t>S S</a:t>
            </a:r>
            <a:r>
              <a:rPr sz="2750" spc="-59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696B25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45" dirty="0">
                <a:latin typeface="Arial"/>
                <a:cs typeface="Arial"/>
              </a:rPr>
              <a:t>Apparaitre </a:t>
            </a:r>
            <a:r>
              <a:rPr sz="2750" spc="-250" dirty="0">
                <a:latin typeface="Arial"/>
                <a:cs typeface="Arial"/>
              </a:rPr>
              <a:t>dans </a:t>
            </a:r>
            <a:r>
              <a:rPr sz="2750" spc="-114" dirty="0">
                <a:latin typeface="Arial"/>
                <a:cs typeface="Arial"/>
              </a:rPr>
              <a:t>la </a:t>
            </a:r>
            <a:r>
              <a:rPr sz="2750" spc="-250" dirty="0">
                <a:latin typeface="Arial"/>
                <a:cs typeface="Arial"/>
              </a:rPr>
              <a:t>presse </a:t>
            </a:r>
            <a:r>
              <a:rPr sz="2750" spc="-135" dirty="0">
                <a:latin typeface="Arial"/>
                <a:cs typeface="Arial"/>
              </a:rPr>
              <a:t>locale </a:t>
            </a:r>
            <a:r>
              <a:rPr sz="2750" spc="-250" dirty="0">
                <a:latin typeface="Arial"/>
                <a:cs typeface="Arial"/>
              </a:rPr>
              <a:t>ou  </a:t>
            </a:r>
            <a:r>
              <a:rPr sz="2750" spc="-150" dirty="0">
                <a:latin typeface="Arial"/>
                <a:cs typeface="Arial"/>
              </a:rPr>
              <a:t>nationale </a:t>
            </a:r>
            <a:r>
              <a:rPr sz="2750" spc="-250" dirty="0">
                <a:latin typeface="Arial"/>
                <a:cs typeface="Arial"/>
              </a:rPr>
              <a:t>va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60" dirty="0">
                <a:latin typeface="Arial"/>
                <a:cs typeface="Arial"/>
              </a:rPr>
              <a:t>permettre </a:t>
            </a:r>
            <a:r>
              <a:rPr sz="2750" spc="-185" dirty="0">
                <a:latin typeface="Arial"/>
                <a:cs typeface="Arial"/>
              </a:rPr>
              <a:t>de  </a:t>
            </a:r>
            <a:r>
              <a:rPr sz="2750" spc="-130" dirty="0">
                <a:latin typeface="Arial"/>
                <a:cs typeface="Arial"/>
              </a:rPr>
              <a:t>bénéficier </a:t>
            </a:r>
            <a:r>
              <a:rPr sz="2750" spc="-210" dirty="0">
                <a:latin typeface="Arial"/>
                <a:cs typeface="Arial"/>
              </a:rPr>
              <a:t>d'une </a:t>
            </a:r>
            <a:r>
              <a:rPr sz="2750" spc="-195" dirty="0">
                <a:latin typeface="Arial"/>
                <a:cs typeface="Arial"/>
              </a:rPr>
              <a:t>image  </a:t>
            </a:r>
            <a:r>
              <a:rPr sz="2750" spc="-185" dirty="0">
                <a:latin typeface="Arial"/>
                <a:cs typeface="Arial"/>
              </a:rPr>
              <a:t>professionnelle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120" dirty="0">
                <a:latin typeface="Arial"/>
                <a:cs typeface="Arial"/>
              </a:rPr>
              <a:t>qualité </a:t>
            </a:r>
            <a:r>
              <a:rPr sz="2750" spc="-254" dirty="0">
                <a:latin typeface="Arial"/>
                <a:cs typeface="Arial"/>
              </a:rPr>
              <a:t>en </a:t>
            </a:r>
            <a:r>
              <a:rPr sz="2750" spc="-229" dirty="0">
                <a:latin typeface="Arial"/>
                <a:cs typeface="Arial"/>
              </a:rPr>
              <a:t>plus  </a:t>
            </a:r>
            <a:r>
              <a:rPr sz="2750" spc="-160" dirty="0">
                <a:latin typeface="Arial"/>
                <a:cs typeface="Arial"/>
              </a:rPr>
              <a:t>d'avoir </a:t>
            </a:r>
            <a:r>
              <a:rPr sz="2750" spc="-270" dirty="0">
                <a:latin typeface="Arial"/>
                <a:cs typeface="Arial"/>
              </a:rPr>
              <a:t>une </a:t>
            </a:r>
            <a:r>
              <a:rPr sz="2750" spc="-130" dirty="0">
                <a:latin typeface="Arial"/>
                <a:cs typeface="Arial"/>
              </a:rPr>
              <a:t>visibilité</a:t>
            </a:r>
            <a:r>
              <a:rPr sz="2750" spc="-280" dirty="0">
                <a:latin typeface="Arial"/>
                <a:cs typeface="Arial"/>
              </a:rPr>
              <a:t> </a:t>
            </a:r>
            <a:r>
              <a:rPr sz="2750" spc="-105" dirty="0">
                <a:latin typeface="Arial"/>
                <a:cs typeface="Arial"/>
              </a:rPr>
              <a:t>différente.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044883" y="6806148"/>
            <a:ext cx="4458970" cy="2694305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20979" algn="ctr">
              <a:lnSpc>
                <a:spcPct val="100000"/>
              </a:lnSpc>
              <a:spcBef>
                <a:spcPts val="1155"/>
              </a:spcBef>
            </a:pPr>
            <a:r>
              <a:rPr sz="2750" spc="-355" dirty="0">
                <a:solidFill>
                  <a:srgbClr val="696B25"/>
                </a:solidFill>
                <a:latin typeface="Arial"/>
                <a:cs typeface="Arial"/>
              </a:rPr>
              <a:t>A </a:t>
            </a:r>
            <a:r>
              <a:rPr sz="2750" spc="-484" dirty="0">
                <a:solidFill>
                  <a:srgbClr val="696B25"/>
                </a:solidFill>
                <a:latin typeface="Arial"/>
                <a:cs typeface="Arial"/>
              </a:rPr>
              <a:t>U </a:t>
            </a:r>
            <a:r>
              <a:rPr sz="2750" spc="-625" dirty="0">
                <a:solidFill>
                  <a:srgbClr val="696B25"/>
                </a:solidFill>
                <a:latin typeface="Arial"/>
                <a:cs typeface="Arial"/>
              </a:rPr>
              <a:t>T   </a:t>
            </a:r>
            <a:r>
              <a:rPr sz="2750" spc="-685" dirty="0">
                <a:solidFill>
                  <a:srgbClr val="696B25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696B25"/>
                </a:solidFill>
                <a:latin typeface="Arial"/>
                <a:cs typeface="Arial"/>
              </a:rPr>
              <a:t>E</a:t>
            </a:r>
            <a:r>
              <a:rPr sz="2750" spc="-484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2750" spc="-459" dirty="0">
                <a:solidFill>
                  <a:srgbClr val="696B25"/>
                </a:solidFill>
                <a:latin typeface="Arial"/>
                <a:cs typeface="Arial"/>
              </a:rPr>
              <a:t>S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210" dirty="0">
                <a:latin typeface="Arial"/>
                <a:cs typeface="Arial"/>
              </a:rPr>
              <a:t>d'un </a:t>
            </a:r>
            <a:r>
              <a:rPr sz="2750" spc="-150" dirty="0">
                <a:latin typeface="Arial"/>
                <a:cs typeface="Arial"/>
              </a:rPr>
              <a:t>blog, e-mailing,  </a:t>
            </a:r>
            <a:r>
              <a:rPr sz="2750" spc="-220" dirty="0">
                <a:latin typeface="Arial"/>
                <a:cs typeface="Arial"/>
              </a:rPr>
              <a:t>Feedback </a:t>
            </a:r>
            <a:r>
              <a:rPr sz="2750" spc="-114" dirty="0">
                <a:latin typeface="Arial"/>
                <a:cs typeface="Arial"/>
              </a:rPr>
              <a:t>client </a:t>
            </a:r>
            <a:r>
              <a:rPr sz="2750" spc="-105" dirty="0">
                <a:latin typeface="Arial"/>
                <a:cs typeface="Arial"/>
              </a:rPr>
              <a:t>afin </a:t>
            </a:r>
            <a:r>
              <a:rPr sz="2750" spc="-170" dirty="0">
                <a:latin typeface="Arial"/>
                <a:cs typeface="Arial"/>
              </a:rPr>
              <a:t>d'améliorer  </a:t>
            </a:r>
            <a:r>
              <a:rPr sz="2750" spc="-310" dirty="0">
                <a:latin typeface="Arial"/>
                <a:cs typeface="Arial"/>
              </a:rPr>
              <a:t>sans </a:t>
            </a:r>
            <a:r>
              <a:rPr sz="2750" spc="-265" dirty="0">
                <a:latin typeface="Arial"/>
                <a:cs typeface="Arial"/>
              </a:rPr>
              <a:t>cesse </a:t>
            </a:r>
            <a:r>
              <a:rPr sz="2750" spc="-300" dirty="0">
                <a:latin typeface="Arial"/>
                <a:cs typeface="Arial"/>
              </a:rPr>
              <a:t>nos </a:t>
            </a:r>
            <a:r>
              <a:rPr sz="2750" spc="-150" dirty="0">
                <a:latin typeface="Arial"/>
                <a:cs typeface="Arial"/>
              </a:rPr>
              <a:t>services/produits.  </a:t>
            </a:r>
            <a:r>
              <a:rPr sz="2750" spc="-235" dirty="0">
                <a:latin typeface="Arial"/>
                <a:cs typeface="Arial"/>
              </a:rPr>
              <a:t>Radio, </a:t>
            </a:r>
            <a:r>
              <a:rPr sz="2750" spc="-175" dirty="0">
                <a:latin typeface="Arial"/>
                <a:cs typeface="Arial"/>
              </a:rPr>
              <a:t>télévision, </a:t>
            </a:r>
            <a:r>
              <a:rPr sz="2750" spc="-160" dirty="0">
                <a:latin typeface="Arial"/>
                <a:cs typeface="Arial"/>
              </a:rPr>
              <a:t>Content  </a:t>
            </a:r>
            <a:r>
              <a:rPr sz="2750" spc="-165" dirty="0">
                <a:latin typeface="Arial"/>
                <a:cs typeface="Arial"/>
              </a:rPr>
              <a:t>Marketing...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574042" y="0"/>
            <a:ext cx="557530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73760" algn="just">
              <a:lnSpc>
                <a:spcPct val="114999"/>
              </a:lnSpc>
              <a:spcBef>
                <a:spcPts val="100"/>
              </a:spcBef>
            </a:pP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La stratégie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marketing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essentiel </a:t>
            </a:r>
            <a:r>
              <a:rPr sz="2000" i="1" spc="-10" dirty="0">
                <a:solidFill>
                  <a:srgbClr val="EB5D59"/>
                </a:solidFill>
                <a:latin typeface="Trebuchet MS"/>
                <a:cs typeface="Trebuchet MS"/>
              </a:rPr>
              <a:t>au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bon 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fonctionnement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d'une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entreprise.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114" dirty="0">
                <a:solidFill>
                  <a:srgbClr val="EB5D59"/>
                </a:solidFill>
                <a:latin typeface="Trebuchet MS"/>
                <a:cs typeface="Trebuchet MS"/>
              </a:rPr>
              <a:t>effet,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représente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 </a:t>
            </a: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court,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moyen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</a:t>
            </a:r>
            <a:r>
              <a:rPr sz="2000" i="1" spc="-21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long</a:t>
            </a:r>
            <a:endParaRPr sz="2000">
              <a:latin typeface="Trebuchet MS"/>
              <a:cs typeface="Trebuchet MS"/>
            </a:endParaRPr>
          </a:p>
          <a:p>
            <a:pPr marL="1804670" algn="just">
              <a:lnSpc>
                <a:spcPct val="100000"/>
              </a:lnSpc>
              <a:spcBef>
                <a:spcPts val="360"/>
              </a:spcBef>
            </a:pP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terme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atteindre </a:t>
            </a:r>
            <a:r>
              <a:rPr sz="2000" i="1" spc="-5" dirty="0">
                <a:solidFill>
                  <a:srgbClr val="EB5D59"/>
                </a:solidFill>
                <a:latin typeface="Trebuchet MS"/>
                <a:cs typeface="Trebuchet MS"/>
              </a:rPr>
              <a:t>ses</a:t>
            </a:r>
            <a:r>
              <a:rPr sz="2000" i="1" spc="2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objectifs.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74923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47975" algn="l"/>
              </a:tabLst>
            </a:pPr>
            <a:r>
              <a:rPr sz="6400" spc="465" dirty="0">
                <a:solidFill>
                  <a:srgbClr val="5D8E7B"/>
                </a:solidFill>
              </a:rPr>
              <a:t>P</a:t>
            </a:r>
            <a:r>
              <a:rPr sz="6400" spc="180" dirty="0">
                <a:solidFill>
                  <a:srgbClr val="5D8E7B"/>
                </a:solidFill>
              </a:rPr>
              <a:t>L</a:t>
            </a:r>
            <a:r>
              <a:rPr sz="6400" spc="869" dirty="0">
                <a:solidFill>
                  <a:srgbClr val="5D8E7B"/>
                </a:solidFill>
              </a:rPr>
              <a:t>A</a:t>
            </a:r>
            <a:r>
              <a:rPr sz="6400" spc="660" dirty="0">
                <a:solidFill>
                  <a:srgbClr val="5D8E7B"/>
                </a:solidFill>
              </a:rPr>
              <a:t>N</a:t>
            </a:r>
            <a:r>
              <a:rPr sz="6400" dirty="0">
                <a:solidFill>
                  <a:srgbClr val="5D8E7B"/>
                </a:solidFill>
              </a:rPr>
              <a:t>	</a:t>
            </a:r>
            <a:r>
              <a:rPr sz="6400" spc="575" dirty="0">
                <a:solidFill>
                  <a:srgbClr val="5D8E7B"/>
                </a:solidFill>
              </a:rPr>
              <a:t>D</a:t>
            </a:r>
            <a:r>
              <a:rPr sz="6400" spc="819" dirty="0">
                <a:solidFill>
                  <a:srgbClr val="5D8E7B"/>
                </a:solidFill>
              </a:rPr>
              <a:t>'</a:t>
            </a:r>
            <a:r>
              <a:rPr sz="6400" spc="869" dirty="0">
                <a:solidFill>
                  <a:srgbClr val="5D8E7B"/>
                </a:solidFill>
              </a:rPr>
              <a:t>A</a:t>
            </a:r>
            <a:r>
              <a:rPr sz="6400" spc="670" dirty="0">
                <a:solidFill>
                  <a:srgbClr val="5D8E7B"/>
                </a:solidFill>
              </a:rPr>
              <a:t>C</a:t>
            </a:r>
            <a:r>
              <a:rPr sz="6400" spc="380" dirty="0">
                <a:solidFill>
                  <a:srgbClr val="5D8E7B"/>
                </a:solidFill>
              </a:rPr>
              <a:t>T</a:t>
            </a:r>
            <a:r>
              <a:rPr sz="6400" spc="670" dirty="0">
                <a:solidFill>
                  <a:srgbClr val="5D8E7B"/>
                </a:solidFill>
              </a:rPr>
              <a:t>I</a:t>
            </a:r>
            <a:r>
              <a:rPr sz="6400" spc="1105" dirty="0">
                <a:solidFill>
                  <a:srgbClr val="5D8E7B"/>
                </a:solidFill>
              </a:rPr>
              <a:t>O</a:t>
            </a:r>
            <a:r>
              <a:rPr sz="6400" spc="660" dirty="0">
                <a:solidFill>
                  <a:srgbClr val="5D8E7B"/>
                </a:solidFill>
              </a:rPr>
              <a:t>N</a:t>
            </a:r>
            <a:endParaRPr sz="6400"/>
          </a:p>
        </p:txBody>
      </p:sp>
      <p:grpSp>
        <p:nvGrpSpPr>
          <p:cNvPr id="3" name="object 3"/>
          <p:cNvGrpSpPr/>
          <p:nvPr/>
        </p:nvGrpSpPr>
        <p:grpSpPr>
          <a:xfrm>
            <a:off x="1028700" y="6178342"/>
            <a:ext cx="16119475" cy="3082925"/>
            <a:chOff x="1028700" y="6178342"/>
            <a:chExt cx="16119475" cy="3082925"/>
          </a:xfrm>
        </p:grpSpPr>
        <p:sp>
          <p:nvSpPr>
            <p:cNvPr id="4" name="object 4"/>
            <p:cNvSpPr/>
            <p:nvPr/>
          </p:nvSpPr>
          <p:spPr>
            <a:xfrm>
              <a:off x="1236251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245" y="433222"/>
                  </a:moveTo>
                  <a:lnTo>
                    <a:pt x="4773942" y="397700"/>
                  </a:lnTo>
                  <a:lnTo>
                    <a:pt x="4751349" y="366852"/>
                  </a:lnTo>
                  <a:lnTo>
                    <a:pt x="4717440" y="343814"/>
                  </a:lnTo>
                  <a:lnTo>
                    <a:pt x="3966730" y="0"/>
                  </a:lnTo>
                  <a:lnTo>
                    <a:pt x="2087524" y="0"/>
                  </a:lnTo>
                  <a:lnTo>
                    <a:pt x="1879155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155" y="903338"/>
                  </a:lnTo>
                  <a:lnTo>
                    <a:pt x="2087524" y="903338"/>
                  </a:lnTo>
                  <a:lnTo>
                    <a:pt x="3966730" y="903338"/>
                  </a:lnTo>
                  <a:lnTo>
                    <a:pt x="4717440" y="559714"/>
                  </a:lnTo>
                  <a:lnTo>
                    <a:pt x="4751349" y="536663"/>
                  </a:lnTo>
                  <a:lnTo>
                    <a:pt x="4773942" y="505828"/>
                  </a:lnTo>
                  <a:lnTo>
                    <a:pt x="4785245" y="470306"/>
                  </a:lnTo>
                  <a:lnTo>
                    <a:pt x="4785245" y="433222"/>
                  </a:lnTo>
                  <a:close/>
                </a:path>
              </a:pathLst>
            </a:custGeom>
            <a:solidFill>
              <a:srgbClr val="87C7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604402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157" y="433222"/>
                  </a:moveTo>
                  <a:lnTo>
                    <a:pt x="4773866" y="397700"/>
                  </a:lnTo>
                  <a:lnTo>
                    <a:pt x="4751311" y="366852"/>
                  </a:lnTo>
                  <a:lnTo>
                    <a:pt x="4717478" y="343814"/>
                  </a:lnTo>
                  <a:lnTo>
                    <a:pt x="3966616" y="0"/>
                  </a:lnTo>
                  <a:lnTo>
                    <a:pt x="2087562" y="0"/>
                  </a:lnTo>
                  <a:lnTo>
                    <a:pt x="1879053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053" y="903338"/>
                  </a:lnTo>
                  <a:lnTo>
                    <a:pt x="2087562" y="903338"/>
                  </a:lnTo>
                  <a:lnTo>
                    <a:pt x="3966616" y="903338"/>
                  </a:lnTo>
                  <a:lnTo>
                    <a:pt x="4717478" y="559714"/>
                  </a:lnTo>
                  <a:lnTo>
                    <a:pt x="4751311" y="536663"/>
                  </a:lnTo>
                  <a:lnTo>
                    <a:pt x="4773866" y="505828"/>
                  </a:lnTo>
                  <a:lnTo>
                    <a:pt x="4785157" y="470306"/>
                  </a:lnTo>
                  <a:lnTo>
                    <a:pt x="4785157" y="433222"/>
                  </a:lnTo>
                  <a:close/>
                </a:path>
              </a:pathLst>
            </a:custGeom>
            <a:solidFill>
              <a:srgbClr val="5D8E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84618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144" y="433222"/>
                  </a:moveTo>
                  <a:lnTo>
                    <a:pt x="4773866" y="397700"/>
                  </a:lnTo>
                  <a:lnTo>
                    <a:pt x="4751298" y="366852"/>
                  </a:lnTo>
                  <a:lnTo>
                    <a:pt x="4717440" y="343814"/>
                  </a:lnTo>
                  <a:lnTo>
                    <a:pt x="3966730" y="0"/>
                  </a:lnTo>
                  <a:lnTo>
                    <a:pt x="2087575" y="0"/>
                  </a:lnTo>
                  <a:lnTo>
                    <a:pt x="1879206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206" y="903338"/>
                  </a:lnTo>
                  <a:lnTo>
                    <a:pt x="2087575" y="903338"/>
                  </a:lnTo>
                  <a:lnTo>
                    <a:pt x="3966730" y="903338"/>
                  </a:lnTo>
                  <a:lnTo>
                    <a:pt x="4717440" y="559714"/>
                  </a:lnTo>
                  <a:lnTo>
                    <a:pt x="4751298" y="536663"/>
                  </a:lnTo>
                  <a:lnTo>
                    <a:pt x="4773866" y="505828"/>
                  </a:lnTo>
                  <a:lnTo>
                    <a:pt x="4785144" y="470306"/>
                  </a:lnTo>
                  <a:lnTo>
                    <a:pt x="4785144" y="433222"/>
                  </a:lnTo>
                  <a:close/>
                </a:path>
              </a:pathLst>
            </a:custGeom>
            <a:solidFill>
              <a:srgbClr val="696B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8811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60" h="903604">
                  <a:moveTo>
                    <a:pt x="4785106" y="433222"/>
                  </a:moveTo>
                  <a:lnTo>
                    <a:pt x="4773803" y="397700"/>
                  </a:lnTo>
                  <a:lnTo>
                    <a:pt x="4751197" y="366852"/>
                  </a:lnTo>
                  <a:lnTo>
                    <a:pt x="4717300" y="343814"/>
                  </a:lnTo>
                  <a:lnTo>
                    <a:pt x="3966591" y="0"/>
                  </a:lnTo>
                  <a:lnTo>
                    <a:pt x="2087575" y="0"/>
                  </a:lnTo>
                  <a:lnTo>
                    <a:pt x="1879053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053" y="903338"/>
                  </a:lnTo>
                  <a:lnTo>
                    <a:pt x="2087575" y="903338"/>
                  </a:lnTo>
                  <a:lnTo>
                    <a:pt x="3966591" y="903338"/>
                  </a:lnTo>
                  <a:lnTo>
                    <a:pt x="4717300" y="559714"/>
                  </a:lnTo>
                  <a:lnTo>
                    <a:pt x="4751197" y="536663"/>
                  </a:lnTo>
                  <a:lnTo>
                    <a:pt x="4773803" y="505828"/>
                  </a:lnTo>
                  <a:lnTo>
                    <a:pt x="4785106" y="470306"/>
                  </a:lnTo>
                  <a:lnTo>
                    <a:pt x="4785106" y="433222"/>
                  </a:lnTo>
                  <a:close/>
                </a:path>
              </a:pathLst>
            </a:custGeom>
            <a:solidFill>
              <a:srgbClr val="18522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28700" y="8357900"/>
              <a:ext cx="1086485" cy="903605"/>
            </a:xfrm>
            <a:custGeom>
              <a:avLst/>
              <a:gdLst/>
              <a:ahLst/>
              <a:cxnLst/>
              <a:rect l="l" t="t" r="r" b="b"/>
              <a:pathLst>
                <a:path w="1086485" h="903604">
                  <a:moveTo>
                    <a:pt x="267783" y="903338"/>
                  </a:moveTo>
                  <a:lnTo>
                    <a:pt x="0" y="903338"/>
                  </a:lnTo>
                  <a:lnTo>
                    <a:pt x="0" y="0"/>
                  </a:lnTo>
                  <a:lnTo>
                    <a:pt x="267783" y="0"/>
                  </a:lnTo>
                  <a:lnTo>
                    <a:pt x="1018642" y="343815"/>
                  </a:lnTo>
                  <a:lnTo>
                    <a:pt x="1052492" y="366858"/>
                  </a:lnTo>
                  <a:lnTo>
                    <a:pt x="1075059" y="397700"/>
                  </a:lnTo>
                  <a:lnTo>
                    <a:pt x="1086342" y="433222"/>
                  </a:lnTo>
                  <a:lnTo>
                    <a:pt x="1086342" y="470303"/>
                  </a:lnTo>
                  <a:lnTo>
                    <a:pt x="1075059" y="505825"/>
                  </a:lnTo>
                  <a:lnTo>
                    <a:pt x="1052492" y="536667"/>
                  </a:lnTo>
                  <a:lnTo>
                    <a:pt x="1018642" y="559709"/>
                  </a:lnTo>
                  <a:lnTo>
                    <a:pt x="267783" y="9033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827858" y="6178346"/>
              <a:ext cx="12940665" cy="3076575"/>
            </a:xfrm>
            <a:custGeom>
              <a:avLst/>
              <a:gdLst/>
              <a:ahLst/>
              <a:cxnLst/>
              <a:rect l="l" t="t" r="r" b="b"/>
              <a:pathLst>
                <a:path w="12940665" h="3076575">
                  <a:moveTo>
                    <a:pt x="1332103" y="668451"/>
                  </a:moveTo>
                  <a:lnTo>
                    <a:pt x="1330439" y="620826"/>
                  </a:lnTo>
                  <a:lnTo>
                    <a:pt x="1325486" y="573874"/>
                  </a:lnTo>
                  <a:lnTo>
                    <a:pt x="1317396" y="528066"/>
                  </a:lnTo>
                  <a:lnTo>
                    <a:pt x="1306245" y="483387"/>
                  </a:lnTo>
                  <a:lnTo>
                    <a:pt x="1292174" y="439953"/>
                  </a:lnTo>
                  <a:lnTo>
                    <a:pt x="1275283" y="397878"/>
                  </a:lnTo>
                  <a:lnTo>
                    <a:pt x="1255687" y="357276"/>
                  </a:lnTo>
                  <a:lnTo>
                    <a:pt x="1233500" y="318249"/>
                  </a:lnTo>
                  <a:lnTo>
                    <a:pt x="1208824" y="280924"/>
                  </a:lnTo>
                  <a:lnTo>
                    <a:pt x="1187323" y="252691"/>
                  </a:lnTo>
                  <a:lnTo>
                    <a:pt x="1187323" y="668451"/>
                  </a:lnTo>
                  <a:lnTo>
                    <a:pt x="1185202" y="716064"/>
                  </a:lnTo>
                  <a:lnTo>
                    <a:pt x="1178928" y="762469"/>
                  </a:lnTo>
                  <a:lnTo>
                    <a:pt x="1168704" y="807504"/>
                  </a:lnTo>
                  <a:lnTo>
                    <a:pt x="1154709" y="850976"/>
                  </a:lnTo>
                  <a:lnTo>
                    <a:pt x="1137132" y="892695"/>
                  </a:lnTo>
                  <a:lnTo>
                    <a:pt x="1116164" y="932472"/>
                  </a:lnTo>
                  <a:lnTo>
                    <a:pt x="1091958" y="970140"/>
                  </a:lnTo>
                  <a:lnTo>
                    <a:pt x="1064729" y="1005484"/>
                  </a:lnTo>
                  <a:lnTo>
                    <a:pt x="1034656" y="1038352"/>
                  </a:lnTo>
                  <a:lnTo>
                    <a:pt x="1001903" y="1068539"/>
                  </a:lnTo>
                  <a:lnTo>
                    <a:pt x="966685" y="1095870"/>
                  </a:lnTo>
                  <a:lnTo>
                    <a:pt x="929157" y="1120165"/>
                  </a:lnTo>
                  <a:lnTo>
                    <a:pt x="889520" y="1141222"/>
                  </a:lnTo>
                  <a:lnTo>
                    <a:pt x="847940" y="1158862"/>
                  </a:lnTo>
                  <a:lnTo>
                    <a:pt x="804633" y="1172895"/>
                  </a:lnTo>
                  <a:lnTo>
                    <a:pt x="759752" y="1183157"/>
                  </a:lnTo>
                  <a:lnTo>
                    <a:pt x="713498" y="1189456"/>
                  </a:lnTo>
                  <a:lnTo>
                    <a:pt x="666051" y="1191590"/>
                  </a:lnTo>
                  <a:lnTo>
                    <a:pt x="618604" y="1189456"/>
                  </a:lnTo>
                  <a:lnTo>
                    <a:pt x="572350" y="1183157"/>
                  </a:lnTo>
                  <a:lnTo>
                    <a:pt x="527469" y="1172895"/>
                  </a:lnTo>
                  <a:lnTo>
                    <a:pt x="484162" y="1158862"/>
                  </a:lnTo>
                  <a:lnTo>
                    <a:pt x="442582" y="1141222"/>
                  </a:lnTo>
                  <a:lnTo>
                    <a:pt x="402945" y="1120165"/>
                  </a:lnTo>
                  <a:lnTo>
                    <a:pt x="365429" y="1095870"/>
                  </a:lnTo>
                  <a:lnTo>
                    <a:pt x="330200" y="1068539"/>
                  </a:lnTo>
                  <a:lnTo>
                    <a:pt x="297446" y="1038352"/>
                  </a:lnTo>
                  <a:lnTo>
                    <a:pt x="267373" y="1005484"/>
                  </a:lnTo>
                  <a:lnTo>
                    <a:pt x="240144" y="970140"/>
                  </a:lnTo>
                  <a:lnTo>
                    <a:pt x="222123" y="942086"/>
                  </a:lnTo>
                  <a:lnTo>
                    <a:pt x="215938" y="932472"/>
                  </a:lnTo>
                  <a:lnTo>
                    <a:pt x="194970" y="892695"/>
                  </a:lnTo>
                  <a:lnTo>
                    <a:pt x="177393" y="850976"/>
                  </a:lnTo>
                  <a:lnTo>
                    <a:pt x="163398" y="807504"/>
                  </a:lnTo>
                  <a:lnTo>
                    <a:pt x="153174" y="762469"/>
                  </a:lnTo>
                  <a:lnTo>
                    <a:pt x="146913" y="716064"/>
                  </a:lnTo>
                  <a:lnTo>
                    <a:pt x="144780" y="668451"/>
                  </a:lnTo>
                  <a:lnTo>
                    <a:pt x="146913" y="620826"/>
                  </a:lnTo>
                  <a:lnTo>
                    <a:pt x="153174" y="574421"/>
                  </a:lnTo>
                  <a:lnTo>
                    <a:pt x="163398" y="529386"/>
                  </a:lnTo>
                  <a:lnTo>
                    <a:pt x="177393" y="485914"/>
                  </a:lnTo>
                  <a:lnTo>
                    <a:pt x="194970" y="444195"/>
                  </a:lnTo>
                  <a:lnTo>
                    <a:pt x="215950" y="404418"/>
                  </a:lnTo>
                  <a:lnTo>
                    <a:pt x="240157" y="366750"/>
                  </a:lnTo>
                  <a:lnTo>
                    <a:pt x="267385" y="331406"/>
                  </a:lnTo>
                  <a:lnTo>
                    <a:pt x="297459" y="298538"/>
                  </a:lnTo>
                  <a:lnTo>
                    <a:pt x="330212" y="268351"/>
                  </a:lnTo>
                  <a:lnTo>
                    <a:pt x="365442" y="241020"/>
                  </a:lnTo>
                  <a:lnTo>
                    <a:pt x="402971" y="216725"/>
                  </a:lnTo>
                  <a:lnTo>
                    <a:pt x="442607" y="195681"/>
                  </a:lnTo>
                  <a:lnTo>
                    <a:pt x="484174" y="178028"/>
                  </a:lnTo>
                  <a:lnTo>
                    <a:pt x="527481" y="163995"/>
                  </a:lnTo>
                  <a:lnTo>
                    <a:pt x="572363" y="153733"/>
                  </a:lnTo>
                  <a:lnTo>
                    <a:pt x="618604" y="147434"/>
                  </a:lnTo>
                  <a:lnTo>
                    <a:pt x="666051" y="145300"/>
                  </a:lnTo>
                  <a:lnTo>
                    <a:pt x="713498" y="147434"/>
                  </a:lnTo>
                  <a:lnTo>
                    <a:pt x="759739" y="153733"/>
                  </a:lnTo>
                  <a:lnTo>
                    <a:pt x="804621" y="163982"/>
                  </a:lnTo>
                  <a:lnTo>
                    <a:pt x="847928" y="178028"/>
                  </a:lnTo>
                  <a:lnTo>
                    <a:pt x="889495" y="195668"/>
                  </a:lnTo>
                  <a:lnTo>
                    <a:pt x="929132" y="216725"/>
                  </a:lnTo>
                  <a:lnTo>
                    <a:pt x="966660" y="241007"/>
                  </a:lnTo>
                  <a:lnTo>
                    <a:pt x="1001890" y="268338"/>
                  </a:lnTo>
                  <a:lnTo>
                    <a:pt x="1034643" y="298526"/>
                  </a:lnTo>
                  <a:lnTo>
                    <a:pt x="1064717" y="331381"/>
                  </a:lnTo>
                  <a:lnTo>
                    <a:pt x="1091958" y="366737"/>
                  </a:lnTo>
                  <a:lnTo>
                    <a:pt x="1116152" y="404393"/>
                  </a:lnTo>
                  <a:lnTo>
                    <a:pt x="1137132" y="444182"/>
                  </a:lnTo>
                  <a:lnTo>
                    <a:pt x="1154709" y="485902"/>
                  </a:lnTo>
                  <a:lnTo>
                    <a:pt x="1168704" y="529374"/>
                  </a:lnTo>
                  <a:lnTo>
                    <a:pt x="1178928" y="574421"/>
                  </a:lnTo>
                  <a:lnTo>
                    <a:pt x="1185176" y="620712"/>
                  </a:lnTo>
                  <a:lnTo>
                    <a:pt x="1187323" y="668451"/>
                  </a:lnTo>
                  <a:lnTo>
                    <a:pt x="1187323" y="252691"/>
                  </a:lnTo>
                  <a:lnTo>
                    <a:pt x="1152486" y="211823"/>
                  </a:lnTo>
                  <a:lnTo>
                    <a:pt x="1121054" y="180276"/>
                  </a:lnTo>
                  <a:lnTo>
                    <a:pt x="1087589" y="150876"/>
                  </a:lnTo>
                  <a:lnTo>
                    <a:pt x="1080312" y="145300"/>
                  </a:lnTo>
                  <a:lnTo>
                    <a:pt x="1052195" y="123736"/>
                  </a:lnTo>
                  <a:lnTo>
                    <a:pt x="1015009" y="98971"/>
                  </a:lnTo>
                  <a:lnTo>
                    <a:pt x="976134" y="76695"/>
                  </a:lnTo>
                  <a:lnTo>
                    <a:pt x="935672" y="57035"/>
                  </a:lnTo>
                  <a:lnTo>
                    <a:pt x="893737" y="40081"/>
                  </a:lnTo>
                  <a:lnTo>
                    <a:pt x="850455" y="25946"/>
                  </a:lnTo>
                  <a:lnTo>
                    <a:pt x="805942" y="14770"/>
                  </a:lnTo>
                  <a:lnTo>
                    <a:pt x="760285" y="6642"/>
                  </a:lnTo>
                  <a:lnTo>
                    <a:pt x="713625" y="1676"/>
                  </a:lnTo>
                  <a:lnTo>
                    <a:pt x="666051" y="0"/>
                  </a:lnTo>
                  <a:lnTo>
                    <a:pt x="618490" y="1676"/>
                  </a:lnTo>
                  <a:lnTo>
                    <a:pt x="571830" y="6642"/>
                  </a:lnTo>
                  <a:lnTo>
                    <a:pt x="526173" y="14770"/>
                  </a:lnTo>
                  <a:lnTo>
                    <a:pt x="481660" y="25946"/>
                  </a:lnTo>
                  <a:lnTo>
                    <a:pt x="438378" y="40081"/>
                  </a:lnTo>
                  <a:lnTo>
                    <a:pt x="396455" y="57035"/>
                  </a:lnTo>
                  <a:lnTo>
                    <a:pt x="355993" y="76695"/>
                  </a:lnTo>
                  <a:lnTo>
                    <a:pt x="317106" y="98971"/>
                  </a:lnTo>
                  <a:lnTo>
                    <a:pt x="279920" y="123736"/>
                  </a:lnTo>
                  <a:lnTo>
                    <a:pt x="244538" y="150876"/>
                  </a:lnTo>
                  <a:lnTo>
                    <a:pt x="211061" y="180276"/>
                  </a:lnTo>
                  <a:lnTo>
                    <a:pt x="179628" y="211823"/>
                  </a:lnTo>
                  <a:lnTo>
                    <a:pt x="150329" y="245414"/>
                  </a:lnTo>
                  <a:lnTo>
                    <a:pt x="123291" y="280924"/>
                  </a:lnTo>
                  <a:lnTo>
                    <a:pt x="98615" y="318249"/>
                  </a:lnTo>
                  <a:lnTo>
                    <a:pt x="76428" y="357276"/>
                  </a:lnTo>
                  <a:lnTo>
                    <a:pt x="56819" y="397878"/>
                  </a:lnTo>
                  <a:lnTo>
                    <a:pt x="39928" y="439953"/>
                  </a:lnTo>
                  <a:lnTo>
                    <a:pt x="25857" y="483387"/>
                  </a:lnTo>
                  <a:lnTo>
                    <a:pt x="14706" y="528066"/>
                  </a:lnTo>
                  <a:lnTo>
                    <a:pt x="6616" y="573874"/>
                  </a:lnTo>
                  <a:lnTo>
                    <a:pt x="1676" y="620712"/>
                  </a:lnTo>
                  <a:lnTo>
                    <a:pt x="0" y="668451"/>
                  </a:lnTo>
                  <a:lnTo>
                    <a:pt x="1752" y="716800"/>
                  </a:lnTo>
                  <a:lnTo>
                    <a:pt x="6908" y="764197"/>
                  </a:lnTo>
                  <a:lnTo>
                    <a:pt x="15341" y="810526"/>
                  </a:lnTo>
                  <a:lnTo>
                    <a:pt x="26898" y="855687"/>
                  </a:lnTo>
                  <a:lnTo>
                    <a:pt x="41427" y="899579"/>
                  </a:lnTo>
                  <a:lnTo>
                    <a:pt x="58801" y="942086"/>
                  </a:lnTo>
                  <a:lnTo>
                    <a:pt x="57988" y="941666"/>
                  </a:lnTo>
                  <a:lnTo>
                    <a:pt x="609155" y="2314219"/>
                  </a:lnTo>
                  <a:lnTo>
                    <a:pt x="665975" y="2314219"/>
                  </a:lnTo>
                  <a:lnTo>
                    <a:pt x="665975" y="1336852"/>
                  </a:lnTo>
                  <a:lnTo>
                    <a:pt x="666051" y="2314219"/>
                  </a:lnTo>
                  <a:lnTo>
                    <a:pt x="722744" y="2314219"/>
                  </a:lnTo>
                  <a:lnTo>
                    <a:pt x="1115199" y="1336852"/>
                  </a:lnTo>
                  <a:lnTo>
                    <a:pt x="1173530" y="1191590"/>
                  </a:lnTo>
                  <a:lnTo>
                    <a:pt x="1273924" y="941590"/>
                  </a:lnTo>
                  <a:lnTo>
                    <a:pt x="1274038" y="941311"/>
                  </a:lnTo>
                  <a:lnTo>
                    <a:pt x="1273492" y="941590"/>
                  </a:lnTo>
                  <a:lnTo>
                    <a:pt x="1290802" y="899147"/>
                  </a:lnTo>
                  <a:lnTo>
                    <a:pt x="1305280" y="855345"/>
                  </a:lnTo>
                  <a:lnTo>
                    <a:pt x="1316799" y="810260"/>
                  </a:lnTo>
                  <a:lnTo>
                    <a:pt x="1325206" y="764006"/>
                  </a:lnTo>
                  <a:lnTo>
                    <a:pt x="1330350" y="716800"/>
                  </a:lnTo>
                  <a:lnTo>
                    <a:pt x="1332103" y="668451"/>
                  </a:lnTo>
                  <a:close/>
                </a:path>
                <a:path w="12940665" h="3076575">
                  <a:moveTo>
                    <a:pt x="5278082" y="1554010"/>
                  </a:moveTo>
                  <a:lnTo>
                    <a:pt x="5276418" y="1506397"/>
                  </a:lnTo>
                  <a:lnTo>
                    <a:pt x="5271465" y="1459445"/>
                  </a:lnTo>
                  <a:lnTo>
                    <a:pt x="5263375" y="1413637"/>
                  </a:lnTo>
                  <a:lnTo>
                    <a:pt x="5252224" y="1368958"/>
                  </a:lnTo>
                  <a:lnTo>
                    <a:pt x="5238153" y="1325524"/>
                  </a:lnTo>
                  <a:lnTo>
                    <a:pt x="5221262" y="1283449"/>
                  </a:lnTo>
                  <a:lnTo>
                    <a:pt x="5201666" y="1242834"/>
                  </a:lnTo>
                  <a:lnTo>
                    <a:pt x="5179479" y="1203820"/>
                  </a:lnTo>
                  <a:lnTo>
                    <a:pt x="5154803" y="1166495"/>
                  </a:lnTo>
                  <a:lnTo>
                    <a:pt x="5133302" y="1138262"/>
                  </a:lnTo>
                  <a:lnTo>
                    <a:pt x="5133302" y="1554010"/>
                  </a:lnTo>
                  <a:lnTo>
                    <a:pt x="5131168" y="1601622"/>
                  </a:lnTo>
                  <a:lnTo>
                    <a:pt x="5124907" y="1648040"/>
                  </a:lnTo>
                  <a:lnTo>
                    <a:pt x="5114683" y="1693075"/>
                  </a:lnTo>
                  <a:lnTo>
                    <a:pt x="5100688" y="1736547"/>
                  </a:lnTo>
                  <a:lnTo>
                    <a:pt x="5083111" y="1778254"/>
                  </a:lnTo>
                  <a:lnTo>
                    <a:pt x="5062131" y="1818043"/>
                  </a:lnTo>
                  <a:lnTo>
                    <a:pt x="5037937" y="1855698"/>
                  </a:lnTo>
                  <a:lnTo>
                    <a:pt x="5010709" y="1891055"/>
                  </a:lnTo>
                  <a:lnTo>
                    <a:pt x="4980635" y="1923923"/>
                  </a:lnTo>
                  <a:lnTo>
                    <a:pt x="4947882" y="1954110"/>
                  </a:lnTo>
                  <a:lnTo>
                    <a:pt x="4912652" y="1981441"/>
                  </a:lnTo>
                  <a:lnTo>
                    <a:pt x="4875136" y="2005723"/>
                  </a:lnTo>
                  <a:lnTo>
                    <a:pt x="4835487" y="2026780"/>
                  </a:lnTo>
                  <a:lnTo>
                    <a:pt x="4793920" y="2044420"/>
                  </a:lnTo>
                  <a:lnTo>
                    <a:pt x="4750613" y="2058466"/>
                  </a:lnTo>
                  <a:lnTo>
                    <a:pt x="4705731" y="2068728"/>
                  </a:lnTo>
                  <a:lnTo>
                    <a:pt x="4659477" y="2075014"/>
                  </a:lnTo>
                  <a:lnTo>
                    <a:pt x="4612030" y="2077161"/>
                  </a:lnTo>
                  <a:lnTo>
                    <a:pt x="4564583" y="2075014"/>
                  </a:lnTo>
                  <a:lnTo>
                    <a:pt x="4518330" y="2068728"/>
                  </a:lnTo>
                  <a:lnTo>
                    <a:pt x="4473448" y="2058466"/>
                  </a:lnTo>
                  <a:lnTo>
                    <a:pt x="4430141" y="2044420"/>
                  </a:lnTo>
                  <a:lnTo>
                    <a:pt x="4388561" y="2026780"/>
                  </a:lnTo>
                  <a:lnTo>
                    <a:pt x="4348924" y="2005723"/>
                  </a:lnTo>
                  <a:lnTo>
                    <a:pt x="4311396" y="1981441"/>
                  </a:lnTo>
                  <a:lnTo>
                    <a:pt x="4276179" y="1954110"/>
                  </a:lnTo>
                  <a:lnTo>
                    <a:pt x="4243425" y="1923923"/>
                  </a:lnTo>
                  <a:lnTo>
                    <a:pt x="4213352" y="1891055"/>
                  </a:lnTo>
                  <a:lnTo>
                    <a:pt x="4186123" y="1855698"/>
                  </a:lnTo>
                  <a:lnTo>
                    <a:pt x="4168102" y="1827657"/>
                  </a:lnTo>
                  <a:lnTo>
                    <a:pt x="4161917" y="1818043"/>
                  </a:lnTo>
                  <a:lnTo>
                    <a:pt x="4140936" y="1778254"/>
                  </a:lnTo>
                  <a:lnTo>
                    <a:pt x="4123359" y="1736547"/>
                  </a:lnTo>
                  <a:lnTo>
                    <a:pt x="4109377" y="1693075"/>
                  </a:lnTo>
                  <a:lnTo>
                    <a:pt x="4099153" y="1648040"/>
                  </a:lnTo>
                  <a:lnTo>
                    <a:pt x="4092879" y="1601622"/>
                  </a:lnTo>
                  <a:lnTo>
                    <a:pt x="4090759" y="1554010"/>
                  </a:lnTo>
                  <a:lnTo>
                    <a:pt x="4092879" y="1506397"/>
                  </a:lnTo>
                  <a:lnTo>
                    <a:pt x="4099153" y="1459979"/>
                  </a:lnTo>
                  <a:lnTo>
                    <a:pt x="4109377" y="1414945"/>
                  </a:lnTo>
                  <a:lnTo>
                    <a:pt x="4123372" y="1371485"/>
                  </a:lnTo>
                  <a:lnTo>
                    <a:pt x="4140949" y="1329766"/>
                  </a:lnTo>
                  <a:lnTo>
                    <a:pt x="4161929" y="1289977"/>
                  </a:lnTo>
                  <a:lnTo>
                    <a:pt x="4186123" y="1252321"/>
                  </a:lnTo>
                  <a:lnTo>
                    <a:pt x="4213364" y="1216964"/>
                  </a:lnTo>
                  <a:lnTo>
                    <a:pt x="4243438" y="1184097"/>
                  </a:lnTo>
                  <a:lnTo>
                    <a:pt x="4276191" y="1153909"/>
                  </a:lnTo>
                  <a:lnTo>
                    <a:pt x="4311421" y="1126578"/>
                  </a:lnTo>
                  <a:lnTo>
                    <a:pt x="4348950" y="1102296"/>
                  </a:lnTo>
                  <a:lnTo>
                    <a:pt x="4388586" y="1081239"/>
                  </a:lnTo>
                  <a:lnTo>
                    <a:pt x="4430153" y="1063599"/>
                  </a:lnTo>
                  <a:lnTo>
                    <a:pt x="4473460" y="1049553"/>
                  </a:lnTo>
                  <a:lnTo>
                    <a:pt x="4518342" y="1039291"/>
                  </a:lnTo>
                  <a:lnTo>
                    <a:pt x="4564583" y="1033005"/>
                  </a:lnTo>
                  <a:lnTo>
                    <a:pt x="4612030" y="1030871"/>
                  </a:lnTo>
                  <a:lnTo>
                    <a:pt x="4659477" y="1033005"/>
                  </a:lnTo>
                  <a:lnTo>
                    <a:pt x="4705718" y="1039291"/>
                  </a:lnTo>
                  <a:lnTo>
                    <a:pt x="4750600" y="1049553"/>
                  </a:lnTo>
                  <a:lnTo>
                    <a:pt x="4793907" y="1063599"/>
                  </a:lnTo>
                  <a:lnTo>
                    <a:pt x="4835474" y="1081239"/>
                  </a:lnTo>
                  <a:lnTo>
                    <a:pt x="4875111" y="1102283"/>
                  </a:lnTo>
                  <a:lnTo>
                    <a:pt x="4912639" y="1126566"/>
                  </a:lnTo>
                  <a:lnTo>
                    <a:pt x="4947869" y="1153896"/>
                  </a:lnTo>
                  <a:lnTo>
                    <a:pt x="4980610" y="1184084"/>
                  </a:lnTo>
                  <a:lnTo>
                    <a:pt x="5010696" y="1216952"/>
                  </a:lnTo>
                  <a:lnTo>
                    <a:pt x="5037925" y="1252308"/>
                  </a:lnTo>
                  <a:lnTo>
                    <a:pt x="5062131" y="1289964"/>
                  </a:lnTo>
                  <a:lnTo>
                    <a:pt x="5083111" y="1329740"/>
                  </a:lnTo>
                  <a:lnTo>
                    <a:pt x="5100688" y="1371460"/>
                  </a:lnTo>
                  <a:lnTo>
                    <a:pt x="5114683" y="1414932"/>
                  </a:lnTo>
                  <a:lnTo>
                    <a:pt x="5124907" y="1459979"/>
                  </a:lnTo>
                  <a:lnTo>
                    <a:pt x="5131155" y="1506270"/>
                  </a:lnTo>
                  <a:lnTo>
                    <a:pt x="5133302" y="1554010"/>
                  </a:lnTo>
                  <a:lnTo>
                    <a:pt x="5133302" y="1138262"/>
                  </a:lnTo>
                  <a:lnTo>
                    <a:pt x="5098466" y="1097394"/>
                  </a:lnTo>
                  <a:lnTo>
                    <a:pt x="5067033" y="1065847"/>
                  </a:lnTo>
                  <a:lnTo>
                    <a:pt x="5033556" y="1036447"/>
                  </a:lnTo>
                  <a:lnTo>
                    <a:pt x="4998174" y="1009307"/>
                  </a:lnTo>
                  <a:lnTo>
                    <a:pt x="4960988" y="984542"/>
                  </a:lnTo>
                  <a:lnTo>
                    <a:pt x="4922101" y="962266"/>
                  </a:lnTo>
                  <a:lnTo>
                    <a:pt x="4881651" y="942594"/>
                  </a:lnTo>
                  <a:lnTo>
                    <a:pt x="4839716" y="925639"/>
                  </a:lnTo>
                  <a:lnTo>
                    <a:pt x="4796434" y="911517"/>
                  </a:lnTo>
                  <a:lnTo>
                    <a:pt x="4751921" y="900328"/>
                  </a:lnTo>
                  <a:lnTo>
                    <a:pt x="4706264" y="892200"/>
                  </a:lnTo>
                  <a:lnTo>
                    <a:pt x="4659604" y="887247"/>
                  </a:lnTo>
                  <a:lnTo>
                    <a:pt x="4612030" y="885571"/>
                  </a:lnTo>
                  <a:lnTo>
                    <a:pt x="4564469" y="887247"/>
                  </a:lnTo>
                  <a:lnTo>
                    <a:pt x="4517796" y="892200"/>
                  </a:lnTo>
                  <a:lnTo>
                    <a:pt x="4472152" y="900328"/>
                  </a:lnTo>
                  <a:lnTo>
                    <a:pt x="4427639" y="911517"/>
                  </a:lnTo>
                  <a:lnTo>
                    <a:pt x="4384357" y="925639"/>
                  </a:lnTo>
                  <a:lnTo>
                    <a:pt x="4342435" y="942594"/>
                  </a:lnTo>
                  <a:lnTo>
                    <a:pt x="4301972" y="962266"/>
                  </a:lnTo>
                  <a:lnTo>
                    <a:pt x="4263085" y="984542"/>
                  </a:lnTo>
                  <a:lnTo>
                    <a:pt x="4225899" y="1009307"/>
                  </a:lnTo>
                  <a:lnTo>
                    <a:pt x="4190517" y="1036447"/>
                  </a:lnTo>
                  <a:lnTo>
                    <a:pt x="4157040" y="1065847"/>
                  </a:lnTo>
                  <a:lnTo>
                    <a:pt x="4125607" y="1097394"/>
                  </a:lnTo>
                  <a:lnTo>
                    <a:pt x="4096308" y="1130985"/>
                  </a:lnTo>
                  <a:lnTo>
                    <a:pt x="4069270" y="1166495"/>
                  </a:lnTo>
                  <a:lnTo>
                    <a:pt x="4044594" y="1203820"/>
                  </a:lnTo>
                  <a:lnTo>
                    <a:pt x="4022394" y="1242834"/>
                  </a:lnTo>
                  <a:lnTo>
                    <a:pt x="4002798" y="1283449"/>
                  </a:lnTo>
                  <a:lnTo>
                    <a:pt x="3985907" y="1325524"/>
                  </a:lnTo>
                  <a:lnTo>
                    <a:pt x="3971836" y="1368958"/>
                  </a:lnTo>
                  <a:lnTo>
                    <a:pt x="3960685" y="1413637"/>
                  </a:lnTo>
                  <a:lnTo>
                    <a:pt x="3952595" y="1459445"/>
                  </a:lnTo>
                  <a:lnTo>
                    <a:pt x="3947642" y="1506270"/>
                  </a:lnTo>
                  <a:lnTo>
                    <a:pt x="3945979" y="1554010"/>
                  </a:lnTo>
                  <a:lnTo>
                    <a:pt x="3947731" y="1602371"/>
                  </a:lnTo>
                  <a:lnTo>
                    <a:pt x="3952887" y="1649755"/>
                  </a:lnTo>
                  <a:lnTo>
                    <a:pt x="3961320" y="1696085"/>
                  </a:lnTo>
                  <a:lnTo>
                    <a:pt x="3972877" y="1741246"/>
                  </a:lnTo>
                  <a:lnTo>
                    <a:pt x="3987406" y="1785137"/>
                  </a:lnTo>
                  <a:lnTo>
                    <a:pt x="4004780" y="1827657"/>
                  </a:lnTo>
                  <a:lnTo>
                    <a:pt x="4003967" y="1827225"/>
                  </a:lnTo>
                  <a:lnTo>
                    <a:pt x="4505414" y="3075965"/>
                  </a:lnTo>
                  <a:lnTo>
                    <a:pt x="4611954" y="3075965"/>
                  </a:lnTo>
                  <a:lnTo>
                    <a:pt x="4611954" y="2222411"/>
                  </a:lnTo>
                  <a:lnTo>
                    <a:pt x="4612030" y="3075965"/>
                  </a:lnTo>
                  <a:lnTo>
                    <a:pt x="4718443" y="3075965"/>
                  </a:lnTo>
                  <a:lnTo>
                    <a:pt x="5061178" y="2222411"/>
                  </a:lnTo>
                  <a:lnTo>
                    <a:pt x="5119509" y="2077161"/>
                  </a:lnTo>
                  <a:lnTo>
                    <a:pt x="5219903" y="1827149"/>
                  </a:lnTo>
                  <a:lnTo>
                    <a:pt x="5220005" y="1826882"/>
                  </a:lnTo>
                  <a:lnTo>
                    <a:pt x="5219471" y="1827149"/>
                  </a:lnTo>
                  <a:lnTo>
                    <a:pt x="5236769" y="1784718"/>
                  </a:lnTo>
                  <a:lnTo>
                    <a:pt x="5251259" y="1740903"/>
                  </a:lnTo>
                  <a:lnTo>
                    <a:pt x="5262778" y="1695831"/>
                  </a:lnTo>
                  <a:lnTo>
                    <a:pt x="5271186" y="1649577"/>
                  </a:lnTo>
                  <a:lnTo>
                    <a:pt x="5276329" y="1602371"/>
                  </a:lnTo>
                  <a:lnTo>
                    <a:pt x="5278082" y="1554010"/>
                  </a:lnTo>
                  <a:close/>
                </a:path>
                <a:path w="12940665" h="3076575">
                  <a:moveTo>
                    <a:pt x="8712721" y="668451"/>
                  </a:moveTo>
                  <a:lnTo>
                    <a:pt x="8711057" y="620826"/>
                  </a:lnTo>
                  <a:lnTo>
                    <a:pt x="8706104" y="573874"/>
                  </a:lnTo>
                  <a:lnTo>
                    <a:pt x="8698014" y="528066"/>
                  </a:lnTo>
                  <a:lnTo>
                    <a:pt x="8686863" y="483387"/>
                  </a:lnTo>
                  <a:lnTo>
                    <a:pt x="8672792" y="439953"/>
                  </a:lnTo>
                  <a:lnTo>
                    <a:pt x="8655901" y="397878"/>
                  </a:lnTo>
                  <a:lnTo>
                    <a:pt x="8636305" y="357276"/>
                  </a:lnTo>
                  <a:lnTo>
                    <a:pt x="8614118" y="318249"/>
                  </a:lnTo>
                  <a:lnTo>
                    <a:pt x="8589442" y="280924"/>
                  </a:lnTo>
                  <a:lnTo>
                    <a:pt x="8567941" y="252691"/>
                  </a:lnTo>
                  <a:lnTo>
                    <a:pt x="8567941" y="668451"/>
                  </a:lnTo>
                  <a:lnTo>
                    <a:pt x="8565807" y="716064"/>
                  </a:lnTo>
                  <a:lnTo>
                    <a:pt x="8559546" y="762469"/>
                  </a:lnTo>
                  <a:lnTo>
                    <a:pt x="8549322" y="807504"/>
                  </a:lnTo>
                  <a:lnTo>
                    <a:pt x="8535327" y="850976"/>
                  </a:lnTo>
                  <a:lnTo>
                    <a:pt x="8517750" y="892695"/>
                  </a:lnTo>
                  <a:lnTo>
                    <a:pt x="8496770" y="932472"/>
                  </a:lnTo>
                  <a:lnTo>
                    <a:pt x="8472576" y="970140"/>
                  </a:lnTo>
                  <a:lnTo>
                    <a:pt x="8445348" y="1005484"/>
                  </a:lnTo>
                  <a:lnTo>
                    <a:pt x="8415274" y="1038352"/>
                  </a:lnTo>
                  <a:lnTo>
                    <a:pt x="8382521" y="1068539"/>
                  </a:lnTo>
                  <a:lnTo>
                    <a:pt x="8347291" y="1095870"/>
                  </a:lnTo>
                  <a:lnTo>
                    <a:pt x="8309775" y="1120165"/>
                  </a:lnTo>
                  <a:lnTo>
                    <a:pt x="8270126" y="1141222"/>
                  </a:lnTo>
                  <a:lnTo>
                    <a:pt x="8228558" y="1158862"/>
                  </a:lnTo>
                  <a:lnTo>
                    <a:pt x="8185251" y="1172895"/>
                  </a:lnTo>
                  <a:lnTo>
                    <a:pt x="8140370" y="1183157"/>
                  </a:lnTo>
                  <a:lnTo>
                    <a:pt x="8094116" y="1189456"/>
                  </a:lnTo>
                  <a:lnTo>
                    <a:pt x="8046669" y="1191590"/>
                  </a:lnTo>
                  <a:lnTo>
                    <a:pt x="7999222" y="1189456"/>
                  </a:lnTo>
                  <a:lnTo>
                    <a:pt x="7952968" y="1183157"/>
                  </a:lnTo>
                  <a:lnTo>
                    <a:pt x="7908087" y="1172895"/>
                  </a:lnTo>
                  <a:lnTo>
                    <a:pt x="7864780" y="1158862"/>
                  </a:lnTo>
                  <a:lnTo>
                    <a:pt x="7823200" y="1141222"/>
                  </a:lnTo>
                  <a:lnTo>
                    <a:pt x="7783563" y="1120165"/>
                  </a:lnTo>
                  <a:lnTo>
                    <a:pt x="7746035" y="1095870"/>
                  </a:lnTo>
                  <a:lnTo>
                    <a:pt x="7710818" y="1068539"/>
                  </a:lnTo>
                  <a:lnTo>
                    <a:pt x="7678064" y="1038352"/>
                  </a:lnTo>
                  <a:lnTo>
                    <a:pt x="7647991" y="1005484"/>
                  </a:lnTo>
                  <a:lnTo>
                    <a:pt x="7620762" y="970140"/>
                  </a:lnTo>
                  <a:lnTo>
                    <a:pt x="7602741" y="942086"/>
                  </a:lnTo>
                  <a:lnTo>
                    <a:pt x="7596556" y="932472"/>
                  </a:lnTo>
                  <a:lnTo>
                    <a:pt x="7575575" y="892695"/>
                  </a:lnTo>
                  <a:lnTo>
                    <a:pt x="7557998" y="850976"/>
                  </a:lnTo>
                  <a:lnTo>
                    <a:pt x="7544016" y="807504"/>
                  </a:lnTo>
                  <a:lnTo>
                    <a:pt x="7533792" y="762469"/>
                  </a:lnTo>
                  <a:lnTo>
                    <a:pt x="7527518" y="716064"/>
                  </a:lnTo>
                  <a:lnTo>
                    <a:pt x="7525398" y="668451"/>
                  </a:lnTo>
                  <a:lnTo>
                    <a:pt x="7527518" y="620826"/>
                  </a:lnTo>
                  <a:lnTo>
                    <a:pt x="7533792" y="574421"/>
                  </a:lnTo>
                  <a:lnTo>
                    <a:pt x="7544016" y="529386"/>
                  </a:lnTo>
                  <a:lnTo>
                    <a:pt x="7558011" y="485914"/>
                  </a:lnTo>
                  <a:lnTo>
                    <a:pt x="7575588" y="444195"/>
                  </a:lnTo>
                  <a:lnTo>
                    <a:pt x="7596568" y="404418"/>
                  </a:lnTo>
                  <a:lnTo>
                    <a:pt x="7620762" y="366750"/>
                  </a:lnTo>
                  <a:lnTo>
                    <a:pt x="7648003" y="331406"/>
                  </a:lnTo>
                  <a:lnTo>
                    <a:pt x="7678077" y="298538"/>
                  </a:lnTo>
                  <a:lnTo>
                    <a:pt x="7710830" y="268351"/>
                  </a:lnTo>
                  <a:lnTo>
                    <a:pt x="7746060" y="241020"/>
                  </a:lnTo>
                  <a:lnTo>
                    <a:pt x="7783589" y="216725"/>
                  </a:lnTo>
                  <a:lnTo>
                    <a:pt x="7823225" y="195681"/>
                  </a:lnTo>
                  <a:lnTo>
                    <a:pt x="7864792" y="178028"/>
                  </a:lnTo>
                  <a:lnTo>
                    <a:pt x="7908099" y="163995"/>
                  </a:lnTo>
                  <a:lnTo>
                    <a:pt x="7952981" y="153733"/>
                  </a:lnTo>
                  <a:lnTo>
                    <a:pt x="7999222" y="147434"/>
                  </a:lnTo>
                  <a:lnTo>
                    <a:pt x="8046669" y="145300"/>
                  </a:lnTo>
                  <a:lnTo>
                    <a:pt x="8094116" y="147434"/>
                  </a:lnTo>
                  <a:lnTo>
                    <a:pt x="8140357" y="153733"/>
                  </a:lnTo>
                  <a:lnTo>
                    <a:pt x="8185239" y="163982"/>
                  </a:lnTo>
                  <a:lnTo>
                    <a:pt x="8228546" y="178028"/>
                  </a:lnTo>
                  <a:lnTo>
                    <a:pt x="8270113" y="195668"/>
                  </a:lnTo>
                  <a:lnTo>
                    <a:pt x="8309750" y="216725"/>
                  </a:lnTo>
                  <a:lnTo>
                    <a:pt x="8347278" y="241007"/>
                  </a:lnTo>
                  <a:lnTo>
                    <a:pt x="8382508" y="268338"/>
                  </a:lnTo>
                  <a:lnTo>
                    <a:pt x="8415248" y="298526"/>
                  </a:lnTo>
                  <a:lnTo>
                    <a:pt x="8445335" y="331381"/>
                  </a:lnTo>
                  <a:lnTo>
                    <a:pt x="8472564" y="366737"/>
                  </a:lnTo>
                  <a:lnTo>
                    <a:pt x="8496770" y="404393"/>
                  </a:lnTo>
                  <a:lnTo>
                    <a:pt x="8517750" y="444182"/>
                  </a:lnTo>
                  <a:lnTo>
                    <a:pt x="8535327" y="485902"/>
                  </a:lnTo>
                  <a:lnTo>
                    <a:pt x="8549322" y="529374"/>
                  </a:lnTo>
                  <a:lnTo>
                    <a:pt x="8559546" y="574421"/>
                  </a:lnTo>
                  <a:lnTo>
                    <a:pt x="8565794" y="620712"/>
                  </a:lnTo>
                  <a:lnTo>
                    <a:pt x="8567941" y="668451"/>
                  </a:lnTo>
                  <a:lnTo>
                    <a:pt x="8567941" y="252691"/>
                  </a:lnTo>
                  <a:lnTo>
                    <a:pt x="8533105" y="211823"/>
                  </a:lnTo>
                  <a:lnTo>
                    <a:pt x="8501672" y="180276"/>
                  </a:lnTo>
                  <a:lnTo>
                    <a:pt x="8468195" y="150876"/>
                  </a:lnTo>
                  <a:lnTo>
                    <a:pt x="8432813" y="123736"/>
                  </a:lnTo>
                  <a:lnTo>
                    <a:pt x="8395627" y="98971"/>
                  </a:lnTo>
                  <a:lnTo>
                    <a:pt x="8356740" y="76695"/>
                  </a:lnTo>
                  <a:lnTo>
                    <a:pt x="8316290" y="57035"/>
                  </a:lnTo>
                  <a:lnTo>
                    <a:pt x="8274355" y="40081"/>
                  </a:lnTo>
                  <a:lnTo>
                    <a:pt x="8231073" y="25946"/>
                  </a:lnTo>
                  <a:lnTo>
                    <a:pt x="8186560" y="14770"/>
                  </a:lnTo>
                  <a:lnTo>
                    <a:pt x="8140903" y="6642"/>
                  </a:lnTo>
                  <a:lnTo>
                    <a:pt x="8094243" y="1676"/>
                  </a:lnTo>
                  <a:lnTo>
                    <a:pt x="8046669" y="0"/>
                  </a:lnTo>
                  <a:lnTo>
                    <a:pt x="7999108" y="1676"/>
                  </a:lnTo>
                  <a:lnTo>
                    <a:pt x="7952435" y="6642"/>
                  </a:lnTo>
                  <a:lnTo>
                    <a:pt x="7906791" y="14770"/>
                  </a:lnTo>
                  <a:lnTo>
                    <a:pt x="7862278" y="25946"/>
                  </a:lnTo>
                  <a:lnTo>
                    <a:pt x="7818996" y="40081"/>
                  </a:lnTo>
                  <a:lnTo>
                    <a:pt x="7777073" y="57035"/>
                  </a:lnTo>
                  <a:lnTo>
                    <a:pt x="7736611" y="76695"/>
                  </a:lnTo>
                  <a:lnTo>
                    <a:pt x="7697724" y="98971"/>
                  </a:lnTo>
                  <a:lnTo>
                    <a:pt x="7660538" y="123736"/>
                  </a:lnTo>
                  <a:lnTo>
                    <a:pt x="7625156" y="150876"/>
                  </a:lnTo>
                  <a:lnTo>
                    <a:pt x="7591679" y="180276"/>
                  </a:lnTo>
                  <a:lnTo>
                    <a:pt x="7560246" y="211823"/>
                  </a:lnTo>
                  <a:lnTo>
                    <a:pt x="7530947" y="245414"/>
                  </a:lnTo>
                  <a:lnTo>
                    <a:pt x="7503909" y="280924"/>
                  </a:lnTo>
                  <a:lnTo>
                    <a:pt x="7479233" y="318249"/>
                  </a:lnTo>
                  <a:lnTo>
                    <a:pt x="7457033" y="357276"/>
                  </a:lnTo>
                  <a:lnTo>
                    <a:pt x="7437437" y="397878"/>
                  </a:lnTo>
                  <a:lnTo>
                    <a:pt x="7420546" y="439953"/>
                  </a:lnTo>
                  <a:lnTo>
                    <a:pt x="7406475" y="483387"/>
                  </a:lnTo>
                  <a:lnTo>
                    <a:pt x="7395324" y="528066"/>
                  </a:lnTo>
                  <a:lnTo>
                    <a:pt x="7387234" y="573874"/>
                  </a:lnTo>
                  <a:lnTo>
                    <a:pt x="7382281" y="620712"/>
                  </a:lnTo>
                  <a:lnTo>
                    <a:pt x="7380618" y="668451"/>
                  </a:lnTo>
                  <a:lnTo>
                    <a:pt x="7382370" y="716800"/>
                  </a:lnTo>
                  <a:lnTo>
                    <a:pt x="7387526" y="764197"/>
                  </a:lnTo>
                  <a:lnTo>
                    <a:pt x="7395959" y="810526"/>
                  </a:lnTo>
                  <a:lnTo>
                    <a:pt x="7407516" y="855687"/>
                  </a:lnTo>
                  <a:lnTo>
                    <a:pt x="7422045" y="899579"/>
                  </a:lnTo>
                  <a:lnTo>
                    <a:pt x="7439419" y="942086"/>
                  </a:lnTo>
                  <a:lnTo>
                    <a:pt x="7438606" y="941666"/>
                  </a:lnTo>
                  <a:lnTo>
                    <a:pt x="7989773" y="2314219"/>
                  </a:lnTo>
                  <a:lnTo>
                    <a:pt x="8046593" y="2314219"/>
                  </a:lnTo>
                  <a:lnTo>
                    <a:pt x="8046593" y="1336852"/>
                  </a:lnTo>
                  <a:lnTo>
                    <a:pt x="8046669" y="2314219"/>
                  </a:lnTo>
                  <a:lnTo>
                    <a:pt x="8103362" y="2314219"/>
                  </a:lnTo>
                  <a:lnTo>
                    <a:pt x="8495817" y="1336852"/>
                  </a:lnTo>
                  <a:lnTo>
                    <a:pt x="8554148" y="1191590"/>
                  </a:lnTo>
                  <a:lnTo>
                    <a:pt x="8654542" y="941590"/>
                  </a:lnTo>
                  <a:lnTo>
                    <a:pt x="8654644" y="941311"/>
                  </a:lnTo>
                  <a:lnTo>
                    <a:pt x="8654110" y="941590"/>
                  </a:lnTo>
                  <a:lnTo>
                    <a:pt x="8671408" y="899147"/>
                  </a:lnTo>
                  <a:lnTo>
                    <a:pt x="8685898" y="855345"/>
                  </a:lnTo>
                  <a:lnTo>
                    <a:pt x="8697417" y="810260"/>
                  </a:lnTo>
                  <a:lnTo>
                    <a:pt x="8705825" y="764006"/>
                  </a:lnTo>
                  <a:lnTo>
                    <a:pt x="8710968" y="716800"/>
                  </a:lnTo>
                  <a:lnTo>
                    <a:pt x="8712721" y="668451"/>
                  </a:lnTo>
                  <a:close/>
                </a:path>
                <a:path w="12940665" h="3076575">
                  <a:moveTo>
                    <a:pt x="12940271" y="1554010"/>
                  </a:moveTo>
                  <a:lnTo>
                    <a:pt x="12938595" y="1506397"/>
                  </a:lnTo>
                  <a:lnTo>
                    <a:pt x="12933655" y="1459445"/>
                  </a:lnTo>
                  <a:lnTo>
                    <a:pt x="12925552" y="1413637"/>
                  </a:lnTo>
                  <a:lnTo>
                    <a:pt x="12914414" y="1368958"/>
                  </a:lnTo>
                  <a:lnTo>
                    <a:pt x="12900343" y="1325524"/>
                  </a:lnTo>
                  <a:lnTo>
                    <a:pt x="12883452" y="1283449"/>
                  </a:lnTo>
                  <a:lnTo>
                    <a:pt x="12863856" y="1242834"/>
                  </a:lnTo>
                  <a:lnTo>
                    <a:pt x="12841656" y="1203820"/>
                  </a:lnTo>
                  <a:lnTo>
                    <a:pt x="12816993" y="1166495"/>
                  </a:lnTo>
                  <a:lnTo>
                    <a:pt x="12795491" y="1138275"/>
                  </a:lnTo>
                  <a:lnTo>
                    <a:pt x="12795491" y="1554010"/>
                  </a:lnTo>
                  <a:lnTo>
                    <a:pt x="12793358" y="1601622"/>
                  </a:lnTo>
                  <a:lnTo>
                    <a:pt x="12787097" y="1648040"/>
                  </a:lnTo>
                  <a:lnTo>
                    <a:pt x="12776873" y="1693075"/>
                  </a:lnTo>
                  <a:lnTo>
                    <a:pt x="12762878" y="1736547"/>
                  </a:lnTo>
                  <a:lnTo>
                    <a:pt x="12745301" y="1778254"/>
                  </a:lnTo>
                  <a:lnTo>
                    <a:pt x="12724321" y="1818043"/>
                  </a:lnTo>
                  <a:lnTo>
                    <a:pt x="12700127" y="1855698"/>
                  </a:lnTo>
                  <a:lnTo>
                    <a:pt x="12672898" y="1891055"/>
                  </a:lnTo>
                  <a:lnTo>
                    <a:pt x="12642812" y="1923923"/>
                  </a:lnTo>
                  <a:lnTo>
                    <a:pt x="12610071" y="1954110"/>
                  </a:lnTo>
                  <a:lnTo>
                    <a:pt x="12574842" y="1981441"/>
                  </a:lnTo>
                  <a:lnTo>
                    <a:pt x="12537313" y="2005723"/>
                  </a:lnTo>
                  <a:lnTo>
                    <a:pt x="12497676" y="2026780"/>
                  </a:lnTo>
                  <a:lnTo>
                    <a:pt x="12456109" y="2044420"/>
                  </a:lnTo>
                  <a:lnTo>
                    <a:pt x="12412790" y="2058466"/>
                  </a:lnTo>
                  <a:lnTo>
                    <a:pt x="12367920" y="2068728"/>
                  </a:lnTo>
                  <a:lnTo>
                    <a:pt x="12321667" y="2075014"/>
                  </a:lnTo>
                  <a:lnTo>
                    <a:pt x="12274220" y="2077161"/>
                  </a:lnTo>
                  <a:lnTo>
                    <a:pt x="12226760" y="2075014"/>
                  </a:lnTo>
                  <a:lnTo>
                    <a:pt x="12180507" y="2068728"/>
                  </a:lnTo>
                  <a:lnTo>
                    <a:pt x="12135637" y="2058466"/>
                  </a:lnTo>
                  <a:lnTo>
                    <a:pt x="12092318" y="2044420"/>
                  </a:lnTo>
                  <a:lnTo>
                    <a:pt x="12050751" y="2026780"/>
                  </a:lnTo>
                  <a:lnTo>
                    <a:pt x="12011114" y="2005723"/>
                  </a:lnTo>
                  <a:lnTo>
                    <a:pt x="11973585" y="1981441"/>
                  </a:lnTo>
                  <a:lnTo>
                    <a:pt x="11938356" y="1954110"/>
                  </a:lnTo>
                  <a:lnTo>
                    <a:pt x="11905615" y="1923923"/>
                  </a:lnTo>
                  <a:lnTo>
                    <a:pt x="11875529" y="1891055"/>
                  </a:lnTo>
                  <a:lnTo>
                    <a:pt x="11848300" y="1855698"/>
                  </a:lnTo>
                  <a:lnTo>
                    <a:pt x="11824106" y="1818043"/>
                  </a:lnTo>
                  <a:lnTo>
                    <a:pt x="11803126" y="1778254"/>
                  </a:lnTo>
                  <a:lnTo>
                    <a:pt x="11785549" y="1736547"/>
                  </a:lnTo>
                  <a:lnTo>
                    <a:pt x="11771554" y="1693075"/>
                  </a:lnTo>
                  <a:lnTo>
                    <a:pt x="11761343" y="1648040"/>
                  </a:lnTo>
                  <a:lnTo>
                    <a:pt x="11755069" y="1601622"/>
                  </a:lnTo>
                  <a:lnTo>
                    <a:pt x="11752936" y="1554010"/>
                  </a:lnTo>
                  <a:lnTo>
                    <a:pt x="11755069" y="1506397"/>
                  </a:lnTo>
                  <a:lnTo>
                    <a:pt x="11761343" y="1459979"/>
                  </a:lnTo>
                  <a:lnTo>
                    <a:pt x="11771567" y="1414945"/>
                  </a:lnTo>
                  <a:lnTo>
                    <a:pt x="11785549" y="1371485"/>
                  </a:lnTo>
                  <a:lnTo>
                    <a:pt x="11803139" y="1329766"/>
                  </a:lnTo>
                  <a:lnTo>
                    <a:pt x="11824119" y="1289977"/>
                  </a:lnTo>
                  <a:lnTo>
                    <a:pt x="11848313" y="1252321"/>
                  </a:lnTo>
                  <a:lnTo>
                    <a:pt x="11875541" y="1216964"/>
                  </a:lnTo>
                  <a:lnTo>
                    <a:pt x="11905628" y="1184097"/>
                  </a:lnTo>
                  <a:lnTo>
                    <a:pt x="11938368" y="1153909"/>
                  </a:lnTo>
                  <a:lnTo>
                    <a:pt x="11973598" y="1126578"/>
                  </a:lnTo>
                  <a:lnTo>
                    <a:pt x="12011127" y="1102296"/>
                  </a:lnTo>
                  <a:lnTo>
                    <a:pt x="12050763" y="1081239"/>
                  </a:lnTo>
                  <a:lnTo>
                    <a:pt x="12092330" y="1063599"/>
                  </a:lnTo>
                  <a:lnTo>
                    <a:pt x="12135650" y="1049553"/>
                  </a:lnTo>
                  <a:lnTo>
                    <a:pt x="12180519" y="1039291"/>
                  </a:lnTo>
                  <a:lnTo>
                    <a:pt x="12226773" y="1033005"/>
                  </a:lnTo>
                  <a:lnTo>
                    <a:pt x="12274220" y="1030871"/>
                  </a:lnTo>
                  <a:lnTo>
                    <a:pt x="12321654" y="1033005"/>
                  </a:lnTo>
                  <a:lnTo>
                    <a:pt x="12367908" y="1039291"/>
                  </a:lnTo>
                  <a:lnTo>
                    <a:pt x="12412777" y="1049553"/>
                  </a:lnTo>
                  <a:lnTo>
                    <a:pt x="12456097" y="1063599"/>
                  </a:lnTo>
                  <a:lnTo>
                    <a:pt x="12497664" y="1081239"/>
                  </a:lnTo>
                  <a:lnTo>
                    <a:pt x="12537300" y="1102283"/>
                  </a:lnTo>
                  <a:lnTo>
                    <a:pt x="12574829" y="1126566"/>
                  </a:lnTo>
                  <a:lnTo>
                    <a:pt x="12610059" y="1153896"/>
                  </a:lnTo>
                  <a:lnTo>
                    <a:pt x="12642799" y="1184084"/>
                  </a:lnTo>
                  <a:lnTo>
                    <a:pt x="12672886" y="1216952"/>
                  </a:lnTo>
                  <a:lnTo>
                    <a:pt x="12700114" y="1252308"/>
                  </a:lnTo>
                  <a:lnTo>
                    <a:pt x="12724308" y="1289964"/>
                  </a:lnTo>
                  <a:lnTo>
                    <a:pt x="12745288" y="1329740"/>
                  </a:lnTo>
                  <a:lnTo>
                    <a:pt x="12762878" y="1371460"/>
                  </a:lnTo>
                  <a:lnTo>
                    <a:pt x="12776861" y="1414932"/>
                  </a:lnTo>
                  <a:lnTo>
                    <a:pt x="12787097" y="1459979"/>
                  </a:lnTo>
                  <a:lnTo>
                    <a:pt x="12793345" y="1506270"/>
                  </a:lnTo>
                  <a:lnTo>
                    <a:pt x="12795491" y="1554010"/>
                  </a:lnTo>
                  <a:lnTo>
                    <a:pt x="12795491" y="1138275"/>
                  </a:lnTo>
                  <a:lnTo>
                    <a:pt x="12760655" y="1097394"/>
                  </a:lnTo>
                  <a:lnTo>
                    <a:pt x="12729210" y="1065847"/>
                  </a:lnTo>
                  <a:lnTo>
                    <a:pt x="12695746" y="1036447"/>
                  </a:lnTo>
                  <a:lnTo>
                    <a:pt x="12660363" y="1009307"/>
                  </a:lnTo>
                  <a:lnTo>
                    <a:pt x="12623178" y="984542"/>
                  </a:lnTo>
                  <a:lnTo>
                    <a:pt x="12584290" y="962266"/>
                  </a:lnTo>
                  <a:lnTo>
                    <a:pt x="12543828" y="942594"/>
                  </a:lnTo>
                  <a:lnTo>
                    <a:pt x="12501905" y="925639"/>
                  </a:lnTo>
                  <a:lnTo>
                    <a:pt x="12458624" y="911517"/>
                  </a:lnTo>
                  <a:lnTo>
                    <a:pt x="12414098" y="900328"/>
                  </a:lnTo>
                  <a:lnTo>
                    <a:pt x="12368454" y="892200"/>
                  </a:lnTo>
                  <a:lnTo>
                    <a:pt x="12321781" y="887247"/>
                  </a:lnTo>
                  <a:lnTo>
                    <a:pt x="12274220" y="885571"/>
                  </a:lnTo>
                  <a:lnTo>
                    <a:pt x="12226646" y="887247"/>
                  </a:lnTo>
                  <a:lnTo>
                    <a:pt x="12179986" y="892200"/>
                  </a:lnTo>
                  <a:lnTo>
                    <a:pt x="12134342" y="900328"/>
                  </a:lnTo>
                  <a:lnTo>
                    <a:pt x="12089816" y="911517"/>
                  </a:lnTo>
                  <a:lnTo>
                    <a:pt x="12046534" y="925639"/>
                  </a:lnTo>
                  <a:lnTo>
                    <a:pt x="12004612" y="942594"/>
                  </a:lnTo>
                  <a:lnTo>
                    <a:pt x="11964149" y="962266"/>
                  </a:lnTo>
                  <a:lnTo>
                    <a:pt x="11925275" y="984542"/>
                  </a:lnTo>
                  <a:lnTo>
                    <a:pt x="11888076" y="1009307"/>
                  </a:lnTo>
                  <a:lnTo>
                    <a:pt x="11852694" y="1036447"/>
                  </a:lnTo>
                  <a:lnTo>
                    <a:pt x="11819230" y="1065847"/>
                  </a:lnTo>
                  <a:lnTo>
                    <a:pt x="11787784" y="1097394"/>
                  </a:lnTo>
                  <a:lnTo>
                    <a:pt x="11758498" y="1130985"/>
                  </a:lnTo>
                  <a:lnTo>
                    <a:pt x="11731447" y="1166495"/>
                  </a:lnTo>
                  <a:lnTo>
                    <a:pt x="11706784" y="1203820"/>
                  </a:lnTo>
                  <a:lnTo>
                    <a:pt x="11684584" y="1242834"/>
                  </a:lnTo>
                  <a:lnTo>
                    <a:pt x="11664988" y="1283449"/>
                  </a:lnTo>
                  <a:lnTo>
                    <a:pt x="11648097" y="1325524"/>
                  </a:lnTo>
                  <a:lnTo>
                    <a:pt x="11634013" y="1368958"/>
                  </a:lnTo>
                  <a:lnTo>
                    <a:pt x="11622875" y="1413637"/>
                  </a:lnTo>
                  <a:lnTo>
                    <a:pt x="11614772" y="1459445"/>
                  </a:lnTo>
                  <a:lnTo>
                    <a:pt x="11609832" y="1506270"/>
                  </a:lnTo>
                  <a:lnTo>
                    <a:pt x="11608156" y="1554010"/>
                  </a:lnTo>
                  <a:lnTo>
                    <a:pt x="11609908" y="1602371"/>
                  </a:lnTo>
                  <a:lnTo>
                    <a:pt x="11615077" y="1649755"/>
                  </a:lnTo>
                  <a:lnTo>
                    <a:pt x="11623510" y="1696085"/>
                  </a:lnTo>
                  <a:lnTo>
                    <a:pt x="11635054" y="1741246"/>
                  </a:lnTo>
                  <a:lnTo>
                    <a:pt x="11649596" y="1785137"/>
                  </a:lnTo>
                  <a:lnTo>
                    <a:pt x="11666969" y="1827657"/>
                  </a:lnTo>
                  <a:lnTo>
                    <a:pt x="11666157" y="1827225"/>
                  </a:lnTo>
                  <a:lnTo>
                    <a:pt x="12167603" y="3075965"/>
                  </a:lnTo>
                  <a:lnTo>
                    <a:pt x="12274131" y="3075965"/>
                  </a:lnTo>
                  <a:lnTo>
                    <a:pt x="12274131" y="2222411"/>
                  </a:lnTo>
                  <a:lnTo>
                    <a:pt x="12274220" y="3075965"/>
                  </a:lnTo>
                  <a:lnTo>
                    <a:pt x="12380620" y="3075965"/>
                  </a:lnTo>
                  <a:lnTo>
                    <a:pt x="12723368" y="2222411"/>
                  </a:lnTo>
                  <a:lnTo>
                    <a:pt x="12781699" y="2077161"/>
                  </a:lnTo>
                  <a:lnTo>
                    <a:pt x="12882080" y="1827149"/>
                  </a:lnTo>
                  <a:lnTo>
                    <a:pt x="12882194" y="1826882"/>
                  </a:lnTo>
                  <a:lnTo>
                    <a:pt x="12881661" y="1827149"/>
                  </a:lnTo>
                  <a:lnTo>
                    <a:pt x="12898958" y="1784718"/>
                  </a:lnTo>
                  <a:lnTo>
                    <a:pt x="12913436" y="1740903"/>
                  </a:lnTo>
                  <a:lnTo>
                    <a:pt x="12924955" y="1695831"/>
                  </a:lnTo>
                  <a:lnTo>
                    <a:pt x="12933363" y="1649577"/>
                  </a:lnTo>
                  <a:lnTo>
                    <a:pt x="12938506" y="1602371"/>
                  </a:lnTo>
                  <a:lnTo>
                    <a:pt x="12940271" y="15540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346561" y="6464147"/>
            <a:ext cx="30099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endParaRPr sz="41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12244" y="7353614"/>
            <a:ext cx="64262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r>
              <a:rPr sz="4100" spc="-740" dirty="0">
                <a:latin typeface="Arial"/>
                <a:cs typeface="Arial"/>
              </a:rPr>
              <a:t>+</a:t>
            </a:r>
            <a:r>
              <a:rPr sz="4100" spc="-1250" dirty="0">
                <a:latin typeface="Arial"/>
                <a:cs typeface="Arial"/>
              </a:rPr>
              <a:t>1</a:t>
            </a:r>
            <a:endParaRPr sz="41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730750" y="7372664"/>
            <a:ext cx="74930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r>
              <a:rPr sz="4100" spc="-740" dirty="0">
                <a:latin typeface="Arial"/>
                <a:cs typeface="Arial"/>
              </a:rPr>
              <a:t>+</a:t>
            </a:r>
            <a:r>
              <a:rPr sz="4100" spc="-409" dirty="0">
                <a:latin typeface="Arial"/>
                <a:cs typeface="Arial"/>
              </a:rPr>
              <a:t>3</a:t>
            </a:r>
            <a:endParaRPr sz="41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481472" y="6440647"/>
            <a:ext cx="79248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r>
              <a:rPr sz="4100" spc="-740" dirty="0">
                <a:latin typeface="Arial"/>
                <a:cs typeface="Arial"/>
              </a:rPr>
              <a:t>+</a:t>
            </a:r>
            <a:r>
              <a:rPr sz="4100" spc="-70" dirty="0">
                <a:latin typeface="Arial"/>
                <a:cs typeface="Arial"/>
              </a:rPr>
              <a:t>2</a:t>
            </a:r>
            <a:endParaRPr sz="41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805644" y="29679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053839" y="2749778"/>
            <a:ext cx="3041015" cy="83439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320" dirty="0">
                <a:latin typeface="Arial"/>
                <a:cs typeface="Arial"/>
              </a:rPr>
              <a:t>Business </a:t>
            </a:r>
            <a:r>
              <a:rPr sz="2750" spc="-265" dirty="0">
                <a:latin typeface="Arial"/>
                <a:cs typeface="Arial"/>
              </a:rPr>
              <a:t>Plan  </a:t>
            </a:r>
            <a:r>
              <a:rPr sz="2750" spc="-250" dirty="0">
                <a:latin typeface="Arial"/>
                <a:cs typeface="Arial"/>
              </a:rPr>
              <a:t>Recherche</a:t>
            </a:r>
            <a:r>
              <a:rPr sz="2750" spc="-75" dirty="0">
                <a:latin typeface="Arial"/>
                <a:cs typeface="Arial"/>
              </a:rPr>
              <a:t> </a:t>
            </a:r>
            <a:r>
              <a:rPr sz="2750" spc="-185" dirty="0">
                <a:latin typeface="Arial"/>
                <a:cs typeface="Arial"/>
              </a:rPr>
              <a:t>de</a:t>
            </a:r>
            <a:endParaRPr sz="275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805644" y="335851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2053839" y="3530828"/>
            <a:ext cx="2301240" cy="161544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612775">
              <a:lnSpc>
                <a:spcPts val="3080"/>
              </a:lnSpc>
              <a:spcBef>
                <a:spcPts val="380"/>
              </a:spcBef>
            </a:pPr>
            <a:r>
              <a:rPr sz="2750" spc="70" dirty="0">
                <a:latin typeface="Arial"/>
                <a:cs typeface="Arial"/>
              </a:rPr>
              <a:t>f</a:t>
            </a:r>
            <a:r>
              <a:rPr sz="2750" spc="-45" dirty="0">
                <a:latin typeface="Arial"/>
                <a:cs typeface="Arial"/>
              </a:rPr>
              <a:t>i</a:t>
            </a:r>
            <a:r>
              <a:rPr sz="2750" spc="-290" dirty="0">
                <a:latin typeface="Arial"/>
                <a:cs typeface="Arial"/>
              </a:rPr>
              <a:t>n</a:t>
            </a:r>
            <a:r>
              <a:rPr sz="2750" spc="-145" dirty="0">
                <a:latin typeface="Arial"/>
                <a:cs typeface="Arial"/>
              </a:rPr>
              <a:t>a</a:t>
            </a:r>
            <a:r>
              <a:rPr sz="2750" spc="-290" dirty="0">
                <a:latin typeface="Arial"/>
                <a:cs typeface="Arial"/>
              </a:rPr>
              <a:t>n</a:t>
            </a:r>
            <a:r>
              <a:rPr sz="2750" spc="-105" dirty="0">
                <a:latin typeface="Arial"/>
                <a:cs typeface="Arial"/>
              </a:rPr>
              <a:t>c</a:t>
            </a:r>
            <a:r>
              <a:rPr sz="2750" spc="-204" dirty="0">
                <a:latin typeface="Arial"/>
                <a:cs typeface="Arial"/>
              </a:rPr>
              <a:t>e</a:t>
            </a:r>
            <a:r>
              <a:rPr sz="2750" spc="-440" dirty="0">
                <a:latin typeface="Arial"/>
                <a:cs typeface="Arial"/>
              </a:rPr>
              <a:t>m</a:t>
            </a:r>
            <a:r>
              <a:rPr sz="2750" spc="-204" dirty="0">
                <a:latin typeface="Arial"/>
                <a:cs typeface="Arial"/>
              </a:rPr>
              <a:t>e</a:t>
            </a:r>
            <a:r>
              <a:rPr sz="2750" spc="-290" dirty="0">
                <a:latin typeface="Arial"/>
                <a:cs typeface="Arial"/>
              </a:rPr>
              <a:t>n</a:t>
            </a:r>
            <a:r>
              <a:rPr sz="2750" spc="25" dirty="0">
                <a:latin typeface="Arial"/>
                <a:cs typeface="Arial"/>
              </a:rPr>
              <a:t>t  </a:t>
            </a:r>
            <a:r>
              <a:rPr sz="2750" spc="-280" dirty="0">
                <a:latin typeface="Arial"/>
                <a:cs typeface="Arial"/>
              </a:rPr>
              <a:t>Travaux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ts val="2890"/>
              </a:lnSpc>
            </a:pPr>
            <a:r>
              <a:rPr sz="2750" spc="-150" dirty="0">
                <a:latin typeface="Arial"/>
                <a:cs typeface="Arial"/>
              </a:rPr>
              <a:t>Création</a:t>
            </a:r>
            <a:r>
              <a:rPr sz="2750" spc="-120" dirty="0">
                <a:latin typeface="Arial"/>
                <a:cs typeface="Arial"/>
              </a:rPr>
              <a:t> </a:t>
            </a:r>
            <a:r>
              <a:rPr sz="2750" spc="-180" dirty="0">
                <a:latin typeface="Arial"/>
                <a:cs typeface="Arial"/>
              </a:rPr>
              <a:t>compte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ts val="3190"/>
              </a:lnSpc>
            </a:pPr>
            <a:r>
              <a:rPr sz="2750" spc="-240" dirty="0">
                <a:latin typeface="Arial"/>
                <a:cs typeface="Arial"/>
              </a:rPr>
              <a:t>réseaux</a:t>
            </a:r>
            <a:r>
              <a:rPr sz="2750" spc="-95" dirty="0">
                <a:latin typeface="Arial"/>
                <a:cs typeface="Arial"/>
              </a:rPr>
              <a:t> </a:t>
            </a:r>
            <a:r>
              <a:rPr sz="2750" spc="-210" dirty="0">
                <a:latin typeface="Arial"/>
                <a:cs typeface="Arial"/>
              </a:rPr>
              <a:t>sociaux</a:t>
            </a:r>
            <a:endParaRPr sz="275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805644" y="413956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805644" y="45300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518480" y="382709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518480" y="460814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518480" y="4998673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5766675" y="3608887"/>
            <a:ext cx="2409825" cy="161544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10" dirty="0">
                <a:latin typeface="Arial"/>
                <a:cs typeface="Arial"/>
              </a:rPr>
              <a:t>d'un  </a:t>
            </a:r>
            <a:r>
              <a:rPr sz="2750" spc="-125" dirty="0">
                <a:latin typeface="Arial"/>
                <a:cs typeface="Arial"/>
              </a:rPr>
              <a:t>partenariat  </a:t>
            </a:r>
            <a:r>
              <a:rPr sz="2750" spc="-265" dirty="0">
                <a:latin typeface="Arial"/>
                <a:cs typeface="Arial"/>
              </a:rPr>
              <a:t>Embauche  </a:t>
            </a: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155" dirty="0">
                <a:latin typeface="Arial"/>
                <a:cs typeface="Arial"/>
              </a:rPr>
              <a:t>site</a:t>
            </a:r>
            <a:r>
              <a:rPr sz="2750" spc="-60" dirty="0">
                <a:latin typeface="Arial"/>
                <a:cs typeface="Arial"/>
              </a:rPr>
              <a:t> </a:t>
            </a:r>
            <a:r>
              <a:rPr sz="2750" spc="-200" dirty="0">
                <a:latin typeface="Arial"/>
                <a:cs typeface="Arial"/>
              </a:rPr>
              <a:t>web</a:t>
            </a:r>
            <a:endParaRPr sz="275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9401175" y="29679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401175" y="374903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9649370" y="2749778"/>
            <a:ext cx="3022600" cy="161544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345440">
              <a:lnSpc>
                <a:spcPts val="3080"/>
              </a:lnSpc>
              <a:spcBef>
                <a:spcPts val="380"/>
              </a:spcBef>
            </a:pPr>
            <a:r>
              <a:rPr sz="2750" spc="-215" dirty="0">
                <a:latin typeface="Arial"/>
                <a:cs typeface="Arial"/>
              </a:rPr>
              <a:t>Développement </a:t>
            </a:r>
            <a:r>
              <a:rPr sz="2750" spc="-155" dirty="0">
                <a:latin typeface="Arial"/>
                <a:cs typeface="Arial"/>
              </a:rPr>
              <a:t>site  </a:t>
            </a:r>
            <a:r>
              <a:rPr sz="2750" spc="-200" dirty="0">
                <a:latin typeface="Arial"/>
                <a:cs typeface="Arial"/>
              </a:rPr>
              <a:t>web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ts val="2890"/>
              </a:lnSpc>
            </a:pPr>
            <a:r>
              <a:rPr sz="2750" spc="-245" dirty="0">
                <a:latin typeface="Arial"/>
                <a:cs typeface="Arial"/>
              </a:rPr>
              <a:t>Lancement</a:t>
            </a:r>
            <a:r>
              <a:rPr sz="2750" spc="-75" dirty="0">
                <a:latin typeface="Arial"/>
                <a:cs typeface="Arial"/>
              </a:rPr>
              <a:t> </a:t>
            </a:r>
            <a:r>
              <a:rPr sz="2750" spc="-210" dirty="0">
                <a:latin typeface="Arial"/>
                <a:cs typeface="Arial"/>
              </a:rPr>
              <a:t>d'un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ts val="3190"/>
              </a:lnSpc>
            </a:pPr>
            <a:r>
              <a:rPr sz="2750" spc="-225" dirty="0">
                <a:latin typeface="Arial"/>
                <a:cs typeface="Arial"/>
              </a:rPr>
              <a:t>programme </a:t>
            </a:r>
            <a:r>
              <a:rPr sz="2750" spc="-185" dirty="0">
                <a:latin typeface="Arial"/>
                <a:cs typeface="Arial"/>
              </a:rPr>
              <a:t>de</a:t>
            </a:r>
            <a:r>
              <a:rPr sz="2750" spc="55" dirty="0">
                <a:latin typeface="Arial"/>
                <a:cs typeface="Arial"/>
              </a:rPr>
              <a:t> </a:t>
            </a:r>
            <a:r>
              <a:rPr sz="2750" spc="-75" dirty="0">
                <a:latin typeface="Arial"/>
                <a:cs typeface="Arial"/>
              </a:rPr>
              <a:t>fidélité</a:t>
            </a:r>
            <a:endParaRPr sz="275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3435477" y="382709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13683673" y="3608887"/>
            <a:ext cx="2589530" cy="2005964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204" dirty="0">
                <a:latin typeface="Arial"/>
                <a:cs typeface="Arial"/>
              </a:rPr>
              <a:t>Communication </a:t>
            </a:r>
            <a:r>
              <a:rPr sz="2750" spc="-285" dirty="0">
                <a:latin typeface="Arial"/>
                <a:cs typeface="Arial"/>
              </a:rPr>
              <a:t>sur  </a:t>
            </a:r>
            <a:r>
              <a:rPr sz="2750" spc="-250" dirty="0">
                <a:latin typeface="Arial"/>
                <a:cs typeface="Arial"/>
              </a:rPr>
              <a:t>presse </a:t>
            </a:r>
            <a:r>
              <a:rPr sz="2750" spc="-135" dirty="0">
                <a:latin typeface="Arial"/>
                <a:cs typeface="Arial"/>
              </a:rPr>
              <a:t>locale  </a:t>
            </a:r>
            <a:r>
              <a:rPr sz="2750" spc="-265" dirty="0">
                <a:latin typeface="Arial"/>
                <a:cs typeface="Arial"/>
              </a:rPr>
              <a:t>Embauche  </a:t>
            </a: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10" dirty="0">
                <a:latin typeface="Arial"/>
                <a:cs typeface="Arial"/>
              </a:rPr>
              <a:t>d'un  </a:t>
            </a:r>
            <a:r>
              <a:rPr sz="2750" spc="-254" dirty="0">
                <a:latin typeface="Arial"/>
                <a:cs typeface="Arial"/>
              </a:rPr>
              <a:t>nouveau</a:t>
            </a:r>
            <a:r>
              <a:rPr sz="2750" spc="-80" dirty="0">
                <a:latin typeface="Arial"/>
                <a:cs typeface="Arial"/>
              </a:rPr>
              <a:t> </a:t>
            </a:r>
            <a:r>
              <a:rPr sz="2750" spc="-210" dirty="0">
                <a:latin typeface="Arial"/>
                <a:cs typeface="Arial"/>
              </a:rPr>
              <a:t>service</a:t>
            </a:r>
            <a:endParaRPr sz="2750">
              <a:latin typeface="Arial"/>
              <a:cs typeface="Arial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13435477" y="460814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3435477" y="4998673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12889096" y="0"/>
            <a:ext cx="526034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25550" algn="just">
              <a:lnSpc>
                <a:spcPct val="114999"/>
              </a:lnSpc>
              <a:spcBef>
                <a:spcPts val="10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-85" dirty="0">
                <a:solidFill>
                  <a:srgbClr val="EB5D59"/>
                </a:solidFill>
                <a:latin typeface="Trebuchet MS"/>
                <a:cs typeface="Trebuchet MS"/>
              </a:rPr>
              <a:t>permet </a:t>
            </a:r>
            <a:r>
              <a:rPr sz="2000" i="1" spc="-110" dirty="0">
                <a:solidFill>
                  <a:srgbClr val="EB5D59"/>
                </a:solidFill>
                <a:latin typeface="Trebuchet MS"/>
                <a:cs typeface="Trebuchet MS"/>
              </a:rPr>
              <a:t>sur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quelques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mois/trimestres/années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100" dirty="0">
                <a:solidFill>
                  <a:srgbClr val="EB5D59"/>
                </a:solidFill>
                <a:latin typeface="Trebuchet MS"/>
                <a:cs typeface="Trebuchet MS"/>
              </a:rPr>
              <a:t>définir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les </a:t>
            </a:r>
            <a:r>
              <a:rPr sz="2000" i="1" spc="-85" dirty="0">
                <a:solidFill>
                  <a:srgbClr val="EB5D59"/>
                </a:solidFill>
                <a:latin typeface="Trebuchet MS"/>
                <a:cs typeface="Trebuchet MS"/>
              </a:rPr>
              <a:t>différents 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activités,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mesures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tâches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110" dirty="0">
                <a:solidFill>
                  <a:srgbClr val="EB5D59"/>
                </a:solidFill>
                <a:latin typeface="Trebuchet MS"/>
                <a:cs typeface="Trebuchet MS"/>
              </a:rPr>
              <a:t>serviront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faire</a:t>
            </a:r>
            <a:endParaRPr sz="2000">
              <a:latin typeface="Trebuchet MS"/>
              <a:cs typeface="Trebuchet MS"/>
            </a:endParaRPr>
          </a:p>
          <a:p>
            <a:pPr marL="2703195" algn="just">
              <a:lnSpc>
                <a:spcPct val="100000"/>
              </a:lnSpc>
              <a:spcBef>
                <a:spcPts val="36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performer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 l'entreprise.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8915" y="9137681"/>
            <a:ext cx="822960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960620" algn="l"/>
              </a:tabLst>
            </a:pPr>
            <a:r>
              <a:rPr sz="6400" b="1" spc="114" dirty="0">
                <a:solidFill>
                  <a:srgbClr val="5D8E7B"/>
                </a:solidFill>
                <a:latin typeface="Arial"/>
                <a:cs typeface="Arial"/>
              </a:rPr>
              <a:t>B</a:t>
            </a:r>
            <a:r>
              <a:rPr sz="6400" b="1" spc="610" dirty="0">
                <a:solidFill>
                  <a:srgbClr val="5D8E7B"/>
                </a:solidFill>
                <a:latin typeface="Arial"/>
                <a:cs typeface="Arial"/>
              </a:rPr>
              <a:t>U</a:t>
            </a:r>
            <a:r>
              <a:rPr sz="6400" b="1" spc="505" dirty="0">
                <a:solidFill>
                  <a:srgbClr val="5D8E7B"/>
                </a:solidFill>
                <a:latin typeface="Arial"/>
                <a:cs typeface="Arial"/>
              </a:rPr>
              <a:t>S</a:t>
            </a:r>
            <a:r>
              <a:rPr sz="6400" b="1" spc="670" dirty="0">
                <a:solidFill>
                  <a:srgbClr val="5D8E7B"/>
                </a:solidFill>
                <a:latin typeface="Arial"/>
                <a:cs typeface="Arial"/>
              </a:rPr>
              <a:t>I</a:t>
            </a:r>
            <a:r>
              <a:rPr sz="6400" b="1" spc="1135" dirty="0">
                <a:solidFill>
                  <a:srgbClr val="5D8E7B"/>
                </a:solidFill>
                <a:latin typeface="Arial"/>
                <a:cs typeface="Arial"/>
              </a:rPr>
              <a:t>N</a:t>
            </a:r>
            <a:r>
              <a:rPr sz="6400" b="1" spc="-85" dirty="0">
                <a:solidFill>
                  <a:srgbClr val="5D8E7B"/>
                </a:solidFill>
                <a:latin typeface="Arial"/>
                <a:cs typeface="Arial"/>
              </a:rPr>
              <a:t>E</a:t>
            </a:r>
            <a:r>
              <a:rPr sz="6400" b="1" spc="505" dirty="0">
                <a:solidFill>
                  <a:srgbClr val="5D8E7B"/>
                </a:solidFill>
                <a:latin typeface="Arial"/>
                <a:cs typeface="Arial"/>
              </a:rPr>
              <a:t>S</a:t>
            </a:r>
            <a:r>
              <a:rPr sz="6400" b="1" spc="30" dirty="0">
                <a:solidFill>
                  <a:srgbClr val="5D8E7B"/>
                </a:solidFill>
                <a:latin typeface="Arial"/>
                <a:cs typeface="Arial"/>
              </a:rPr>
              <a:t>S</a:t>
            </a:r>
            <a:r>
              <a:rPr sz="6400" b="1" dirty="0">
                <a:solidFill>
                  <a:srgbClr val="5D8E7B"/>
                </a:solidFill>
                <a:latin typeface="Arial"/>
                <a:cs typeface="Arial"/>
              </a:rPr>
              <a:t>	</a:t>
            </a:r>
            <a:r>
              <a:rPr sz="6400" b="1" spc="1195" dirty="0">
                <a:solidFill>
                  <a:srgbClr val="5D8E7B"/>
                </a:solidFill>
                <a:latin typeface="Arial"/>
                <a:cs typeface="Arial"/>
              </a:rPr>
              <a:t>M</a:t>
            </a:r>
            <a:r>
              <a:rPr sz="6400" b="1" spc="1105" dirty="0">
                <a:solidFill>
                  <a:srgbClr val="5D8E7B"/>
                </a:solidFill>
                <a:latin typeface="Arial"/>
                <a:cs typeface="Arial"/>
              </a:rPr>
              <a:t>O</a:t>
            </a:r>
            <a:r>
              <a:rPr sz="6400" b="1" spc="575" dirty="0">
                <a:solidFill>
                  <a:srgbClr val="5D8E7B"/>
                </a:solidFill>
                <a:latin typeface="Arial"/>
                <a:cs typeface="Arial"/>
              </a:rPr>
              <a:t>D</a:t>
            </a:r>
            <a:r>
              <a:rPr sz="6400" b="1" spc="-85" dirty="0">
                <a:solidFill>
                  <a:srgbClr val="5D8E7B"/>
                </a:solidFill>
                <a:latin typeface="Arial"/>
                <a:cs typeface="Arial"/>
              </a:rPr>
              <a:t>E</a:t>
            </a:r>
            <a:r>
              <a:rPr sz="6400" b="1" spc="-295" dirty="0">
                <a:solidFill>
                  <a:srgbClr val="5D8E7B"/>
                </a:solidFill>
                <a:latin typeface="Arial"/>
                <a:cs typeface="Arial"/>
              </a:rPr>
              <a:t>L</a:t>
            </a:r>
            <a:endParaRPr sz="6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8589" y="229101"/>
            <a:ext cx="3677920" cy="6014720"/>
          </a:xfrm>
          <a:prstGeom prst="rect">
            <a:avLst/>
          </a:prstGeom>
          <a:ln w="55144">
            <a:solidFill>
              <a:srgbClr val="5D8E7B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86360">
              <a:lnSpc>
                <a:spcPct val="100000"/>
              </a:lnSpc>
              <a:spcBef>
                <a:spcPts val="565"/>
              </a:spcBef>
            </a:pPr>
            <a:r>
              <a:rPr sz="2400" spc="-420" dirty="0">
                <a:solidFill>
                  <a:srgbClr val="696B25"/>
                </a:solidFill>
                <a:latin typeface="Arial"/>
                <a:cs typeface="Arial"/>
              </a:rPr>
              <a:t>PARTENAIRES</a:t>
            </a:r>
            <a:r>
              <a:rPr sz="2400" spc="-310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696B25"/>
                </a:solidFill>
                <a:latin typeface="Arial"/>
                <a:cs typeface="Arial"/>
              </a:rPr>
              <a:t>CLÉS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 dirty="0">
              <a:latin typeface="Arial"/>
              <a:cs typeface="Arial"/>
            </a:endParaRPr>
          </a:p>
          <a:p>
            <a:pPr marL="113664" marR="7239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25" dirty="0">
                <a:latin typeface="Arial"/>
                <a:cs typeface="Arial"/>
              </a:rPr>
              <a:t>partenaires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75" dirty="0">
                <a:latin typeface="Arial"/>
                <a:cs typeface="Arial"/>
              </a:rPr>
              <a:t>fournisseurs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190" dirty="0">
                <a:latin typeface="Arial"/>
                <a:cs typeface="Arial"/>
              </a:rPr>
              <a:t>ressources </a:t>
            </a:r>
            <a:r>
              <a:rPr sz="2250" spc="-130" dirty="0">
                <a:latin typeface="Arial"/>
                <a:cs typeface="Arial"/>
              </a:rPr>
              <a:t>obtenons-  </a:t>
            </a:r>
            <a:r>
              <a:rPr sz="2250" spc="-225" dirty="0">
                <a:latin typeface="Arial"/>
                <a:cs typeface="Arial"/>
              </a:rPr>
              <a:t>nous </a:t>
            </a:r>
            <a:r>
              <a:rPr sz="2250" spc="-165" dirty="0">
                <a:latin typeface="Arial"/>
                <a:cs typeface="Arial"/>
              </a:rPr>
              <a:t>auprès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229" dirty="0">
                <a:latin typeface="Arial"/>
                <a:cs typeface="Arial"/>
              </a:rPr>
              <a:t>nos</a:t>
            </a:r>
            <a:r>
              <a:rPr sz="2250" spc="-105" dirty="0">
                <a:latin typeface="Arial"/>
                <a:cs typeface="Arial"/>
              </a:rPr>
              <a:t> </a:t>
            </a:r>
            <a:r>
              <a:rPr sz="2250" spc="-125" dirty="0">
                <a:latin typeface="Arial"/>
                <a:cs typeface="Arial"/>
              </a:rPr>
              <a:t>partenaires</a:t>
            </a:r>
            <a:endParaRPr sz="2250" dirty="0">
              <a:latin typeface="Arial"/>
              <a:cs typeface="Arial"/>
            </a:endParaRPr>
          </a:p>
          <a:p>
            <a:pPr marL="113664">
              <a:lnSpc>
                <a:spcPts val="2490"/>
              </a:lnSpc>
            </a:pPr>
            <a:r>
              <a:rPr sz="2250" spc="-240" dirty="0">
                <a:latin typeface="Arial"/>
                <a:cs typeface="Arial"/>
              </a:rPr>
              <a:t>?</a:t>
            </a:r>
            <a:endParaRPr sz="225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91358" y="234277"/>
            <a:ext cx="3263265" cy="2929255"/>
          </a:xfrm>
          <a:prstGeom prst="rect">
            <a:avLst/>
          </a:prstGeom>
          <a:ln w="53914">
            <a:solidFill>
              <a:srgbClr val="5D8E7B"/>
            </a:solidFill>
          </a:ln>
        </p:spPr>
        <p:txBody>
          <a:bodyPr vert="horz" wrap="square" lIns="0" tIns="66675" rIns="0" bIns="0" rtlCol="0">
            <a:spAutoFit/>
          </a:bodyPr>
          <a:lstStyle/>
          <a:p>
            <a:pPr marL="102870">
              <a:lnSpc>
                <a:spcPct val="100000"/>
              </a:lnSpc>
              <a:spcBef>
                <a:spcPts val="525"/>
              </a:spcBef>
            </a:pPr>
            <a:r>
              <a:rPr sz="2400" spc="-330" dirty="0">
                <a:solidFill>
                  <a:srgbClr val="696B25"/>
                </a:solidFill>
                <a:latin typeface="Arial"/>
                <a:cs typeface="Arial"/>
              </a:rPr>
              <a:t>ACTIVITÉS</a:t>
            </a:r>
            <a:r>
              <a:rPr sz="2400" spc="-6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696B25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01600" marR="779145">
              <a:lnSpc>
                <a:spcPts val="2550"/>
              </a:lnSpc>
            </a:pP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95" dirty="0">
                <a:latin typeface="Arial"/>
                <a:cs typeface="Arial"/>
              </a:rPr>
              <a:t>activités </a:t>
            </a:r>
            <a:r>
              <a:rPr sz="2250" spc="-160" dirty="0">
                <a:latin typeface="Arial"/>
                <a:cs typeface="Arial"/>
              </a:rPr>
              <a:t>sont  </a:t>
            </a:r>
            <a:r>
              <a:rPr sz="2250" spc="-175" dirty="0">
                <a:latin typeface="Arial"/>
                <a:cs typeface="Arial"/>
              </a:rPr>
              <a:t>nécessaires </a:t>
            </a:r>
            <a:r>
              <a:rPr sz="2250" spc="-145" dirty="0">
                <a:latin typeface="Arial"/>
                <a:cs typeface="Arial"/>
              </a:rPr>
              <a:t>pour</a:t>
            </a:r>
            <a:r>
              <a:rPr sz="2250" spc="5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:</a:t>
            </a:r>
            <a:endParaRPr sz="2250">
              <a:latin typeface="Arial"/>
              <a:cs typeface="Arial"/>
            </a:endParaRPr>
          </a:p>
          <a:p>
            <a:pPr marL="101600" marR="131445">
              <a:lnSpc>
                <a:spcPts val="2550"/>
              </a:lnSpc>
            </a:pP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114" dirty="0">
                <a:latin typeface="Arial"/>
                <a:cs typeface="Arial"/>
              </a:rPr>
              <a:t>proposition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50" dirty="0">
                <a:latin typeface="Arial"/>
                <a:cs typeface="Arial"/>
              </a:rPr>
              <a:t>valeur  </a:t>
            </a: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95" dirty="0">
                <a:latin typeface="Arial"/>
                <a:cs typeface="Arial"/>
              </a:rPr>
              <a:t>relation</a:t>
            </a:r>
            <a:r>
              <a:rPr sz="2250" spc="4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client</a:t>
            </a:r>
            <a:endParaRPr sz="2250">
              <a:latin typeface="Arial"/>
              <a:cs typeface="Arial"/>
            </a:endParaRPr>
          </a:p>
          <a:p>
            <a:pPr marL="101600" marR="201930">
              <a:lnSpc>
                <a:spcPts val="2550"/>
              </a:lnSpc>
            </a:pP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55" dirty="0">
                <a:latin typeface="Arial"/>
                <a:cs typeface="Arial"/>
              </a:rPr>
              <a:t>canaux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00" dirty="0">
                <a:latin typeface="Arial"/>
                <a:cs typeface="Arial"/>
              </a:rPr>
              <a:t>distribution  </a:t>
            </a: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90" dirty="0">
                <a:latin typeface="Arial"/>
                <a:cs typeface="Arial"/>
              </a:rPr>
              <a:t>sources </a:t>
            </a:r>
            <a:r>
              <a:rPr sz="2250" spc="-130" dirty="0">
                <a:latin typeface="Arial"/>
                <a:cs typeface="Arial"/>
              </a:rPr>
              <a:t>de</a:t>
            </a:r>
            <a:r>
              <a:rPr sz="2250" spc="-30" dirty="0">
                <a:latin typeface="Arial"/>
                <a:cs typeface="Arial"/>
              </a:rPr>
              <a:t> </a:t>
            </a:r>
            <a:r>
              <a:rPr sz="2250" spc="-204" dirty="0">
                <a:latin typeface="Arial"/>
                <a:cs typeface="Arial"/>
              </a:rPr>
              <a:t>revenus</a:t>
            </a:r>
            <a:endParaRPr sz="22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91358" y="3312842"/>
            <a:ext cx="3263265" cy="2929255"/>
          </a:xfrm>
          <a:prstGeom prst="rect">
            <a:avLst/>
          </a:prstGeom>
          <a:ln w="53914">
            <a:solidFill>
              <a:srgbClr val="5D8E7B"/>
            </a:solidFill>
          </a:ln>
        </p:spPr>
        <p:txBody>
          <a:bodyPr vert="horz" wrap="square" lIns="0" tIns="74295" rIns="0" bIns="0" rtlCol="0">
            <a:spAutoFit/>
          </a:bodyPr>
          <a:lstStyle/>
          <a:p>
            <a:pPr marL="102870">
              <a:lnSpc>
                <a:spcPct val="100000"/>
              </a:lnSpc>
              <a:spcBef>
                <a:spcPts val="585"/>
              </a:spcBef>
            </a:pPr>
            <a:r>
              <a:rPr sz="2400" spc="-390" dirty="0">
                <a:solidFill>
                  <a:srgbClr val="696B25"/>
                </a:solidFill>
                <a:latin typeface="Arial"/>
                <a:cs typeface="Arial"/>
              </a:rPr>
              <a:t>RESSOURCES</a:t>
            </a:r>
            <a:r>
              <a:rPr sz="2400" spc="-3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696B25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 marL="101600" marR="544830">
              <a:lnSpc>
                <a:spcPts val="2550"/>
              </a:lnSpc>
              <a:spcBef>
                <a:spcPts val="1935"/>
              </a:spcBef>
            </a:pP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190" dirty="0">
                <a:latin typeface="Arial"/>
                <a:cs typeface="Arial"/>
              </a:rPr>
              <a:t>ressources </a:t>
            </a:r>
            <a:r>
              <a:rPr sz="2250" spc="-160" dirty="0">
                <a:latin typeface="Arial"/>
                <a:cs typeface="Arial"/>
              </a:rPr>
              <a:t>sont  </a:t>
            </a:r>
            <a:r>
              <a:rPr sz="2250" spc="-175" dirty="0">
                <a:latin typeface="Arial"/>
                <a:cs typeface="Arial"/>
              </a:rPr>
              <a:t>nécessaires </a:t>
            </a:r>
            <a:r>
              <a:rPr sz="2250" spc="-145" dirty="0">
                <a:latin typeface="Arial"/>
                <a:cs typeface="Arial"/>
              </a:rPr>
              <a:t>pour</a:t>
            </a:r>
            <a:r>
              <a:rPr sz="2250" spc="60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:</a:t>
            </a:r>
            <a:endParaRPr sz="2250">
              <a:latin typeface="Arial"/>
              <a:cs typeface="Arial"/>
            </a:endParaRPr>
          </a:p>
          <a:p>
            <a:pPr marL="101600" marR="131445">
              <a:lnSpc>
                <a:spcPts val="2550"/>
              </a:lnSpc>
            </a:pP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114" dirty="0">
                <a:latin typeface="Arial"/>
                <a:cs typeface="Arial"/>
              </a:rPr>
              <a:t>proposition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50" dirty="0">
                <a:latin typeface="Arial"/>
                <a:cs typeface="Arial"/>
              </a:rPr>
              <a:t>valeur  </a:t>
            </a: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95" dirty="0">
                <a:latin typeface="Arial"/>
                <a:cs typeface="Arial"/>
              </a:rPr>
              <a:t>relation</a:t>
            </a:r>
            <a:r>
              <a:rPr sz="2250" spc="4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client</a:t>
            </a:r>
            <a:endParaRPr sz="2250">
              <a:latin typeface="Arial"/>
              <a:cs typeface="Arial"/>
            </a:endParaRPr>
          </a:p>
          <a:p>
            <a:pPr marL="101600" marR="201930">
              <a:lnSpc>
                <a:spcPts val="2550"/>
              </a:lnSpc>
            </a:pP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55" dirty="0">
                <a:latin typeface="Arial"/>
                <a:cs typeface="Arial"/>
              </a:rPr>
              <a:t>canaux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00" dirty="0">
                <a:latin typeface="Arial"/>
                <a:cs typeface="Arial"/>
              </a:rPr>
              <a:t>distribution  </a:t>
            </a: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90" dirty="0">
                <a:latin typeface="Arial"/>
                <a:cs typeface="Arial"/>
              </a:rPr>
              <a:t>sources </a:t>
            </a:r>
            <a:r>
              <a:rPr sz="2250" spc="-130" dirty="0">
                <a:latin typeface="Arial"/>
                <a:cs typeface="Arial"/>
              </a:rPr>
              <a:t>de</a:t>
            </a:r>
            <a:r>
              <a:rPr sz="2250" spc="-30" dirty="0">
                <a:latin typeface="Arial"/>
                <a:cs typeface="Arial"/>
              </a:rPr>
              <a:t> </a:t>
            </a:r>
            <a:r>
              <a:rPr sz="2250" spc="-204" dirty="0">
                <a:latin typeface="Arial"/>
                <a:cs typeface="Arial"/>
              </a:rPr>
              <a:t>revenus</a:t>
            </a:r>
            <a:endParaRPr sz="22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8010" y="6370607"/>
            <a:ext cx="8999220" cy="2461895"/>
          </a:xfrm>
          <a:prstGeom prst="rect">
            <a:avLst/>
          </a:prstGeom>
          <a:ln w="55281">
            <a:solidFill>
              <a:srgbClr val="5D8E7B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181610">
              <a:lnSpc>
                <a:spcPct val="100000"/>
              </a:lnSpc>
              <a:spcBef>
                <a:spcPts val="355"/>
              </a:spcBef>
            </a:pPr>
            <a:r>
              <a:rPr sz="2400" spc="-445" dirty="0">
                <a:solidFill>
                  <a:srgbClr val="696B25"/>
                </a:solidFill>
                <a:latin typeface="Arial"/>
                <a:cs typeface="Arial"/>
              </a:rPr>
              <a:t>STRUCTURE </a:t>
            </a:r>
            <a:r>
              <a:rPr sz="2400" spc="-395" dirty="0">
                <a:solidFill>
                  <a:srgbClr val="696B25"/>
                </a:solidFill>
                <a:latin typeface="Arial"/>
                <a:cs typeface="Arial"/>
              </a:rPr>
              <a:t>DE </a:t>
            </a:r>
            <a:r>
              <a:rPr sz="2400" spc="-330" dirty="0">
                <a:solidFill>
                  <a:srgbClr val="696B25"/>
                </a:solidFill>
                <a:latin typeface="Arial"/>
                <a:cs typeface="Arial"/>
              </a:rPr>
              <a:t>COÛT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50">
              <a:latin typeface="Arial"/>
              <a:cs typeface="Arial"/>
            </a:endParaRPr>
          </a:p>
          <a:p>
            <a:pPr marL="114300" marR="330200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95" dirty="0">
                <a:latin typeface="Arial"/>
                <a:cs typeface="Arial"/>
              </a:rPr>
              <a:t>activités </a:t>
            </a:r>
            <a:r>
              <a:rPr sz="2250" spc="-145" dirty="0">
                <a:latin typeface="Arial"/>
                <a:cs typeface="Arial"/>
              </a:rPr>
              <a:t>clés </a:t>
            </a:r>
            <a:r>
              <a:rPr sz="2250" spc="-175" dirty="0">
                <a:latin typeface="Arial"/>
                <a:cs typeface="Arial"/>
              </a:rPr>
              <a:t>les plus </a:t>
            </a:r>
            <a:r>
              <a:rPr sz="2250" spc="-170" dirty="0">
                <a:latin typeface="Arial"/>
                <a:cs typeface="Arial"/>
              </a:rPr>
              <a:t>coûteuses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0" dirty="0">
                <a:latin typeface="Arial"/>
                <a:cs typeface="Arial"/>
              </a:rPr>
              <a:t>Quels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60" dirty="0">
                <a:latin typeface="Arial"/>
                <a:cs typeface="Arial"/>
              </a:rPr>
              <a:t>sont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les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90" dirty="0">
                <a:latin typeface="Arial"/>
                <a:cs typeface="Arial"/>
              </a:rPr>
              <a:t>ressources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45" dirty="0">
                <a:latin typeface="Arial"/>
                <a:cs typeface="Arial"/>
              </a:rPr>
              <a:t>clés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les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plus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coûteuses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14300" marR="66675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40" dirty="0">
                <a:latin typeface="Arial"/>
                <a:cs typeface="Arial"/>
              </a:rPr>
              <a:t>coûts </a:t>
            </a:r>
            <a:r>
              <a:rPr sz="2250" spc="-175" dirty="0">
                <a:latin typeface="Arial"/>
                <a:cs typeface="Arial"/>
              </a:rPr>
              <a:t>les plus </a:t>
            </a:r>
            <a:r>
              <a:rPr sz="2250" spc="-125" dirty="0">
                <a:latin typeface="Arial"/>
                <a:cs typeface="Arial"/>
              </a:rPr>
              <a:t>importants </a:t>
            </a:r>
            <a:r>
              <a:rPr sz="2250" spc="-135" dirty="0">
                <a:latin typeface="Arial"/>
                <a:cs typeface="Arial"/>
              </a:rPr>
              <a:t>liés </a:t>
            </a:r>
            <a:r>
              <a:rPr sz="2250" spc="-114" dirty="0">
                <a:latin typeface="Arial"/>
                <a:cs typeface="Arial"/>
              </a:rPr>
              <a:t>à </a:t>
            </a:r>
            <a:r>
              <a:rPr sz="2250" spc="-120" dirty="0">
                <a:latin typeface="Arial"/>
                <a:cs typeface="Arial"/>
              </a:rPr>
              <a:t>notre </a:t>
            </a:r>
            <a:r>
              <a:rPr sz="2250" spc="-155" dirty="0">
                <a:latin typeface="Arial"/>
                <a:cs typeface="Arial"/>
              </a:rPr>
              <a:t>modèle économique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60" dirty="0">
                <a:latin typeface="Arial"/>
                <a:cs typeface="Arial"/>
              </a:rPr>
              <a:t>Coûts </a:t>
            </a:r>
            <a:r>
              <a:rPr sz="2250" spc="-130" dirty="0">
                <a:latin typeface="Arial"/>
                <a:cs typeface="Arial"/>
              </a:rPr>
              <a:t>fixes </a:t>
            </a:r>
            <a:r>
              <a:rPr sz="2250" spc="-240" dirty="0">
                <a:latin typeface="Arial"/>
                <a:cs typeface="Arial"/>
              </a:rPr>
              <a:t>? </a:t>
            </a:r>
            <a:r>
              <a:rPr sz="2250" spc="-160" dirty="0">
                <a:latin typeface="Arial"/>
                <a:cs typeface="Arial"/>
              </a:rPr>
              <a:t>Coûts </a:t>
            </a:r>
            <a:r>
              <a:rPr sz="2250" spc="-135" dirty="0">
                <a:latin typeface="Arial"/>
                <a:cs typeface="Arial"/>
              </a:rPr>
              <a:t>variables</a:t>
            </a:r>
            <a:r>
              <a:rPr sz="2250" spc="5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128377" y="3312842"/>
            <a:ext cx="3263265" cy="2929255"/>
          </a:xfrm>
          <a:prstGeom prst="rect">
            <a:avLst/>
          </a:prstGeom>
          <a:ln w="53914">
            <a:solidFill>
              <a:srgbClr val="5D8E7B"/>
            </a:solidFill>
          </a:ln>
        </p:spPr>
        <p:txBody>
          <a:bodyPr vert="horz" wrap="square" lIns="0" tIns="74295" rIns="0" bIns="0" rtlCol="0">
            <a:spAutoFit/>
          </a:bodyPr>
          <a:lstStyle/>
          <a:p>
            <a:pPr marL="68580">
              <a:lnSpc>
                <a:spcPct val="100000"/>
              </a:lnSpc>
              <a:spcBef>
                <a:spcPts val="585"/>
              </a:spcBef>
            </a:pPr>
            <a:r>
              <a:rPr sz="2400" spc="-325" dirty="0">
                <a:solidFill>
                  <a:srgbClr val="696B25"/>
                </a:solidFill>
                <a:latin typeface="Arial"/>
                <a:cs typeface="Arial"/>
              </a:rPr>
              <a:t>CANAUX </a:t>
            </a:r>
            <a:r>
              <a:rPr sz="2400" spc="-395" dirty="0">
                <a:solidFill>
                  <a:srgbClr val="696B25"/>
                </a:solidFill>
                <a:latin typeface="Arial"/>
                <a:cs typeface="Arial"/>
              </a:rPr>
              <a:t>DE</a:t>
            </a:r>
            <a:r>
              <a:rPr sz="2400" spc="-16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2400" spc="-370" dirty="0">
                <a:solidFill>
                  <a:srgbClr val="696B25"/>
                </a:solidFill>
                <a:latin typeface="Arial"/>
                <a:cs typeface="Arial"/>
              </a:rPr>
              <a:t>DISTRIBUTION</a:t>
            </a:r>
            <a:endParaRPr sz="2400">
              <a:latin typeface="Arial"/>
              <a:cs typeface="Arial"/>
            </a:endParaRPr>
          </a:p>
          <a:p>
            <a:pPr marL="53975" marR="668020">
              <a:lnSpc>
                <a:spcPts val="2550"/>
              </a:lnSpc>
              <a:spcBef>
                <a:spcPts val="1935"/>
              </a:spcBef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55" dirty="0">
                <a:latin typeface="Arial"/>
                <a:cs typeface="Arial"/>
              </a:rPr>
              <a:t>canaux  </a:t>
            </a:r>
            <a:r>
              <a:rPr sz="2250" spc="-130" dirty="0">
                <a:latin typeface="Arial"/>
                <a:cs typeface="Arial"/>
              </a:rPr>
              <a:t>favoris de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215" dirty="0">
                <a:latin typeface="Arial"/>
                <a:cs typeface="Arial"/>
              </a:rPr>
              <a:t>Lesquels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plus  </a:t>
            </a:r>
            <a:r>
              <a:rPr sz="2250" spc="-55" dirty="0">
                <a:latin typeface="Arial"/>
                <a:cs typeface="Arial"/>
              </a:rPr>
              <a:t>efficace </a:t>
            </a:r>
            <a:r>
              <a:rPr sz="2250" spc="-145" dirty="0">
                <a:latin typeface="Arial"/>
                <a:cs typeface="Arial"/>
              </a:rPr>
              <a:t>pour </a:t>
            </a:r>
            <a:r>
              <a:rPr sz="2250" spc="-225" dirty="0">
                <a:latin typeface="Arial"/>
                <a:cs typeface="Arial"/>
              </a:rPr>
              <a:t>nous</a:t>
            </a:r>
            <a:r>
              <a:rPr sz="2250" spc="1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53975" marR="844550">
              <a:lnSpc>
                <a:spcPts val="2550"/>
              </a:lnSpc>
            </a:pPr>
            <a:r>
              <a:rPr sz="2250" spc="-215" dirty="0">
                <a:latin typeface="Arial"/>
                <a:cs typeface="Arial"/>
              </a:rPr>
              <a:t>Lesquels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plus  </a:t>
            </a:r>
            <a:r>
              <a:rPr sz="2250" spc="-130" dirty="0">
                <a:latin typeface="Arial"/>
                <a:cs typeface="Arial"/>
              </a:rPr>
              <a:t>rentables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128377" y="234277"/>
            <a:ext cx="3263265" cy="2929255"/>
          </a:xfrm>
          <a:prstGeom prst="rect">
            <a:avLst/>
          </a:prstGeom>
          <a:ln w="53914">
            <a:solidFill>
              <a:srgbClr val="5D8E7B"/>
            </a:solidFill>
          </a:ln>
        </p:spPr>
        <p:txBody>
          <a:bodyPr vert="horz" wrap="square" lIns="0" tIns="66675" rIns="0" bIns="0" rtlCol="0">
            <a:spAutoFit/>
          </a:bodyPr>
          <a:lstStyle/>
          <a:p>
            <a:pPr marL="107314">
              <a:lnSpc>
                <a:spcPct val="100000"/>
              </a:lnSpc>
              <a:spcBef>
                <a:spcPts val="525"/>
              </a:spcBef>
            </a:pPr>
            <a:r>
              <a:rPr sz="2400" spc="-390" dirty="0">
                <a:solidFill>
                  <a:srgbClr val="696B25"/>
                </a:solidFill>
                <a:latin typeface="Arial"/>
                <a:cs typeface="Arial"/>
              </a:rPr>
              <a:t>RELATION</a:t>
            </a:r>
            <a:r>
              <a:rPr sz="2400" spc="-3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2400" spc="-375" dirty="0">
                <a:solidFill>
                  <a:srgbClr val="696B25"/>
                </a:solidFill>
                <a:latin typeface="Arial"/>
                <a:cs typeface="Arial"/>
              </a:rPr>
              <a:t>CLIENT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73025" marR="116205">
              <a:lnSpc>
                <a:spcPts val="2550"/>
              </a:lnSpc>
            </a:pP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95" dirty="0">
                <a:latin typeface="Arial"/>
                <a:cs typeface="Arial"/>
              </a:rPr>
              <a:t>relation </a:t>
            </a:r>
            <a:r>
              <a:rPr sz="2250" spc="-145" dirty="0">
                <a:latin typeface="Arial"/>
                <a:cs typeface="Arial"/>
              </a:rPr>
              <a:t>chaque  </a:t>
            </a:r>
            <a:r>
              <a:rPr sz="2250" spc="-175" dirty="0">
                <a:latin typeface="Arial"/>
                <a:cs typeface="Arial"/>
              </a:rPr>
              <a:t>segment </a:t>
            </a:r>
            <a:r>
              <a:rPr sz="2250" spc="-80" dirty="0">
                <a:latin typeface="Arial"/>
                <a:cs typeface="Arial"/>
              </a:rPr>
              <a:t>client </a:t>
            </a:r>
            <a:r>
              <a:rPr sz="2250" spc="-75" dirty="0">
                <a:latin typeface="Arial"/>
                <a:cs typeface="Arial"/>
              </a:rPr>
              <a:t>souhaite-t-il  </a:t>
            </a:r>
            <a:r>
              <a:rPr sz="2250" spc="-105" dirty="0">
                <a:latin typeface="Arial"/>
                <a:cs typeface="Arial"/>
              </a:rPr>
              <a:t>entretenir </a:t>
            </a:r>
            <a:r>
              <a:rPr sz="2250" spc="-150" dirty="0">
                <a:latin typeface="Arial"/>
                <a:cs typeface="Arial"/>
              </a:rPr>
              <a:t>avec </a:t>
            </a:r>
            <a:r>
              <a:rPr sz="2250" spc="-225" dirty="0">
                <a:latin typeface="Arial"/>
                <a:cs typeface="Arial"/>
              </a:rPr>
              <a:t>nous</a:t>
            </a:r>
            <a:r>
              <a:rPr sz="2250" spc="8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73025" marR="172720">
              <a:lnSpc>
                <a:spcPts val="2550"/>
              </a:lnSpc>
            </a:pPr>
            <a:r>
              <a:rPr sz="2250" spc="-150" dirty="0">
                <a:latin typeface="Arial"/>
                <a:cs typeface="Arial"/>
              </a:rPr>
              <a:t>Quel </a:t>
            </a:r>
            <a:r>
              <a:rPr sz="2250" spc="-140" dirty="0">
                <a:latin typeface="Arial"/>
                <a:cs typeface="Arial"/>
              </a:rPr>
              <a:t>est </a:t>
            </a:r>
            <a:r>
              <a:rPr sz="2250" spc="-105" dirty="0">
                <a:latin typeface="Arial"/>
                <a:cs typeface="Arial"/>
              </a:rPr>
              <a:t>le </a:t>
            </a:r>
            <a:r>
              <a:rPr sz="2250" spc="-100" dirty="0">
                <a:latin typeface="Arial"/>
                <a:cs typeface="Arial"/>
              </a:rPr>
              <a:t>coût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125" dirty="0">
                <a:latin typeface="Arial"/>
                <a:cs typeface="Arial"/>
              </a:rPr>
              <a:t>sont-elles  </a:t>
            </a:r>
            <a:r>
              <a:rPr sz="2250" spc="-130" dirty="0">
                <a:latin typeface="Arial"/>
                <a:cs typeface="Arial"/>
              </a:rPr>
              <a:t>intégrées </a:t>
            </a:r>
            <a:r>
              <a:rPr sz="2250" spc="-185" dirty="0">
                <a:latin typeface="Arial"/>
                <a:cs typeface="Arial"/>
              </a:rPr>
              <a:t>dans </a:t>
            </a:r>
            <a:r>
              <a:rPr sz="2250" spc="-105" dirty="0">
                <a:latin typeface="Arial"/>
                <a:cs typeface="Arial"/>
              </a:rPr>
              <a:t>le </a:t>
            </a:r>
            <a:r>
              <a:rPr sz="2250" spc="-155" dirty="0">
                <a:latin typeface="Arial"/>
                <a:cs typeface="Arial"/>
              </a:rPr>
              <a:t>modèle</a:t>
            </a:r>
            <a:r>
              <a:rPr sz="2250" spc="18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301593" y="229101"/>
            <a:ext cx="3677920" cy="6014720"/>
          </a:xfrm>
          <a:prstGeom prst="rect">
            <a:avLst/>
          </a:prstGeom>
          <a:ln w="55144">
            <a:solidFill>
              <a:srgbClr val="5D8E7B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83185">
              <a:lnSpc>
                <a:spcPct val="100000"/>
              </a:lnSpc>
              <a:spcBef>
                <a:spcPts val="565"/>
              </a:spcBef>
            </a:pPr>
            <a:r>
              <a:rPr sz="2400" spc="-350" dirty="0">
                <a:solidFill>
                  <a:srgbClr val="696B25"/>
                </a:solidFill>
                <a:latin typeface="Arial"/>
                <a:cs typeface="Arial"/>
              </a:rPr>
              <a:t>PROPOSITION </a:t>
            </a:r>
            <a:r>
              <a:rPr sz="2400" spc="-395" dirty="0">
                <a:solidFill>
                  <a:srgbClr val="696B25"/>
                </a:solidFill>
                <a:latin typeface="Arial"/>
                <a:cs typeface="Arial"/>
              </a:rPr>
              <a:t>DE</a:t>
            </a:r>
            <a:r>
              <a:rPr sz="2400" spc="-37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2400" spc="-400" dirty="0">
                <a:solidFill>
                  <a:srgbClr val="696B25"/>
                </a:solidFill>
                <a:latin typeface="Arial"/>
                <a:cs typeface="Arial"/>
              </a:rPr>
              <a:t>VALEUR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04775" marR="275590">
              <a:lnSpc>
                <a:spcPts val="2550"/>
              </a:lnSpc>
            </a:pP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150" dirty="0">
                <a:latin typeface="Arial"/>
                <a:cs typeface="Arial"/>
              </a:rPr>
              <a:t>valeur </a:t>
            </a:r>
            <a:r>
              <a:rPr sz="2250" spc="-145" dirty="0">
                <a:latin typeface="Arial"/>
                <a:cs typeface="Arial"/>
              </a:rPr>
              <a:t>apportons-nous  </a:t>
            </a:r>
            <a:r>
              <a:rPr sz="2250" spc="-170" dirty="0">
                <a:latin typeface="Arial"/>
                <a:cs typeface="Arial"/>
              </a:rPr>
              <a:t>au </a:t>
            </a:r>
            <a:r>
              <a:rPr sz="2250" spc="-80" dirty="0">
                <a:latin typeface="Arial"/>
                <a:cs typeface="Arial"/>
              </a:rPr>
              <a:t>client</a:t>
            </a:r>
            <a:r>
              <a:rPr sz="2250" spc="6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04775" marR="1376680">
              <a:lnSpc>
                <a:spcPts val="2550"/>
              </a:lnSpc>
            </a:pPr>
            <a:r>
              <a:rPr sz="2250" spc="-270" dirty="0">
                <a:latin typeface="Arial"/>
                <a:cs typeface="Arial"/>
              </a:rPr>
              <a:t>A </a:t>
            </a:r>
            <a:r>
              <a:rPr sz="2250" spc="-135" dirty="0">
                <a:latin typeface="Arial"/>
                <a:cs typeface="Arial"/>
              </a:rPr>
              <a:t>quel </a:t>
            </a:r>
            <a:r>
              <a:rPr sz="2250" spc="-160" dirty="0">
                <a:latin typeface="Arial"/>
                <a:cs typeface="Arial"/>
              </a:rPr>
              <a:t>besoin </a:t>
            </a:r>
            <a:r>
              <a:rPr sz="2250" spc="-80" dirty="0">
                <a:latin typeface="Arial"/>
                <a:cs typeface="Arial"/>
              </a:rPr>
              <a:t>client  </a:t>
            </a:r>
            <a:r>
              <a:rPr sz="2250" spc="-165" dirty="0">
                <a:latin typeface="Arial"/>
                <a:cs typeface="Arial"/>
              </a:rPr>
              <a:t>répondons-nous</a:t>
            </a:r>
            <a:r>
              <a:rPr sz="2250" spc="-6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04775" marR="959485">
              <a:lnSpc>
                <a:spcPts val="2550"/>
              </a:lnSpc>
            </a:pPr>
            <a:r>
              <a:rPr sz="2250" spc="-270" dirty="0">
                <a:latin typeface="Arial"/>
                <a:cs typeface="Arial"/>
              </a:rPr>
              <a:t>A </a:t>
            </a:r>
            <a:r>
              <a:rPr sz="2250" spc="-120" dirty="0">
                <a:latin typeface="Arial"/>
                <a:cs typeface="Arial"/>
              </a:rPr>
              <a:t>quelle problématique  </a:t>
            </a:r>
            <a:r>
              <a:rPr sz="2250" spc="-165" dirty="0">
                <a:latin typeface="Arial"/>
                <a:cs typeface="Arial"/>
              </a:rPr>
              <a:t>répondons-nous</a:t>
            </a:r>
            <a:r>
              <a:rPr sz="2250" spc="-6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544586" y="229101"/>
            <a:ext cx="3677920" cy="6014720"/>
          </a:xfrm>
          <a:prstGeom prst="rect">
            <a:avLst/>
          </a:prstGeom>
          <a:ln w="55144">
            <a:solidFill>
              <a:srgbClr val="5D8E7B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101600">
              <a:lnSpc>
                <a:spcPct val="100000"/>
              </a:lnSpc>
              <a:spcBef>
                <a:spcPts val="565"/>
              </a:spcBef>
            </a:pPr>
            <a:r>
              <a:rPr sz="2400" spc="-390" dirty="0">
                <a:solidFill>
                  <a:srgbClr val="696B25"/>
                </a:solidFill>
                <a:latin typeface="Arial"/>
                <a:cs typeface="Arial"/>
              </a:rPr>
              <a:t>SEGMENTS</a:t>
            </a:r>
            <a:r>
              <a:rPr sz="2400" spc="-34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2400" spc="-375" dirty="0">
                <a:solidFill>
                  <a:srgbClr val="696B25"/>
                </a:solidFill>
                <a:latin typeface="Arial"/>
                <a:cs typeface="Arial"/>
              </a:rPr>
              <a:t>CLIENTS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86995" marR="909319">
              <a:lnSpc>
                <a:spcPts val="2550"/>
              </a:lnSpc>
            </a:pPr>
            <a:r>
              <a:rPr sz="2250" spc="-145" dirty="0">
                <a:latin typeface="Arial"/>
                <a:cs typeface="Arial"/>
              </a:rPr>
              <a:t>Qui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80" dirty="0">
                <a:latin typeface="Arial"/>
                <a:cs typeface="Arial"/>
              </a:rPr>
              <a:t>cible </a:t>
            </a:r>
            <a:r>
              <a:rPr sz="2250" spc="-155" dirty="0">
                <a:latin typeface="Arial"/>
                <a:cs typeface="Arial"/>
              </a:rPr>
              <a:t>allons-nous  </a:t>
            </a:r>
            <a:r>
              <a:rPr sz="2250" spc="-125" dirty="0">
                <a:latin typeface="Arial"/>
                <a:cs typeface="Arial"/>
              </a:rPr>
              <a:t>prioriser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86995" marR="621030">
              <a:lnSpc>
                <a:spcPts val="2550"/>
              </a:lnSpc>
            </a:pPr>
            <a:r>
              <a:rPr sz="2250" spc="-229" dirty="0">
                <a:latin typeface="Arial"/>
                <a:cs typeface="Arial"/>
              </a:rPr>
              <a:t>Pour </a:t>
            </a:r>
            <a:r>
              <a:rPr sz="2250" spc="-120" dirty="0">
                <a:latin typeface="Arial"/>
                <a:cs typeface="Arial"/>
              </a:rPr>
              <a:t>qui </a:t>
            </a:r>
            <a:r>
              <a:rPr sz="2250" spc="-165" dirty="0">
                <a:latin typeface="Arial"/>
                <a:cs typeface="Arial"/>
              </a:rPr>
              <a:t>créons-nous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80" dirty="0">
                <a:latin typeface="Arial"/>
                <a:cs typeface="Arial"/>
              </a:rPr>
              <a:t>la  </a:t>
            </a:r>
            <a:r>
              <a:rPr sz="2250" spc="-150" dirty="0">
                <a:latin typeface="Arial"/>
                <a:cs typeface="Arial"/>
              </a:rPr>
              <a:t>valeur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221509" y="6370607"/>
            <a:ext cx="8999220" cy="2461895"/>
          </a:xfrm>
          <a:prstGeom prst="rect">
            <a:avLst/>
          </a:prstGeom>
          <a:ln w="55281">
            <a:solidFill>
              <a:srgbClr val="5D8E7B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81280">
              <a:lnSpc>
                <a:spcPct val="100000"/>
              </a:lnSpc>
              <a:spcBef>
                <a:spcPts val="355"/>
              </a:spcBef>
            </a:pPr>
            <a:r>
              <a:rPr sz="2400" spc="-400" dirty="0">
                <a:solidFill>
                  <a:srgbClr val="696B25"/>
                </a:solidFill>
                <a:latin typeface="Arial"/>
                <a:cs typeface="Arial"/>
              </a:rPr>
              <a:t>FLUX </a:t>
            </a:r>
            <a:r>
              <a:rPr sz="2400" spc="-395" dirty="0">
                <a:solidFill>
                  <a:srgbClr val="696B25"/>
                </a:solidFill>
                <a:latin typeface="Arial"/>
                <a:cs typeface="Arial"/>
              </a:rPr>
              <a:t>DE</a:t>
            </a:r>
            <a:r>
              <a:rPr sz="2400" spc="-265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2400" spc="-415" dirty="0">
                <a:solidFill>
                  <a:srgbClr val="696B25"/>
                </a:solidFill>
                <a:latin typeface="Arial"/>
                <a:cs typeface="Arial"/>
              </a:rPr>
              <a:t>REVENUS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50">
              <a:latin typeface="Arial"/>
              <a:cs typeface="Arial"/>
            </a:endParaRPr>
          </a:p>
          <a:p>
            <a:pPr marL="110489" marR="1774189">
              <a:lnSpc>
                <a:spcPts val="2550"/>
              </a:lnSpc>
            </a:pP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110" dirty="0">
                <a:latin typeface="Arial"/>
                <a:cs typeface="Arial"/>
              </a:rPr>
              <a:t>payent-ils </a:t>
            </a:r>
            <a:r>
              <a:rPr sz="2250" spc="-240" dirty="0">
                <a:latin typeface="Arial"/>
                <a:cs typeface="Arial"/>
              </a:rPr>
              <a:t>? </a:t>
            </a: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90" dirty="0">
                <a:latin typeface="Arial"/>
                <a:cs typeface="Arial"/>
              </a:rPr>
              <a:t>préfèrent-ils </a:t>
            </a:r>
            <a:r>
              <a:rPr sz="2250" spc="-150" dirty="0">
                <a:latin typeface="Arial"/>
                <a:cs typeface="Arial"/>
              </a:rPr>
              <a:t>payer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140" dirty="0">
                <a:latin typeface="Arial"/>
                <a:cs typeface="Arial"/>
              </a:rPr>
              <a:t>est </a:t>
            </a:r>
            <a:r>
              <a:rPr sz="2250" spc="-80" dirty="0">
                <a:latin typeface="Arial"/>
                <a:cs typeface="Arial"/>
              </a:rPr>
              <a:t>la </a:t>
            </a:r>
            <a:r>
              <a:rPr sz="2250" spc="-100" dirty="0">
                <a:latin typeface="Arial"/>
                <a:cs typeface="Arial"/>
              </a:rPr>
              <a:t>contribution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95" dirty="0">
                <a:latin typeface="Arial"/>
                <a:cs typeface="Arial"/>
              </a:rPr>
              <a:t>différentes activités</a:t>
            </a:r>
            <a:r>
              <a:rPr sz="2250" spc="114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10489">
              <a:lnSpc>
                <a:spcPts val="2490"/>
              </a:lnSpc>
            </a:pPr>
            <a:r>
              <a:rPr sz="2250" spc="-229" dirty="0">
                <a:latin typeface="Arial"/>
                <a:cs typeface="Arial"/>
              </a:rPr>
              <a:t>Pour </a:t>
            </a:r>
            <a:r>
              <a:rPr sz="2250" spc="-120" dirty="0">
                <a:latin typeface="Arial"/>
                <a:cs typeface="Arial"/>
              </a:rPr>
              <a:t>quelle </a:t>
            </a:r>
            <a:r>
              <a:rPr sz="2250" spc="-150" dirty="0">
                <a:latin typeface="Arial"/>
                <a:cs typeface="Arial"/>
              </a:rPr>
              <a:t>valeur </a:t>
            </a:r>
            <a:r>
              <a:rPr sz="2250" spc="-110" dirty="0">
                <a:latin typeface="Arial"/>
                <a:cs typeface="Arial"/>
              </a:rPr>
              <a:t>ajoutée,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120" dirty="0">
                <a:latin typeface="Arial"/>
                <a:cs typeface="Arial"/>
              </a:rPr>
              <a:t>sont-ils </a:t>
            </a:r>
            <a:r>
              <a:rPr sz="2250" spc="-125" dirty="0">
                <a:latin typeface="Arial"/>
                <a:cs typeface="Arial"/>
              </a:rPr>
              <a:t>prêts </a:t>
            </a:r>
            <a:r>
              <a:rPr sz="2250" spc="-114" dirty="0">
                <a:latin typeface="Arial"/>
                <a:cs typeface="Arial"/>
              </a:rPr>
              <a:t>à </a:t>
            </a:r>
            <a:r>
              <a:rPr sz="2250" spc="-150" dirty="0">
                <a:latin typeface="Arial"/>
                <a:cs typeface="Arial"/>
              </a:rPr>
              <a:t>payer</a:t>
            </a:r>
            <a:r>
              <a:rPr sz="2250" spc="3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756452" y="9157513"/>
            <a:ext cx="7489825" cy="1077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058545" algn="just">
              <a:lnSpc>
                <a:spcPct val="114999"/>
              </a:lnSpc>
              <a:spcBef>
                <a:spcPts val="10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50" dirty="0">
                <a:solidFill>
                  <a:srgbClr val="EB5D59"/>
                </a:solidFill>
                <a:latin typeface="Trebuchet MS"/>
                <a:cs typeface="Trebuchet MS"/>
              </a:rPr>
              <a:t>Business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Model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document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présente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modèle 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économique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l'entreprise </a:t>
            </a:r>
            <a:r>
              <a:rPr sz="2000" i="1" spc="-3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définissant comment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va </a:t>
            </a: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créer 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la </a:t>
            </a:r>
            <a:r>
              <a:rPr sz="2000" i="1" spc="-120" dirty="0">
                <a:solidFill>
                  <a:srgbClr val="EB5D59"/>
                </a:solidFill>
                <a:latin typeface="Trebuchet MS"/>
                <a:cs typeface="Trebuchet MS"/>
              </a:rPr>
              <a:t>valeur,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130" dirty="0">
                <a:solidFill>
                  <a:srgbClr val="EB5D59"/>
                </a:solidFill>
                <a:latin typeface="Trebuchet MS"/>
                <a:cs typeface="Trebuchet MS"/>
              </a:rPr>
              <a:t>qui, </a:t>
            </a:r>
            <a:r>
              <a:rPr sz="2000" i="1" spc="20" dirty="0">
                <a:solidFill>
                  <a:srgbClr val="EB5D59"/>
                </a:solidFill>
                <a:latin typeface="Trebuchet MS"/>
                <a:cs typeface="Trebuchet MS"/>
              </a:rPr>
              <a:t>avec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et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comment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elle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génère </a:t>
            </a:r>
            <a:r>
              <a:rPr sz="2000" i="1" spc="5" dirty="0">
                <a:solidFill>
                  <a:srgbClr val="EB5D59"/>
                </a:solidFill>
                <a:latin typeface="Trebuchet MS"/>
                <a:cs typeface="Trebuchet MS"/>
              </a:rPr>
              <a:t>des</a:t>
            </a:r>
            <a:r>
              <a:rPr sz="2000" i="1" spc="-3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revenus.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"/>
            <a:ext cx="18288000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31254" y="5074819"/>
            <a:ext cx="6322695" cy="2943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7665"/>
              </a:lnSpc>
              <a:spcBef>
                <a:spcPts val="100"/>
              </a:spcBef>
            </a:pPr>
            <a:r>
              <a:rPr sz="6400" b="1" spc="705" dirty="0">
                <a:solidFill>
                  <a:srgbClr val="FFFFFF"/>
                </a:solidFill>
                <a:latin typeface="Arial"/>
                <a:cs typeface="Arial"/>
              </a:rPr>
              <a:t>MONTAGE</a:t>
            </a:r>
            <a:endParaRPr sz="6400">
              <a:latin typeface="Arial"/>
              <a:cs typeface="Arial"/>
            </a:endParaRPr>
          </a:p>
          <a:p>
            <a:pPr marL="12700" marR="5080">
              <a:lnSpc>
                <a:spcPts val="7650"/>
              </a:lnSpc>
              <a:spcBef>
                <a:spcPts val="265"/>
              </a:spcBef>
              <a:tabLst>
                <a:tab pos="5292725" algn="l"/>
              </a:tabLst>
            </a:pPr>
            <a:r>
              <a:rPr sz="6400" b="1" spc="-85" dirty="0">
                <a:solidFill>
                  <a:srgbClr val="FFFFFF"/>
                </a:solidFill>
                <a:latin typeface="Arial"/>
                <a:cs typeface="Arial"/>
              </a:rPr>
              <a:t>J</a:t>
            </a:r>
            <a:r>
              <a:rPr sz="6400" b="1" spc="61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6400" b="1" spc="434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6400" b="1" spc="67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6400" b="1" spc="57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6400" b="1" spc="67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6400" b="1" spc="1045" dirty="0">
                <a:solidFill>
                  <a:srgbClr val="FFFFFF"/>
                </a:solidFill>
                <a:latin typeface="Arial"/>
                <a:cs typeface="Arial"/>
              </a:rPr>
              <a:t>Q</a:t>
            </a:r>
            <a:r>
              <a:rPr sz="6400" b="1" spc="61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6400" b="1" spc="-56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64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6400" b="1" spc="-8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6400" b="1" spc="-65" dirty="0">
                <a:solidFill>
                  <a:srgbClr val="FFFFFF"/>
                </a:solidFill>
                <a:latin typeface="Arial"/>
                <a:cs typeface="Arial"/>
              </a:rPr>
              <a:t>T  </a:t>
            </a:r>
            <a:r>
              <a:rPr sz="6400" b="1" spc="580" dirty="0">
                <a:solidFill>
                  <a:srgbClr val="FFFFFF"/>
                </a:solidFill>
                <a:latin typeface="Arial"/>
                <a:cs typeface="Arial"/>
              </a:rPr>
              <a:t>FINANCIER</a:t>
            </a:r>
            <a:endParaRPr sz="6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0241" y="8427689"/>
            <a:ext cx="11382375" cy="81915"/>
          </a:xfrm>
          <a:custGeom>
            <a:avLst/>
            <a:gdLst/>
            <a:ahLst/>
            <a:cxnLst/>
            <a:rect l="l" t="t" r="r" b="b"/>
            <a:pathLst>
              <a:path w="11382375" h="81915">
                <a:moveTo>
                  <a:pt x="11382194" y="81374"/>
                </a:moveTo>
                <a:lnTo>
                  <a:pt x="0" y="81374"/>
                </a:lnTo>
                <a:lnTo>
                  <a:pt x="0" y="0"/>
                </a:lnTo>
                <a:lnTo>
                  <a:pt x="11382194" y="0"/>
                </a:lnTo>
                <a:lnTo>
                  <a:pt x="11382194" y="813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116088" y="951235"/>
            <a:ext cx="61563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30985" algn="l"/>
                <a:tab pos="2395855" algn="l"/>
              </a:tabLst>
            </a:pPr>
            <a:r>
              <a:rPr spc="730" dirty="0">
                <a:solidFill>
                  <a:srgbClr val="FFFFFF"/>
                </a:solidFill>
              </a:rPr>
              <a:t>N</a:t>
            </a:r>
            <a:r>
              <a:rPr spc="715" dirty="0">
                <a:solidFill>
                  <a:srgbClr val="FFFFFF"/>
                </a:solidFill>
              </a:rPr>
              <a:t>O</a:t>
            </a:r>
            <a:r>
              <a:rPr spc="405" dirty="0">
                <a:solidFill>
                  <a:srgbClr val="FFFFFF"/>
                </a:solidFill>
              </a:rPr>
              <a:t>M</a:t>
            </a:r>
            <a:r>
              <a:rPr dirty="0">
                <a:solidFill>
                  <a:srgbClr val="FFFFFF"/>
                </a:solidFill>
              </a:rPr>
              <a:t>	</a:t>
            </a:r>
            <a:r>
              <a:rPr spc="415" dirty="0">
                <a:solidFill>
                  <a:srgbClr val="FFFFFF"/>
                </a:solidFill>
              </a:rPr>
              <a:t>D</a:t>
            </a:r>
            <a:r>
              <a:rPr spc="-315" dirty="0">
                <a:solidFill>
                  <a:srgbClr val="FFFFFF"/>
                </a:solidFill>
              </a:rPr>
              <a:t>E</a:t>
            </a:r>
            <a:r>
              <a:rPr dirty="0">
                <a:solidFill>
                  <a:srgbClr val="FFFFFF"/>
                </a:solidFill>
              </a:rPr>
              <a:t>	</a:t>
            </a:r>
            <a:r>
              <a:rPr spc="195" dirty="0">
                <a:solidFill>
                  <a:srgbClr val="FFFFFF"/>
                </a:solidFill>
              </a:rPr>
              <a:t>L</a:t>
            </a:r>
            <a:r>
              <a:rPr spc="550" dirty="0">
                <a:solidFill>
                  <a:srgbClr val="FFFFFF"/>
                </a:solidFill>
              </a:rPr>
              <a:t>'</a:t>
            </a:r>
            <a:r>
              <a:rPr spc="45" dirty="0">
                <a:solidFill>
                  <a:srgbClr val="FFFFFF"/>
                </a:solidFill>
              </a:rPr>
              <a:t>E</a:t>
            </a:r>
            <a:r>
              <a:rPr spc="730" dirty="0">
                <a:solidFill>
                  <a:srgbClr val="FFFFFF"/>
                </a:solidFill>
              </a:rPr>
              <a:t>N</a:t>
            </a:r>
            <a:r>
              <a:rPr spc="305" dirty="0">
                <a:solidFill>
                  <a:srgbClr val="FFFFFF"/>
                </a:solidFill>
              </a:rPr>
              <a:t>T</a:t>
            </a:r>
            <a:r>
              <a:rPr spc="335" dirty="0">
                <a:solidFill>
                  <a:srgbClr val="FFFFFF"/>
                </a:solidFill>
              </a:rPr>
              <a:t>R</a:t>
            </a:r>
            <a:r>
              <a:rPr spc="45" dirty="0">
                <a:solidFill>
                  <a:srgbClr val="FFFFFF"/>
                </a:solidFill>
              </a:rPr>
              <a:t>E</a:t>
            </a:r>
            <a:r>
              <a:rPr spc="355" dirty="0">
                <a:solidFill>
                  <a:srgbClr val="FFFFFF"/>
                </a:solidFill>
              </a:rPr>
              <a:t>P</a:t>
            </a:r>
            <a:r>
              <a:rPr spc="335" dirty="0">
                <a:solidFill>
                  <a:srgbClr val="FFFFFF"/>
                </a:solidFill>
              </a:rPr>
              <a:t>R</a:t>
            </a:r>
            <a:r>
              <a:rPr spc="465" dirty="0">
                <a:solidFill>
                  <a:srgbClr val="FFFFFF"/>
                </a:solidFill>
              </a:rPr>
              <a:t>I</a:t>
            </a:r>
            <a:r>
              <a:rPr spc="375" dirty="0">
                <a:solidFill>
                  <a:srgbClr val="FFFFFF"/>
                </a:solidFill>
              </a:rPr>
              <a:t>S</a:t>
            </a:r>
            <a:r>
              <a:rPr spc="-315" dirty="0">
                <a:solidFill>
                  <a:srgbClr val="FFFFFF"/>
                </a:solidFill>
              </a:rPr>
              <a:t>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4190" cy="10287000"/>
            <a:chOff x="0" y="0"/>
            <a:chExt cx="18284190" cy="10287000"/>
          </a:xfrm>
        </p:grpSpPr>
        <p:sp>
          <p:nvSpPr>
            <p:cNvPr id="3" name="object 3"/>
            <p:cNvSpPr/>
            <p:nvPr/>
          </p:nvSpPr>
          <p:spPr>
            <a:xfrm>
              <a:off x="0" y="5143499"/>
              <a:ext cx="9421495" cy="5143500"/>
            </a:xfrm>
            <a:custGeom>
              <a:avLst/>
              <a:gdLst/>
              <a:ahLst/>
              <a:cxnLst/>
              <a:rect l="l" t="t" r="r" b="b"/>
              <a:pathLst>
                <a:path w="9421495" h="5143500">
                  <a:moveTo>
                    <a:pt x="0" y="0"/>
                  </a:moveTo>
                  <a:lnTo>
                    <a:pt x="9421122" y="0"/>
                  </a:lnTo>
                  <a:lnTo>
                    <a:pt x="9421122" y="5143499"/>
                  </a:lnTo>
                  <a:lnTo>
                    <a:pt x="0" y="51434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D8E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429749" cy="511493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425544" y="5113720"/>
              <a:ext cx="8858249" cy="517205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57335">
              <a:lnSpc>
                <a:spcPct val="100000"/>
              </a:lnSpc>
              <a:spcBef>
                <a:spcPts val="100"/>
              </a:spcBef>
              <a:tabLst>
                <a:tab pos="11242040" algn="l"/>
              </a:tabLst>
            </a:pPr>
            <a:r>
              <a:rPr spc="200" dirty="0"/>
              <a:t>F</a:t>
            </a:r>
            <a:r>
              <a:rPr spc="715" dirty="0"/>
              <a:t>O</a:t>
            </a:r>
            <a:r>
              <a:rPr spc="335" dirty="0"/>
              <a:t>R</a:t>
            </a:r>
            <a:r>
              <a:rPr spc="765" dirty="0"/>
              <a:t>M</a:t>
            </a:r>
            <a:r>
              <a:rPr spc="-315" dirty="0"/>
              <a:t>E</a:t>
            </a:r>
            <a:r>
              <a:rPr dirty="0"/>
              <a:t>	</a:t>
            </a:r>
            <a:r>
              <a:rPr spc="45" dirty="0"/>
              <a:t>J</a:t>
            </a:r>
            <a:r>
              <a:rPr spc="434" dirty="0"/>
              <a:t>U</a:t>
            </a:r>
            <a:r>
              <a:rPr spc="335" dirty="0"/>
              <a:t>R</a:t>
            </a:r>
            <a:r>
              <a:rPr spc="465" dirty="0"/>
              <a:t>I</a:t>
            </a:r>
            <a:r>
              <a:rPr spc="415" dirty="0"/>
              <a:t>D</a:t>
            </a:r>
            <a:r>
              <a:rPr spc="465" dirty="0"/>
              <a:t>I</a:t>
            </a:r>
            <a:r>
              <a:rPr spc="680" dirty="0"/>
              <a:t>Q</a:t>
            </a:r>
            <a:r>
              <a:rPr spc="434" dirty="0"/>
              <a:t>U</a:t>
            </a:r>
            <a:r>
              <a:rPr spc="-315" dirty="0"/>
              <a:t>E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2115800" y="800100"/>
            <a:ext cx="2924175" cy="54800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400" spc="-229" dirty="0">
                <a:solidFill>
                  <a:srgbClr val="696B25"/>
                </a:solidFill>
                <a:latin typeface="Arial"/>
                <a:cs typeface="Arial"/>
              </a:rPr>
              <a:t>Indiquez </a:t>
            </a:r>
            <a:r>
              <a:rPr sz="3400" spc="-125" dirty="0">
                <a:solidFill>
                  <a:srgbClr val="696B25"/>
                </a:solidFill>
                <a:latin typeface="Arial"/>
                <a:cs typeface="Arial"/>
              </a:rPr>
              <a:t>la</a:t>
            </a:r>
            <a:r>
              <a:rPr sz="3400" spc="10" dirty="0">
                <a:solidFill>
                  <a:srgbClr val="696B25"/>
                </a:solidFill>
                <a:latin typeface="Arial"/>
                <a:cs typeface="Arial"/>
              </a:rPr>
              <a:t> </a:t>
            </a:r>
            <a:r>
              <a:rPr sz="3400" spc="-210" dirty="0">
                <a:solidFill>
                  <a:srgbClr val="696B25"/>
                </a:solidFill>
                <a:latin typeface="Arial"/>
                <a:cs typeface="Arial"/>
              </a:rPr>
              <a:t>forme</a:t>
            </a:r>
            <a:endParaRPr sz="34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74281" y="6876560"/>
            <a:ext cx="4592320" cy="1612900"/>
          </a:xfrm>
          <a:prstGeom prst="rect">
            <a:avLst/>
          </a:prstGeom>
        </p:spPr>
        <p:txBody>
          <a:bodyPr vert="horz" wrap="square" lIns="0" tIns="276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80"/>
              </a:spcBef>
              <a:tabLst>
                <a:tab pos="2540000" algn="l"/>
              </a:tabLst>
            </a:pPr>
            <a:r>
              <a:rPr sz="3600" b="1" spc="47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35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3600" b="1" spc="4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00" b="1" spc="30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-16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36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3600" b="1" spc="37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3600" b="1" spc="71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3600" b="1" spc="47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00" b="1" spc="4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-16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endParaRPr sz="3600">
              <a:latin typeface="Arial"/>
              <a:cs typeface="Arial"/>
            </a:endParaRPr>
          </a:p>
          <a:p>
            <a:pPr marL="195580">
              <a:lnSpc>
                <a:spcPct val="100000"/>
              </a:lnSpc>
              <a:spcBef>
                <a:spcPts val="2010"/>
              </a:spcBef>
            </a:pPr>
            <a:r>
              <a:rPr sz="3400" spc="-229" dirty="0">
                <a:solidFill>
                  <a:srgbClr val="FFFFFF"/>
                </a:solidFill>
                <a:latin typeface="Arial"/>
                <a:cs typeface="Arial"/>
              </a:rPr>
              <a:t>Indiquez </a:t>
            </a:r>
            <a:r>
              <a:rPr sz="3400" spc="-195" dirty="0">
                <a:solidFill>
                  <a:srgbClr val="FFFFFF"/>
                </a:solidFill>
                <a:latin typeface="Arial"/>
                <a:cs typeface="Arial"/>
              </a:rPr>
              <a:t>votre </a:t>
            </a:r>
            <a:r>
              <a:rPr sz="3400" spc="-90" dirty="0">
                <a:solidFill>
                  <a:srgbClr val="FFFFFF"/>
                </a:solidFill>
                <a:latin typeface="Arial"/>
                <a:cs typeface="Arial"/>
              </a:rPr>
              <a:t>capital</a:t>
            </a:r>
            <a:r>
              <a:rPr sz="3400" spc="1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spc="-220" dirty="0">
                <a:solidFill>
                  <a:srgbClr val="FFFFFF"/>
                </a:solidFill>
                <a:latin typeface="Arial"/>
                <a:cs typeface="Arial"/>
              </a:rPr>
              <a:t>(</a:t>
            </a:r>
            <a:r>
              <a:rPr sz="3000" spc="-220" dirty="0">
                <a:solidFill>
                  <a:srgbClr val="FFFFFF"/>
                </a:solidFill>
                <a:latin typeface="Arial Black"/>
                <a:cs typeface="Arial Black"/>
              </a:rPr>
              <a:t>€</a:t>
            </a:r>
            <a:r>
              <a:rPr sz="3400" spc="-220" dirty="0">
                <a:solidFill>
                  <a:srgbClr val="FFFFFF"/>
                </a:solidFill>
                <a:latin typeface="Arial"/>
                <a:cs typeface="Arial"/>
              </a:rPr>
              <a:t>)</a:t>
            </a:r>
            <a:endParaRPr sz="3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053789" y="4051331"/>
            <a:ext cx="953833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430395" algn="l"/>
              </a:tabLst>
            </a:pPr>
            <a:r>
              <a:rPr sz="6400" spc="459" dirty="0">
                <a:solidFill>
                  <a:srgbClr val="FFFFFF"/>
                </a:solidFill>
              </a:rPr>
              <a:t>DOSSIER	</a:t>
            </a:r>
            <a:r>
              <a:rPr sz="6400" spc="580" dirty="0">
                <a:solidFill>
                  <a:srgbClr val="FFFFFF"/>
                </a:solidFill>
              </a:rPr>
              <a:t>FINANCIER</a:t>
            </a:r>
            <a:endParaRPr sz="64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723846" y="2219218"/>
            <a:ext cx="10796270" cy="2679700"/>
            <a:chOff x="3723846" y="2219218"/>
            <a:chExt cx="10796270" cy="2679700"/>
          </a:xfrm>
        </p:grpSpPr>
        <p:sp>
          <p:nvSpPr>
            <p:cNvPr id="3" name="object 3"/>
            <p:cNvSpPr/>
            <p:nvPr/>
          </p:nvSpPr>
          <p:spPr>
            <a:xfrm>
              <a:off x="3723846" y="2219218"/>
              <a:ext cx="10796141" cy="229920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739229" y="4536490"/>
              <a:ext cx="10753029" cy="36194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3708085" y="4978511"/>
            <a:ext cx="10796141" cy="14195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690792" y="6444507"/>
            <a:ext cx="10953749" cy="306327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642937" y="908081"/>
            <a:ext cx="1043686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251960" algn="l"/>
                <a:tab pos="5727700" algn="l"/>
              </a:tabLst>
            </a:pPr>
            <a:r>
              <a:rPr sz="6400" spc="545" dirty="0">
                <a:solidFill>
                  <a:srgbClr val="5D8E7B"/>
                </a:solidFill>
              </a:rPr>
              <a:t>COMPTE	</a:t>
            </a:r>
            <a:r>
              <a:rPr sz="6400" spc="5" dirty="0">
                <a:solidFill>
                  <a:srgbClr val="5D8E7B"/>
                </a:solidFill>
              </a:rPr>
              <a:t>DE	</a:t>
            </a:r>
            <a:r>
              <a:rPr sz="6400" spc="350" dirty="0">
                <a:solidFill>
                  <a:srgbClr val="5D8E7B"/>
                </a:solidFill>
              </a:rPr>
              <a:t>RÉSULTAT</a:t>
            </a:r>
            <a:endParaRPr sz="64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07980" y="2454500"/>
            <a:ext cx="11835928" cy="73728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07539" y="908087"/>
            <a:ext cx="1010793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59125" algn="l"/>
              </a:tabLst>
            </a:pPr>
            <a:r>
              <a:rPr sz="6400" spc="500" dirty="0">
                <a:solidFill>
                  <a:srgbClr val="5D8E7B"/>
                </a:solidFill>
              </a:rPr>
              <a:t>BILAN	</a:t>
            </a:r>
            <a:r>
              <a:rPr sz="6400" spc="575" dirty="0">
                <a:solidFill>
                  <a:srgbClr val="5D8E7B"/>
                </a:solidFill>
              </a:rPr>
              <a:t>PRÉVISIONNEL</a:t>
            </a:r>
            <a:endParaRPr sz="64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47497" y="908087"/>
            <a:ext cx="1122807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036060" algn="l"/>
                <a:tab pos="5512435" algn="l"/>
              </a:tabLst>
            </a:pPr>
            <a:r>
              <a:rPr sz="6400" spc="320" dirty="0">
                <a:solidFill>
                  <a:srgbClr val="5D8E7B"/>
                </a:solidFill>
              </a:rPr>
              <a:t>BUDGET	</a:t>
            </a:r>
            <a:r>
              <a:rPr sz="6400" spc="5" dirty="0">
                <a:solidFill>
                  <a:srgbClr val="5D8E7B"/>
                </a:solidFill>
              </a:rPr>
              <a:t>DE	</a:t>
            </a:r>
            <a:r>
              <a:rPr sz="6400" spc="325" dirty="0">
                <a:solidFill>
                  <a:srgbClr val="5D8E7B"/>
                </a:solidFill>
              </a:rPr>
              <a:t>TRÉSORERIE</a:t>
            </a:r>
            <a:endParaRPr sz="6400"/>
          </a:p>
        </p:txBody>
      </p:sp>
      <p:grpSp>
        <p:nvGrpSpPr>
          <p:cNvPr id="3" name="object 3"/>
          <p:cNvGrpSpPr/>
          <p:nvPr/>
        </p:nvGrpSpPr>
        <p:grpSpPr>
          <a:xfrm>
            <a:off x="3475756" y="4797811"/>
            <a:ext cx="10734040" cy="4777105"/>
            <a:chOff x="3475756" y="4797811"/>
            <a:chExt cx="10734040" cy="4777105"/>
          </a:xfrm>
        </p:grpSpPr>
        <p:sp>
          <p:nvSpPr>
            <p:cNvPr id="4" name="object 4"/>
            <p:cNvSpPr/>
            <p:nvPr/>
          </p:nvSpPr>
          <p:spPr>
            <a:xfrm>
              <a:off x="3548644" y="4797811"/>
              <a:ext cx="10558791" cy="63436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477067" y="5368427"/>
              <a:ext cx="10696589" cy="39050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75756" y="5696757"/>
              <a:ext cx="10706099" cy="126680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532113" y="6888266"/>
              <a:ext cx="10677509" cy="268604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3466795" y="2180783"/>
            <a:ext cx="10791825" cy="2517775"/>
            <a:chOff x="3466795" y="2180783"/>
            <a:chExt cx="10791825" cy="2517775"/>
          </a:xfrm>
        </p:grpSpPr>
        <p:sp>
          <p:nvSpPr>
            <p:cNvPr id="9" name="object 9"/>
            <p:cNvSpPr/>
            <p:nvPr/>
          </p:nvSpPr>
          <p:spPr>
            <a:xfrm>
              <a:off x="3578287" y="2180783"/>
              <a:ext cx="10583459" cy="157270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466795" y="3709842"/>
              <a:ext cx="10791809" cy="400049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551956" y="4077065"/>
              <a:ext cx="10687049" cy="323849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534430" y="4405030"/>
              <a:ext cx="10625508" cy="293007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870448" y="2603538"/>
            <a:ext cx="12543834" cy="56466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73417" y="908081"/>
            <a:ext cx="1557591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854450" algn="l"/>
                <a:tab pos="5401945" algn="l"/>
                <a:tab pos="8373109" algn="l"/>
                <a:tab pos="9848850" algn="l"/>
              </a:tabLst>
            </a:pPr>
            <a:r>
              <a:rPr sz="6400" spc="495" dirty="0">
                <a:solidFill>
                  <a:srgbClr val="5D8E7B"/>
                </a:solidFill>
              </a:rPr>
              <a:t>BESOIN	</a:t>
            </a:r>
            <a:r>
              <a:rPr sz="6400" spc="290" dirty="0">
                <a:solidFill>
                  <a:srgbClr val="5D8E7B"/>
                </a:solidFill>
              </a:rPr>
              <a:t>EN	</a:t>
            </a:r>
            <a:r>
              <a:rPr sz="6400" spc="635" dirty="0">
                <a:solidFill>
                  <a:srgbClr val="5D8E7B"/>
                </a:solidFill>
              </a:rPr>
              <a:t>FOND	</a:t>
            </a:r>
            <a:r>
              <a:rPr sz="6400" spc="5" dirty="0">
                <a:solidFill>
                  <a:srgbClr val="5D8E7B"/>
                </a:solidFill>
              </a:rPr>
              <a:t>DE	</a:t>
            </a:r>
            <a:r>
              <a:rPr sz="6400" spc="490" dirty="0">
                <a:solidFill>
                  <a:srgbClr val="5D8E7B"/>
                </a:solidFill>
              </a:rPr>
              <a:t>ROULEMENT</a:t>
            </a:r>
            <a:endParaRPr sz="64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89998" y="2861014"/>
            <a:ext cx="13751937" cy="53774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94582" y="908081"/>
            <a:ext cx="1033399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31795" algn="l"/>
                <a:tab pos="4407535" algn="l"/>
              </a:tabLst>
            </a:pPr>
            <a:r>
              <a:rPr sz="6400" spc="280" dirty="0">
                <a:solidFill>
                  <a:srgbClr val="5D8E7B"/>
                </a:solidFill>
              </a:rPr>
              <a:t>SEUIL	</a:t>
            </a:r>
            <a:r>
              <a:rPr sz="6400" spc="5" dirty="0">
                <a:solidFill>
                  <a:srgbClr val="5D8E7B"/>
                </a:solidFill>
              </a:rPr>
              <a:t>DE	</a:t>
            </a:r>
            <a:r>
              <a:rPr sz="6400" spc="380" dirty="0">
                <a:solidFill>
                  <a:srgbClr val="5D8E7B"/>
                </a:solidFill>
              </a:rPr>
              <a:t>RENTABILITÉ</a:t>
            </a:r>
            <a:endParaRPr sz="64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67857" y="2583982"/>
            <a:ext cx="11789734" cy="70322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02866" y="908081"/>
            <a:ext cx="1111758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47975" algn="l"/>
                <a:tab pos="4323715" algn="l"/>
              </a:tabLst>
            </a:pPr>
            <a:r>
              <a:rPr sz="6400" spc="545" dirty="0">
                <a:solidFill>
                  <a:srgbClr val="5D8E7B"/>
                </a:solidFill>
              </a:rPr>
              <a:t>PLAN	</a:t>
            </a:r>
            <a:r>
              <a:rPr sz="6400" spc="5" dirty="0">
                <a:solidFill>
                  <a:srgbClr val="5D8E7B"/>
                </a:solidFill>
              </a:rPr>
              <a:t>DE	</a:t>
            </a:r>
            <a:r>
              <a:rPr sz="6400" spc="615" dirty="0">
                <a:solidFill>
                  <a:srgbClr val="5D8E7B"/>
                </a:solidFill>
              </a:rPr>
              <a:t>FINANCEMENT</a:t>
            </a:r>
            <a:endParaRPr sz="64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28700" y="0"/>
            <a:ext cx="17254855" cy="10287000"/>
            <a:chOff x="1028700" y="0"/>
            <a:chExt cx="17254855" cy="10287000"/>
          </a:xfrm>
        </p:grpSpPr>
        <p:sp>
          <p:nvSpPr>
            <p:cNvPr id="3" name="object 3"/>
            <p:cNvSpPr/>
            <p:nvPr/>
          </p:nvSpPr>
          <p:spPr>
            <a:xfrm>
              <a:off x="10596829" y="0"/>
              <a:ext cx="7686689" cy="102869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028700" y="1028699"/>
              <a:ext cx="12296775" cy="8229600"/>
            </a:xfrm>
            <a:custGeom>
              <a:avLst/>
              <a:gdLst/>
              <a:ahLst/>
              <a:cxnLst/>
              <a:rect l="l" t="t" r="r" b="b"/>
              <a:pathLst>
                <a:path w="12296775" h="8229600">
                  <a:moveTo>
                    <a:pt x="12296775" y="8229600"/>
                  </a:moveTo>
                  <a:lnTo>
                    <a:pt x="0" y="8229600"/>
                  </a:lnTo>
                  <a:lnTo>
                    <a:pt x="0" y="0"/>
                  </a:lnTo>
                  <a:lnTo>
                    <a:pt x="12296775" y="0"/>
                  </a:lnTo>
                  <a:lnTo>
                    <a:pt x="12296775" y="8229600"/>
                  </a:lnTo>
                  <a:close/>
                </a:path>
              </a:pathLst>
            </a:custGeom>
            <a:solidFill>
              <a:srgbClr val="5D8E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869693" y="3584533"/>
            <a:ext cx="5458460" cy="437197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90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95" dirty="0">
                <a:solidFill>
                  <a:srgbClr val="FFFFFF"/>
                </a:solidFill>
                <a:latin typeface="Arial"/>
                <a:cs typeface="Arial"/>
              </a:rPr>
              <a:t>XX </a:t>
            </a:r>
            <a:r>
              <a:rPr sz="2600" spc="75" dirty="0">
                <a:solidFill>
                  <a:srgbClr val="FFFFFF"/>
                </a:solidFill>
                <a:latin typeface="Arial"/>
                <a:cs typeface="Arial"/>
              </a:rPr>
              <a:t>Xxxxxx </a:t>
            </a:r>
            <a:r>
              <a:rPr sz="2600" spc="55" dirty="0">
                <a:solidFill>
                  <a:srgbClr val="FFFFFF"/>
                </a:solidFill>
                <a:latin typeface="Arial"/>
                <a:cs typeface="Arial"/>
              </a:rPr>
              <a:t>xxxxxx, </a:t>
            </a:r>
            <a:r>
              <a:rPr sz="2600" spc="75" dirty="0">
                <a:solidFill>
                  <a:srgbClr val="FFFFFF"/>
                </a:solidFill>
                <a:latin typeface="Arial"/>
                <a:cs typeface="Arial"/>
              </a:rPr>
              <a:t>Xxxxx</a:t>
            </a:r>
            <a:r>
              <a:rPr sz="2600" spc="3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spc="105" dirty="0">
                <a:solidFill>
                  <a:srgbClr val="FFFFFF"/>
                </a:solidFill>
                <a:latin typeface="Arial"/>
                <a:cs typeface="Arial"/>
              </a:rPr>
              <a:t>XXXXX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20"/>
              </a:spcBef>
              <a:tabLst>
                <a:tab pos="2132965" algn="l"/>
                <a:tab pos="2914015" algn="l"/>
              </a:tabLst>
            </a:pPr>
            <a:r>
              <a:rPr sz="2750" spc="-6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2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21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85" dirty="0">
                <a:solidFill>
                  <a:srgbClr val="FFFFFF"/>
                </a:solidFill>
                <a:latin typeface="Arial"/>
                <a:cs typeface="Arial"/>
              </a:rPr>
              <a:t>O	</a:t>
            </a:r>
            <a:r>
              <a:rPr sz="2750" spc="8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	</a:t>
            </a:r>
            <a:r>
              <a:rPr sz="2750" spc="-27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2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14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70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8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110" dirty="0">
                <a:solidFill>
                  <a:srgbClr val="FFFFFF"/>
                </a:solidFill>
                <a:latin typeface="Arial"/>
                <a:cs typeface="Arial"/>
              </a:rPr>
              <a:t>XX.XX.XX.XX.XX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20"/>
              </a:spcBef>
              <a:tabLst>
                <a:tab pos="2261235" algn="l"/>
              </a:tabLst>
            </a:pPr>
            <a:r>
              <a:rPr sz="2750" spc="13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8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	</a:t>
            </a:r>
            <a:r>
              <a:rPr sz="2750" spc="21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13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750" spc="-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2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45" dirty="0">
                <a:solidFill>
                  <a:srgbClr val="FFFFFF"/>
                </a:solidFill>
                <a:latin typeface="Arial"/>
                <a:cs typeface="Arial"/>
                <a:hlinkClick r:id="rId3"/>
              </a:rPr>
              <a:t>xxxxxxxxxx@xxxxxxxx.com</a:t>
            </a:r>
            <a:endParaRPr sz="26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869693" y="1528368"/>
            <a:ext cx="5393055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-114" dirty="0">
                <a:solidFill>
                  <a:srgbClr val="FFFFFF"/>
                </a:solidFill>
              </a:rPr>
              <a:t>T</a:t>
            </a:r>
            <a:endParaRPr sz="75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Words>1059</Words>
  <Application>Microsoft Macintosh PowerPoint</Application>
  <PresentationFormat>Personnalisé</PresentationFormat>
  <Paragraphs>173</Paragraphs>
  <Slides>24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25" baseType="lpstr">
      <vt:lpstr>Office Theme</vt:lpstr>
      <vt:lpstr>M O I S A N N É E Nom de  l'entreprise</vt:lpstr>
      <vt:lpstr>POINTS CLÉS</vt:lpstr>
      <vt:lpstr>Présentation PowerPoint</vt:lpstr>
      <vt:lpstr>L'ÉQUIPE</vt:lpstr>
      <vt:lpstr>DESCRIPTION DU SERVICE</vt:lpstr>
      <vt:lpstr>Présentation PowerPoint</vt:lpstr>
      <vt:lpstr>OPPORTUNITÉS DU MARCHÉ</vt:lpstr>
      <vt:lpstr>OPPORTUNITÉS DU MARCHÉ</vt:lpstr>
      <vt:lpstr>ANALYSE DU MARCHÉ</vt:lpstr>
      <vt:lpstr>ANALYSE DU MARCHÉ</vt:lpstr>
      <vt:lpstr>STRATEGIE MARKETING</vt:lpstr>
      <vt:lpstr>STRATEGIE MARKETING</vt:lpstr>
      <vt:lpstr>PLAN D'ACTION</vt:lpstr>
      <vt:lpstr>Présentation PowerPoint</vt:lpstr>
      <vt:lpstr>NOM DE L'ENTREPRISE</vt:lpstr>
      <vt:lpstr>FORME JURIDIQUE</vt:lpstr>
      <vt:lpstr>DOSSIER FINANCIER</vt:lpstr>
      <vt:lpstr>COMPTE DE RÉSULTAT</vt:lpstr>
      <vt:lpstr>BILAN PRÉVISIONNEL</vt:lpstr>
      <vt:lpstr>BUDGET DE TRÉSORERIE</vt:lpstr>
      <vt:lpstr>BESOIN EN FOND DE ROULEMENT</vt:lpstr>
      <vt:lpstr>SEUIL DE RENTABILITÉ</vt:lpstr>
      <vt:lpstr>PLAN DE FINANCEMENT</vt:lpstr>
      <vt:lpstr>CONTACT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 O I S A N N É E Nom de  l'entreprise</dc:title>
  <cp:lastModifiedBy>Olivier</cp:lastModifiedBy>
  <cp:revision>2</cp:revision>
  <dcterms:created xsi:type="dcterms:W3CDTF">2021-02-11T14:19:47Z</dcterms:created>
  <dcterms:modified xsi:type="dcterms:W3CDTF">2021-02-12T08:40:00Z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2021-02-11T00:00:00Z</vt:filetime>
  </property>
</Properties>
</file>