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33546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A0B05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335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33546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33546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335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33546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50133"/>
            <a:ext cx="9150350" cy="3592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A0B05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jp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9175750"/>
          </a:xfrm>
          <a:custGeom>
            <a:avLst/>
            <a:gdLst/>
            <a:ahLst/>
            <a:cxnLst/>
            <a:rect l="l" t="t" r="r" b="b"/>
            <a:pathLst>
              <a:path w="18288000" h="9175750">
                <a:moveTo>
                  <a:pt x="0" y="9175181"/>
                </a:moveTo>
                <a:lnTo>
                  <a:pt x="18288000" y="9175181"/>
                </a:lnTo>
                <a:lnTo>
                  <a:pt x="18288000" y="0"/>
                </a:lnTo>
                <a:lnTo>
                  <a:pt x="0" y="0"/>
                </a:lnTo>
                <a:lnTo>
                  <a:pt x="0" y="9175181"/>
                </a:lnTo>
                <a:close/>
              </a:path>
            </a:pathLst>
          </a:custGeom>
          <a:solidFill>
            <a:srgbClr val="335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175181"/>
            <a:ext cx="18288000" cy="1111885"/>
          </a:xfrm>
          <a:custGeom>
            <a:avLst/>
            <a:gdLst/>
            <a:ahLst/>
            <a:cxnLst/>
            <a:rect l="l" t="t" r="r" b="b"/>
            <a:pathLst>
              <a:path w="18288000" h="1111884">
                <a:moveTo>
                  <a:pt x="0" y="0"/>
                </a:moveTo>
                <a:lnTo>
                  <a:pt x="18288000" y="0"/>
                </a:lnTo>
                <a:lnTo>
                  <a:pt x="18288000" y="1111806"/>
                </a:lnTo>
                <a:lnTo>
                  <a:pt x="0" y="1111806"/>
                </a:lnTo>
                <a:lnTo>
                  <a:pt x="0" y="0"/>
                </a:lnTo>
                <a:close/>
              </a:path>
            </a:pathLst>
          </a:custGeom>
          <a:solidFill>
            <a:srgbClr val="A0B0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43452" y="9416272"/>
            <a:ext cx="240093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70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8287999" cy="9172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1932619"/>
            <a:ext cx="9627870" cy="4921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591945" algn="l"/>
              </a:tabLst>
            </a:pPr>
            <a:r>
              <a:rPr sz="4100" b="0" spc="28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229" dirty="0">
                <a:solidFill>
                  <a:srgbClr val="FFFFFF"/>
                </a:solidFill>
                <a:latin typeface="Trebuchet MS"/>
                <a:cs typeface="Trebuchet MS"/>
              </a:rPr>
              <a:t>S	</a:t>
            </a:r>
            <a:r>
              <a:rPr sz="4100" b="0" spc="-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É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4100">
              <a:latin typeface="Trebuchet MS"/>
              <a:cs typeface="Trebuchet MS"/>
            </a:endParaRPr>
          </a:p>
          <a:p>
            <a:pPr marL="12700" marR="5080" algn="ctr">
              <a:lnSpc>
                <a:spcPts val="15530"/>
              </a:lnSpc>
              <a:spcBef>
                <a:spcPts val="245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335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/>
              <a:t>P</a:t>
            </a:r>
            <a:r>
              <a:rPr sz="3800" spc="745" dirty="0"/>
              <a:t>O</a:t>
            </a:r>
            <a:r>
              <a:rPr sz="3800" spc="484" dirty="0"/>
              <a:t>I</a:t>
            </a:r>
            <a:r>
              <a:rPr sz="3800" spc="760" dirty="0"/>
              <a:t>N</a:t>
            </a:r>
            <a:r>
              <a:rPr sz="3800" spc="310" dirty="0"/>
              <a:t>T</a:t>
            </a:r>
            <a:r>
              <a:rPr sz="3800" spc="10" dirty="0"/>
              <a:t>S</a:t>
            </a:r>
            <a:r>
              <a:rPr sz="3800" dirty="0"/>
              <a:t>	</a:t>
            </a:r>
            <a:r>
              <a:rPr sz="3800" spc="484" dirty="0"/>
              <a:t>C</a:t>
            </a:r>
            <a:r>
              <a:rPr sz="3800" spc="195" dirty="0"/>
              <a:t>L</a:t>
            </a:r>
            <a:r>
              <a:rPr sz="3800" spc="40" dirty="0"/>
              <a:t>É</a:t>
            </a:r>
            <a:r>
              <a:rPr sz="3800" spc="10" dirty="0"/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482"/>
            <a:ext cx="4767580" cy="7359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100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  <a:spcBef>
                <a:spcPts val="5"/>
              </a:spcBef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93" y="1"/>
            <a:ext cx="10637916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A0B052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A0B052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A0B052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A0B052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A0B052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A0B052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A0B052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A0B052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A0B052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A0B052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 marL="798830">
              <a:lnSpc>
                <a:spcPct val="100000"/>
              </a:lnSpc>
              <a:spcBef>
                <a:spcPts val="4875"/>
              </a:spcBef>
              <a:tabLst>
                <a:tab pos="5554980" algn="l"/>
                <a:tab pos="6419215" algn="l"/>
              </a:tabLst>
            </a:pPr>
            <a:r>
              <a:rPr sz="3600" b="1" spc="375" dirty="0">
                <a:solidFill>
                  <a:srgbClr val="33546A"/>
                </a:solidFill>
                <a:latin typeface="Arial"/>
                <a:cs typeface="Arial"/>
              </a:rPr>
              <a:t>PROFESSIONNEL	</a:t>
            </a:r>
            <a:r>
              <a:rPr sz="3600" b="1" spc="45" dirty="0">
                <a:solidFill>
                  <a:srgbClr val="33546A"/>
                </a:solidFill>
                <a:latin typeface="Arial"/>
                <a:cs typeface="Arial"/>
              </a:rPr>
              <a:t>DE	</a:t>
            </a:r>
            <a:r>
              <a:rPr sz="3600" b="1" spc="204" dirty="0">
                <a:solidFill>
                  <a:srgbClr val="33546A"/>
                </a:solidFill>
                <a:latin typeface="Arial"/>
                <a:cs typeface="Arial"/>
              </a:rPr>
              <a:t>LA</a:t>
            </a:r>
            <a:endParaRPr sz="3600">
              <a:latin typeface="Arial"/>
              <a:cs typeface="Arial"/>
            </a:endParaRPr>
          </a:p>
          <a:p>
            <a:pPr marL="798830">
              <a:lnSpc>
                <a:spcPct val="100000"/>
              </a:lnSpc>
              <a:spcBef>
                <a:spcPts val="685"/>
              </a:spcBef>
              <a:tabLst>
                <a:tab pos="5095240" algn="l"/>
              </a:tabLst>
            </a:pPr>
            <a:r>
              <a:rPr sz="3600" b="1" spc="355" dirty="0">
                <a:solidFill>
                  <a:srgbClr val="33546A"/>
                </a:solidFill>
                <a:latin typeface="Arial"/>
                <a:cs typeface="Arial"/>
              </a:rPr>
              <a:t>CONCIERGERIE	</a:t>
            </a:r>
            <a:r>
              <a:rPr sz="3600" b="1" spc="300" dirty="0">
                <a:solidFill>
                  <a:srgbClr val="33546A"/>
                </a:solidFill>
                <a:latin typeface="Arial"/>
                <a:cs typeface="Arial"/>
              </a:rPr>
              <a:t>D'ENTREPRISE</a:t>
            </a:r>
            <a:endParaRPr sz="3600">
              <a:latin typeface="Arial"/>
              <a:cs typeface="Arial"/>
            </a:endParaRPr>
          </a:p>
          <a:p>
            <a:pPr marL="793750" marR="1191895">
              <a:lnSpc>
                <a:spcPct val="110300"/>
              </a:lnSpc>
              <a:spcBef>
                <a:spcPts val="2255"/>
              </a:spcBef>
            </a:pPr>
            <a:r>
              <a:rPr sz="3400" spc="-165" dirty="0">
                <a:latin typeface="Arial"/>
                <a:cs typeface="Arial"/>
              </a:rPr>
              <a:t>Création </a:t>
            </a:r>
            <a:r>
              <a:rPr sz="3400" spc="-235" dirty="0">
                <a:latin typeface="Arial"/>
                <a:cs typeface="Arial"/>
              </a:rPr>
              <a:t>d'une </a:t>
            </a:r>
            <a:r>
              <a:rPr sz="3400" spc="-170" dirty="0">
                <a:latin typeface="Arial"/>
                <a:cs typeface="Arial"/>
              </a:rPr>
              <a:t>conciergerie </a:t>
            </a:r>
            <a:r>
              <a:rPr sz="3400" spc="-185" dirty="0">
                <a:latin typeface="Arial"/>
                <a:cs typeface="Arial"/>
              </a:rPr>
              <a:t>d'entreprise </a:t>
            </a:r>
            <a:r>
              <a:rPr sz="3400" spc="-250" dirty="0">
                <a:latin typeface="Arial"/>
                <a:cs typeface="Arial"/>
              </a:rPr>
              <a:t>basée </a:t>
            </a:r>
            <a:r>
              <a:rPr sz="3400" spc="-185" dirty="0">
                <a:latin typeface="Arial"/>
                <a:cs typeface="Arial"/>
              </a:rPr>
              <a:t>à  </a:t>
            </a:r>
            <a:r>
              <a:rPr sz="3400" spc="-360" dirty="0">
                <a:latin typeface="Arial"/>
                <a:cs typeface="Arial"/>
              </a:rPr>
              <a:t>Rouen, </a:t>
            </a:r>
            <a:r>
              <a:rPr sz="3400" spc="-345" dirty="0">
                <a:latin typeface="Arial"/>
                <a:cs typeface="Arial"/>
              </a:rPr>
              <a:t>nous </a:t>
            </a:r>
            <a:r>
              <a:rPr sz="3400" spc="-229" dirty="0">
                <a:latin typeface="Arial"/>
                <a:cs typeface="Arial"/>
              </a:rPr>
              <a:t>mettrons </a:t>
            </a:r>
            <a:r>
              <a:rPr sz="3400" spc="-350" dirty="0">
                <a:latin typeface="Arial"/>
                <a:cs typeface="Arial"/>
              </a:rPr>
              <a:t>nos </a:t>
            </a:r>
            <a:r>
              <a:rPr sz="3400" spc="-265" dirty="0">
                <a:latin typeface="Arial"/>
                <a:cs typeface="Arial"/>
              </a:rPr>
              <a:t>services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190" dirty="0">
                <a:latin typeface="Arial"/>
                <a:cs typeface="Arial"/>
              </a:rPr>
              <a:t>disposition  </a:t>
            </a:r>
            <a:r>
              <a:rPr sz="3400" spc="-114" dirty="0">
                <a:latin typeface="Arial"/>
                <a:cs typeface="Arial"/>
              </a:rPr>
              <a:t>afin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210" dirty="0">
                <a:latin typeface="Arial"/>
                <a:cs typeface="Arial"/>
              </a:rPr>
              <a:t>répondre </a:t>
            </a:r>
            <a:r>
              <a:rPr sz="3400" spc="-285" dirty="0">
                <a:latin typeface="Arial"/>
                <a:cs typeface="Arial"/>
              </a:rPr>
              <a:t>aux </a:t>
            </a:r>
            <a:r>
              <a:rPr sz="3400" spc="-245" dirty="0">
                <a:latin typeface="Arial"/>
                <a:cs typeface="Arial"/>
              </a:rPr>
              <a:t>besoin </a:t>
            </a:r>
            <a:r>
              <a:rPr sz="3400" spc="-295" dirty="0">
                <a:latin typeface="Arial"/>
                <a:cs typeface="Arial"/>
              </a:rPr>
              <a:t>des</a:t>
            </a:r>
            <a:r>
              <a:rPr sz="3400" spc="-40" dirty="0">
                <a:latin typeface="Arial"/>
                <a:cs typeface="Arial"/>
              </a:rPr>
              <a:t> </a:t>
            </a:r>
            <a:r>
              <a:rPr sz="3400" spc="-220" dirty="0">
                <a:latin typeface="Arial"/>
                <a:cs typeface="Arial"/>
              </a:rPr>
              <a:t>salariés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33" cy="10277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2969136"/>
            <a:ext cx="9189085" cy="2727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</a:tabLst>
            </a:pPr>
            <a:r>
              <a:rPr sz="3600" b="1" spc="465" dirty="0">
                <a:solidFill>
                  <a:srgbClr val="33546A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33546A"/>
                </a:solidFill>
                <a:latin typeface="Arial"/>
                <a:cs typeface="Arial"/>
              </a:rPr>
              <a:t>O</a:t>
            </a:r>
            <a:r>
              <a:rPr sz="3600" b="1" spc="760" dirty="0">
                <a:solidFill>
                  <a:srgbClr val="33546A"/>
                </a:solidFill>
                <a:latin typeface="Arial"/>
                <a:cs typeface="Arial"/>
              </a:rPr>
              <a:t>M</a:t>
            </a:r>
            <a:r>
              <a:rPr sz="3600" b="1" spc="150" dirty="0">
                <a:solidFill>
                  <a:srgbClr val="33546A"/>
                </a:solidFill>
                <a:latin typeface="Arial"/>
                <a:cs typeface="Arial"/>
              </a:rPr>
              <a:t>B</a:t>
            </a:r>
            <a:r>
              <a:rPr sz="3600" b="1" spc="459" dirty="0">
                <a:solidFill>
                  <a:srgbClr val="33546A"/>
                </a:solidFill>
                <a:latin typeface="Arial"/>
                <a:cs typeface="Arial"/>
              </a:rPr>
              <a:t>I</a:t>
            </a:r>
            <a:r>
              <a:rPr sz="3600" b="1" spc="725" dirty="0">
                <a:solidFill>
                  <a:srgbClr val="33546A"/>
                </a:solidFill>
                <a:latin typeface="Arial"/>
                <a:cs typeface="Arial"/>
              </a:rPr>
              <a:t>N</a:t>
            </a:r>
            <a:r>
              <a:rPr sz="3600" b="1" spc="575" dirty="0">
                <a:solidFill>
                  <a:srgbClr val="33546A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33546A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33546A"/>
                </a:solidFill>
                <a:latin typeface="Arial"/>
                <a:cs typeface="Arial"/>
              </a:rPr>
              <a:t>S</a:t>
            </a:r>
            <a:r>
              <a:rPr sz="3600" b="1" spc="710" dirty="0">
                <a:solidFill>
                  <a:srgbClr val="33546A"/>
                </a:solidFill>
                <a:latin typeface="Arial"/>
                <a:cs typeface="Arial"/>
              </a:rPr>
              <a:t>O</a:t>
            </a:r>
            <a:r>
              <a:rPr sz="3600" b="1" spc="370" dirty="0">
                <a:solidFill>
                  <a:srgbClr val="33546A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33546A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33546A"/>
                </a:solidFill>
                <a:latin typeface="Arial"/>
                <a:cs typeface="Arial"/>
              </a:rPr>
              <a:t>D</a:t>
            </a:r>
            <a:r>
              <a:rPr sz="3600" b="1" spc="545" dirty="0">
                <a:solidFill>
                  <a:srgbClr val="33546A"/>
                </a:solidFill>
                <a:latin typeface="Arial"/>
                <a:cs typeface="Arial"/>
              </a:rPr>
              <a:t>'</a:t>
            </a:r>
            <a:r>
              <a:rPr sz="3600" b="1" spc="710" dirty="0">
                <a:solidFill>
                  <a:srgbClr val="33546A"/>
                </a:solidFill>
                <a:latin typeface="Arial"/>
                <a:cs typeface="Arial"/>
              </a:rPr>
              <a:t>O</a:t>
            </a:r>
            <a:r>
              <a:rPr sz="3600" b="1" spc="330" dirty="0">
                <a:solidFill>
                  <a:srgbClr val="33546A"/>
                </a:solidFill>
                <a:latin typeface="Arial"/>
                <a:cs typeface="Arial"/>
              </a:rPr>
              <a:t>R</a:t>
            </a:r>
            <a:r>
              <a:rPr sz="3600" b="1" spc="535" dirty="0">
                <a:solidFill>
                  <a:srgbClr val="33546A"/>
                </a:solidFill>
                <a:latin typeface="Arial"/>
                <a:cs typeface="Arial"/>
              </a:rPr>
              <a:t>G</a:t>
            </a:r>
            <a:r>
              <a:rPr sz="3600" b="1" spc="575" dirty="0">
                <a:solidFill>
                  <a:srgbClr val="33546A"/>
                </a:solidFill>
                <a:latin typeface="Arial"/>
                <a:cs typeface="Arial"/>
              </a:rPr>
              <a:t>A</a:t>
            </a:r>
            <a:r>
              <a:rPr sz="3600" b="1" spc="725" dirty="0">
                <a:solidFill>
                  <a:srgbClr val="33546A"/>
                </a:solidFill>
                <a:latin typeface="Arial"/>
                <a:cs typeface="Arial"/>
              </a:rPr>
              <a:t>N</a:t>
            </a:r>
            <a:r>
              <a:rPr sz="3600" b="1" spc="459" dirty="0">
                <a:solidFill>
                  <a:srgbClr val="33546A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33546A"/>
                </a:solidFill>
                <a:latin typeface="Arial"/>
                <a:cs typeface="Arial"/>
              </a:rPr>
              <a:t>S</a:t>
            </a:r>
            <a:r>
              <a:rPr sz="3600" b="1" spc="575" dirty="0">
                <a:solidFill>
                  <a:srgbClr val="33546A"/>
                </a:solidFill>
                <a:latin typeface="Arial"/>
                <a:cs typeface="Arial"/>
              </a:rPr>
              <a:t>A</a:t>
            </a:r>
            <a:r>
              <a:rPr sz="3600" b="1" spc="300" dirty="0">
                <a:solidFill>
                  <a:srgbClr val="33546A"/>
                </a:solidFill>
                <a:latin typeface="Arial"/>
                <a:cs typeface="Arial"/>
              </a:rPr>
              <a:t>T</a:t>
            </a:r>
            <a:r>
              <a:rPr sz="3600" b="1" spc="459" dirty="0">
                <a:solidFill>
                  <a:srgbClr val="33546A"/>
                </a:solidFill>
                <a:latin typeface="Arial"/>
                <a:cs typeface="Arial"/>
              </a:rPr>
              <a:t>I</a:t>
            </a:r>
            <a:r>
              <a:rPr sz="3600" b="1" spc="710" dirty="0">
                <a:solidFill>
                  <a:srgbClr val="33546A"/>
                </a:solidFill>
                <a:latin typeface="Arial"/>
                <a:cs typeface="Arial"/>
              </a:rPr>
              <a:t>O</a:t>
            </a:r>
            <a:r>
              <a:rPr sz="3600" b="1" spc="220" dirty="0">
                <a:solidFill>
                  <a:srgbClr val="33546A"/>
                </a:solidFill>
                <a:latin typeface="Arial"/>
                <a:cs typeface="Arial"/>
              </a:rPr>
              <a:t>N  </a:t>
            </a:r>
            <a:r>
              <a:rPr sz="3600" b="1" spc="-10" dirty="0">
                <a:solidFill>
                  <a:srgbClr val="33546A"/>
                </a:solidFill>
                <a:latin typeface="Arial"/>
                <a:cs typeface="Arial"/>
              </a:rPr>
              <a:t>ET	</a:t>
            </a:r>
            <a:r>
              <a:rPr sz="3600" b="1" spc="45" dirty="0">
                <a:solidFill>
                  <a:srgbClr val="33546A"/>
                </a:solidFill>
                <a:latin typeface="Arial"/>
                <a:cs typeface="Arial"/>
              </a:rPr>
              <a:t>DE	</a:t>
            </a:r>
            <a:r>
              <a:rPr sz="3600" b="1" spc="415" dirty="0">
                <a:solidFill>
                  <a:srgbClr val="33546A"/>
                </a:solidFill>
                <a:latin typeface="Arial"/>
                <a:cs typeface="Arial"/>
              </a:rPr>
              <a:t>PROFESSIONNALISME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6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-140" dirty="0">
                <a:solidFill>
                  <a:srgbClr val="231F20"/>
                </a:solidFill>
                <a:latin typeface="Arial"/>
                <a:cs typeface="Arial"/>
              </a:rPr>
              <a:t>Secteur/métier </a:t>
            </a:r>
            <a:r>
              <a:rPr sz="3400" spc="-145" dirty="0">
                <a:solidFill>
                  <a:srgbClr val="231F20"/>
                </a:solidFill>
                <a:latin typeface="Arial"/>
                <a:cs typeface="Arial"/>
              </a:rPr>
              <a:t>actuelle : </a:t>
            </a:r>
            <a:r>
              <a:rPr sz="3400" spc="-459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00" spc="-33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00" spc="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0282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>
                <a:solidFill>
                  <a:srgbClr val="A0B052"/>
                </a:solidFill>
              </a:rPr>
              <a:t>L</a:t>
            </a:r>
            <a:r>
              <a:rPr sz="6400" spc="819" dirty="0">
                <a:solidFill>
                  <a:srgbClr val="A0B052"/>
                </a:solidFill>
              </a:rPr>
              <a:t>'</a:t>
            </a:r>
            <a:r>
              <a:rPr sz="6400" spc="-85" dirty="0">
                <a:solidFill>
                  <a:srgbClr val="A0B052"/>
                </a:solidFill>
              </a:rPr>
              <a:t>É</a:t>
            </a:r>
            <a:r>
              <a:rPr sz="6400" spc="1045" dirty="0">
                <a:solidFill>
                  <a:srgbClr val="A0B052"/>
                </a:solidFill>
              </a:rPr>
              <a:t>Q</a:t>
            </a:r>
            <a:r>
              <a:rPr sz="6400" spc="610" dirty="0">
                <a:solidFill>
                  <a:srgbClr val="A0B052"/>
                </a:solidFill>
              </a:rPr>
              <a:t>U</a:t>
            </a:r>
            <a:r>
              <a:rPr sz="6400" spc="670" dirty="0">
                <a:solidFill>
                  <a:srgbClr val="A0B052"/>
                </a:solidFill>
              </a:rPr>
              <a:t>I</a:t>
            </a:r>
            <a:r>
              <a:rPr sz="6400" spc="465" dirty="0">
                <a:solidFill>
                  <a:srgbClr val="A0B052"/>
                </a:solidFill>
              </a:rPr>
              <a:t>P</a:t>
            </a:r>
            <a:r>
              <a:rPr sz="6400" spc="-560" dirty="0">
                <a:solidFill>
                  <a:srgbClr val="A0B052"/>
                </a:solidFill>
              </a:rPr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2587989"/>
            <a:ext cx="17259300" cy="7696200"/>
          </a:xfrm>
          <a:custGeom>
            <a:avLst/>
            <a:gdLst/>
            <a:ahLst/>
            <a:cxnLst/>
            <a:rect l="l" t="t" r="r" b="b"/>
            <a:pathLst>
              <a:path w="17259300" h="7696200">
                <a:moveTo>
                  <a:pt x="0" y="0"/>
                </a:moveTo>
                <a:lnTo>
                  <a:pt x="17259300" y="0"/>
                </a:lnTo>
                <a:lnTo>
                  <a:pt x="17259300" y="7696199"/>
                </a:lnTo>
                <a:lnTo>
                  <a:pt x="0" y="7696199"/>
                </a:lnTo>
                <a:lnTo>
                  <a:pt x="0" y="0"/>
                </a:lnTo>
                <a:close/>
              </a:path>
            </a:pathLst>
          </a:custGeom>
          <a:solidFill>
            <a:srgbClr val="335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077306" y="2649879"/>
            <a:ext cx="7412990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spc="-195" dirty="0">
                <a:solidFill>
                  <a:srgbClr val="FFFFFF"/>
                </a:solidFill>
                <a:latin typeface="Trebuchet MS"/>
                <a:cs typeface="Trebuchet MS"/>
              </a:rPr>
              <a:t>Conciergerie</a:t>
            </a:r>
            <a:r>
              <a:rPr sz="5650" spc="-4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650" spc="-245" dirty="0">
                <a:solidFill>
                  <a:srgbClr val="FFFFFF"/>
                </a:solidFill>
                <a:latin typeface="Trebuchet MS"/>
                <a:cs typeface="Trebuchet MS"/>
              </a:rPr>
              <a:t>d'entreprise</a:t>
            </a:r>
            <a:endParaRPr sz="56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07246" y="5833566"/>
            <a:ext cx="334645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80" dirty="0">
                <a:solidFill>
                  <a:srgbClr val="FFFFFF"/>
                </a:solidFill>
                <a:latin typeface="Arial"/>
                <a:cs typeface="Arial"/>
              </a:rPr>
              <a:t>Livraison </a:t>
            </a:r>
            <a:r>
              <a:rPr sz="3400" spc="-21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3400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95" dirty="0">
                <a:solidFill>
                  <a:srgbClr val="FFFFFF"/>
                </a:solidFill>
                <a:latin typeface="Arial"/>
                <a:cs typeface="Arial"/>
              </a:rPr>
              <a:t>courses</a:t>
            </a:r>
            <a:endParaRPr sz="3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85503" y="5833566"/>
            <a:ext cx="213931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165" dirty="0">
                <a:solidFill>
                  <a:srgbClr val="FFFFFF"/>
                </a:solidFill>
                <a:latin typeface="Arial"/>
                <a:cs typeface="Arial"/>
              </a:rPr>
              <a:t>Administratif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819798" y="3536868"/>
            <a:ext cx="12233275" cy="5605145"/>
            <a:chOff x="3819798" y="3536868"/>
            <a:chExt cx="12233275" cy="5605145"/>
          </a:xfrm>
        </p:grpSpPr>
        <p:sp>
          <p:nvSpPr>
            <p:cNvPr id="8" name="object 8"/>
            <p:cNvSpPr/>
            <p:nvPr/>
          </p:nvSpPr>
          <p:spPr>
            <a:xfrm>
              <a:off x="11647940" y="6951202"/>
              <a:ext cx="1752600" cy="2184400"/>
            </a:xfrm>
            <a:custGeom>
              <a:avLst/>
              <a:gdLst/>
              <a:ahLst/>
              <a:cxnLst/>
              <a:rect l="l" t="t" r="r" b="b"/>
              <a:pathLst>
                <a:path w="1752600" h="2184400">
                  <a:moveTo>
                    <a:pt x="1657278" y="2184400"/>
                  </a:moveTo>
                  <a:lnTo>
                    <a:pt x="1081166" y="2184400"/>
                  </a:lnTo>
                  <a:lnTo>
                    <a:pt x="1069560" y="2171700"/>
                  </a:lnTo>
                  <a:lnTo>
                    <a:pt x="1061735" y="2159000"/>
                  </a:lnTo>
                  <a:lnTo>
                    <a:pt x="1058865" y="2146300"/>
                  </a:lnTo>
                  <a:lnTo>
                    <a:pt x="1058865" y="1892300"/>
                  </a:lnTo>
                  <a:lnTo>
                    <a:pt x="547689" y="1892300"/>
                  </a:lnTo>
                  <a:lnTo>
                    <a:pt x="499214" y="1879600"/>
                  </a:lnTo>
                  <a:lnTo>
                    <a:pt x="455619" y="1866900"/>
                  </a:lnTo>
                  <a:lnTo>
                    <a:pt x="418659" y="1841500"/>
                  </a:lnTo>
                  <a:lnTo>
                    <a:pt x="390088" y="1803400"/>
                  </a:lnTo>
                  <a:lnTo>
                    <a:pt x="371658" y="1752600"/>
                  </a:lnTo>
                  <a:lnTo>
                    <a:pt x="365126" y="1714500"/>
                  </a:lnTo>
                  <a:lnTo>
                    <a:pt x="365126" y="1016000"/>
                  </a:lnTo>
                  <a:lnTo>
                    <a:pt x="315647" y="1016000"/>
                  </a:lnTo>
                  <a:lnTo>
                    <a:pt x="268171" y="1003300"/>
                  </a:lnTo>
                  <a:lnTo>
                    <a:pt x="223136" y="990600"/>
                  </a:lnTo>
                  <a:lnTo>
                    <a:pt x="180981" y="965200"/>
                  </a:lnTo>
                  <a:lnTo>
                    <a:pt x="142143" y="939800"/>
                  </a:lnTo>
                  <a:lnTo>
                    <a:pt x="107062" y="914400"/>
                  </a:lnTo>
                  <a:lnTo>
                    <a:pt x="76175" y="876300"/>
                  </a:lnTo>
                  <a:lnTo>
                    <a:pt x="49921" y="838200"/>
                  </a:lnTo>
                  <a:lnTo>
                    <a:pt x="28738" y="787400"/>
                  </a:lnTo>
                  <a:lnTo>
                    <a:pt x="13064" y="749300"/>
                  </a:lnTo>
                  <a:lnTo>
                    <a:pt x="3339" y="698500"/>
                  </a:lnTo>
                  <a:lnTo>
                    <a:pt x="0" y="647700"/>
                  </a:lnTo>
                  <a:lnTo>
                    <a:pt x="3339" y="596900"/>
                  </a:lnTo>
                  <a:lnTo>
                    <a:pt x="13064" y="558800"/>
                  </a:lnTo>
                  <a:lnTo>
                    <a:pt x="28738" y="508000"/>
                  </a:lnTo>
                  <a:lnTo>
                    <a:pt x="49921" y="469900"/>
                  </a:lnTo>
                  <a:lnTo>
                    <a:pt x="76175" y="431800"/>
                  </a:lnTo>
                  <a:lnTo>
                    <a:pt x="107062" y="393700"/>
                  </a:lnTo>
                  <a:lnTo>
                    <a:pt x="142143" y="355600"/>
                  </a:lnTo>
                  <a:lnTo>
                    <a:pt x="180981" y="330200"/>
                  </a:lnTo>
                  <a:lnTo>
                    <a:pt x="223136" y="317500"/>
                  </a:lnTo>
                  <a:lnTo>
                    <a:pt x="268171" y="304800"/>
                  </a:lnTo>
                  <a:lnTo>
                    <a:pt x="315647" y="292100"/>
                  </a:lnTo>
                  <a:lnTo>
                    <a:pt x="365126" y="292100"/>
                  </a:lnTo>
                  <a:lnTo>
                    <a:pt x="365126" y="177800"/>
                  </a:lnTo>
                  <a:lnTo>
                    <a:pt x="371658" y="127000"/>
                  </a:lnTo>
                  <a:lnTo>
                    <a:pt x="390088" y="88900"/>
                  </a:lnTo>
                  <a:lnTo>
                    <a:pt x="418659" y="50800"/>
                  </a:lnTo>
                  <a:lnTo>
                    <a:pt x="455619" y="12700"/>
                  </a:lnTo>
                  <a:lnTo>
                    <a:pt x="499214" y="0"/>
                  </a:lnTo>
                  <a:lnTo>
                    <a:pt x="1326415" y="0"/>
                  </a:lnTo>
                  <a:lnTo>
                    <a:pt x="1370010" y="12700"/>
                  </a:lnTo>
                  <a:lnTo>
                    <a:pt x="1406970" y="50800"/>
                  </a:lnTo>
                  <a:lnTo>
                    <a:pt x="1416494" y="63500"/>
                  </a:lnTo>
                  <a:lnTo>
                    <a:pt x="547689" y="63500"/>
                  </a:lnTo>
                  <a:lnTo>
                    <a:pt x="513592" y="76200"/>
                  </a:lnTo>
                  <a:lnTo>
                    <a:pt x="483863" y="88900"/>
                  </a:lnTo>
                  <a:lnTo>
                    <a:pt x="460231" y="114300"/>
                  </a:lnTo>
                  <a:lnTo>
                    <a:pt x="444426" y="139700"/>
                  </a:lnTo>
                  <a:lnTo>
                    <a:pt x="1455604" y="139700"/>
                  </a:lnTo>
                  <a:lnTo>
                    <a:pt x="1460504" y="177800"/>
                  </a:lnTo>
                  <a:lnTo>
                    <a:pt x="1460504" y="215900"/>
                  </a:lnTo>
                  <a:lnTo>
                    <a:pt x="438151" y="215900"/>
                  </a:lnTo>
                  <a:lnTo>
                    <a:pt x="438151" y="292100"/>
                  </a:lnTo>
                  <a:lnTo>
                    <a:pt x="490003" y="304800"/>
                  </a:lnTo>
                  <a:lnTo>
                    <a:pt x="538435" y="330200"/>
                  </a:lnTo>
                  <a:lnTo>
                    <a:pt x="582828" y="355600"/>
                  </a:lnTo>
                  <a:lnTo>
                    <a:pt x="365126" y="355600"/>
                  </a:lnTo>
                  <a:lnTo>
                    <a:pt x="317809" y="368300"/>
                  </a:lnTo>
                  <a:lnTo>
                    <a:pt x="272899" y="368300"/>
                  </a:lnTo>
                  <a:lnTo>
                    <a:pt x="231004" y="393700"/>
                  </a:lnTo>
                  <a:lnTo>
                    <a:pt x="192727" y="419100"/>
                  </a:lnTo>
                  <a:lnTo>
                    <a:pt x="158677" y="444500"/>
                  </a:lnTo>
                  <a:lnTo>
                    <a:pt x="129458" y="482600"/>
                  </a:lnTo>
                  <a:lnTo>
                    <a:pt x="105678" y="520700"/>
                  </a:lnTo>
                  <a:lnTo>
                    <a:pt x="87941" y="558800"/>
                  </a:lnTo>
                  <a:lnTo>
                    <a:pt x="76855" y="609600"/>
                  </a:lnTo>
                  <a:lnTo>
                    <a:pt x="73025" y="647700"/>
                  </a:lnTo>
                  <a:lnTo>
                    <a:pt x="76855" y="698500"/>
                  </a:lnTo>
                  <a:lnTo>
                    <a:pt x="87941" y="749300"/>
                  </a:lnTo>
                  <a:lnTo>
                    <a:pt x="105678" y="787400"/>
                  </a:lnTo>
                  <a:lnTo>
                    <a:pt x="129458" y="825500"/>
                  </a:lnTo>
                  <a:lnTo>
                    <a:pt x="158677" y="863600"/>
                  </a:lnTo>
                  <a:lnTo>
                    <a:pt x="192727" y="889000"/>
                  </a:lnTo>
                  <a:lnTo>
                    <a:pt x="231004" y="914400"/>
                  </a:lnTo>
                  <a:lnTo>
                    <a:pt x="272899" y="927100"/>
                  </a:lnTo>
                  <a:lnTo>
                    <a:pt x="317809" y="939800"/>
                  </a:lnTo>
                  <a:lnTo>
                    <a:pt x="584201" y="939800"/>
                  </a:lnTo>
                  <a:lnTo>
                    <a:pt x="584201" y="990600"/>
                  </a:lnTo>
                  <a:lnTo>
                    <a:pt x="493545" y="990600"/>
                  </a:lnTo>
                  <a:lnTo>
                    <a:pt x="475485" y="1003300"/>
                  </a:lnTo>
                  <a:lnTo>
                    <a:pt x="438151" y="1003300"/>
                  </a:lnTo>
                  <a:lnTo>
                    <a:pt x="438151" y="1676400"/>
                  </a:lnTo>
                  <a:lnTo>
                    <a:pt x="1022352" y="1676400"/>
                  </a:lnTo>
                  <a:lnTo>
                    <a:pt x="1022352" y="1689100"/>
                  </a:lnTo>
                  <a:lnTo>
                    <a:pt x="1060881" y="1752600"/>
                  </a:lnTo>
                  <a:lnTo>
                    <a:pt x="444426" y="1752600"/>
                  </a:lnTo>
                  <a:lnTo>
                    <a:pt x="460231" y="1778000"/>
                  </a:lnTo>
                  <a:lnTo>
                    <a:pt x="483863" y="1803400"/>
                  </a:lnTo>
                  <a:lnTo>
                    <a:pt x="513592" y="1816100"/>
                  </a:lnTo>
                  <a:lnTo>
                    <a:pt x="1099410" y="1816100"/>
                  </a:lnTo>
                  <a:lnTo>
                    <a:pt x="1130233" y="1866900"/>
                  </a:lnTo>
                  <a:lnTo>
                    <a:pt x="1131890" y="1879600"/>
                  </a:lnTo>
                  <a:lnTo>
                    <a:pt x="1131890" y="2108200"/>
                  </a:lnTo>
                  <a:lnTo>
                    <a:pt x="1679579" y="2108200"/>
                  </a:lnTo>
                  <a:lnTo>
                    <a:pt x="1679579" y="2146300"/>
                  </a:lnTo>
                  <a:lnTo>
                    <a:pt x="1676710" y="2159000"/>
                  </a:lnTo>
                  <a:lnTo>
                    <a:pt x="1668884" y="2171700"/>
                  </a:lnTo>
                  <a:lnTo>
                    <a:pt x="1657278" y="2184400"/>
                  </a:lnTo>
                  <a:close/>
                </a:path>
                <a:path w="1752600" h="2184400">
                  <a:moveTo>
                    <a:pt x="1455604" y="139700"/>
                  </a:moveTo>
                  <a:lnTo>
                    <a:pt x="1381203" y="139700"/>
                  </a:lnTo>
                  <a:lnTo>
                    <a:pt x="1365399" y="114300"/>
                  </a:lnTo>
                  <a:lnTo>
                    <a:pt x="1341766" y="88900"/>
                  </a:lnTo>
                  <a:lnTo>
                    <a:pt x="1312037" y="76200"/>
                  </a:lnTo>
                  <a:lnTo>
                    <a:pt x="1277941" y="63500"/>
                  </a:lnTo>
                  <a:lnTo>
                    <a:pt x="1416494" y="63500"/>
                  </a:lnTo>
                  <a:lnTo>
                    <a:pt x="1435542" y="88900"/>
                  </a:lnTo>
                  <a:lnTo>
                    <a:pt x="1453971" y="127000"/>
                  </a:lnTo>
                  <a:lnTo>
                    <a:pt x="1455604" y="139700"/>
                  </a:lnTo>
                  <a:close/>
                </a:path>
                <a:path w="1752600" h="2184400">
                  <a:moveTo>
                    <a:pt x="1460504" y="990600"/>
                  </a:moveTo>
                  <a:lnTo>
                    <a:pt x="1387478" y="990600"/>
                  </a:lnTo>
                  <a:lnTo>
                    <a:pt x="1387478" y="215900"/>
                  </a:lnTo>
                  <a:lnTo>
                    <a:pt x="1460504" y="215900"/>
                  </a:lnTo>
                  <a:lnTo>
                    <a:pt x="1460504" y="990600"/>
                  </a:lnTo>
                  <a:close/>
                </a:path>
                <a:path w="1752600" h="2184400">
                  <a:moveTo>
                    <a:pt x="584201" y="939800"/>
                  </a:moveTo>
                  <a:lnTo>
                    <a:pt x="412442" y="939800"/>
                  </a:lnTo>
                  <a:lnTo>
                    <a:pt x="457352" y="927100"/>
                  </a:lnTo>
                  <a:lnTo>
                    <a:pt x="499248" y="914400"/>
                  </a:lnTo>
                  <a:lnTo>
                    <a:pt x="537524" y="889000"/>
                  </a:lnTo>
                  <a:lnTo>
                    <a:pt x="571574" y="863600"/>
                  </a:lnTo>
                  <a:lnTo>
                    <a:pt x="600793" y="825500"/>
                  </a:lnTo>
                  <a:lnTo>
                    <a:pt x="624573" y="787400"/>
                  </a:lnTo>
                  <a:lnTo>
                    <a:pt x="642310" y="749300"/>
                  </a:lnTo>
                  <a:lnTo>
                    <a:pt x="653396" y="698500"/>
                  </a:lnTo>
                  <a:lnTo>
                    <a:pt x="657226" y="647700"/>
                  </a:lnTo>
                  <a:lnTo>
                    <a:pt x="653396" y="609600"/>
                  </a:lnTo>
                  <a:lnTo>
                    <a:pt x="642310" y="558800"/>
                  </a:lnTo>
                  <a:lnTo>
                    <a:pt x="624573" y="520700"/>
                  </a:lnTo>
                  <a:lnTo>
                    <a:pt x="600793" y="482600"/>
                  </a:lnTo>
                  <a:lnTo>
                    <a:pt x="571574" y="444500"/>
                  </a:lnTo>
                  <a:lnTo>
                    <a:pt x="537524" y="419100"/>
                  </a:lnTo>
                  <a:lnTo>
                    <a:pt x="499248" y="393700"/>
                  </a:lnTo>
                  <a:lnTo>
                    <a:pt x="457352" y="368300"/>
                  </a:lnTo>
                  <a:lnTo>
                    <a:pt x="412442" y="368300"/>
                  </a:lnTo>
                  <a:lnTo>
                    <a:pt x="365126" y="355600"/>
                  </a:lnTo>
                  <a:lnTo>
                    <a:pt x="582828" y="355600"/>
                  </a:lnTo>
                  <a:lnTo>
                    <a:pt x="622566" y="393700"/>
                  </a:lnTo>
                  <a:lnTo>
                    <a:pt x="657030" y="431800"/>
                  </a:lnTo>
                  <a:lnTo>
                    <a:pt x="1292152" y="431800"/>
                  </a:lnTo>
                  <a:lnTo>
                    <a:pt x="1303758" y="444500"/>
                  </a:lnTo>
                  <a:lnTo>
                    <a:pt x="1311584" y="457200"/>
                  </a:lnTo>
                  <a:lnTo>
                    <a:pt x="1314453" y="469900"/>
                  </a:lnTo>
                  <a:lnTo>
                    <a:pt x="1314453" y="508000"/>
                  </a:lnTo>
                  <a:lnTo>
                    <a:pt x="699677" y="508000"/>
                  </a:lnTo>
                  <a:lnTo>
                    <a:pt x="706866" y="520700"/>
                  </a:lnTo>
                  <a:lnTo>
                    <a:pt x="713163" y="546100"/>
                  </a:lnTo>
                  <a:lnTo>
                    <a:pt x="718525" y="558800"/>
                  </a:lnTo>
                  <a:lnTo>
                    <a:pt x="722908" y="584200"/>
                  </a:lnTo>
                  <a:lnTo>
                    <a:pt x="865607" y="584200"/>
                  </a:lnTo>
                  <a:lnTo>
                    <a:pt x="873432" y="596900"/>
                  </a:lnTo>
                  <a:lnTo>
                    <a:pt x="876302" y="609600"/>
                  </a:lnTo>
                  <a:lnTo>
                    <a:pt x="876302" y="647700"/>
                  </a:lnTo>
                  <a:lnTo>
                    <a:pt x="730252" y="647700"/>
                  </a:lnTo>
                  <a:lnTo>
                    <a:pt x="730252" y="723900"/>
                  </a:lnTo>
                  <a:lnTo>
                    <a:pt x="876302" y="723900"/>
                  </a:lnTo>
                  <a:lnTo>
                    <a:pt x="876302" y="762000"/>
                  </a:lnTo>
                  <a:lnTo>
                    <a:pt x="873432" y="774700"/>
                  </a:lnTo>
                  <a:lnTo>
                    <a:pt x="865607" y="787400"/>
                  </a:lnTo>
                  <a:lnTo>
                    <a:pt x="854001" y="800100"/>
                  </a:lnTo>
                  <a:lnTo>
                    <a:pt x="699677" y="800100"/>
                  </a:lnTo>
                  <a:lnTo>
                    <a:pt x="677942" y="838200"/>
                  </a:lnTo>
                  <a:lnTo>
                    <a:pt x="651164" y="876300"/>
                  </a:lnTo>
                  <a:lnTo>
                    <a:pt x="619774" y="914400"/>
                  </a:lnTo>
                  <a:lnTo>
                    <a:pt x="584201" y="939800"/>
                  </a:lnTo>
                  <a:close/>
                </a:path>
                <a:path w="1752600" h="2184400">
                  <a:moveTo>
                    <a:pt x="1314453" y="723900"/>
                  </a:moveTo>
                  <a:lnTo>
                    <a:pt x="1241428" y="723900"/>
                  </a:lnTo>
                  <a:lnTo>
                    <a:pt x="1241428" y="508000"/>
                  </a:lnTo>
                  <a:lnTo>
                    <a:pt x="1314453" y="508000"/>
                  </a:lnTo>
                  <a:lnTo>
                    <a:pt x="1314453" y="723900"/>
                  </a:lnTo>
                  <a:close/>
                </a:path>
                <a:path w="1752600" h="2184400">
                  <a:moveTo>
                    <a:pt x="1303758" y="1358900"/>
                  </a:moveTo>
                  <a:lnTo>
                    <a:pt x="1252123" y="1358900"/>
                  </a:lnTo>
                  <a:lnTo>
                    <a:pt x="1244298" y="1346200"/>
                  </a:lnTo>
                  <a:lnTo>
                    <a:pt x="1241428" y="1333500"/>
                  </a:lnTo>
                  <a:lnTo>
                    <a:pt x="1241428" y="838200"/>
                  </a:lnTo>
                  <a:lnTo>
                    <a:pt x="1238553" y="825500"/>
                  </a:lnTo>
                  <a:lnTo>
                    <a:pt x="1230720" y="812800"/>
                  </a:lnTo>
                  <a:lnTo>
                    <a:pt x="1219112" y="800100"/>
                  </a:lnTo>
                  <a:lnTo>
                    <a:pt x="971628" y="800100"/>
                  </a:lnTo>
                  <a:lnTo>
                    <a:pt x="960022" y="787400"/>
                  </a:lnTo>
                  <a:lnTo>
                    <a:pt x="952197" y="774700"/>
                  </a:lnTo>
                  <a:lnTo>
                    <a:pt x="949327" y="762000"/>
                  </a:lnTo>
                  <a:lnTo>
                    <a:pt x="949327" y="609600"/>
                  </a:lnTo>
                  <a:lnTo>
                    <a:pt x="952197" y="596900"/>
                  </a:lnTo>
                  <a:lnTo>
                    <a:pt x="960022" y="584200"/>
                  </a:lnTo>
                  <a:lnTo>
                    <a:pt x="1157708" y="584200"/>
                  </a:lnTo>
                  <a:lnTo>
                    <a:pt x="1165533" y="596900"/>
                  </a:lnTo>
                  <a:lnTo>
                    <a:pt x="1168403" y="609600"/>
                  </a:lnTo>
                  <a:lnTo>
                    <a:pt x="1168403" y="647700"/>
                  </a:lnTo>
                  <a:lnTo>
                    <a:pt x="1022352" y="647700"/>
                  </a:lnTo>
                  <a:lnTo>
                    <a:pt x="1022352" y="723900"/>
                  </a:lnTo>
                  <a:lnTo>
                    <a:pt x="1314453" y="723900"/>
                  </a:lnTo>
                  <a:lnTo>
                    <a:pt x="1314453" y="990600"/>
                  </a:lnTo>
                  <a:lnTo>
                    <a:pt x="1460504" y="990600"/>
                  </a:lnTo>
                  <a:lnTo>
                    <a:pt x="1460504" y="1016000"/>
                  </a:lnTo>
                  <a:lnTo>
                    <a:pt x="1497016" y="1016000"/>
                  </a:lnTo>
                  <a:lnTo>
                    <a:pt x="1539613" y="1028700"/>
                  </a:lnTo>
                  <a:lnTo>
                    <a:pt x="1574436" y="1054100"/>
                  </a:lnTo>
                  <a:lnTo>
                    <a:pt x="1336769" y="1054100"/>
                  </a:lnTo>
                  <a:lnTo>
                    <a:pt x="1325162" y="1066800"/>
                  </a:lnTo>
                  <a:lnTo>
                    <a:pt x="1317328" y="1079500"/>
                  </a:lnTo>
                  <a:lnTo>
                    <a:pt x="1314453" y="1092200"/>
                  </a:lnTo>
                  <a:lnTo>
                    <a:pt x="1314453" y="1333500"/>
                  </a:lnTo>
                  <a:lnTo>
                    <a:pt x="1311584" y="1346200"/>
                  </a:lnTo>
                  <a:lnTo>
                    <a:pt x="1303758" y="1358900"/>
                  </a:lnTo>
                  <a:close/>
                </a:path>
                <a:path w="1752600" h="2184400">
                  <a:moveTo>
                    <a:pt x="876302" y="723900"/>
                  </a:moveTo>
                  <a:lnTo>
                    <a:pt x="803277" y="723900"/>
                  </a:lnTo>
                  <a:lnTo>
                    <a:pt x="803277" y="647700"/>
                  </a:lnTo>
                  <a:lnTo>
                    <a:pt x="876302" y="647700"/>
                  </a:lnTo>
                  <a:lnTo>
                    <a:pt x="876302" y="723900"/>
                  </a:lnTo>
                  <a:close/>
                </a:path>
                <a:path w="1752600" h="2184400">
                  <a:moveTo>
                    <a:pt x="1168403" y="723900"/>
                  </a:moveTo>
                  <a:lnTo>
                    <a:pt x="1095378" y="723900"/>
                  </a:lnTo>
                  <a:lnTo>
                    <a:pt x="1095378" y="647700"/>
                  </a:lnTo>
                  <a:lnTo>
                    <a:pt x="1168403" y="647700"/>
                  </a:lnTo>
                  <a:lnTo>
                    <a:pt x="1168403" y="723900"/>
                  </a:lnTo>
                  <a:close/>
                </a:path>
                <a:path w="1752600" h="2184400">
                  <a:moveTo>
                    <a:pt x="1168403" y="1270000"/>
                  </a:moveTo>
                  <a:lnTo>
                    <a:pt x="1067599" y="1270000"/>
                  </a:lnTo>
                  <a:lnTo>
                    <a:pt x="1076601" y="1257300"/>
                  </a:lnTo>
                  <a:lnTo>
                    <a:pt x="1095378" y="1257300"/>
                  </a:lnTo>
                  <a:lnTo>
                    <a:pt x="1095378" y="1092200"/>
                  </a:lnTo>
                  <a:lnTo>
                    <a:pt x="971628" y="1092200"/>
                  </a:lnTo>
                  <a:lnTo>
                    <a:pt x="960022" y="1079500"/>
                  </a:lnTo>
                  <a:lnTo>
                    <a:pt x="952197" y="1066800"/>
                  </a:lnTo>
                  <a:lnTo>
                    <a:pt x="949327" y="1054100"/>
                  </a:lnTo>
                  <a:lnTo>
                    <a:pt x="949327" y="901700"/>
                  </a:lnTo>
                  <a:lnTo>
                    <a:pt x="952197" y="889000"/>
                  </a:lnTo>
                  <a:lnTo>
                    <a:pt x="960022" y="876300"/>
                  </a:lnTo>
                  <a:lnTo>
                    <a:pt x="1095378" y="876300"/>
                  </a:lnTo>
                  <a:lnTo>
                    <a:pt x="1095378" y="838200"/>
                  </a:lnTo>
                  <a:lnTo>
                    <a:pt x="1095789" y="825500"/>
                  </a:lnTo>
                  <a:lnTo>
                    <a:pt x="1096997" y="812800"/>
                  </a:lnTo>
                  <a:lnTo>
                    <a:pt x="1098965" y="800100"/>
                  </a:lnTo>
                  <a:lnTo>
                    <a:pt x="1190719" y="800100"/>
                  </a:lnTo>
                  <a:lnTo>
                    <a:pt x="1179111" y="812800"/>
                  </a:lnTo>
                  <a:lnTo>
                    <a:pt x="1171277" y="825500"/>
                  </a:lnTo>
                  <a:lnTo>
                    <a:pt x="1168403" y="838200"/>
                  </a:lnTo>
                  <a:lnTo>
                    <a:pt x="1168403" y="939800"/>
                  </a:lnTo>
                  <a:lnTo>
                    <a:pt x="1022352" y="939800"/>
                  </a:lnTo>
                  <a:lnTo>
                    <a:pt x="1022352" y="1016000"/>
                  </a:lnTo>
                  <a:lnTo>
                    <a:pt x="1168403" y="1016000"/>
                  </a:lnTo>
                  <a:lnTo>
                    <a:pt x="1168403" y="1270000"/>
                  </a:lnTo>
                  <a:close/>
                </a:path>
                <a:path w="1752600" h="2184400">
                  <a:moveTo>
                    <a:pt x="1168403" y="1016000"/>
                  </a:moveTo>
                  <a:lnTo>
                    <a:pt x="1095378" y="1016000"/>
                  </a:lnTo>
                  <a:lnTo>
                    <a:pt x="1095378" y="939800"/>
                  </a:lnTo>
                  <a:lnTo>
                    <a:pt x="1168403" y="939800"/>
                  </a:lnTo>
                  <a:lnTo>
                    <a:pt x="1168403" y="1016000"/>
                  </a:lnTo>
                  <a:close/>
                </a:path>
                <a:path w="1752600" h="2184400">
                  <a:moveTo>
                    <a:pt x="1387478" y="990600"/>
                  </a:moveTo>
                  <a:lnTo>
                    <a:pt x="1314453" y="990600"/>
                  </a:lnTo>
                  <a:lnTo>
                    <a:pt x="1323179" y="977900"/>
                  </a:lnTo>
                  <a:lnTo>
                    <a:pt x="1378752" y="977900"/>
                  </a:lnTo>
                  <a:lnTo>
                    <a:pt x="1387478" y="990600"/>
                  </a:lnTo>
                  <a:close/>
                </a:path>
                <a:path w="1752600" h="2184400">
                  <a:moveTo>
                    <a:pt x="1022352" y="1676400"/>
                  </a:moveTo>
                  <a:lnTo>
                    <a:pt x="949327" y="1676400"/>
                  </a:lnTo>
                  <a:lnTo>
                    <a:pt x="949327" y="1473200"/>
                  </a:lnTo>
                  <a:lnTo>
                    <a:pt x="949542" y="1460500"/>
                  </a:lnTo>
                  <a:lnTo>
                    <a:pt x="547689" y="1460500"/>
                  </a:lnTo>
                  <a:lnTo>
                    <a:pt x="533477" y="1447800"/>
                  </a:lnTo>
                  <a:lnTo>
                    <a:pt x="521871" y="1447800"/>
                  </a:lnTo>
                  <a:lnTo>
                    <a:pt x="514045" y="1435100"/>
                  </a:lnTo>
                  <a:lnTo>
                    <a:pt x="511176" y="1422400"/>
                  </a:lnTo>
                  <a:lnTo>
                    <a:pt x="511176" y="990600"/>
                  </a:lnTo>
                  <a:lnTo>
                    <a:pt x="584201" y="990600"/>
                  </a:lnTo>
                  <a:lnTo>
                    <a:pt x="584201" y="1384300"/>
                  </a:lnTo>
                  <a:lnTo>
                    <a:pt x="1041813" y="1384300"/>
                  </a:lnTo>
                  <a:lnTo>
                    <a:pt x="1034462" y="1397000"/>
                  </a:lnTo>
                  <a:lnTo>
                    <a:pt x="1024611" y="1435100"/>
                  </a:lnTo>
                  <a:lnTo>
                    <a:pt x="1022352" y="1473200"/>
                  </a:lnTo>
                  <a:lnTo>
                    <a:pt x="1022352" y="1676400"/>
                  </a:lnTo>
                  <a:close/>
                </a:path>
                <a:path w="1752600" h="2184400">
                  <a:moveTo>
                    <a:pt x="1449809" y="1409700"/>
                  </a:moveTo>
                  <a:lnTo>
                    <a:pt x="1398173" y="1409700"/>
                  </a:lnTo>
                  <a:lnTo>
                    <a:pt x="1390348" y="1397000"/>
                  </a:lnTo>
                  <a:lnTo>
                    <a:pt x="1387478" y="1384300"/>
                  </a:lnTo>
                  <a:lnTo>
                    <a:pt x="1387478" y="1092200"/>
                  </a:lnTo>
                  <a:lnTo>
                    <a:pt x="1384604" y="1079500"/>
                  </a:lnTo>
                  <a:lnTo>
                    <a:pt x="1376770" y="1066800"/>
                  </a:lnTo>
                  <a:lnTo>
                    <a:pt x="1365162" y="1054100"/>
                  </a:lnTo>
                  <a:lnTo>
                    <a:pt x="1574436" y="1054100"/>
                  </a:lnTo>
                  <a:lnTo>
                    <a:pt x="1597933" y="1079500"/>
                  </a:lnTo>
                  <a:lnTo>
                    <a:pt x="1600088" y="1092200"/>
                  </a:lnTo>
                  <a:lnTo>
                    <a:pt x="1482820" y="1092200"/>
                  </a:lnTo>
                  <a:lnTo>
                    <a:pt x="1471212" y="1104900"/>
                  </a:lnTo>
                  <a:lnTo>
                    <a:pt x="1463378" y="1117600"/>
                  </a:lnTo>
                  <a:lnTo>
                    <a:pt x="1460504" y="1130300"/>
                  </a:lnTo>
                  <a:lnTo>
                    <a:pt x="1460504" y="1384300"/>
                  </a:lnTo>
                  <a:lnTo>
                    <a:pt x="1457634" y="1397000"/>
                  </a:lnTo>
                  <a:lnTo>
                    <a:pt x="1449809" y="1409700"/>
                  </a:lnTo>
                  <a:close/>
                </a:path>
                <a:path w="1752600" h="2184400">
                  <a:moveTo>
                    <a:pt x="1595859" y="1485900"/>
                  </a:moveTo>
                  <a:lnTo>
                    <a:pt x="1544224" y="1485900"/>
                  </a:lnTo>
                  <a:lnTo>
                    <a:pt x="1536398" y="1473200"/>
                  </a:lnTo>
                  <a:lnTo>
                    <a:pt x="1533529" y="1460500"/>
                  </a:lnTo>
                  <a:lnTo>
                    <a:pt x="1533529" y="1130300"/>
                  </a:lnTo>
                  <a:lnTo>
                    <a:pt x="1530654" y="1117600"/>
                  </a:lnTo>
                  <a:lnTo>
                    <a:pt x="1522820" y="1104900"/>
                  </a:lnTo>
                  <a:lnTo>
                    <a:pt x="1511213" y="1092200"/>
                  </a:lnTo>
                  <a:lnTo>
                    <a:pt x="1600088" y="1092200"/>
                  </a:lnTo>
                  <a:lnTo>
                    <a:pt x="1606554" y="1130300"/>
                  </a:lnTo>
                  <a:lnTo>
                    <a:pt x="1685664" y="1130300"/>
                  </a:lnTo>
                  <a:lnTo>
                    <a:pt x="1720486" y="1155700"/>
                  </a:lnTo>
                  <a:lnTo>
                    <a:pt x="1743983" y="1193800"/>
                  </a:lnTo>
                  <a:lnTo>
                    <a:pt x="1643067" y="1193800"/>
                  </a:lnTo>
                  <a:lnTo>
                    <a:pt x="1628870" y="1206500"/>
                  </a:lnTo>
                  <a:lnTo>
                    <a:pt x="1617263" y="1206500"/>
                  </a:lnTo>
                  <a:lnTo>
                    <a:pt x="1609429" y="1219200"/>
                  </a:lnTo>
                  <a:lnTo>
                    <a:pt x="1606554" y="1231900"/>
                  </a:lnTo>
                  <a:lnTo>
                    <a:pt x="1606554" y="1460500"/>
                  </a:lnTo>
                  <a:lnTo>
                    <a:pt x="1603685" y="1473200"/>
                  </a:lnTo>
                  <a:lnTo>
                    <a:pt x="1595859" y="1485900"/>
                  </a:lnTo>
                  <a:close/>
                </a:path>
                <a:path w="1752600" h="2184400">
                  <a:moveTo>
                    <a:pt x="839789" y="1384300"/>
                  </a:moveTo>
                  <a:lnTo>
                    <a:pt x="766764" y="1384300"/>
                  </a:lnTo>
                  <a:lnTo>
                    <a:pt x="766764" y="1193800"/>
                  </a:lnTo>
                  <a:lnTo>
                    <a:pt x="769634" y="1181100"/>
                  </a:lnTo>
                  <a:lnTo>
                    <a:pt x="777459" y="1168400"/>
                  </a:lnTo>
                  <a:lnTo>
                    <a:pt x="1048170" y="1168400"/>
                  </a:lnTo>
                  <a:lnTo>
                    <a:pt x="1055995" y="1181100"/>
                  </a:lnTo>
                  <a:lnTo>
                    <a:pt x="1058865" y="1193800"/>
                  </a:lnTo>
                  <a:lnTo>
                    <a:pt x="1058865" y="1231900"/>
                  </a:lnTo>
                  <a:lnTo>
                    <a:pt x="839789" y="1231900"/>
                  </a:lnTo>
                  <a:lnTo>
                    <a:pt x="839789" y="1384300"/>
                  </a:lnTo>
                  <a:close/>
                </a:path>
                <a:path w="1752600" h="2184400">
                  <a:moveTo>
                    <a:pt x="1679579" y="2108200"/>
                  </a:moveTo>
                  <a:lnTo>
                    <a:pt x="1606554" y="2108200"/>
                  </a:lnTo>
                  <a:lnTo>
                    <a:pt x="1606554" y="1892300"/>
                  </a:lnTo>
                  <a:lnTo>
                    <a:pt x="1607303" y="1879600"/>
                  </a:lnTo>
                  <a:lnTo>
                    <a:pt x="1608745" y="1879600"/>
                  </a:lnTo>
                  <a:lnTo>
                    <a:pt x="1679579" y="1689100"/>
                  </a:lnTo>
                  <a:lnTo>
                    <a:pt x="1679579" y="1231900"/>
                  </a:lnTo>
                  <a:lnTo>
                    <a:pt x="1676705" y="1219200"/>
                  </a:lnTo>
                  <a:lnTo>
                    <a:pt x="1668871" y="1206500"/>
                  </a:lnTo>
                  <a:lnTo>
                    <a:pt x="1657263" y="1206500"/>
                  </a:lnTo>
                  <a:lnTo>
                    <a:pt x="1643067" y="1193800"/>
                  </a:lnTo>
                  <a:lnTo>
                    <a:pt x="1743983" y="1193800"/>
                  </a:lnTo>
                  <a:lnTo>
                    <a:pt x="1752604" y="1231900"/>
                  </a:lnTo>
                  <a:lnTo>
                    <a:pt x="1752604" y="1701800"/>
                  </a:lnTo>
                  <a:lnTo>
                    <a:pt x="1751856" y="1701800"/>
                  </a:lnTo>
                  <a:lnTo>
                    <a:pt x="1679579" y="1905000"/>
                  </a:lnTo>
                  <a:lnTo>
                    <a:pt x="1679579" y="2108200"/>
                  </a:lnTo>
                  <a:close/>
                </a:path>
                <a:path w="1752600" h="2184400">
                  <a:moveTo>
                    <a:pt x="1041813" y="1384300"/>
                  </a:moveTo>
                  <a:lnTo>
                    <a:pt x="962768" y="1384300"/>
                  </a:lnTo>
                  <a:lnTo>
                    <a:pt x="967505" y="1371600"/>
                  </a:lnTo>
                  <a:lnTo>
                    <a:pt x="972935" y="1358900"/>
                  </a:lnTo>
                  <a:lnTo>
                    <a:pt x="979049" y="1346200"/>
                  </a:lnTo>
                  <a:lnTo>
                    <a:pt x="985840" y="1333500"/>
                  </a:lnTo>
                  <a:lnTo>
                    <a:pt x="985840" y="1231900"/>
                  </a:lnTo>
                  <a:lnTo>
                    <a:pt x="1058865" y="1231900"/>
                  </a:lnTo>
                  <a:lnTo>
                    <a:pt x="1058865" y="1270000"/>
                  </a:lnTo>
                  <a:lnTo>
                    <a:pt x="1168403" y="1270000"/>
                  </a:lnTo>
                  <a:lnTo>
                    <a:pt x="1168403" y="1295400"/>
                  </a:lnTo>
                  <a:lnTo>
                    <a:pt x="1167367" y="1295400"/>
                  </a:lnTo>
                  <a:lnTo>
                    <a:pt x="1168029" y="1308100"/>
                  </a:lnTo>
                  <a:lnTo>
                    <a:pt x="1168403" y="1308100"/>
                  </a:lnTo>
                  <a:lnTo>
                    <a:pt x="1168403" y="1333500"/>
                  </a:lnTo>
                  <a:lnTo>
                    <a:pt x="1095378" y="1333500"/>
                  </a:lnTo>
                  <a:lnTo>
                    <a:pt x="1056514" y="1358900"/>
                  </a:lnTo>
                  <a:lnTo>
                    <a:pt x="1041813" y="1384300"/>
                  </a:lnTo>
                  <a:close/>
                </a:path>
                <a:path w="1752600" h="2184400">
                  <a:moveTo>
                    <a:pt x="1157708" y="1485900"/>
                  </a:moveTo>
                  <a:lnTo>
                    <a:pt x="1106072" y="1485900"/>
                  </a:lnTo>
                  <a:lnTo>
                    <a:pt x="1098247" y="1473200"/>
                  </a:lnTo>
                  <a:lnTo>
                    <a:pt x="1095378" y="1460500"/>
                  </a:lnTo>
                  <a:lnTo>
                    <a:pt x="1095378" y="1333500"/>
                  </a:lnTo>
                  <a:lnTo>
                    <a:pt x="1168403" y="1333500"/>
                  </a:lnTo>
                  <a:lnTo>
                    <a:pt x="1168403" y="1460500"/>
                  </a:lnTo>
                  <a:lnTo>
                    <a:pt x="1165533" y="1473200"/>
                  </a:lnTo>
                  <a:lnTo>
                    <a:pt x="1157708" y="1485900"/>
                  </a:lnTo>
                  <a:close/>
                </a:path>
                <a:path w="1752600" h="2184400">
                  <a:moveTo>
                    <a:pt x="1277941" y="1371600"/>
                  </a:moveTo>
                  <a:lnTo>
                    <a:pt x="1263729" y="1358900"/>
                  </a:lnTo>
                  <a:lnTo>
                    <a:pt x="1292152" y="1358900"/>
                  </a:lnTo>
                  <a:lnTo>
                    <a:pt x="1277941" y="1371600"/>
                  </a:lnTo>
                  <a:close/>
                </a:path>
                <a:path w="1752600" h="2184400">
                  <a:moveTo>
                    <a:pt x="1423991" y="1422400"/>
                  </a:moveTo>
                  <a:lnTo>
                    <a:pt x="1409779" y="1409700"/>
                  </a:lnTo>
                  <a:lnTo>
                    <a:pt x="1438203" y="1409700"/>
                  </a:lnTo>
                  <a:lnTo>
                    <a:pt x="1423991" y="1422400"/>
                  </a:lnTo>
                  <a:close/>
                </a:path>
                <a:path w="1752600" h="2184400">
                  <a:moveTo>
                    <a:pt x="1099410" y="1816100"/>
                  </a:moveTo>
                  <a:lnTo>
                    <a:pt x="1016200" y="1816100"/>
                  </a:lnTo>
                  <a:lnTo>
                    <a:pt x="974375" y="1752600"/>
                  </a:lnTo>
                  <a:lnTo>
                    <a:pt x="1060881" y="1752600"/>
                  </a:lnTo>
                  <a:lnTo>
                    <a:pt x="1099410" y="1816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305167" y="7827505"/>
              <a:ext cx="219075" cy="2190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830494" y="7243304"/>
              <a:ext cx="1132205" cy="511175"/>
            </a:xfrm>
            <a:custGeom>
              <a:avLst/>
              <a:gdLst/>
              <a:ahLst/>
              <a:cxnLst/>
              <a:rect l="l" t="t" r="r" b="b"/>
              <a:pathLst>
                <a:path w="1132204" h="511175">
                  <a:moveTo>
                    <a:pt x="365125" y="255587"/>
                  </a:moveTo>
                  <a:lnTo>
                    <a:pt x="362458" y="241858"/>
                  </a:lnTo>
                  <a:lnTo>
                    <a:pt x="354431" y="229781"/>
                  </a:lnTo>
                  <a:lnTo>
                    <a:pt x="342353" y="221754"/>
                  </a:lnTo>
                  <a:lnTo>
                    <a:pt x="328612" y="219087"/>
                  </a:lnTo>
                  <a:lnTo>
                    <a:pt x="314883" y="221754"/>
                  </a:lnTo>
                  <a:lnTo>
                    <a:pt x="302806" y="229781"/>
                  </a:lnTo>
                  <a:lnTo>
                    <a:pt x="109537" y="423037"/>
                  </a:lnTo>
                  <a:lnTo>
                    <a:pt x="62331" y="375831"/>
                  </a:lnTo>
                  <a:lnTo>
                    <a:pt x="22783" y="367804"/>
                  </a:lnTo>
                  <a:lnTo>
                    <a:pt x="0" y="401637"/>
                  </a:lnTo>
                  <a:lnTo>
                    <a:pt x="2679" y="415378"/>
                  </a:lnTo>
                  <a:lnTo>
                    <a:pt x="83731" y="500481"/>
                  </a:lnTo>
                  <a:lnTo>
                    <a:pt x="109537" y="511175"/>
                  </a:lnTo>
                  <a:lnTo>
                    <a:pt x="116509" y="510514"/>
                  </a:lnTo>
                  <a:lnTo>
                    <a:pt x="354431" y="281406"/>
                  </a:lnTo>
                  <a:lnTo>
                    <a:pt x="362458" y="269328"/>
                  </a:lnTo>
                  <a:lnTo>
                    <a:pt x="365125" y="255587"/>
                  </a:lnTo>
                  <a:close/>
                </a:path>
                <a:path w="1132204" h="511175">
                  <a:moveTo>
                    <a:pt x="1131887" y="36512"/>
                  </a:moveTo>
                  <a:lnTo>
                    <a:pt x="1129030" y="22301"/>
                  </a:lnTo>
                  <a:lnTo>
                    <a:pt x="1121194" y="10693"/>
                  </a:lnTo>
                  <a:lnTo>
                    <a:pt x="1109586" y="2870"/>
                  </a:lnTo>
                  <a:lnTo>
                    <a:pt x="1095375" y="0"/>
                  </a:lnTo>
                  <a:lnTo>
                    <a:pt x="657225" y="0"/>
                  </a:lnTo>
                  <a:lnTo>
                    <a:pt x="643013" y="2870"/>
                  </a:lnTo>
                  <a:lnTo>
                    <a:pt x="631405" y="10693"/>
                  </a:lnTo>
                  <a:lnTo>
                    <a:pt x="623582" y="22301"/>
                  </a:lnTo>
                  <a:lnTo>
                    <a:pt x="620712" y="36512"/>
                  </a:lnTo>
                  <a:lnTo>
                    <a:pt x="623582" y="50723"/>
                  </a:lnTo>
                  <a:lnTo>
                    <a:pt x="631405" y="62331"/>
                  </a:lnTo>
                  <a:lnTo>
                    <a:pt x="643013" y="70154"/>
                  </a:lnTo>
                  <a:lnTo>
                    <a:pt x="657225" y="73025"/>
                  </a:lnTo>
                  <a:lnTo>
                    <a:pt x="1095375" y="73025"/>
                  </a:lnTo>
                  <a:lnTo>
                    <a:pt x="1109586" y="70154"/>
                  </a:lnTo>
                  <a:lnTo>
                    <a:pt x="1121194" y="62331"/>
                  </a:lnTo>
                  <a:lnTo>
                    <a:pt x="1129030" y="50723"/>
                  </a:lnTo>
                  <a:lnTo>
                    <a:pt x="1131887" y="365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05167" y="7243303"/>
              <a:ext cx="73025" cy="730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159117" y="8484732"/>
              <a:ext cx="219075" cy="730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19791" y="3536873"/>
              <a:ext cx="12233275" cy="5605145"/>
            </a:xfrm>
            <a:custGeom>
              <a:avLst/>
              <a:gdLst/>
              <a:ahLst/>
              <a:cxnLst/>
              <a:rect l="l" t="t" r="r" b="b"/>
              <a:pathLst>
                <a:path w="12233275" h="5605145">
                  <a:moveTo>
                    <a:pt x="1061758" y="1989289"/>
                  </a:moveTo>
                  <a:lnTo>
                    <a:pt x="1060196" y="1981593"/>
                  </a:lnTo>
                  <a:lnTo>
                    <a:pt x="1055954" y="1975307"/>
                  </a:lnTo>
                  <a:lnTo>
                    <a:pt x="1049667" y="1971052"/>
                  </a:lnTo>
                  <a:lnTo>
                    <a:pt x="1041971" y="1969503"/>
                  </a:lnTo>
                  <a:lnTo>
                    <a:pt x="370954" y="1969503"/>
                  </a:lnTo>
                  <a:lnTo>
                    <a:pt x="363258" y="1971052"/>
                  </a:lnTo>
                  <a:lnTo>
                    <a:pt x="356971" y="1975307"/>
                  </a:lnTo>
                  <a:lnTo>
                    <a:pt x="352742" y="1981593"/>
                  </a:lnTo>
                  <a:lnTo>
                    <a:pt x="351193" y="1989289"/>
                  </a:lnTo>
                  <a:lnTo>
                    <a:pt x="352742" y="1996986"/>
                  </a:lnTo>
                  <a:lnTo>
                    <a:pt x="356971" y="2003259"/>
                  </a:lnTo>
                  <a:lnTo>
                    <a:pt x="363258" y="2007501"/>
                  </a:lnTo>
                  <a:lnTo>
                    <a:pt x="370954" y="2009063"/>
                  </a:lnTo>
                  <a:lnTo>
                    <a:pt x="1041971" y="2009063"/>
                  </a:lnTo>
                  <a:lnTo>
                    <a:pt x="1049667" y="2007501"/>
                  </a:lnTo>
                  <a:lnTo>
                    <a:pt x="1055954" y="2003259"/>
                  </a:lnTo>
                  <a:lnTo>
                    <a:pt x="1060196" y="1996986"/>
                  </a:lnTo>
                  <a:lnTo>
                    <a:pt x="1061758" y="1989289"/>
                  </a:lnTo>
                  <a:close/>
                </a:path>
                <a:path w="12233275" h="5605145">
                  <a:moveTo>
                    <a:pt x="1061758" y="1816849"/>
                  </a:moveTo>
                  <a:lnTo>
                    <a:pt x="1060196" y="1809153"/>
                  </a:lnTo>
                  <a:lnTo>
                    <a:pt x="1055954" y="1802866"/>
                  </a:lnTo>
                  <a:lnTo>
                    <a:pt x="1049667" y="1798624"/>
                  </a:lnTo>
                  <a:lnTo>
                    <a:pt x="1041971" y="1797062"/>
                  </a:lnTo>
                  <a:lnTo>
                    <a:pt x="370954" y="1797062"/>
                  </a:lnTo>
                  <a:lnTo>
                    <a:pt x="363258" y="1798624"/>
                  </a:lnTo>
                  <a:lnTo>
                    <a:pt x="356971" y="1802866"/>
                  </a:lnTo>
                  <a:lnTo>
                    <a:pt x="352742" y="1809153"/>
                  </a:lnTo>
                  <a:lnTo>
                    <a:pt x="351193" y="1816849"/>
                  </a:lnTo>
                  <a:lnTo>
                    <a:pt x="352742" y="1824545"/>
                  </a:lnTo>
                  <a:lnTo>
                    <a:pt x="356971" y="1830832"/>
                  </a:lnTo>
                  <a:lnTo>
                    <a:pt x="363258" y="1835073"/>
                  </a:lnTo>
                  <a:lnTo>
                    <a:pt x="370954" y="1836623"/>
                  </a:lnTo>
                  <a:lnTo>
                    <a:pt x="1041971" y="1836623"/>
                  </a:lnTo>
                  <a:lnTo>
                    <a:pt x="1049667" y="1835073"/>
                  </a:lnTo>
                  <a:lnTo>
                    <a:pt x="1055954" y="1830832"/>
                  </a:lnTo>
                  <a:lnTo>
                    <a:pt x="1060196" y="1824545"/>
                  </a:lnTo>
                  <a:lnTo>
                    <a:pt x="1061758" y="1816849"/>
                  </a:lnTo>
                  <a:close/>
                </a:path>
                <a:path w="12233275" h="5605145">
                  <a:moveTo>
                    <a:pt x="1061758" y="1643608"/>
                  </a:moveTo>
                  <a:lnTo>
                    <a:pt x="1060196" y="1635912"/>
                  </a:lnTo>
                  <a:lnTo>
                    <a:pt x="1055954" y="1629638"/>
                  </a:lnTo>
                  <a:lnTo>
                    <a:pt x="1049667" y="1625396"/>
                  </a:lnTo>
                  <a:lnTo>
                    <a:pt x="1041971" y="1623847"/>
                  </a:lnTo>
                  <a:lnTo>
                    <a:pt x="370954" y="1623847"/>
                  </a:lnTo>
                  <a:lnTo>
                    <a:pt x="363258" y="1625396"/>
                  </a:lnTo>
                  <a:lnTo>
                    <a:pt x="356971" y="1629638"/>
                  </a:lnTo>
                  <a:lnTo>
                    <a:pt x="352742" y="1635912"/>
                  </a:lnTo>
                  <a:lnTo>
                    <a:pt x="351193" y="1643608"/>
                  </a:lnTo>
                  <a:lnTo>
                    <a:pt x="352742" y="1651317"/>
                  </a:lnTo>
                  <a:lnTo>
                    <a:pt x="356971" y="1657591"/>
                  </a:lnTo>
                  <a:lnTo>
                    <a:pt x="363258" y="1661833"/>
                  </a:lnTo>
                  <a:lnTo>
                    <a:pt x="370954" y="1663382"/>
                  </a:lnTo>
                  <a:lnTo>
                    <a:pt x="1041971" y="1663382"/>
                  </a:lnTo>
                  <a:lnTo>
                    <a:pt x="1049667" y="1661833"/>
                  </a:lnTo>
                  <a:lnTo>
                    <a:pt x="1055954" y="1657591"/>
                  </a:lnTo>
                  <a:lnTo>
                    <a:pt x="1060196" y="1651317"/>
                  </a:lnTo>
                  <a:lnTo>
                    <a:pt x="1061758" y="1643608"/>
                  </a:lnTo>
                  <a:close/>
                </a:path>
                <a:path w="12233275" h="5605145">
                  <a:moveTo>
                    <a:pt x="1191742" y="442023"/>
                  </a:moveTo>
                  <a:lnTo>
                    <a:pt x="1186764" y="392188"/>
                  </a:lnTo>
                  <a:lnTo>
                    <a:pt x="1172502" y="345744"/>
                  </a:lnTo>
                  <a:lnTo>
                    <a:pt x="1152194" y="307898"/>
                  </a:lnTo>
                  <a:lnTo>
                    <a:pt x="1152194" y="442023"/>
                  </a:lnTo>
                  <a:lnTo>
                    <a:pt x="1149172" y="476923"/>
                  </a:lnTo>
                  <a:lnTo>
                    <a:pt x="1140510" y="509841"/>
                  </a:lnTo>
                  <a:lnTo>
                    <a:pt x="1126820" y="540385"/>
                  </a:lnTo>
                  <a:lnTo>
                    <a:pt x="1108684" y="568185"/>
                  </a:lnTo>
                  <a:lnTo>
                    <a:pt x="1100797" y="541921"/>
                  </a:lnTo>
                  <a:lnTo>
                    <a:pt x="1100023" y="540905"/>
                  </a:lnTo>
                  <a:lnTo>
                    <a:pt x="1084605" y="520700"/>
                  </a:lnTo>
                  <a:lnTo>
                    <a:pt x="1069975" y="511517"/>
                  </a:lnTo>
                  <a:lnTo>
                    <a:pt x="1069975" y="576503"/>
                  </a:lnTo>
                  <a:lnTo>
                    <a:pt x="1069975" y="606983"/>
                  </a:lnTo>
                  <a:lnTo>
                    <a:pt x="1029792" y="631418"/>
                  </a:lnTo>
                  <a:lnTo>
                    <a:pt x="991298" y="643940"/>
                  </a:lnTo>
                  <a:lnTo>
                    <a:pt x="988517" y="644817"/>
                  </a:lnTo>
                  <a:lnTo>
                    <a:pt x="976236" y="646976"/>
                  </a:lnTo>
                  <a:lnTo>
                    <a:pt x="966724" y="648208"/>
                  </a:lnTo>
                  <a:lnTo>
                    <a:pt x="957072" y="648995"/>
                  </a:lnTo>
                  <a:lnTo>
                    <a:pt x="947254" y="649274"/>
                  </a:lnTo>
                  <a:lnTo>
                    <a:pt x="937552" y="649008"/>
                  </a:lnTo>
                  <a:lnTo>
                    <a:pt x="902690" y="643839"/>
                  </a:lnTo>
                  <a:lnTo>
                    <a:pt x="899541" y="643077"/>
                  </a:lnTo>
                  <a:lnTo>
                    <a:pt x="863307" y="630834"/>
                  </a:lnTo>
                  <a:lnTo>
                    <a:pt x="833907" y="614578"/>
                  </a:lnTo>
                  <a:lnTo>
                    <a:pt x="832510" y="613803"/>
                  </a:lnTo>
                  <a:lnTo>
                    <a:pt x="831164" y="612902"/>
                  </a:lnTo>
                  <a:lnTo>
                    <a:pt x="828763" y="611238"/>
                  </a:lnTo>
                  <a:lnTo>
                    <a:pt x="826808" y="609104"/>
                  </a:lnTo>
                  <a:lnTo>
                    <a:pt x="824509" y="607352"/>
                  </a:lnTo>
                  <a:lnTo>
                    <a:pt x="824509" y="576503"/>
                  </a:lnTo>
                  <a:lnTo>
                    <a:pt x="826033" y="568858"/>
                  </a:lnTo>
                  <a:lnTo>
                    <a:pt x="827265" y="562660"/>
                  </a:lnTo>
                  <a:lnTo>
                    <a:pt x="834783" y="551345"/>
                  </a:lnTo>
                  <a:lnTo>
                    <a:pt x="845921" y="543712"/>
                  </a:lnTo>
                  <a:lnTo>
                    <a:pt x="859548" y="540905"/>
                  </a:lnTo>
                  <a:lnTo>
                    <a:pt x="1034935" y="540905"/>
                  </a:lnTo>
                  <a:lnTo>
                    <a:pt x="1048562" y="543712"/>
                  </a:lnTo>
                  <a:lnTo>
                    <a:pt x="1059700" y="551345"/>
                  </a:lnTo>
                  <a:lnTo>
                    <a:pt x="1067219" y="562660"/>
                  </a:lnTo>
                  <a:lnTo>
                    <a:pt x="1069975" y="576503"/>
                  </a:lnTo>
                  <a:lnTo>
                    <a:pt x="1069975" y="511517"/>
                  </a:lnTo>
                  <a:lnTo>
                    <a:pt x="1062024" y="506514"/>
                  </a:lnTo>
                  <a:lnTo>
                    <a:pt x="1034935" y="501345"/>
                  </a:lnTo>
                  <a:lnTo>
                    <a:pt x="1028547" y="501345"/>
                  </a:lnTo>
                  <a:lnTo>
                    <a:pt x="1035799" y="493433"/>
                  </a:lnTo>
                  <a:lnTo>
                    <a:pt x="1045819" y="482473"/>
                  </a:lnTo>
                  <a:lnTo>
                    <a:pt x="1059002" y="460387"/>
                  </a:lnTo>
                  <a:lnTo>
                    <a:pt x="1067422" y="435635"/>
                  </a:lnTo>
                  <a:lnTo>
                    <a:pt x="1070381" y="408813"/>
                  </a:lnTo>
                  <a:lnTo>
                    <a:pt x="1060678" y="360502"/>
                  </a:lnTo>
                  <a:lnTo>
                    <a:pt x="1036370" y="324167"/>
                  </a:lnTo>
                  <a:lnTo>
                    <a:pt x="1034262" y="321030"/>
                  </a:lnTo>
                  <a:lnTo>
                    <a:pt x="1030833" y="318706"/>
                  </a:lnTo>
                  <a:lnTo>
                    <a:pt x="1030833" y="408813"/>
                  </a:lnTo>
                  <a:lnTo>
                    <a:pt x="1024255" y="441718"/>
                  </a:lnTo>
                  <a:lnTo>
                    <a:pt x="1006322" y="468617"/>
                  </a:lnTo>
                  <a:lnTo>
                    <a:pt x="979754" y="486765"/>
                  </a:lnTo>
                  <a:lnTo>
                    <a:pt x="947254" y="493433"/>
                  </a:lnTo>
                  <a:lnTo>
                    <a:pt x="914742" y="486765"/>
                  </a:lnTo>
                  <a:lnTo>
                    <a:pt x="888161" y="468617"/>
                  </a:lnTo>
                  <a:lnTo>
                    <a:pt x="870229" y="441718"/>
                  </a:lnTo>
                  <a:lnTo>
                    <a:pt x="863650" y="408813"/>
                  </a:lnTo>
                  <a:lnTo>
                    <a:pt x="870229" y="375894"/>
                  </a:lnTo>
                  <a:lnTo>
                    <a:pt x="888161" y="348983"/>
                  </a:lnTo>
                  <a:lnTo>
                    <a:pt x="914742" y="330835"/>
                  </a:lnTo>
                  <a:lnTo>
                    <a:pt x="947254" y="324167"/>
                  </a:lnTo>
                  <a:lnTo>
                    <a:pt x="979754" y="330835"/>
                  </a:lnTo>
                  <a:lnTo>
                    <a:pt x="1006322" y="348983"/>
                  </a:lnTo>
                  <a:lnTo>
                    <a:pt x="1024255" y="375894"/>
                  </a:lnTo>
                  <a:lnTo>
                    <a:pt x="1030833" y="408813"/>
                  </a:lnTo>
                  <a:lnTo>
                    <a:pt x="1030833" y="318706"/>
                  </a:lnTo>
                  <a:lnTo>
                    <a:pt x="995121" y="294386"/>
                  </a:lnTo>
                  <a:lnTo>
                    <a:pt x="947254" y="284607"/>
                  </a:lnTo>
                  <a:lnTo>
                    <a:pt x="899363" y="294386"/>
                  </a:lnTo>
                  <a:lnTo>
                    <a:pt x="860209" y="321030"/>
                  </a:lnTo>
                  <a:lnTo>
                    <a:pt x="833793" y="360502"/>
                  </a:lnTo>
                  <a:lnTo>
                    <a:pt x="824103" y="408813"/>
                  </a:lnTo>
                  <a:lnTo>
                    <a:pt x="827062" y="435635"/>
                  </a:lnTo>
                  <a:lnTo>
                    <a:pt x="835482" y="460387"/>
                  </a:lnTo>
                  <a:lnTo>
                    <a:pt x="848664" y="482473"/>
                  </a:lnTo>
                  <a:lnTo>
                    <a:pt x="865936" y="501345"/>
                  </a:lnTo>
                  <a:lnTo>
                    <a:pt x="859548" y="501345"/>
                  </a:lnTo>
                  <a:lnTo>
                    <a:pt x="832307" y="506577"/>
                  </a:lnTo>
                  <a:lnTo>
                    <a:pt x="809637" y="520928"/>
                  </a:lnTo>
                  <a:lnTo>
                    <a:pt x="793483" y="542366"/>
                  </a:lnTo>
                  <a:lnTo>
                    <a:pt x="785736" y="568858"/>
                  </a:lnTo>
                  <a:lnTo>
                    <a:pt x="767321" y="540956"/>
                  </a:lnTo>
                  <a:lnTo>
                    <a:pt x="753389" y="510247"/>
                  </a:lnTo>
                  <a:lnTo>
                    <a:pt x="744588" y="477151"/>
                  </a:lnTo>
                  <a:lnTo>
                    <a:pt x="741514" y="442023"/>
                  </a:lnTo>
                  <a:lnTo>
                    <a:pt x="746950" y="394385"/>
                  </a:lnTo>
                  <a:lnTo>
                    <a:pt x="762457" y="350608"/>
                  </a:lnTo>
                  <a:lnTo>
                    <a:pt x="786765" y="311988"/>
                  </a:lnTo>
                  <a:lnTo>
                    <a:pt x="818642" y="279742"/>
                  </a:lnTo>
                  <a:lnTo>
                    <a:pt x="856843" y="255168"/>
                  </a:lnTo>
                  <a:lnTo>
                    <a:pt x="900125" y="239496"/>
                  </a:lnTo>
                  <a:lnTo>
                    <a:pt x="947254" y="233984"/>
                  </a:lnTo>
                  <a:lnTo>
                    <a:pt x="994194" y="239496"/>
                  </a:lnTo>
                  <a:lnTo>
                    <a:pt x="1037310" y="255168"/>
                  </a:lnTo>
                  <a:lnTo>
                    <a:pt x="1075359" y="279742"/>
                  </a:lnTo>
                  <a:lnTo>
                    <a:pt x="1107122" y="311988"/>
                  </a:lnTo>
                  <a:lnTo>
                    <a:pt x="1131328" y="350608"/>
                  </a:lnTo>
                  <a:lnTo>
                    <a:pt x="1146771" y="394385"/>
                  </a:lnTo>
                  <a:lnTo>
                    <a:pt x="1152194" y="442023"/>
                  </a:lnTo>
                  <a:lnTo>
                    <a:pt x="1152194" y="307898"/>
                  </a:lnTo>
                  <a:lnTo>
                    <a:pt x="1120051" y="267030"/>
                  </a:lnTo>
                  <a:lnTo>
                    <a:pt x="1083856" y="236778"/>
                  </a:lnTo>
                  <a:lnTo>
                    <a:pt x="1042327" y="213918"/>
                  </a:lnTo>
                  <a:lnTo>
                    <a:pt x="996467" y="199466"/>
                  </a:lnTo>
                  <a:lnTo>
                    <a:pt x="947254" y="194424"/>
                  </a:lnTo>
                  <a:lnTo>
                    <a:pt x="897877" y="199466"/>
                  </a:lnTo>
                  <a:lnTo>
                    <a:pt x="851865" y="213918"/>
                  </a:lnTo>
                  <a:lnTo>
                    <a:pt x="810196" y="236778"/>
                  </a:lnTo>
                  <a:lnTo>
                    <a:pt x="773887" y="267030"/>
                  </a:lnTo>
                  <a:lnTo>
                    <a:pt x="743902" y="303682"/>
                  </a:lnTo>
                  <a:lnTo>
                    <a:pt x="721271" y="345744"/>
                  </a:lnTo>
                  <a:lnTo>
                    <a:pt x="706958" y="392188"/>
                  </a:lnTo>
                  <a:lnTo>
                    <a:pt x="701954" y="442023"/>
                  </a:lnTo>
                  <a:lnTo>
                    <a:pt x="708025" y="496112"/>
                  </a:lnTo>
                  <a:lnTo>
                    <a:pt x="725271" y="545871"/>
                  </a:lnTo>
                  <a:lnTo>
                    <a:pt x="752271" y="590181"/>
                  </a:lnTo>
                  <a:lnTo>
                    <a:pt x="787577" y="627849"/>
                  </a:lnTo>
                  <a:lnTo>
                    <a:pt x="788822" y="630072"/>
                  </a:lnTo>
                  <a:lnTo>
                    <a:pt x="790282" y="632193"/>
                  </a:lnTo>
                  <a:lnTo>
                    <a:pt x="796620" y="637311"/>
                  </a:lnTo>
                  <a:lnTo>
                    <a:pt x="801420" y="639889"/>
                  </a:lnTo>
                  <a:lnTo>
                    <a:pt x="805903" y="643051"/>
                  </a:lnTo>
                  <a:lnTo>
                    <a:pt x="844918" y="665607"/>
                  </a:lnTo>
                  <a:lnTo>
                    <a:pt x="848728" y="667385"/>
                  </a:lnTo>
                  <a:lnTo>
                    <a:pt x="852436" y="669226"/>
                  </a:lnTo>
                  <a:lnTo>
                    <a:pt x="889139" y="681075"/>
                  </a:lnTo>
                  <a:lnTo>
                    <a:pt x="893038" y="682028"/>
                  </a:lnTo>
                  <a:lnTo>
                    <a:pt x="896759" y="683336"/>
                  </a:lnTo>
                  <a:lnTo>
                    <a:pt x="935431" y="688492"/>
                  </a:lnTo>
                  <a:lnTo>
                    <a:pt x="947254" y="688822"/>
                  </a:lnTo>
                  <a:lnTo>
                    <a:pt x="959065" y="688492"/>
                  </a:lnTo>
                  <a:lnTo>
                    <a:pt x="997407" y="683374"/>
                  </a:lnTo>
                  <a:lnTo>
                    <a:pt x="1000747" y="682218"/>
                  </a:lnTo>
                  <a:lnTo>
                    <a:pt x="1013040" y="679119"/>
                  </a:lnTo>
                  <a:lnTo>
                    <a:pt x="1044663" y="667842"/>
                  </a:lnTo>
                  <a:lnTo>
                    <a:pt x="1047635" y="666483"/>
                  </a:lnTo>
                  <a:lnTo>
                    <a:pt x="1056233" y="662393"/>
                  </a:lnTo>
                  <a:lnTo>
                    <a:pt x="1064653" y="657999"/>
                  </a:lnTo>
                  <a:lnTo>
                    <a:pt x="1072997" y="653211"/>
                  </a:lnTo>
                  <a:lnTo>
                    <a:pt x="1079271" y="649274"/>
                  </a:lnTo>
                  <a:lnTo>
                    <a:pt x="1080960" y="648220"/>
                  </a:lnTo>
                  <a:lnTo>
                    <a:pt x="1084478" y="645883"/>
                  </a:lnTo>
                  <a:lnTo>
                    <a:pt x="1091463" y="641032"/>
                  </a:lnTo>
                  <a:lnTo>
                    <a:pt x="1097089" y="637933"/>
                  </a:lnTo>
                  <a:lnTo>
                    <a:pt x="1104544" y="631913"/>
                  </a:lnTo>
                  <a:lnTo>
                    <a:pt x="1106360" y="629488"/>
                  </a:lnTo>
                  <a:lnTo>
                    <a:pt x="1107617" y="626808"/>
                  </a:lnTo>
                  <a:lnTo>
                    <a:pt x="1142339" y="589216"/>
                  </a:lnTo>
                  <a:lnTo>
                    <a:pt x="1154988" y="568185"/>
                  </a:lnTo>
                  <a:lnTo>
                    <a:pt x="1168857" y="545134"/>
                  </a:lnTo>
                  <a:lnTo>
                    <a:pt x="1185786" y="495693"/>
                  </a:lnTo>
                  <a:lnTo>
                    <a:pt x="1191742" y="442023"/>
                  </a:lnTo>
                  <a:close/>
                </a:path>
                <a:path w="12233275" h="5605145">
                  <a:moveTo>
                    <a:pt x="1543291" y="1470355"/>
                  </a:moveTo>
                  <a:lnTo>
                    <a:pt x="1541741" y="1462659"/>
                  </a:lnTo>
                  <a:lnTo>
                    <a:pt x="1537500" y="1456372"/>
                  </a:lnTo>
                  <a:lnTo>
                    <a:pt x="1531226" y="1452130"/>
                  </a:lnTo>
                  <a:lnTo>
                    <a:pt x="1523530" y="1450581"/>
                  </a:lnTo>
                  <a:lnTo>
                    <a:pt x="370954" y="1450581"/>
                  </a:lnTo>
                  <a:lnTo>
                    <a:pt x="363258" y="1452130"/>
                  </a:lnTo>
                  <a:lnTo>
                    <a:pt x="356971" y="1456372"/>
                  </a:lnTo>
                  <a:lnTo>
                    <a:pt x="352742" y="1462659"/>
                  </a:lnTo>
                  <a:lnTo>
                    <a:pt x="351193" y="1470355"/>
                  </a:lnTo>
                  <a:lnTo>
                    <a:pt x="352742" y="1478064"/>
                  </a:lnTo>
                  <a:lnTo>
                    <a:pt x="356971" y="1484350"/>
                  </a:lnTo>
                  <a:lnTo>
                    <a:pt x="363258" y="1488592"/>
                  </a:lnTo>
                  <a:lnTo>
                    <a:pt x="370954" y="1490141"/>
                  </a:lnTo>
                  <a:lnTo>
                    <a:pt x="1523530" y="1490141"/>
                  </a:lnTo>
                  <a:lnTo>
                    <a:pt x="1531226" y="1488592"/>
                  </a:lnTo>
                  <a:lnTo>
                    <a:pt x="1537500" y="1484350"/>
                  </a:lnTo>
                  <a:lnTo>
                    <a:pt x="1541741" y="1478064"/>
                  </a:lnTo>
                  <a:lnTo>
                    <a:pt x="1543291" y="1470355"/>
                  </a:lnTo>
                  <a:close/>
                </a:path>
                <a:path w="12233275" h="5605145">
                  <a:moveTo>
                    <a:pt x="1543291" y="1297914"/>
                  </a:moveTo>
                  <a:lnTo>
                    <a:pt x="1541741" y="1290218"/>
                  </a:lnTo>
                  <a:lnTo>
                    <a:pt x="1537500" y="1283931"/>
                  </a:lnTo>
                  <a:lnTo>
                    <a:pt x="1531226" y="1279702"/>
                  </a:lnTo>
                  <a:lnTo>
                    <a:pt x="1523530" y="1278140"/>
                  </a:lnTo>
                  <a:lnTo>
                    <a:pt x="370954" y="1278140"/>
                  </a:lnTo>
                  <a:lnTo>
                    <a:pt x="363258" y="1279702"/>
                  </a:lnTo>
                  <a:lnTo>
                    <a:pt x="356971" y="1283931"/>
                  </a:lnTo>
                  <a:lnTo>
                    <a:pt x="352742" y="1290218"/>
                  </a:lnTo>
                  <a:lnTo>
                    <a:pt x="351193" y="1297914"/>
                  </a:lnTo>
                  <a:lnTo>
                    <a:pt x="352742" y="1305623"/>
                  </a:lnTo>
                  <a:lnTo>
                    <a:pt x="356971" y="1311910"/>
                  </a:lnTo>
                  <a:lnTo>
                    <a:pt x="363258" y="1316151"/>
                  </a:lnTo>
                  <a:lnTo>
                    <a:pt x="370954" y="1317701"/>
                  </a:lnTo>
                  <a:lnTo>
                    <a:pt x="1523530" y="1317701"/>
                  </a:lnTo>
                  <a:lnTo>
                    <a:pt x="1531226" y="1316151"/>
                  </a:lnTo>
                  <a:lnTo>
                    <a:pt x="1537500" y="1311910"/>
                  </a:lnTo>
                  <a:lnTo>
                    <a:pt x="1541741" y="1305623"/>
                  </a:lnTo>
                  <a:lnTo>
                    <a:pt x="1543291" y="1297914"/>
                  </a:lnTo>
                  <a:close/>
                </a:path>
                <a:path w="12233275" h="5605145">
                  <a:moveTo>
                    <a:pt x="1543291" y="1124673"/>
                  </a:moveTo>
                  <a:lnTo>
                    <a:pt x="1541741" y="1116977"/>
                  </a:lnTo>
                  <a:lnTo>
                    <a:pt x="1537500" y="1110691"/>
                  </a:lnTo>
                  <a:lnTo>
                    <a:pt x="1531226" y="1106462"/>
                  </a:lnTo>
                  <a:lnTo>
                    <a:pt x="1523530" y="1104912"/>
                  </a:lnTo>
                  <a:lnTo>
                    <a:pt x="370954" y="1104912"/>
                  </a:lnTo>
                  <a:lnTo>
                    <a:pt x="363258" y="1106462"/>
                  </a:lnTo>
                  <a:lnTo>
                    <a:pt x="356971" y="1110691"/>
                  </a:lnTo>
                  <a:lnTo>
                    <a:pt x="352742" y="1116977"/>
                  </a:lnTo>
                  <a:lnTo>
                    <a:pt x="351193" y="1124673"/>
                  </a:lnTo>
                  <a:lnTo>
                    <a:pt x="352742" y="1132382"/>
                  </a:lnTo>
                  <a:lnTo>
                    <a:pt x="356971" y="1138669"/>
                  </a:lnTo>
                  <a:lnTo>
                    <a:pt x="363258" y="1142911"/>
                  </a:lnTo>
                  <a:lnTo>
                    <a:pt x="370954" y="1144460"/>
                  </a:lnTo>
                  <a:lnTo>
                    <a:pt x="1523530" y="1144460"/>
                  </a:lnTo>
                  <a:lnTo>
                    <a:pt x="1531226" y="1142911"/>
                  </a:lnTo>
                  <a:lnTo>
                    <a:pt x="1537500" y="1138669"/>
                  </a:lnTo>
                  <a:lnTo>
                    <a:pt x="1541741" y="1132382"/>
                  </a:lnTo>
                  <a:lnTo>
                    <a:pt x="1543291" y="1124673"/>
                  </a:lnTo>
                  <a:close/>
                </a:path>
                <a:path w="12233275" h="5605145">
                  <a:moveTo>
                    <a:pt x="1543291" y="952233"/>
                  </a:moveTo>
                  <a:lnTo>
                    <a:pt x="1541741" y="944549"/>
                  </a:lnTo>
                  <a:lnTo>
                    <a:pt x="1537500" y="938263"/>
                  </a:lnTo>
                  <a:lnTo>
                    <a:pt x="1531226" y="934021"/>
                  </a:lnTo>
                  <a:lnTo>
                    <a:pt x="1523530" y="932472"/>
                  </a:lnTo>
                  <a:lnTo>
                    <a:pt x="370954" y="932472"/>
                  </a:lnTo>
                  <a:lnTo>
                    <a:pt x="363258" y="934021"/>
                  </a:lnTo>
                  <a:lnTo>
                    <a:pt x="356971" y="938263"/>
                  </a:lnTo>
                  <a:lnTo>
                    <a:pt x="352742" y="944549"/>
                  </a:lnTo>
                  <a:lnTo>
                    <a:pt x="351193" y="952233"/>
                  </a:lnTo>
                  <a:lnTo>
                    <a:pt x="352742" y="959942"/>
                  </a:lnTo>
                  <a:lnTo>
                    <a:pt x="356971" y="966241"/>
                  </a:lnTo>
                  <a:lnTo>
                    <a:pt x="363258" y="970470"/>
                  </a:lnTo>
                  <a:lnTo>
                    <a:pt x="370954" y="972032"/>
                  </a:lnTo>
                  <a:lnTo>
                    <a:pt x="1523530" y="972032"/>
                  </a:lnTo>
                  <a:lnTo>
                    <a:pt x="1531226" y="970470"/>
                  </a:lnTo>
                  <a:lnTo>
                    <a:pt x="1537500" y="966241"/>
                  </a:lnTo>
                  <a:lnTo>
                    <a:pt x="1541741" y="959942"/>
                  </a:lnTo>
                  <a:lnTo>
                    <a:pt x="1543291" y="952233"/>
                  </a:lnTo>
                  <a:close/>
                </a:path>
                <a:path w="12233275" h="5605145">
                  <a:moveTo>
                    <a:pt x="1543291" y="779018"/>
                  </a:moveTo>
                  <a:lnTo>
                    <a:pt x="1541741" y="771321"/>
                  </a:lnTo>
                  <a:lnTo>
                    <a:pt x="1537500" y="765022"/>
                  </a:lnTo>
                  <a:lnTo>
                    <a:pt x="1531226" y="760780"/>
                  </a:lnTo>
                  <a:lnTo>
                    <a:pt x="1523530" y="759231"/>
                  </a:lnTo>
                  <a:lnTo>
                    <a:pt x="370954" y="759231"/>
                  </a:lnTo>
                  <a:lnTo>
                    <a:pt x="363258" y="760780"/>
                  </a:lnTo>
                  <a:lnTo>
                    <a:pt x="356971" y="765022"/>
                  </a:lnTo>
                  <a:lnTo>
                    <a:pt x="352742" y="771321"/>
                  </a:lnTo>
                  <a:lnTo>
                    <a:pt x="351193" y="779018"/>
                  </a:lnTo>
                  <a:lnTo>
                    <a:pt x="352742" y="786714"/>
                  </a:lnTo>
                  <a:lnTo>
                    <a:pt x="356971" y="793000"/>
                  </a:lnTo>
                  <a:lnTo>
                    <a:pt x="363258" y="797229"/>
                  </a:lnTo>
                  <a:lnTo>
                    <a:pt x="370954" y="798779"/>
                  </a:lnTo>
                  <a:lnTo>
                    <a:pt x="1523530" y="798779"/>
                  </a:lnTo>
                  <a:lnTo>
                    <a:pt x="1531226" y="797229"/>
                  </a:lnTo>
                  <a:lnTo>
                    <a:pt x="1537500" y="793000"/>
                  </a:lnTo>
                  <a:lnTo>
                    <a:pt x="1541741" y="786714"/>
                  </a:lnTo>
                  <a:lnTo>
                    <a:pt x="1543291" y="779018"/>
                  </a:lnTo>
                  <a:close/>
                </a:path>
                <a:path w="12233275" h="5605145">
                  <a:moveTo>
                    <a:pt x="1894484" y="318490"/>
                  </a:moveTo>
                  <a:lnTo>
                    <a:pt x="1894446" y="310642"/>
                  </a:lnTo>
                  <a:lnTo>
                    <a:pt x="1891499" y="303657"/>
                  </a:lnTo>
                  <a:lnTo>
                    <a:pt x="1891004" y="303161"/>
                  </a:lnTo>
                  <a:lnTo>
                    <a:pt x="1886165" y="298297"/>
                  </a:lnTo>
                  <a:lnTo>
                    <a:pt x="1878939" y="295275"/>
                  </a:lnTo>
                  <a:lnTo>
                    <a:pt x="1851888" y="289915"/>
                  </a:lnTo>
                  <a:lnTo>
                    <a:pt x="1851888" y="330238"/>
                  </a:lnTo>
                  <a:lnTo>
                    <a:pt x="1715566" y="1024293"/>
                  </a:lnTo>
                  <a:lnTo>
                    <a:pt x="1715566" y="303161"/>
                  </a:lnTo>
                  <a:lnTo>
                    <a:pt x="1851888" y="330238"/>
                  </a:lnTo>
                  <a:lnTo>
                    <a:pt x="1851888" y="289915"/>
                  </a:lnTo>
                  <a:lnTo>
                    <a:pt x="1715566" y="262839"/>
                  </a:lnTo>
                  <a:lnTo>
                    <a:pt x="1715566" y="168338"/>
                  </a:lnTo>
                  <a:lnTo>
                    <a:pt x="1715566" y="148564"/>
                  </a:lnTo>
                  <a:lnTo>
                    <a:pt x="1714017" y="140868"/>
                  </a:lnTo>
                  <a:lnTo>
                    <a:pt x="1709775" y="134581"/>
                  </a:lnTo>
                  <a:lnTo>
                    <a:pt x="1703489" y="130340"/>
                  </a:lnTo>
                  <a:lnTo>
                    <a:pt x="1695780" y="128778"/>
                  </a:lnTo>
                  <a:lnTo>
                    <a:pt x="1676019" y="128778"/>
                  </a:lnTo>
                  <a:lnTo>
                    <a:pt x="1676019" y="168338"/>
                  </a:lnTo>
                  <a:lnTo>
                    <a:pt x="1676019" y="1535226"/>
                  </a:lnTo>
                  <a:lnTo>
                    <a:pt x="1676019" y="1603019"/>
                  </a:lnTo>
                  <a:lnTo>
                    <a:pt x="1676019" y="2138007"/>
                  </a:lnTo>
                  <a:lnTo>
                    <a:pt x="1489316" y="2138007"/>
                  </a:lnTo>
                  <a:lnTo>
                    <a:pt x="1489316" y="2177542"/>
                  </a:lnTo>
                  <a:lnTo>
                    <a:pt x="1472692" y="2262619"/>
                  </a:lnTo>
                  <a:lnTo>
                    <a:pt x="1048537" y="2177542"/>
                  </a:lnTo>
                  <a:lnTo>
                    <a:pt x="1489316" y="2177542"/>
                  </a:lnTo>
                  <a:lnTo>
                    <a:pt x="1489316" y="2138007"/>
                  </a:lnTo>
                  <a:lnTo>
                    <a:pt x="1145794" y="2138007"/>
                  </a:lnTo>
                  <a:lnTo>
                    <a:pt x="1173810" y="2109724"/>
                  </a:lnTo>
                  <a:lnTo>
                    <a:pt x="1676019" y="1603019"/>
                  </a:lnTo>
                  <a:lnTo>
                    <a:pt x="1676019" y="1535226"/>
                  </a:lnTo>
                  <a:lnTo>
                    <a:pt x="1648333" y="1535226"/>
                  </a:lnTo>
                  <a:lnTo>
                    <a:pt x="1648333" y="1574787"/>
                  </a:lnTo>
                  <a:lnTo>
                    <a:pt x="1118120" y="2109724"/>
                  </a:lnTo>
                  <a:lnTo>
                    <a:pt x="1118120" y="1574787"/>
                  </a:lnTo>
                  <a:lnTo>
                    <a:pt x="1648333" y="1574787"/>
                  </a:lnTo>
                  <a:lnTo>
                    <a:pt x="1648333" y="1535226"/>
                  </a:lnTo>
                  <a:lnTo>
                    <a:pt x="1098346" y="1535226"/>
                  </a:lnTo>
                  <a:lnTo>
                    <a:pt x="1090650" y="1536776"/>
                  </a:lnTo>
                  <a:lnTo>
                    <a:pt x="1084364" y="1541005"/>
                  </a:lnTo>
                  <a:lnTo>
                    <a:pt x="1080135" y="1547291"/>
                  </a:lnTo>
                  <a:lnTo>
                    <a:pt x="1078572" y="1554988"/>
                  </a:lnTo>
                  <a:lnTo>
                    <a:pt x="1078572" y="2138007"/>
                  </a:lnTo>
                  <a:lnTo>
                    <a:pt x="218465" y="2138007"/>
                  </a:lnTo>
                  <a:lnTo>
                    <a:pt x="218465" y="2003856"/>
                  </a:lnTo>
                  <a:lnTo>
                    <a:pt x="218465" y="1282052"/>
                  </a:lnTo>
                  <a:lnTo>
                    <a:pt x="218465" y="168338"/>
                  </a:lnTo>
                  <a:lnTo>
                    <a:pt x="1676019" y="168338"/>
                  </a:lnTo>
                  <a:lnTo>
                    <a:pt x="1676019" y="128778"/>
                  </a:lnTo>
                  <a:lnTo>
                    <a:pt x="1047026" y="128778"/>
                  </a:lnTo>
                  <a:lnTo>
                    <a:pt x="845959" y="88455"/>
                  </a:lnTo>
                  <a:lnTo>
                    <a:pt x="845959" y="128778"/>
                  </a:lnTo>
                  <a:lnTo>
                    <a:pt x="405168" y="128778"/>
                  </a:lnTo>
                  <a:lnTo>
                    <a:pt x="421805" y="43726"/>
                  </a:lnTo>
                  <a:lnTo>
                    <a:pt x="845959" y="128778"/>
                  </a:lnTo>
                  <a:lnTo>
                    <a:pt x="845959" y="88455"/>
                  </a:lnTo>
                  <a:lnTo>
                    <a:pt x="622973" y="43726"/>
                  </a:lnTo>
                  <a:lnTo>
                    <a:pt x="410197" y="1041"/>
                  </a:lnTo>
                  <a:lnTo>
                    <a:pt x="404939" y="0"/>
                  </a:lnTo>
                  <a:lnTo>
                    <a:pt x="399567" y="1041"/>
                  </a:lnTo>
                  <a:lnTo>
                    <a:pt x="390842" y="6908"/>
                  </a:lnTo>
                  <a:lnTo>
                    <a:pt x="387819" y="11442"/>
                  </a:lnTo>
                  <a:lnTo>
                    <a:pt x="386816" y="16624"/>
                  </a:lnTo>
                  <a:lnTo>
                    <a:pt x="364871" y="128778"/>
                  </a:lnTo>
                  <a:lnTo>
                    <a:pt x="198704" y="128778"/>
                  </a:lnTo>
                  <a:lnTo>
                    <a:pt x="190995" y="130340"/>
                  </a:lnTo>
                  <a:lnTo>
                    <a:pt x="184708" y="134581"/>
                  </a:lnTo>
                  <a:lnTo>
                    <a:pt x="180467" y="140868"/>
                  </a:lnTo>
                  <a:lnTo>
                    <a:pt x="178917" y="148564"/>
                  </a:lnTo>
                  <a:lnTo>
                    <a:pt x="178917" y="1076896"/>
                  </a:lnTo>
                  <a:lnTo>
                    <a:pt x="178917" y="1282052"/>
                  </a:lnTo>
                  <a:lnTo>
                    <a:pt x="178917" y="2003856"/>
                  </a:lnTo>
                  <a:lnTo>
                    <a:pt x="42583" y="1976183"/>
                  </a:lnTo>
                  <a:lnTo>
                    <a:pt x="178917" y="1282052"/>
                  </a:lnTo>
                  <a:lnTo>
                    <a:pt x="178917" y="1076896"/>
                  </a:lnTo>
                  <a:lnTo>
                    <a:pt x="0" y="1987829"/>
                  </a:lnTo>
                  <a:lnTo>
                    <a:pt x="25" y="1995665"/>
                  </a:lnTo>
                  <a:lnTo>
                    <a:pt x="2946" y="2002637"/>
                  </a:lnTo>
                  <a:lnTo>
                    <a:pt x="8255" y="2008009"/>
                  </a:lnTo>
                  <a:lnTo>
                    <a:pt x="15468" y="2011045"/>
                  </a:lnTo>
                  <a:lnTo>
                    <a:pt x="178917" y="2044217"/>
                  </a:lnTo>
                  <a:lnTo>
                    <a:pt x="178917" y="2157768"/>
                  </a:lnTo>
                  <a:lnTo>
                    <a:pt x="180467" y="2165464"/>
                  </a:lnTo>
                  <a:lnTo>
                    <a:pt x="184708" y="2171750"/>
                  </a:lnTo>
                  <a:lnTo>
                    <a:pt x="190995" y="2175980"/>
                  </a:lnTo>
                  <a:lnTo>
                    <a:pt x="198704" y="2177542"/>
                  </a:lnTo>
                  <a:lnTo>
                    <a:pt x="847458" y="2177542"/>
                  </a:lnTo>
                  <a:lnTo>
                    <a:pt x="1485696" y="2305558"/>
                  </a:lnTo>
                  <a:lnTo>
                    <a:pt x="1487004" y="2305697"/>
                  </a:lnTo>
                  <a:lnTo>
                    <a:pt x="1492186" y="2305697"/>
                  </a:lnTo>
                  <a:lnTo>
                    <a:pt x="1495996" y="2304554"/>
                  </a:lnTo>
                  <a:lnTo>
                    <a:pt x="1503680" y="2299411"/>
                  </a:lnTo>
                  <a:lnTo>
                    <a:pt x="1506689" y="2294877"/>
                  </a:lnTo>
                  <a:lnTo>
                    <a:pt x="1512989" y="2262619"/>
                  </a:lnTo>
                  <a:lnTo>
                    <a:pt x="1529613" y="2177542"/>
                  </a:lnTo>
                  <a:lnTo>
                    <a:pt x="1695780" y="2177542"/>
                  </a:lnTo>
                  <a:lnTo>
                    <a:pt x="1703489" y="2175980"/>
                  </a:lnTo>
                  <a:lnTo>
                    <a:pt x="1709775" y="2171750"/>
                  </a:lnTo>
                  <a:lnTo>
                    <a:pt x="1714017" y="2165464"/>
                  </a:lnTo>
                  <a:lnTo>
                    <a:pt x="1715566" y="2157768"/>
                  </a:lnTo>
                  <a:lnTo>
                    <a:pt x="1715566" y="2138007"/>
                  </a:lnTo>
                  <a:lnTo>
                    <a:pt x="1715566" y="1603019"/>
                  </a:lnTo>
                  <a:lnTo>
                    <a:pt x="1715566" y="1574787"/>
                  </a:lnTo>
                  <a:lnTo>
                    <a:pt x="1715566" y="1229410"/>
                  </a:lnTo>
                  <a:lnTo>
                    <a:pt x="1755851" y="1024293"/>
                  </a:lnTo>
                  <a:lnTo>
                    <a:pt x="1894484" y="318490"/>
                  </a:lnTo>
                  <a:close/>
                </a:path>
                <a:path w="12233275" h="5605145">
                  <a:moveTo>
                    <a:pt x="3072434" y="5063223"/>
                  </a:moveTo>
                  <a:lnTo>
                    <a:pt x="3043148" y="5033950"/>
                  </a:lnTo>
                  <a:lnTo>
                    <a:pt x="2589923" y="5033950"/>
                  </a:lnTo>
                  <a:lnTo>
                    <a:pt x="2560637" y="5063223"/>
                  </a:lnTo>
                  <a:lnTo>
                    <a:pt x="2560637" y="5072189"/>
                  </a:lnTo>
                  <a:lnTo>
                    <a:pt x="2589923" y="5101475"/>
                  </a:lnTo>
                  <a:lnTo>
                    <a:pt x="3043148" y="5101475"/>
                  </a:lnTo>
                  <a:lnTo>
                    <a:pt x="3072434" y="5072189"/>
                  </a:lnTo>
                  <a:lnTo>
                    <a:pt x="3072434" y="5063223"/>
                  </a:lnTo>
                  <a:close/>
                </a:path>
                <a:path w="12233275" h="5605145">
                  <a:moveTo>
                    <a:pt x="3072434" y="4835309"/>
                  </a:moveTo>
                  <a:lnTo>
                    <a:pt x="3043148" y="4806010"/>
                  </a:lnTo>
                  <a:lnTo>
                    <a:pt x="2589923" y="4806010"/>
                  </a:lnTo>
                  <a:lnTo>
                    <a:pt x="2560637" y="4835309"/>
                  </a:lnTo>
                  <a:lnTo>
                    <a:pt x="2560637" y="4844250"/>
                  </a:lnTo>
                  <a:lnTo>
                    <a:pt x="2589923" y="4873536"/>
                  </a:lnTo>
                  <a:lnTo>
                    <a:pt x="3043148" y="4873536"/>
                  </a:lnTo>
                  <a:lnTo>
                    <a:pt x="3072434" y="4844250"/>
                  </a:lnTo>
                  <a:lnTo>
                    <a:pt x="3072434" y="4835309"/>
                  </a:lnTo>
                  <a:close/>
                </a:path>
                <a:path w="12233275" h="5605145">
                  <a:moveTo>
                    <a:pt x="3072434" y="4607357"/>
                  </a:moveTo>
                  <a:lnTo>
                    <a:pt x="3043148" y="4578070"/>
                  </a:lnTo>
                  <a:lnTo>
                    <a:pt x="2589923" y="4578070"/>
                  </a:lnTo>
                  <a:lnTo>
                    <a:pt x="2560637" y="4607357"/>
                  </a:lnTo>
                  <a:lnTo>
                    <a:pt x="2560637" y="4616310"/>
                  </a:lnTo>
                  <a:lnTo>
                    <a:pt x="2589923" y="4645596"/>
                  </a:lnTo>
                  <a:lnTo>
                    <a:pt x="3043148" y="4645596"/>
                  </a:lnTo>
                  <a:lnTo>
                    <a:pt x="3072434" y="4616310"/>
                  </a:lnTo>
                  <a:lnTo>
                    <a:pt x="3072434" y="4607357"/>
                  </a:lnTo>
                  <a:close/>
                </a:path>
                <a:path w="12233275" h="5605145">
                  <a:moveTo>
                    <a:pt x="3072434" y="4379430"/>
                  </a:moveTo>
                  <a:lnTo>
                    <a:pt x="3043148" y="4350143"/>
                  </a:lnTo>
                  <a:lnTo>
                    <a:pt x="2589923" y="4350143"/>
                  </a:lnTo>
                  <a:lnTo>
                    <a:pt x="2560637" y="4379430"/>
                  </a:lnTo>
                  <a:lnTo>
                    <a:pt x="2560637" y="4388383"/>
                  </a:lnTo>
                  <a:lnTo>
                    <a:pt x="2589923" y="4417669"/>
                  </a:lnTo>
                  <a:lnTo>
                    <a:pt x="3043148" y="4417669"/>
                  </a:lnTo>
                  <a:lnTo>
                    <a:pt x="3072434" y="4388383"/>
                  </a:lnTo>
                  <a:lnTo>
                    <a:pt x="3072434" y="4379430"/>
                  </a:lnTo>
                  <a:close/>
                </a:path>
                <a:path w="12233275" h="5605145">
                  <a:moveTo>
                    <a:pt x="3072434" y="4151490"/>
                  </a:moveTo>
                  <a:lnTo>
                    <a:pt x="3043148" y="4122204"/>
                  </a:lnTo>
                  <a:lnTo>
                    <a:pt x="2589923" y="4122204"/>
                  </a:lnTo>
                  <a:lnTo>
                    <a:pt x="2560637" y="4151490"/>
                  </a:lnTo>
                  <a:lnTo>
                    <a:pt x="2560637" y="4160443"/>
                  </a:lnTo>
                  <a:lnTo>
                    <a:pt x="2589923" y="4189730"/>
                  </a:lnTo>
                  <a:lnTo>
                    <a:pt x="3043148" y="4189730"/>
                  </a:lnTo>
                  <a:lnTo>
                    <a:pt x="3072434" y="4160443"/>
                  </a:lnTo>
                  <a:lnTo>
                    <a:pt x="3072434" y="4151490"/>
                  </a:lnTo>
                  <a:close/>
                </a:path>
                <a:path w="12233275" h="5605145">
                  <a:moveTo>
                    <a:pt x="4013403" y="5063223"/>
                  </a:moveTo>
                  <a:lnTo>
                    <a:pt x="3984117" y="5033950"/>
                  </a:lnTo>
                  <a:lnTo>
                    <a:pt x="3530904" y="5033950"/>
                  </a:lnTo>
                  <a:lnTo>
                    <a:pt x="3501593" y="5063223"/>
                  </a:lnTo>
                  <a:lnTo>
                    <a:pt x="3501593" y="5072189"/>
                  </a:lnTo>
                  <a:lnTo>
                    <a:pt x="3530904" y="5101475"/>
                  </a:lnTo>
                  <a:lnTo>
                    <a:pt x="3984117" y="5101475"/>
                  </a:lnTo>
                  <a:lnTo>
                    <a:pt x="4013403" y="5072189"/>
                  </a:lnTo>
                  <a:lnTo>
                    <a:pt x="4013403" y="5063223"/>
                  </a:lnTo>
                  <a:close/>
                </a:path>
                <a:path w="12233275" h="5605145">
                  <a:moveTo>
                    <a:pt x="4013403" y="4835309"/>
                  </a:moveTo>
                  <a:lnTo>
                    <a:pt x="3984117" y="4806010"/>
                  </a:lnTo>
                  <a:lnTo>
                    <a:pt x="3530904" y="4806010"/>
                  </a:lnTo>
                  <a:lnTo>
                    <a:pt x="3501593" y="4835309"/>
                  </a:lnTo>
                  <a:lnTo>
                    <a:pt x="3501593" y="4844250"/>
                  </a:lnTo>
                  <a:lnTo>
                    <a:pt x="3530904" y="4873536"/>
                  </a:lnTo>
                  <a:lnTo>
                    <a:pt x="3984117" y="4873536"/>
                  </a:lnTo>
                  <a:lnTo>
                    <a:pt x="4013403" y="4844250"/>
                  </a:lnTo>
                  <a:lnTo>
                    <a:pt x="4013403" y="4835309"/>
                  </a:lnTo>
                  <a:close/>
                </a:path>
                <a:path w="12233275" h="5605145">
                  <a:moveTo>
                    <a:pt x="4013403" y="4607357"/>
                  </a:moveTo>
                  <a:lnTo>
                    <a:pt x="3984117" y="4578070"/>
                  </a:lnTo>
                  <a:lnTo>
                    <a:pt x="3530904" y="4578070"/>
                  </a:lnTo>
                  <a:lnTo>
                    <a:pt x="3501593" y="4607357"/>
                  </a:lnTo>
                  <a:lnTo>
                    <a:pt x="3501593" y="4616310"/>
                  </a:lnTo>
                  <a:lnTo>
                    <a:pt x="3530904" y="4645596"/>
                  </a:lnTo>
                  <a:lnTo>
                    <a:pt x="3984117" y="4645596"/>
                  </a:lnTo>
                  <a:lnTo>
                    <a:pt x="4013403" y="4616310"/>
                  </a:lnTo>
                  <a:lnTo>
                    <a:pt x="4013403" y="4607357"/>
                  </a:lnTo>
                  <a:close/>
                </a:path>
                <a:path w="12233275" h="5605145">
                  <a:moveTo>
                    <a:pt x="4013403" y="4379430"/>
                  </a:moveTo>
                  <a:lnTo>
                    <a:pt x="3984117" y="4350143"/>
                  </a:lnTo>
                  <a:lnTo>
                    <a:pt x="3530904" y="4350143"/>
                  </a:lnTo>
                  <a:lnTo>
                    <a:pt x="3501593" y="4379430"/>
                  </a:lnTo>
                  <a:lnTo>
                    <a:pt x="3501593" y="4388383"/>
                  </a:lnTo>
                  <a:lnTo>
                    <a:pt x="3530904" y="4417669"/>
                  </a:lnTo>
                  <a:lnTo>
                    <a:pt x="3984117" y="4417669"/>
                  </a:lnTo>
                  <a:lnTo>
                    <a:pt x="4013403" y="4388383"/>
                  </a:lnTo>
                  <a:lnTo>
                    <a:pt x="4013403" y="4379430"/>
                  </a:lnTo>
                  <a:close/>
                </a:path>
                <a:path w="12233275" h="5605145">
                  <a:moveTo>
                    <a:pt x="4013403" y="4151490"/>
                  </a:moveTo>
                  <a:lnTo>
                    <a:pt x="3984117" y="4122204"/>
                  </a:lnTo>
                  <a:lnTo>
                    <a:pt x="3530904" y="4122204"/>
                  </a:lnTo>
                  <a:lnTo>
                    <a:pt x="3501593" y="4151490"/>
                  </a:lnTo>
                  <a:lnTo>
                    <a:pt x="3501593" y="4160443"/>
                  </a:lnTo>
                  <a:lnTo>
                    <a:pt x="3530904" y="4189730"/>
                  </a:lnTo>
                  <a:lnTo>
                    <a:pt x="3984117" y="4189730"/>
                  </a:lnTo>
                  <a:lnTo>
                    <a:pt x="4013403" y="4160443"/>
                  </a:lnTo>
                  <a:lnTo>
                    <a:pt x="4013403" y="4151490"/>
                  </a:lnTo>
                  <a:close/>
                </a:path>
                <a:path w="12233275" h="5605145">
                  <a:moveTo>
                    <a:pt x="4453687" y="4114342"/>
                  </a:moveTo>
                  <a:lnTo>
                    <a:pt x="4441215" y="4068038"/>
                  </a:lnTo>
                  <a:lnTo>
                    <a:pt x="4412005" y="4030002"/>
                  </a:lnTo>
                  <a:lnTo>
                    <a:pt x="4386123" y="4012603"/>
                  </a:lnTo>
                  <a:lnTo>
                    <a:pt x="4386123" y="4118775"/>
                  </a:lnTo>
                  <a:lnTo>
                    <a:pt x="4386123" y="5485866"/>
                  </a:lnTo>
                  <a:lnTo>
                    <a:pt x="4367403" y="5523776"/>
                  </a:lnTo>
                  <a:lnTo>
                    <a:pt x="4334624" y="5537378"/>
                  </a:lnTo>
                  <a:lnTo>
                    <a:pt x="2241270" y="5537378"/>
                  </a:lnTo>
                  <a:lnTo>
                    <a:pt x="2203361" y="5518670"/>
                  </a:lnTo>
                  <a:lnTo>
                    <a:pt x="2189759" y="5485866"/>
                  </a:lnTo>
                  <a:lnTo>
                    <a:pt x="2189759" y="4118775"/>
                  </a:lnTo>
                  <a:lnTo>
                    <a:pt x="2208479" y="4080865"/>
                  </a:lnTo>
                  <a:lnTo>
                    <a:pt x="2241270" y="4067264"/>
                  </a:lnTo>
                  <a:lnTo>
                    <a:pt x="2312873" y="4067264"/>
                  </a:lnTo>
                  <a:lnTo>
                    <a:pt x="2312873" y="5361559"/>
                  </a:lnTo>
                  <a:lnTo>
                    <a:pt x="2313724" y="5365877"/>
                  </a:lnTo>
                  <a:lnTo>
                    <a:pt x="2342159" y="5390858"/>
                  </a:lnTo>
                  <a:lnTo>
                    <a:pt x="3283127" y="5390858"/>
                  </a:lnTo>
                  <a:lnTo>
                    <a:pt x="3290913" y="5390858"/>
                  </a:lnTo>
                  <a:lnTo>
                    <a:pt x="4231894" y="5390858"/>
                  </a:lnTo>
                  <a:lnTo>
                    <a:pt x="4236199" y="5389994"/>
                  </a:lnTo>
                  <a:lnTo>
                    <a:pt x="4261180" y="5361559"/>
                  </a:lnTo>
                  <a:lnTo>
                    <a:pt x="4261180" y="5323332"/>
                  </a:lnTo>
                  <a:lnTo>
                    <a:pt x="4261180" y="4067264"/>
                  </a:lnTo>
                  <a:lnTo>
                    <a:pt x="4334624" y="4067264"/>
                  </a:lnTo>
                  <a:lnTo>
                    <a:pt x="4338193" y="4067619"/>
                  </a:lnTo>
                  <a:lnTo>
                    <a:pt x="4372521" y="4085983"/>
                  </a:lnTo>
                  <a:lnTo>
                    <a:pt x="4386123" y="4118775"/>
                  </a:lnTo>
                  <a:lnTo>
                    <a:pt x="4386123" y="4012603"/>
                  </a:lnTo>
                  <a:lnTo>
                    <a:pt x="4347019" y="4000538"/>
                  </a:lnTo>
                  <a:lnTo>
                    <a:pt x="4339044" y="3999750"/>
                  </a:lnTo>
                  <a:lnTo>
                    <a:pt x="4261180" y="3999750"/>
                  </a:lnTo>
                  <a:lnTo>
                    <a:pt x="4261180" y="3853142"/>
                  </a:lnTo>
                  <a:lnTo>
                    <a:pt x="4261180" y="3814902"/>
                  </a:lnTo>
                  <a:lnTo>
                    <a:pt x="4260316" y="3810597"/>
                  </a:lnTo>
                  <a:lnTo>
                    <a:pt x="4231945" y="3785628"/>
                  </a:lnTo>
                  <a:lnTo>
                    <a:pt x="4193641" y="3785628"/>
                  </a:lnTo>
                  <a:lnTo>
                    <a:pt x="4193641" y="3853142"/>
                  </a:lnTo>
                  <a:lnTo>
                    <a:pt x="4193641" y="5323332"/>
                  </a:lnTo>
                  <a:lnTo>
                    <a:pt x="3321393" y="5323332"/>
                  </a:lnTo>
                  <a:lnTo>
                    <a:pt x="3321367" y="4036364"/>
                  </a:lnTo>
                  <a:lnTo>
                    <a:pt x="3326917" y="3991851"/>
                  </a:lnTo>
                  <a:lnTo>
                    <a:pt x="3343071" y="3950030"/>
                  </a:lnTo>
                  <a:lnTo>
                    <a:pt x="3368903" y="3913378"/>
                  </a:lnTo>
                  <a:lnTo>
                    <a:pt x="3402876" y="3884079"/>
                  </a:lnTo>
                  <a:lnTo>
                    <a:pt x="3442932" y="3863898"/>
                  </a:lnTo>
                  <a:lnTo>
                    <a:pt x="3486670" y="3854043"/>
                  </a:lnTo>
                  <a:lnTo>
                    <a:pt x="3504641" y="3853142"/>
                  </a:lnTo>
                  <a:lnTo>
                    <a:pt x="4193641" y="3853142"/>
                  </a:lnTo>
                  <a:lnTo>
                    <a:pt x="4193641" y="3785628"/>
                  </a:lnTo>
                  <a:lnTo>
                    <a:pt x="3496411" y="3785628"/>
                  </a:lnTo>
                  <a:lnTo>
                    <a:pt x="3488232" y="3786035"/>
                  </a:lnTo>
                  <a:lnTo>
                    <a:pt x="3447669" y="3792093"/>
                  </a:lnTo>
                  <a:lnTo>
                    <a:pt x="3401110" y="3807930"/>
                  </a:lnTo>
                  <a:lnTo>
                    <a:pt x="3358540" y="3832517"/>
                  </a:lnTo>
                  <a:lnTo>
                    <a:pt x="3321570" y="3864940"/>
                  </a:lnTo>
                  <a:lnTo>
                    <a:pt x="3291636" y="3903942"/>
                  </a:lnTo>
                  <a:lnTo>
                    <a:pt x="3287014" y="3911701"/>
                  </a:lnTo>
                  <a:lnTo>
                    <a:pt x="3286633" y="3910977"/>
                  </a:lnTo>
                  <a:lnTo>
                    <a:pt x="3257981" y="3871023"/>
                  </a:lnTo>
                  <a:lnTo>
                    <a:pt x="3252660" y="3865168"/>
                  </a:lnTo>
                  <a:lnTo>
                    <a:pt x="3252660" y="4036364"/>
                  </a:lnTo>
                  <a:lnTo>
                    <a:pt x="3252660" y="5323332"/>
                  </a:lnTo>
                  <a:lnTo>
                    <a:pt x="2380411" y="5323332"/>
                  </a:lnTo>
                  <a:lnTo>
                    <a:pt x="2380411" y="3853142"/>
                  </a:lnTo>
                  <a:lnTo>
                    <a:pt x="3069412" y="3853142"/>
                  </a:lnTo>
                  <a:lnTo>
                    <a:pt x="3078416" y="3853370"/>
                  </a:lnTo>
                  <a:lnTo>
                    <a:pt x="3122587" y="3861079"/>
                  </a:lnTo>
                  <a:lnTo>
                    <a:pt x="3163570" y="3879265"/>
                  </a:lnTo>
                  <a:lnTo>
                    <a:pt x="3198939" y="3906863"/>
                  </a:lnTo>
                  <a:lnTo>
                    <a:pt x="3226536" y="3942219"/>
                  </a:lnTo>
                  <a:lnTo>
                    <a:pt x="3244735" y="3983202"/>
                  </a:lnTo>
                  <a:lnTo>
                    <a:pt x="3252432" y="4027360"/>
                  </a:lnTo>
                  <a:lnTo>
                    <a:pt x="3252660" y="4036364"/>
                  </a:lnTo>
                  <a:lnTo>
                    <a:pt x="3252660" y="3865168"/>
                  </a:lnTo>
                  <a:lnTo>
                    <a:pt x="3222091" y="3837406"/>
                  </a:lnTo>
                  <a:lnTo>
                    <a:pt x="3180334" y="3811435"/>
                  </a:lnTo>
                  <a:lnTo>
                    <a:pt x="3134322" y="3794087"/>
                  </a:lnTo>
                  <a:lnTo>
                    <a:pt x="3085820" y="3786035"/>
                  </a:lnTo>
                  <a:lnTo>
                    <a:pt x="2342159" y="3785616"/>
                  </a:lnTo>
                  <a:lnTo>
                    <a:pt x="2337854" y="3786467"/>
                  </a:lnTo>
                  <a:lnTo>
                    <a:pt x="2312873" y="3814902"/>
                  </a:lnTo>
                  <a:lnTo>
                    <a:pt x="2312873" y="3999750"/>
                  </a:lnTo>
                  <a:lnTo>
                    <a:pt x="2236838" y="3999750"/>
                  </a:lnTo>
                  <a:lnTo>
                    <a:pt x="2190534" y="4012196"/>
                  </a:lnTo>
                  <a:lnTo>
                    <a:pt x="2152497" y="4041394"/>
                  </a:lnTo>
                  <a:lnTo>
                    <a:pt x="2128520" y="4082910"/>
                  </a:lnTo>
                  <a:lnTo>
                    <a:pt x="2122233" y="4114342"/>
                  </a:lnTo>
                  <a:lnTo>
                    <a:pt x="2122233" y="5490311"/>
                  </a:lnTo>
                  <a:lnTo>
                    <a:pt x="2134692" y="5536616"/>
                  </a:lnTo>
                  <a:lnTo>
                    <a:pt x="2163889" y="5574639"/>
                  </a:lnTo>
                  <a:lnTo>
                    <a:pt x="2205405" y="5598617"/>
                  </a:lnTo>
                  <a:lnTo>
                    <a:pt x="2236851" y="5604903"/>
                  </a:lnTo>
                  <a:lnTo>
                    <a:pt x="4339069" y="5604903"/>
                  </a:lnTo>
                  <a:lnTo>
                    <a:pt x="4385373" y="5592457"/>
                  </a:lnTo>
                  <a:lnTo>
                    <a:pt x="4423410" y="5563260"/>
                  </a:lnTo>
                  <a:lnTo>
                    <a:pt x="4447387" y="5521731"/>
                  </a:lnTo>
                  <a:lnTo>
                    <a:pt x="4453687" y="5490311"/>
                  </a:lnTo>
                  <a:lnTo>
                    <a:pt x="4453687" y="4114342"/>
                  </a:lnTo>
                  <a:close/>
                </a:path>
                <a:path w="12233275" h="5605145">
                  <a:moveTo>
                    <a:pt x="5478043" y="945070"/>
                  </a:moveTo>
                  <a:lnTo>
                    <a:pt x="5473903" y="924547"/>
                  </a:lnTo>
                  <a:lnTo>
                    <a:pt x="5462600" y="907796"/>
                  </a:lnTo>
                  <a:lnTo>
                    <a:pt x="5445836" y="896493"/>
                  </a:lnTo>
                  <a:lnTo>
                    <a:pt x="5425300" y="892352"/>
                  </a:lnTo>
                  <a:lnTo>
                    <a:pt x="4982235" y="892352"/>
                  </a:lnTo>
                  <a:lnTo>
                    <a:pt x="4961699" y="896493"/>
                  </a:lnTo>
                  <a:lnTo>
                    <a:pt x="4944935" y="907796"/>
                  </a:lnTo>
                  <a:lnTo>
                    <a:pt x="4933632" y="924547"/>
                  </a:lnTo>
                  <a:lnTo>
                    <a:pt x="4929492" y="945070"/>
                  </a:lnTo>
                  <a:lnTo>
                    <a:pt x="4933632" y="965581"/>
                  </a:lnTo>
                  <a:lnTo>
                    <a:pt x="4944935" y="982332"/>
                  </a:lnTo>
                  <a:lnTo>
                    <a:pt x="4961699" y="993635"/>
                  </a:lnTo>
                  <a:lnTo>
                    <a:pt x="4982235" y="997775"/>
                  </a:lnTo>
                  <a:lnTo>
                    <a:pt x="5425300" y="997775"/>
                  </a:lnTo>
                  <a:lnTo>
                    <a:pt x="5445836" y="993635"/>
                  </a:lnTo>
                  <a:lnTo>
                    <a:pt x="5462600" y="982332"/>
                  </a:lnTo>
                  <a:lnTo>
                    <a:pt x="5473903" y="965581"/>
                  </a:lnTo>
                  <a:lnTo>
                    <a:pt x="5478043" y="945070"/>
                  </a:lnTo>
                  <a:close/>
                </a:path>
                <a:path w="12233275" h="5605145">
                  <a:moveTo>
                    <a:pt x="5527713" y="1109941"/>
                  </a:moveTo>
                  <a:lnTo>
                    <a:pt x="5523573" y="1089431"/>
                  </a:lnTo>
                  <a:lnTo>
                    <a:pt x="5512270" y="1072680"/>
                  </a:lnTo>
                  <a:lnTo>
                    <a:pt x="5495506" y="1061377"/>
                  </a:lnTo>
                  <a:lnTo>
                    <a:pt x="5474970" y="1057236"/>
                  </a:lnTo>
                  <a:lnTo>
                    <a:pt x="4639729" y="1057236"/>
                  </a:lnTo>
                  <a:lnTo>
                    <a:pt x="4619193" y="1061377"/>
                  </a:lnTo>
                  <a:lnTo>
                    <a:pt x="4602429" y="1072680"/>
                  </a:lnTo>
                  <a:lnTo>
                    <a:pt x="4591126" y="1089431"/>
                  </a:lnTo>
                  <a:lnTo>
                    <a:pt x="4586973" y="1109941"/>
                  </a:lnTo>
                  <a:lnTo>
                    <a:pt x="4591126" y="1130465"/>
                  </a:lnTo>
                  <a:lnTo>
                    <a:pt x="4602429" y="1147216"/>
                  </a:lnTo>
                  <a:lnTo>
                    <a:pt x="4619193" y="1158519"/>
                  </a:lnTo>
                  <a:lnTo>
                    <a:pt x="4639729" y="1162659"/>
                  </a:lnTo>
                  <a:lnTo>
                    <a:pt x="5474970" y="1162659"/>
                  </a:lnTo>
                  <a:lnTo>
                    <a:pt x="5495506" y="1158519"/>
                  </a:lnTo>
                  <a:lnTo>
                    <a:pt x="5512270" y="1147216"/>
                  </a:lnTo>
                  <a:lnTo>
                    <a:pt x="5523573" y="1130465"/>
                  </a:lnTo>
                  <a:lnTo>
                    <a:pt x="5527713" y="1109941"/>
                  </a:lnTo>
                  <a:close/>
                </a:path>
                <a:path w="12233275" h="5605145">
                  <a:moveTo>
                    <a:pt x="5527726" y="1276540"/>
                  </a:moveTo>
                  <a:lnTo>
                    <a:pt x="5523573" y="1256017"/>
                  </a:lnTo>
                  <a:lnTo>
                    <a:pt x="5512270" y="1239266"/>
                  </a:lnTo>
                  <a:lnTo>
                    <a:pt x="5495506" y="1227963"/>
                  </a:lnTo>
                  <a:lnTo>
                    <a:pt x="5474982" y="1223822"/>
                  </a:lnTo>
                  <a:lnTo>
                    <a:pt x="4824285" y="1223822"/>
                  </a:lnTo>
                  <a:lnTo>
                    <a:pt x="4803762" y="1227963"/>
                  </a:lnTo>
                  <a:lnTo>
                    <a:pt x="4786998" y="1239266"/>
                  </a:lnTo>
                  <a:lnTo>
                    <a:pt x="4775695" y="1256017"/>
                  </a:lnTo>
                  <a:lnTo>
                    <a:pt x="4771542" y="1276540"/>
                  </a:lnTo>
                  <a:lnTo>
                    <a:pt x="4775695" y="1297051"/>
                  </a:lnTo>
                  <a:lnTo>
                    <a:pt x="4786998" y="1313802"/>
                  </a:lnTo>
                  <a:lnTo>
                    <a:pt x="4803762" y="1325105"/>
                  </a:lnTo>
                  <a:lnTo>
                    <a:pt x="4824285" y="1329245"/>
                  </a:lnTo>
                  <a:lnTo>
                    <a:pt x="5474982" y="1329245"/>
                  </a:lnTo>
                  <a:lnTo>
                    <a:pt x="5495506" y="1325105"/>
                  </a:lnTo>
                  <a:lnTo>
                    <a:pt x="5512270" y="1313802"/>
                  </a:lnTo>
                  <a:lnTo>
                    <a:pt x="5523573" y="1297051"/>
                  </a:lnTo>
                  <a:lnTo>
                    <a:pt x="5527726" y="1276540"/>
                  </a:lnTo>
                  <a:close/>
                </a:path>
                <a:path w="12233275" h="5605145">
                  <a:moveTo>
                    <a:pt x="6935127" y="779386"/>
                  </a:moveTo>
                  <a:lnTo>
                    <a:pt x="6916725" y="735215"/>
                  </a:lnTo>
                  <a:lnTo>
                    <a:pt x="6882549" y="722642"/>
                  </a:lnTo>
                  <a:lnTo>
                    <a:pt x="5295011" y="722642"/>
                  </a:lnTo>
                  <a:lnTo>
                    <a:pt x="5206593" y="501065"/>
                  </a:lnTo>
                  <a:lnTo>
                    <a:pt x="5198592" y="487426"/>
                  </a:lnTo>
                  <a:lnTo>
                    <a:pt x="5187188" y="476961"/>
                  </a:lnTo>
                  <a:lnTo>
                    <a:pt x="5173230" y="470242"/>
                  </a:lnTo>
                  <a:lnTo>
                    <a:pt x="5157597" y="467880"/>
                  </a:lnTo>
                  <a:lnTo>
                    <a:pt x="4882146" y="467880"/>
                  </a:lnTo>
                  <a:lnTo>
                    <a:pt x="4861611" y="472020"/>
                  </a:lnTo>
                  <a:lnTo>
                    <a:pt x="4844847" y="483323"/>
                  </a:lnTo>
                  <a:lnTo>
                    <a:pt x="4833544" y="500075"/>
                  </a:lnTo>
                  <a:lnTo>
                    <a:pt x="4829391" y="520585"/>
                  </a:lnTo>
                  <a:lnTo>
                    <a:pt x="4833544" y="541108"/>
                  </a:lnTo>
                  <a:lnTo>
                    <a:pt x="4844847" y="557872"/>
                  </a:lnTo>
                  <a:lnTo>
                    <a:pt x="4861611" y="569163"/>
                  </a:lnTo>
                  <a:lnTo>
                    <a:pt x="4882146" y="573316"/>
                  </a:lnTo>
                  <a:lnTo>
                    <a:pt x="5121834" y="573316"/>
                  </a:lnTo>
                  <a:lnTo>
                    <a:pt x="5206504" y="785482"/>
                  </a:lnTo>
                  <a:lnTo>
                    <a:pt x="5206504" y="821817"/>
                  </a:lnTo>
                  <a:lnTo>
                    <a:pt x="5210645" y="842327"/>
                  </a:lnTo>
                  <a:lnTo>
                    <a:pt x="5221948" y="859078"/>
                  </a:lnTo>
                  <a:lnTo>
                    <a:pt x="5238724" y="870381"/>
                  </a:lnTo>
                  <a:lnTo>
                    <a:pt x="5259248" y="874522"/>
                  </a:lnTo>
                  <a:lnTo>
                    <a:pt x="5278386" y="870940"/>
                  </a:lnTo>
                  <a:lnTo>
                    <a:pt x="5294388" y="861098"/>
                  </a:lnTo>
                  <a:lnTo>
                    <a:pt x="5305907" y="846366"/>
                  </a:lnTo>
                  <a:lnTo>
                    <a:pt x="5311597" y="828078"/>
                  </a:lnTo>
                  <a:lnTo>
                    <a:pt x="6809994" y="828078"/>
                  </a:lnTo>
                  <a:lnTo>
                    <a:pt x="6577698" y="1544497"/>
                  </a:lnTo>
                  <a:lnTo>
                    <a:pt x="5311445" y="1544497"/>
                  </a:lnTo>
                  <a:lnTo>
                    <a:pt x="5309527" y="1535899"/>
                  </a:lnTo>
                  <a:lnTo>
                    <a:pt x="5306276" y="1527898"/>
                  </a:lnTo>
                  <a:lnTo>
                    <a:pt x="5301805" y="1520621"/>
                  </a:lnTo>
                  <a:lnTo>
                    <a:pt x="5296243" y="1514182"/>
                  </a:lnTo>
                  <a:lnTo>
                    <a:pt x="5417236" y="1514182"/>
                  </a:lnTo>
                  <a:lnTo>
                    <a:pt x="5437771" y="1510042"/>
                  </a:lnTo>
                  <a:lnTo>
                    <a:pt x="5454535" y="1498739"/>
                  </a:lnTo>
                  <a:lnTo>
                    <a:pt x="5465838" y="1481988"/>
                  </a:lnTo>
                  <a:lnTo>
                    <a:pt x="5469979" y="1461477"/>
                  </a:lnTo>
                  <a:lnTo>
                    <a:pt x="5465838" y="1440954"/>
                  </a:lnTo>
                  <a:lnTo>
                    <a:pt x="5454535" y="1424203"/>
                  </a:lnTo>
                  <a:lnTo>
                    <a:pt x="5437771" y="1412900"/>
                  </a:lnTo>
                  <a:lnTo>
                    <a:pt x="5417236" y="1408760"/>
                  </a:lnTo>
                  <a:lnTo>
                    <a:pt x="4924857" y="1408760"/>
                  </a:lnTo>
                  <a:lnTo>
                    <a:pt x="4904321" y="1412900"/>
                  </a:lnTo>
                  <a:lnTo>
                    <a:pt x="4887557" y="1424203"/>
                  </a:lnTo>
                  <a:lnTo>
                    <a:pt x="4876254" y="1440954"/>
                  </a:lnTo>
                  <a:lnTo>
                    <a:pt x="4872101" y="1461477"/>
                  </a:lnTo>
                  <a:lnTo>
                    <a:pt x="4876254" y="1481988"/>
                  </a:lnTo>
                  <a:lnTo>
                    <a:pt x="4887557" y="1498739"/>
                  </a:lnTo>
                  <a:lnTo>
                    <a:pt x="4904321" y="1510042"/>
                  </a:lnTo>
                  <a:lnTo>
                    <a:pt x="4924857" y="1514182"/>
                  </a:lnTo>
                  <a:lnTo>
                    <a:pt x="5222252" y="1514182"/>
                  </a:lnTo>
                  <a:lnTo>
                    <a:pt x="5215687" y="1522018"/>
                  </a:lnTo>
                  <a:lnTo>
                    <a:pt x="5210734" y="1531035"/>
                  </a:lnTo>
                  <a:lnTo>
                    <a:pt x="5207597" y="1541005"/>
                  </a:lnTo>
                  <a:lnTo>
                    <a:pt x="5206504" y="1551736"/>
                  </a:lnTo>
                  <a:lnTo>
                    <a:pt x="5206504" y="1725460"/>
                  </a:lnTo>
                  <a:lnTo>
                    <a:pt x="5210645" y="1745983"/>
                  </a:lnTo>
                  <a:lnTo>
                    <a:pt x="5221948" y="1762734"/>
                  </a:lnTo>
                  <a:lnTo>
                    <a:pt x="5238724" y="1774024"/>
                  </a:lnTo>
                  <a:lnTo>
                    <a:pt x="5259248" y="1778177"/>
                  </a:lnTo>
                  <a:lnTo>
                    <a:pt x="6532016" y="1778177"/>
                  </a:lnTo>
                  <a:lnTo>
                    <a:pt x="6532016" y="1811096"/>
                  </a:lnTo>
                  <a:lnTo>
                    <a:pt x="5457964" y="1873250"/>
                  </a:lnTo>
                  <a:lnTo>
                    <a:pt x="5457964" y="2095487"/>
                  </a:lnTo>
                  <a:lnTo>
                    <a:pt x="5449671" y="2136406"/>
                  </a:lnTo>
                  <a:lnTo>
                    <a:pt x="5427091" y="2169858"/>
                  </a:lnTo>
                  <a:lnTo>
                    <a:pt x="5393614" y="2192426"/>
                  </a:lnTo>
                  <a:lnTo>
                    <a:pt x="5352669" y="2200719"/>
                  </a:lnTo>
                  <a:lnTo>
                    <a:pt x="5311724" y="2192426"/>
                  </a:lnTo>
                  <a:lnTo>
                    <a:pt x="5278247" y="2169858"/>
                  </a:lnTo>
                  <a:lnTo>
                    <a:pt x="5255666" y="2136406"/>
                  </a:lnTo>
                  <a:lnTo>
                    <a:pt x="5247373" y="2095487"/>
                  </a:lnTo>
                  <a:lnTo>
                    <a:pt x="5255666" y="2054567"/>
                  </a:lnTo>
                  <a:lnTo>
                    <a:pt x="5278247" y="2021116"/>
                  </a:lnTo>
                  <a:lnTo>
                    <a:pt x="5311724" y="1998548"/>
                  </a:lnTo>
                  <a:lnTo>
                    <a:pt x="5352669" y="1990267"/>
                  </a:lnTo>
                  <a:lnTo>
                    <a:pt x="5393614" y="1998548"/>
                  </a:lnTo>
                  <a:lnTo>
                    <a:pt x="5427091" y="2021116"/>
                  </a:lnTo>
                  <a:lnTo>
                    <a:pt x="5449671" y="2054567"/>
                  </a:lnTo>
                  <a:lnTo>
                    <a:pt x="5457964" y="2095487"/>
                  </a:lnTo>
                  <a:lnTo>
                    <a:pt x="5457964" y="1873250"/>
                  </a:lnTo>
                  <a:lnTo>
                    <a:pt x="5256200" y="1884921"/>
                  </a:lnTo>
                  <a:lnTo>
                    <a:pt x="5219852" y="1902498"/>
                  </a:lnTo>
                  <a:lnTo>
                    <a:pt x="5206593" y="1940610"/>
                  </a:lnTo>
                  <a:lnTo>
                    <a:pt x="5206644" y="1941601"/>
                  </a:lnTo>
                  <a:lnTo>
                    <a:pt x="5206797" y="1942566"/>
                  </a:lnTo>
                  <a:lnTo>
                    <a:pt x="5206898" y="1943544"/>
                  </a:lnTo>
                  <a:lnTo>
                    <a:pt x="5179860" y="1975065"/>
                  </a:lnTo>
                  <a:lnTo>
                    <a:pt x="5159375" y="2011514"/>
                  </a:lnTo>
                  <a:lnTo>
                    <a:pt x="5146408" y="2051964"/>
                  </a:lnTo>
                  <a:lnTo>
                    <a:pt x="5141874" y="2095487"/>
                  </a:lnTo>
                  <a:lnTo>
                    <a:pt x="5147449" y="2143734"/>
                  </a:lnTo>
                  <a:lnTo>
                    <a:pt x="5163337" y="2188057"/>
                  </a:lnTo>
                  <a:lnTo>
                    <a:pt x="5188242" y="2227173"/>
                  </a:lnTo>
                  <a:lnTo>
                    <a:pt x="5220906" y="2259812"/>
                  </a:lnTo>
                  <a:lnTo>
                    <a:pt x="5260048" y="2284704"/>
                  </a:lnTo>
                  <a:lnTo>
                    <a:pt x="5304396" y="2300579"/>
                  </a:lnTo>
                  <a:lnTo>
                    <a:pt x="5352669" y="2306142"/>
                  </a:lnTo>
                  <a:lnTo>
                    <a:pt x="5400941" y="2300579"/>
                  </a:lnTo>
                  <a:lnTo>
                    <a:pt x="5445290" y="2284704"/>
                  </a:lnTo>
                  <a:lnTo>
                    <a:pt x="5484431" y="2259812"/>
                  </a:lnTo>
                  <a:lnTo>
                    <a:pt x="5517096" y="2227173"/>
                  </a:lnTo>
                  <a:lnTo>
                    <a:pt x="5533936" y="2200719"/>
                  </a:lnTo>
                  <a:lnTo>
                    <a:pt x="5542000" y="2188057"/>
                  </a:lnTo>
                  <a:lnTo>
                    <a:pt x="5557875" y="2143734"/>
                  </a:lnTo>
                  <a:lnTo>
                    <a:pt x="5563451" y="2095487"/>
                  </a:lnTo>
                  <a:lnTo>
                    <a:pt x="5560873" y="2062556"/>
                  </a:lnTo>
                  <a:lnTo>
                    <a:pt x="5553405" y="2031238"/>
                  </a:lnTo>
                  <a:lnTo>
                    <a:pt x="5541442" y="2001901"/>
                  </a:lnTo>
                  <a:lnTo>
                    <a:pt x="5534507" y="1990267"/>
                  </a:lnTo>
                  <a:lnTo>
                    <a:pt x="5525389" y="1974951"/>
                  </a:lnTo>
                  <a:lnTo>
                    <a:pt x="6467424" y="1920430"/>
                  </a:lnTo>
                  <a:lnTo>
                    <a:pt x="6428968" y="1953501"/>
                  </a:lnTo>
                  <a:lnTo>
                    <a:pt x="6399403" y="1994814"/>
                  </a:lnTo>
                  <a:lnTo>
                    <a:pt x="6380429" y="2042718"/>
                  </a:lnTo>
                  <a:lnTo>
                    <a:pt x="6373723" y="2095487"/>
                  </a:lnTo>
                  <a:lnTo>
                    <a:pt x="6379299" y="2143734"/>
                  </a:lnTo>
                  <a:lnTo>
                    <a:pt x="6395186" y="2188057"/>
                  </a:lnTo>
                  <a:lnTo>
                    <a:pt x="6420091" y="2227173"/>
                  </a:lnTo>
                  <a:lnTo>
                    <a:pt x="6452756" y="2259812"/>
                  </a:lnTo>
                  <a:lnTo>
                    <a:pt x="6491897" y="2284704"/>
                  </a:lnTo>
                  <a:lnTo>
                    <a:pt x="6536245" y="2300579"/>
                  </a:lnTo>
                  <a:lnTo>
                    <a:pt x="6584518" y="2306142"/>
                  </a:lnTo>
                  <a:lnTo>
                    <a:pt x="6632791" y="2300579"/>
                  </a:lnTo>
                  <a:lnTo>
                    <a:pt x="6677126" y="2284704"/>
                  </a:lnTo>
                  <a:lnTo>
                    <a:pt x="6716268" y="2259812"/>
                  </a:lnTo>
                  <a:lnTo>
                    <a:pt x="6748932" y="2227173"/>
                  </a:lnTo>
                  <a:lnTo>
                    <a:pt x="6773837" y="2188057"/>
                  </a:lnTo>
                  <a:lnTo>
                    <a:pt x="6789725" y="2143734"/>
                  </a:lnTo>
                  <a:lnTo>
                    <a:pt x="6795300" y="2095487"/>
                  </a:lnTo>
                  <a:lnTo>
                    <a:pt x="6789572" y="2046617"/>
                  </a:lnTo>
                  <a:lnTo>
                    <a:pt x="6773278" y="2001799"/>
                  </a:lnTo>
                  <a:lnTo>
                    <a:pt x="6747738" y="1962365"/>
                  </a:lnTo>
                  <a:lnTo>
                    <a:pt x="6714287" y="1929625"/>
                  </a:lnTo>
                  <a:lnTo>
                    <a:pt x="6689814" y="1914550"/>
                  </a:lnTo>
                  <a:lnTo>
                    <a:pt x="6689814" y="2095487"/>
                  </a:lnTo>
                  <a:lnTo>
                    <a:pt x="6681521" y="2136406"/>
                  </a:lnTo>
                  <a:lnTo>
                    <a:pt x="6658940" y="2169858"/>
                  </a:lnTo>
                  <a:lnTo>
                    <a:pt x="6625463" y="2192426"/>
                  </a:lnTo>
                  <a:lnTo>
                    <a:pt x="6584518" y="2200719"/>
                  </a:lnTo>
                  <a:lnTo>
                    <a:pt x="6543573" y="2192426"/>
                  </a:lnTo>
                  <a:lnTo>
                    <a:pt x="6510096" y="2169858"/>
                  </a:lnTo>
                  <a:lnTo>
                    <a:pt x="6487515" y="2136406"/>
                  </a:lnTo>
                  <a:lnTo>
                    <a:pt x="6479222" y="2095487"/>
                  </a:lnTo>
                  <a:lnTo>
                    <a:pt x="6487515" y="2054567"/>
                  </a:lnTo>
                  <a:lnTo>
                    <a:pt x="6510096" y="2021116"/>
                  </a:lnTo>
                  <a:lnTo>
                    <a:pt x="6543573" y="1998548"/>
                  </a:lnTo>
                  <a:lnTo>
                    <a:pt x="6584518" y="1990267"/>
                  </a:lnTo>
                  <a:lnTo>
                    <a:pt x="6625463" y="1998548"/>
                  </a:lnTo>
                  <a:lnTo>
                    <a:pt x="6658940" y="2021116"/>
                  </a:lnTo>
                  <a:lnTo>
                    <a:pt x="6681521" y="2054567"/>
                  </a:lnTo>
                  <a:lnTo>
                    <a:pt x="6689814" y="2095487"/>
                  </a:lnTo>
                  <a:lnTo>
                    <a:pt x="6689814" y="1914550"/>
                  </a:lnTo>
                  <a:lnTo>
                    <a:pt x="6674244" y="1904936"/>
                  </a:lnTo>
                  <a:lnTo>
                    <a:pt x="6628955" y="1889594"/>
                  </a:lnTo>
                  <a:lnTo>
                    <a:pt x="6632575" y="1883092"/>
                  </a:lnTo>
                  <a:lnTo>
                    <a:pt x="6635255" y="1876082"/>
                  </a:lnTo>
                  <a:lnTo>
                    <a:pt x="6636931" y="1868627"/>
                  </a:lnTo>
                  <a:lnTo>
                    <a:pt x="6637515" y="1860842"/>
                  </a:lnTo>
                  <a:lnTo>
                    <a:pt x="6637515" y="1725460"/>
                  </a:lnTo>
                  <a:lnTo>
                    <a:pt x="6633362" y="1704949"/>
                  </a:lnTo>
                  <a:lnTo>
                    <a:pt x="6622059" y="1688185"/>
                  </a:lnTo>
                  <a:lnTo>
                    <a:pt x="6605295" y="1676895"/>
                  </a:lnTo>
                  <a:lnTo>
                    <a:pt x="6584772" y="1672755"/>
                  </a:lnTo>
                  <a:lnTo>
                    <a:pt x="5311991" y="1672755"/>
                  </a:lnTo>
                  <a:lnTo>
                    <a:pt x="5311991" y="1649933"/>
                  </a:lnTo>
                  <a:lnTo>
                    <a:pt x="6616052" y="1649933"/>
                  </a:lnTo>
                  <a:lnTo>
                    <a:pt x="6632549" y="1647291"/>
                  </a:lnTo>
                  <a:lnTo>
                    <a:pt x="6666217" y="1613458"/>
                  </a:lnTo>
                  <a:lnTo>
                    <a:pt x="6688582" y="1544497"/>
                  </a:lnTo>
                  <a:lnTo>
                    <a:pt x="6920903" y="828078"/>
                  </a:lnTo>
                  <a:lnTo>
                    <a:pt x="6932714" y="791616"/>
                  </a:lnTo>
                  <a:lnTo>
                    <a:pt x="6935127" y="779386"/>
                  </a:lnTo>
                  <a:close/>
                </a:path>
                <a:path w="12233275" h="5605145">
                  <a:moveTo>
                    <a:pt x="11604244" y="1725244"/>
                  </a:moveTo>
                  <a:lnTo>
                    <a:pt x="11471834" y="1592859"/>
                  </a:lnTo>
                  <a:lnTo>
                    <a:pt x="11259109" y="1805635"/>
                  </a:lnTo>
                  <a:lnTo>
                    <a:pt x="11221657" y="1835315"/>
                  </a:lnTo>
                  <a:lnTo>
                    <a:pt x="11185804" y="1850720"/>
                  </a:lnTo>
                  <a:lnTo>
                    <a:pt x="11151146" y="1856460"/>
                  </a:lnTo>
                  <a:lnTo>
                    <a:pt x="11117301" y="1857159"/>
                  </a:lnTo>
                  <a:lnTo>
                    <a:pt x="11083874" y="1857438"/>
                  </a:lnTo>
                  <a:lnTo>
                    <a:pt x="11050486" y="1861908"/>
                  </a:lnTo>
                  <a:lnTo>
                    <a:pt x="11016742" y="1875193"/>
                  </a:lnTo>
                  <a:lnTo>
                    <a:pt x="10982262" y="1901913"/>
                  </a:lnTo>
                  <a:lnTo>
                    <a:pt x="10935373" y="1981695"/>
                  </a:lnTo>
                  <a:lnTo>
                    <a:pt x="10923194" y="2066264"/>
                  </a:lnTo>
                  <a:lnTo>
                    <a:pt x="10928502" y="2133358"/>
                  </a:lnTo>
                  <a:lnTo>
                    <a:pt x="10934103" y="2160663"/>
                  </a:lnTo>
                  <a:lnTo>
                    <a:pt x="10948353" y="2170061"/>
                  </a:lnTo>
                  <a:lnTo>
                    <a:pt x="11034052" y="2031644"/>
                  </a:lnTo>
                  <a:lnTo>
                    <a:pt x="11056214" y="2016988"/>
                  </a:lnTo>
                  <a:lnTo>
                    <a:pt x="11135678" y="2029231"/>
                  </a:lnTo>
                  <a:lnTo>
                    <a:pt x="11179239" y="2059317"/>
                  </a:lnTo>
                  <a:lnTo>
                    <a:pt x="11216196" y="2107488"/>
                  </a:lnTo>
                  <a:lnTo>
                    <a:pt x="11220971" y="2124494"/>
                  </a:lnTo>
                  <a:lnTo>
                    <a:pt x="11211471" y="2149513"/>
                  </a:lnTo>
                  <a:lnTo>
                    <a:pt x="11181829" y="2198459"/>
                  </a:lnTo>
                  <a:lnTo>
                    <a:pt x="11126178" y="2287270"/>
                  </a:lnTo>
                  <a:lnTo>
                    <a:pt x="11137227" y="2294559"/>
                  </a:lnTo>
                  <a:lnTo>
                    <a:pt x="11188421" y="2282545"/>
                  </a:lnTo>
                  <a:lnTo>
                    <a:pt x="11234941" y="2259876"/>
                  </a:lnTo>
                  <a:lnTo>
                    <a:pt x="11275530" y="2229548"/>
                  </a:lnTo>
                  <a:lnTo>
                    <a:pt x="11308956" y="2194547"/>
                  </a:lnTo>
                  <a:lnTo>
                    <a:pt x="11333988" y="2157869"/>
                  </a:lnTo>
                  <a:lnTo>
                    <a:pt x="11349380" y="2122513"/>
                  </a:lnTo>
                  <a:lnTo>
                    <a:pt x="11353902" y="2091461"/>
                  </a:lnTo>
                  <a:lnTo>
                    <a:pt x="11352390" y="2055685"/>
                  </a:lnTo>
                  <a:lnTo>
                    <a:pt x="11352670" y="2026843"/>
                  </a:lnTo>
                  <a:lnTo>
                    <a:pt x="11364811" y="1979269"/>
                  </a:lnTo>
                  <a:lnTo>
                    <a:pt x="11402581" y="1927377"/>
                  </a:lnTo>
                  <a:lnTo>
                    <a:pt x="11434940" y="1893138"/>
                  </a:lnTo>
                  <a:lnTo>
                    <a:pt x="11478298" y="1849818"/>
                  </a:lnTo>
                  <a:lnTo>
                    <a:pt x="11534229" y="1794751"/>
                  </a:lnTo>
                  <a:lnTo>
                    <a:pt x="11604244" y="1725244"/>
                  </a:lnTo>
                  <a:close/>
                </a:path>
                <a:path w="12233275" h="5605145">
                  <a:moveTo>
                    <a:pt x="11658854" y="1687715"/>
                  </a:moveTo>
                  <a:lnTo>
                    <a:pt x="11586528" y="1615528"/>
                  </a:lnTo>
                  <a:lnTo>
                    <a:pt x="11523116" y="1552422"/>
                  </a:lnTo>
                  <a:lnTo>
                    <a:pt x="11379835" y="1410347"/>
                  </a:lnTo>
                  <a:lnTo>
                    <a:pt x="11345596" y="1376311"/>
                  </a:lnTo>
                  <a:lnTo>
                    <a:pt x="11317034" y="1347698"/>
                  </a:lnTo>
                  <a:lnTo>
                    <a:pt x="11274387" y="1303896"/>
                  </a:lnTo>
                  <a:lnTo>
                    <a:pt x="11246752" y="1273111"/>
                  </a:lnTo>
                  <a:lnTo>
                    <a:pt x="11222139" y="1238554"/>
                  </a:lnTo>
                  <a:lnTo>
                    <a:pt x="11202327" y="1200480"/>
                  </a:lnTo>
                  <a:lnTo>
                    <a:pt x="11193767" y="1183601"/>
                  </a:lnTo>
                  <a:lnTo>
                    <a:pt x="11183176" y="1163408"/>
                  </a:lnTo>
                  <a:lnTo>
                    <a:pt x="11112157" y="1133043"/>
                  </a:lnTo>
                  <a:lnTo>
                    <a:pt x="11071530" y="1173657"/>
                  </a:lnTo>
                  <a:lnTo>
                    <a:pt x="11101921" y="1244650"/>
                  </a:lnTo>
                  <a:lnTo>
                    <a:pt x="11122114" y="1255242"/>
                  </a:lnTo>
                  <a:lnTo>
                    <a:pt x="11153305" y="1270952"/>
                  </a:lnTo>
                  <a:lnTo>
                    <a:pt x="11165764" y="1277353"/>
                  </a:lnTo>
                  <a:lnTo>
                    <a:pt x="11199317" y="1298435"/>
                  </a:lnTo>
                  <a:lnTo>
                    <a:pt x="11242472" y="1335887"/>
                  </a:lnTo>
                  <a:lnTo>
                    <a:pt x="11286287" y="1378534"/>
                  </a:lnTo>
                  <a:lnTo>
                    <a:pt x="11314900" y="1407083"/>
                  </a:lnTo>
                  <a:lnTo>
                    <a:pt x="11491024" y="1584540"/>
                  </a:lnTo>
                  <a:lnTo>
                    <a:pt x="11554130" y="1647939"/>
                  </a:lnTo>
                  <a:lnTo>
                    <a:pt x="11626317" y="1720227"/>
                  </a:lnTo>
                  <a:lnTo>
                    <a:pt x="11658854" y="1687715"/>
                  </a:lnTo>
                  <a:close/>
                </a:path>
                <a:path w="12233275" h="5605145">
                  <a:moveTo>
                    <a:pt x="11884622" y="830707"/>
                  </a:moveTo>
                  <a:lnTo>
                    <a:pt x="11883581" y="816597"/>
                  </a:lnTo>
                  <a:lnTo>
                    <a:pt x="11882196" y="797839"/>
                  </a:lnTo>
                  <a:lnTo>
                    <a:pt x="11869306" y="770115"/>
                  </a:lnTo>
                  <a:lnTo>
                    <a:pt x="11845582" y="750963"/>
                  </a:lnTo>
                  <a:lnTo>
                    <a:pt x="11810708" y="743813"/>
                  </a:lnTo>
                  <a:lnTo>
                    <a:pt x="11617858" y="743813"/>
                  </a:lnTo>
                  <a:lnTo>
                    <a:pt x="11589233" y="749515"/>
                  </a:lnTo>
                  <a:lnTo>
                    <a:pt x="11565776" y="765086"/>
                  </a:lnTo>
                  <a:lnTo>
                    <a:pt x="11549748" y="788212"/>
                  </a:lnTo>
                  <a:lnTo>
                    <a:pt x="11543386" y="816597"/>
                  </a:lnTo>
                  <a:lnTo>
                    <a:pt x="11475999" y="638987"/>
                  </a:lnTo>
                  <a:lnTo>
                    <a:pt x="11475999" y="952169"/>
                  </a:lnTo>
                  <a:lnTo>
                    <a:pt x="10054692" y="952169"/>
                  </a:lnTo>
                  <a:lnTo>
                    <a:pt x="10054692" y="1297368"/>
                  </a:lnTo>
                  <a:lnTo>
                    <a:pt x="10044671" y="1347012"/>
                  </a:lnTo>
                  <a:lnTo>
                    <a:pt x="10017341" y="1387538"/>
                  </a:lnTo>
                  <a:lnTo>
                    <a:pt x="9976802" y="1414868"/>
                  </a:lnTo>
                  <a:lnTo>
                    <a:pt x="9927158" y="1424876"/>
                  </a:lnTo>
                  <a:lnTo>
                    <a:pt x="9877527" y="1414868"/>
                  </a:lnTo>
                  <a:lnTo>
                    <a:pt x="9837001" y="1387538"/>
                  </a:lnTo>
                  <a:lnTo>
                    <a:pt x="9809670" y="1347012"/>
                  </a:lnTo>
                  <a:lnTo>
                    <a:pt x="9799650" y="1297368"/>
                  </a:lnTo>
                  <a:lnTo>
                    <a:pt x="9809670" y="1247749"/>
                  </a:lnTo>
                  <a:lnTo>
                    <a:pt x="9837001" y="1207211"/>
                  </a:lnTo>
                  <a:lnTo>
                    <a:pt x="9877527" y="1179893"/>
                  </a:lnTo>
                  <a:lnTo>
                    <a:pt x="9927158" y="1169860"/>
                  </a:lnTo>
                  <a:lnTo>
                    <a:pt x="9976802" y="1179893"/>
                  </a:lnTo>
                  <a:lnTo>
                    <a:pt x="10017341" y="1207211"/>
                  </a:lnTo>
                  <a:lnTo>
                    <a:pt x="10044671" y="1247749"/>
                  </a:lnTo>
                  <a:lnTo>
                    <a:pt x="10054692" y="1297368"/>
                  </a:lnTo>
                  <a:lnTo>
                    <a:pt x="10054692" y="952169"/>
                  </a:lnTo>
                  <a:lnTo>
                    <a:pt x="9961829" y="952169"/>
                  </a:lnTo>
                  <a:lnTo>
                    <a:pt x="9969716" y="932865"/>
                  </a:lnTo>
                  <a:lnTo>
                    <a:pt x="9982594" y="899668"/>
                  </a:lnTo>
                  <a:lnTo>
                    <a:pt x="9999789" y="854633"/>
                  </a:lnTo>
                  <a:lnTo>
                    <a:pt x="10014204" y="816610"/>
                  </a:lnTo>
                  <a:lnTo>
                    <a:pt x="10039617" y="749515"/>
                  </a:lnTo>
                  <a:lnTo>
                    <a:pt x="10097376" y="597331"/>
                  </a:lnTo>
                  <a:lnTo>
                    <a:pt x="10113912" y="568236"/>
                  </a:lnTo>
                  <a:lnTo>
                    <a:pt x="10137953" y="545744"/>
                  </a:lnTo>
                  <a:lnTo>
                    <a:pt x="10167506" y="531241"/>
                  </a:lnTo>
                  <a:lnTo>
                    <a:pt x="10200576" y="526097"/>
                  </a:lnTo>
                  <a:lnTo>
                    <a:pt x="11237239" y="526097"/>
                  </a:lnTo>
                  <a:lnTo>
                    <a:pt x="11299876" y="545744"/>
                  </a:lnTo>
                  <a:lnTo>
                    <a:pt x="11340440" y="597306"/>
                  </a:lnTo>
                  <a:lnTo>
                    <a:pt x="11429860" y="833259"/>
                  </a:lnTo>
                  <a:lnTo>
                    <a:pt x="11450688" y="887806"/>
                  </a:lnTo>
                  <a:lnTo>
                    <a:pt x="11466754" y="929322"/>
                  </a:lnTo>
                  <a:lnTo>
                    <a:pt x="11475999" y="952169"/>
                  </a:lnTo>
                  <a:lnTo>
                    <a:pt x="11475999" y="638987"/>
                  </a:lnTo>
                  <a:lnTo>
                    <a:pt x="11445138" y="557631"/>
                  </a:lnTo>
                  <a:lnTo>
                    <a:pt x="11429340" y="526097"/>
                  </a:lnTo>
                  <a:lnTo>
                    <a:pt x="11424793" y="517017"/>
                  </a:lnTo>
                  <a:lnTo>
                    <a:pt x="11397221" y="482053"/>
                  </a:lnTo>
                  <a:lnTo>
                    <a:pt x="11363554" y="453504"/>
                  </a:lnTo>
                  <a:lnTo>
                    <a:pt x="11324920" y="432155"/>
                  </a:lnTo>
                  <a:lnTo>
                    <a:pt x="11282439" y="418782"/>
                  </a:lnTo>
                  <a:lnTo>
                    <a:pt x="11237239" y="414159"/>
                  </a:lnTo>
                  <a:lnTo>
                    <a:pt x="10200589" y="414159"/>
                  </a:lnTo>
                  <a:lnTo>
                    <a:pt x="10155390" y="418782"/>
                  </a:lnTo>
                  <a:lnTo>
                    <a:pt x="10112908" y="432155"/>
                  </a:lnTo>
                  <a:lnTo>
                    <a:pt x="10074275" y="453504"/>
                  </a:lnTo>
                  <a:lnTo>
                    <a:pt x="10040620" y="482053"/>
                  </a:lnTo>
                  <a:lnTo>
                    <a:pt x="10013036" y="517017"/>
                  </a:lnTo>
                  <a:lnTo>
                    <a:pt x="9992677" y="557631"/>
                  </a:lnTo>
                  <a:lnTo>
                    <a:pt x="9894443" y="816610"/>
                  </a:lnTo>
                  <a:lnTo>
                    <a:pt x="9888093" y="788212"/>
                  </a:lnTo>
                  <a:lnTo>
                    <a:pt x="9872053" y="765086"/>
                  </a:lnTo>
                  <a:lnTo>
                    <a:pt x="9848596" y="749515"/>
                  </a:lnTo>
                  <a:lnTo>
                    <a:pt x="9819970" y="743813"/>
                  </a:lnTo>
                  <a:lnTo>
                    <a:pt x="9627108" y="743813"/>
                  </a:lnTo>
                  <a:lnTo>
                    <a:pt x="9591904" y="750963"/>
                  </a:lnTo>
                  <a:lnTo>
                    <a:pt x="9568104" y="770115"/>
                  </a:lnTo>
                  <a:lnTo>
                    <a:pt x="9555277" y="797839"/>
                  </a:lnTo>
                  <a:lnTo>
                    <a:pt x="9553029" y="830707"/>
                  </a:lnTo>
                  <a:lnTo>
                    <a:pt x="9560954" y="865289"/>
                  </a:lnTo>
                  <a:lnTo>
                    <a:pt x="9578645" y="898156"/>
                  </a:lnTo>
                  <a:lnTo>
                    <a:pt x="9605683" y="925880"/>
                  </a:lnTo>
                  <a:lnTo>
                    <a:pt x="9641688" y="945019"/>
                  </a:lnTo>
                  <a:lnTo>
                    <a:pt x="9686226" y="952169"/>
                  </a:lnTo>
                  <a:lnTo>
                    <a:pt x="9829013" y="952169"/>
                  </a:lnTo>
                  <a:lnTo>
                    <a:pt x="9803308" y="977506"/>
                  </a:lnTo>
                  <a:lnTo>
                    <a:pt x="9757461" y="1019098"/>
                  </a:lnTo>
                  <a:lnTo>
                    <a:pt x="9718573" y="1050899"/>
                  </a:lnTo>
                  <a:lnTo>
                    <a:pt x="9672015" y="1086383"/>
                  </a:lnTo>
                  <a:lnTo>
                    <a:pt x="9659366" y="1096365"/>
                  </a:lnTo>
                  <a:lnTo>
                    <a:pt x="9629026" y="1125651"/>
                  </a:lnTo>
                  <a:lnTo>
                    <a:pt x="9608642" y="1161351"/>
                  </a:lnTo>
                  <a:lnTo>
                    <a:pt x="9596310" y="1212913"/>
                  </a:lnTo>
                  <a:lnTo>
                    <a:pt x="9591637" y="1260792"/>
                  </a:lnTo>
                  <a:lnTo>
                    <a:pt x="9589135" y="1322743"/>
                  </a:lnTo>
                  <a:lnTo>
                    <a:pt x="9588348" y="1387538"/>
                  </a:lnTo>
                  <a:lnTo>
                    <a:pt x="9588424" y="1500085"/>
                  </a:lnTo>
                  <a:lnTo>
                    <a:pt x="9589097" y="1621104"/>
                  </a:lnTo>
                  <a:lnTo>
                    <a:pt x="9589414" y="1686115"/>
                  </a:lnTo>
                  <a:lnTo>
                    <a:pt x="9589694" y="1767408"/>
                  </a:lnTo>
                  <a:lnTo>
                    <a:pt x="9589795" y="1850923"/>
                  </a:lnTo>
                  <a:lnTo>
                    <a:pt x="9597123" y="1887245"/>
                  </a:lnTo>
                  <a:lnTo>
                    <a:pt x="9617126" y="1916899"/>
                  </a:lnTo>
                  <a:lnTo>
                    <a:pt x="9646780" y="1936902"/>
                  </a:lnTo>
                  <a:lnTo>
                    <a:pt x="9683102" y="1944230"/>
                  </a:lnTo>
                  <a:lnTo>
                    <a:pt x="9882175" y="1944230"/>
                  </a:lnTo>
                  <a:lnTo>
                    <a:pt x="9918497" y="1936902"/>
                  </a:lnTo>
                  <a:lnTo>
                    <a:pt x="9948164" y="1916899"/>
                  </a:lnTo>
                  <a:lnTo>
                    <a:pt x="9968166" y="1887245"/>
                  </a:lnTo>
                  <a:lnTo>
                    <a:pt x="9975494" y="1850923"/>
                  </a:lnTo>
                  <a:lnTo>
                    <a:pt x="9975494" y="1686115"/>
                  </a:lnTo>
                  <a:lnTo>
                    <a:pt x="11255908" y="1686115"/>
                  </a:lnTo>
                  <a:lnTo>
                    <a:pt x="11362639" y="1579346"/>
                  </a:lnTo>
                  <a:lnTo>
                    <a:pt x="11208156" y="1424876"/>
                  </a:lnTo>
                  <a:lnTo>
                    <a:pt x="11154550" y="1371295"/>
                  </a:lnTo>
                  <a:lnTo>
                    <a:pt x="11096384" y="1340726"/>
                  </a:lnTo>
                  <a:lnTo>
                    <a:pt x="11058931" y="1319860"/>
                  </a:lnTo>
                  <a:lnTo>
                    <a:pt x="11036186" y="1301584"/>
                  </a:lnTo>
                  <a:lnTo>
                    <a:pt x="11022127" y="1278801"/>
                  </a:lnTo>
                  <a:lnTo>
                    <a:pt x="11001667" y="1232738"/>
                  </a:lnTo>
                  <a:lnTo>
                    <a:pt x="10987164" y="1190193"/>
                  </a:lnTo>
                  <a:lnTo>
                    <a:pt x="10987164" y="1169860"/>
                  </a:lnTo>
                  <a:lnTo>
                    <a:pt x="10987151" y="1150315"/>
                  </a:lnTo>
                  <a:lnTo>
                    <a:pt x="11010163" y="1112291"/>
                  </a:lnTo>
                  <a:lnTo>
                    <a:pt x="11054855" y="1070178"/>
                  </a:lnTo>
                  <a:lnTo>
                    <a:pt x="11088129" y="1049197"/>
                  </a:lnTo>
                  <a:lnTo>
                    <a:pt x="11119777" y="1046416"/>
                  </a:lnTo>
                  <a:lnTo>
                    <a:pt x="11159566" y="1058875"/>
                  </a:lnTo>
                  <a:lnTo>
                    <a:pt x="11217313" y="1083652"/>
                  </a:lnTo>
                  <a:lnTo>
                    <a:pt x="11258880" y="1121117"/>
                  </a:lnTo>
                  <a:lnTo>
                    <a:pt x="11279696" y="1158582"/>
                  </a:lnTo>
                  <a:lnTo>
                    <a:pt x="11309845" y="1216050"/>
                  </a:lnTo>
                  <a:lnTo>
                    <a:pt x="11383378" y="1289570"/>
                  </a:lnTo>
                  <a:lnTo>
                    <a:pt x="11395431" y="1242695"/>
                  </a:lnTo>
                  <a:lnTo>
                    <a:pt x="11423104" y="1204683"/>
                  </a:lnTo>
                  <a:lnTo>
                    <a:pt x="11462728" y="1179182"/>
                  </a:lnTo>
                  <a:lnTo>
                    <a:pt x="11510645" y="1169860"/>
                  </a:lnTo>
                  <a:lnTo>
                    <a:pt x="11555209" y="1176997"/>
                  </a:lnTo>
                  <a:lnTo>
                    <a:pt x="11610950" y="1218717"/>
                  </a:lnTo>
                  <a:lnTo>
                    <a:pt x="11633505" y="1263015"/>
                  </a:lnTo>
                  <a:lnTo>
                    <a:pt x="11636566" y="1273365"/>
                  </a:lnTo>
                  <a:lnTo>
                    <a:pt x="11636413" y="1269047"/>
                  </a:lnTo>
                  <a:lnTo>
                    <a:pt x="11638648" y="1189774"/>
                  </a:lnTo>
                  <a:lnTo>
                    <a:pt x="11655108" y="1138707"/>
                  </a:lnTo>
                  <a:lnTo>
                    <a:pt x="11682019" y="1091641"/>
                  </a:lnTo>
                  <a:lnTo>
                    <a:pt x="11717363" y="1048435"/>
                  </a:lnTo>
                  <a:lnTo>
                    <a:pt x="11715864" y="1046416"/>
                  </a:lnTo>
                  <a:lnTo>
                    <a:pt x="11710645" y="1039406"/>
                  </a:lnTo>
                  <a:lnTo>
                    <a:pt x="11686654" y="1020305"/>
                  </a:lnTo>
                  <a:lnTo>
                    <a:pt x="11650878" y="991209"/>
                  </a:lnTo>
                  <a:lnTo>
                    <a:pt x="11608816" y="952169"/>
                  </a:lnTo>
                  <a:lnTo>
                    <a:pt x="11751615" y="952169"/>
                  </a:lnTo>
                  <a:lnTo>
                    <a:pt x="11796408" y="945019"/>
                  </a:lnTo>
                  <a:lnTo>
                    <a:pt x="11832450" y="925880"/>
                  </a:lnTo>
                  <a:lnTo>
                    <a:pt x="11859400" y="898156"/>
                  </a:lnTo>
                  <a:lnTo>
                    <a:pt x="11876900" y="865289"/>
                  </a:lnTo>
                  <a:lnTo>
                    <a:pt x="11884622" y="830707"/>
                  </a:lnTo>
                  <a:close/>
                </a:path>
                <a:path w="12233275" h="5605145">
                  <a:moveTo>
                    <a:pt x="12151487" y="1253248"/>
                  </a:moveTo>
                  <a:lnTo>
                    <a:pt x="12146166" y="1186167"/>
                  </a:lnTo>
                  <a:lnTo>
                    <a:pt x="12140578" y="1158862"/>
                  </a:lnTo>
                  <a:lnTo>
                    <a:pt x="12126328" y="1149464"/>
                  </a:lnTo>
                  <a:lnTo>
                    <a:pt x="12040616" y="1287894"/>
                  </a:lnTo>
                  <a:lnTo>
                    <a:pt x="12018442" y="1302562"/>
                  </a:lnTo>
                  <a:lnTo>
                    <a:pt x="11938991" y="1290307"/>
                  </a:lnTo>
                  <a:lnTo>
                    <a:pt x="11895430" y="1260221"/>
                  </a:lnTo>
                  <a:lnTo>
                    <a:pt x="11858473" y="1212049"/>
                  </a:lnTo>
                  <a:lnTo>
                    <a:pt x="11853697" y="1195019"/>
                  </a:lnTo>
                  <a:lnTo>
                    <a:pt x="11863197" y="1170000"/>
                  </a:lnTo>
                  <a:lnTo>
                    <a:pt x="11892839" y="1121054"/>
                  </a:lnTo>
                  <a:lnTo>
                    <a:pt x="11948503" y="1032256"/>
                  </a:lnTo>
                  <a:lnTo>
                    <a:pt x="11937441" y="1024953"/>
                  </a:lnTo>
                  <a:lnTo>
                    <a:pt x="11885486" y="1037158"/>
                  </a:lnTo>
                  <a:lnTo>
                    <a:pt x="11838686" y="1060094"/>
                  </a:lnTo>
                  <a:lnTo>
                    <a:pt x="11798148" y="1090688"/>
                  </a:lnTo>
                  <a:lnTo>
                    <a:pt x="11764988" y="1125855"/>
                  </a:lnTo>
                  <a:lnTo>
                    <a:pt x="11740299" y="1162532"/>
                  </a:lnTo>
                  <a:lnTo>
                    <a:pt x="11725186" y="1197622"/>
                  </a:lnTo>
                  <a:lnTo>
                    <a:pt x="11720767" y="1228064"/>
                  </a:lnTo>
                  <a:lnTo>
                    <a:pt x="11722303" y="1270139"/>
                  </a:lnTo>
                  <a:lnTo>
                    <a:pt x="11720919" y="1302791"/>
                  </a:lnTo>
                  <a:lnTo>
                    <a:pt x="11700802" y="1356398"/>
                  </a:lnTo>
                  <a:lnTo>
                    <a:pt x="11643347" y="1422133"/>
                  </a:lnTo>
                  <a:lnTo>
                    <a:pt x="11595265" y="1469948"/>
                  </a:lnTo>
                  <a:lnTo>
                    <a:pt x="11531448" y="1533245"/>
                  </a:lnTo>
                  <a:lnTo>
                    <a:pt x="11663858" y="1665630"/>
                  </a:lnTo>
                  <a:lnTo>
                    <a:pt x="11815559" y="1513878"/>
                  </a:lnTo>
                  <a:lnTo>
                    <a:pt x="11853012" y="1484198"/>
                  </a:lnTo>
                  <a:lnTo>
                    <a:pt x="11888864" y="1468805"/>
                  </a:lnTo>
                  <a:lnTo>
                    <a:pt x="11957380" y="1462366"/>
                  </a:lnTo>
                  <a:lnTo>
                    <a:pt x="11990807" y="1462087"/>
                  </a:lnTo>
                  <a:lnTo>
                    <a:pt x="12024195" y="1457617"/>
                  </a:lnTo>
                  <a:lnTo>
                    <a:pt x="12057939" y="1444320"/>
                  </a:lnTo>
                  <a:lnTo>
                    <a:pt x="12092419" y="1417599"/>
                  </a:lnTo>
                  <a:lnTo>
                    <a:pt x="12139308" y="1337818"/>
                  </a:lnTo>
                  <a:lnTo>
                    <a:pt x="12151487" y="1253248"/>
                  </a:lnTo>
                  <a:close/>
                </a:path>
                <a:path w="12233275" h="5605145">
                  <a:moveTo>
                    <a:pt x="12232818" y="2151646"/>
                  </a:moveTo>
                  <a:lnTo>
                    <a:pt x="12221502" y="2114131"/>
                  </a:lnTo>
                  <a:lnTo>
                    <a:pt x="12198769" y="2081415"/>
                  </a:lnTo>
                  <a:lnTo>
                    <a:pt x="12183097" y="2064880"/>
                  </a:lnTo>
                  <a:lnTo>
                    <a:pt x="12183097" y="2103132"/>
                  </a:lnTo>
                  <a:lnTo>
                    <a:pt x="12181129" y="2110143"/>
                  </a:lnTo>
                  <a:lnTo>
                    <a:pt x="12175490" y="2116632"/>
                  </a:lnTo>
                  <a:lnTo>
                    <a:pt x="12169013" y="2122259"/>
                  </a:lnTo>
                  <a:lnTo>
                    <a:pt x="12161990" y="2124227"/>
                  </a:lnTo>
                  <a:lnTo>
                    <a:pt x="12152363" y="2120862"/>
                  </a:lnTo>
                  <a:lnTo>
                    <a:pt x="12138012" y="2110536"/>
                  </a:lnTo>
                  <a:lnTo>
                    <a:pt x="12123014" y="2097100"/>
                  </a:lnTo>
                  <a:lnTo>
                    <a:pt x="12123014" y="2163203"/>
                  </a:lnTo>
                  <a:lnTo>
                    <a:pt x="12121045" y="2170214"/>
                  </a:lnTo>
                  <a:lnTo>
                    <a:pt x="12115406" y="2176703"/>
                  </a:lnTo>
                  <a:lnTo>
                    <a:pt x="12108917" y="2182342"/>
                  </a:lnTo>
                  <a:lnTo>
                    <a:pt x="12101906" y="2184298"/>
                  </a:lnTo>
                  <a:lnTo>
                    <a:pt x="12092267" y="2180933"/>
                  </a:lnTo>
                  <a:lnTo>
                    <a:pt x="12077929" y="2170607"/>
                  </a:lnTo>
                  <a:lnTo>
                    <a:pt x="12062346" y="2156650"/>
                  </a:lnTo>
                  <a:lnTo>
                    <a:pt x="12062346" y="2221420"/>
                  </a:lnTo>
                  <a:lnTo>
                    <a:pt x="12055196" y="2236647"/>
                  </a:lnTo>
                  <a:lnTo>
                    <a:pt x="12039981" y="2243798"/>
                  </a:lnTo>
                  <a:lnTo>
                    <a:pt x="12022785" y="2236762"/>
                  </a:lnTo>
                  <a:lnTo>
                    <a:pt x="11769966" y="1985822"/>
                  </a:lnTo>
                  <a:lnTo>
                    <a:pt x="11740718" y="1955787"/>
                  </a:lnTo>
                  <a:lnTo>
                    <a:pt x="11711432" y="1920316"/>
                  </a:lnTo>
                  <a:lnTo>
                    <a:pt x="11708079" y="1910676"/>
                  </a:lnTo>
                  <a:lnTo>
                    <a:pt x="11710048" y="1903666"/>
                  </a:lnTo>
                  <a:lnTo>
                    <a:pt x="11715687" y="1897176"/>
                  </a:lnTo>
                  <a:lnTo>
                    <a:pt x="11722164" y="1891550"/>
                  </a:lnTo>
                  <a:lnTo>
                    <a:pt x="11729174" y="1889594"/>
                  </a:lnTo>
                  <a:lnTo>
                    <a:pt x="11738813" y="1892947"/>
                  </a:lnTo>
                  <a:lnTo>
                    <a:pt x="11774310" y="1922246"/>
                  </a:lnTo>
                  <a:lnTo>
                    <a:pt x="11804358" y="1951482"/>
                  </a:lnTo>
                  <a:lnTo>
                    <a:pt x="12055335" y="2204250"/>
                  </a:lnTo>
                  <a:lnTo>
                    <a:pt x="12062346" y="2221420"/>
                  </a:lnTo>
                  <a:lnTo>
                    <a:pt x="12062346" y="2156650"/>
                  </a:lnTo>
                  <a:lnTo>
                    <a:pt x="12056770" y="2151646"/>
                  </a:lnTo>
                  <a:lnTo>
                    <a:pt x="12026735" y="2122398"/>
                  </a:lnTo>
                  <a:lnTo>
                    <a:pt x="11795620" y="1889594"/>
                  </a:lnTo>
                  <a:lnTo>
                    <a:pt x="11775745" y="1869643"/>
                  </a:lnTo>
                  <a:lnTo>
                    <a:pt x="11768734" y="1852472"/>
                  </a:lnTo>
                  <a:lnTo>
                    <a:pt x="11775885" y="1837245"/>
                  </a:lnTo>
                  <a:lnTo>
                    <a:pt x="11791099" y="1830095"/>
                  </a:lnTo>
                  <a:lnTo>
                    <a:pt x="11808295" y="1837118"/>
                  </a:lnTo>
                  <a:lnTo>
                    <a:pt x="11860962" y="1889569"/>
                  </a:lnTo>
                  <a:lnTo>
                    <a:pt x="12061127" y="2088057"/>
                  </a:lnTo>
                  <a:lnTo>
                    <a:pt x="12090362" y="2118093"/>
                  </a:lnTo>
                  <a:lnTo>
                    <a:pt x="12109323" y="2139238"/>
                  </a:lnTo>
                  <a:lnTo>
                    <a:pt x="12119661" y="2153577"/>
                  </a:lnTo>
                  <a:lnTo>
                    <a:pt x="12123014" y="2163203"/>
                  </a:lnTo>
                  <a:lnTo>
                    <a:pt x="12123014" y="2097100"/>
                  </a:lnTo>
                  <a:lnTo>
                    <a:pt x="12116854" y="2091575"/>
                  </a:lnTo>
                  <a:lnTo>
                    <a:pt x="12086806" y="2062340"/>
                  </a:lnTo>
                  <a:lnTo>
                    <a:pt x="11915546" y="1889594"/>
                  </a:lnTo>
                  <a:lnTo>
                    <a:pt x="11856276" y="1830095"/>
                  </a:lnTo>
                  <a:lnTo>
                    <a:pt x="11835841" y="1809584"/>
                  </a:lnTo>
                  <a:lnTo>
                    <a:pt x="11828818" y="1792401"/>
                  </a:lnTo>
                  <a:lnTo>
                    <a:pt x="11835956" y="1777174"/>
                  </a:lnTo>
                  <a:lnTo>
                    <a:pt x="11851170" y="1770024"/>
                  </a:lnTo>
                  <a:lnTo>
                    <a:pt x="11868366" y="1777047"/>
                  </a:lnTo>
                  <a:lnTo>
                    <a:pt x="11928691" y="1837118"/>
                  </a:lnTo>
                  <a:lnTo>
                    <a:pt x="11981523" y="1889569"/>
                  </a:lnTo>
                  <a:lnTo>
                    <a:pt x="12121198" y="2027986"/>
                  </a:lnTo>
                  <a:lnTo>
                    <a:pt x="12150433" y="2058022"/>
                  </a:lnTo>
                  <a:lnTo>
                    <a:pt x="12179732" y="2093506"/>
                  </a:lnTo>
                  <a:lnTo>
                    <a:pt x="12183097" y="2103132"/>
                  </a:lnTo>
                  <a:lnTo>
                    <a:pt x="12183097" y="2064880"/>
                  </a:lnTo>
                  <a:lnTo>
                    <a:pt x="12182856" y="2064613"/>
                  </a:lnTo>
                  <a:lnTo>
                    <a:pt x="12159183" y="2040509"/>
                  </a:lnTo>
                  <a:lnTo>
                    <a:pt x="12008053" y="1889594"/>
                  </a:lnTo>
                  <a:lnTo>
                    <a:pt x="11955564" y="1837245"/>
                  </a:lnTo>
                  <a:lnTo>
                    <a:pt x="11888254" y="1770024"/>
                  </a:lnTo>
                  <a:lnTo>
                    <a:pt x="11860873" y="1742668"/>
                  </a:lnTo>
                  <a:lnTo>
                    <a:pt x="11813769" y="1720761"/>
                  </a:lnTo>
                  <a:lnTo>
                    <a:pt x="11807127" y="1717433"/>
                  </a:lnTo>
                  <a:lnTo>
                    <a:pt x="11777942" y="1689544"/>
                  </a:lnTo>
                  <a:lnTo>
                    <a:pt x="11757089" y="1644865"/>
                  </a:lnTo>
                  <a:lnTo>
                    <a:pt x="11750053" y="1632165"/>
                  </a:lnTo>
                  <a:lnTo>
                    <a:pt x="11748351" y="1630083"/>
                  </a:lnTo>
                  <a:lnTo>
                    <a:pt x="11748033" y="1629854"/>
                  </a:lnTo>
                  <a:lnTo>
                    <a:pt x="11738420" y="1620240"/>
                  </a:lnTo>
                  <a:lnTo>
                    <a:pt x="11580978" y="1776704"/>
                  </a:lnTo>
                  <a:lnTo>
                    <a:pt x="11564899" y="1793925"/>
                  </a:lnTo>
                  <a:lnTo>
                    <a:pt x="11560112" y="1801774"/>
                  </a:lnTo>
                  <a:lnTo>
                    <a:pt x="11562461" y="1805101"/>
                  </a:lnTo>
                  <a:lnTo>
                    <a:pt x="11567782" y="1808746"/>
                  </a:lnTo>
                  <a:lnTo>
                    <a:pt x="11584927" y="1819122"/>
                  </a:lnTo>
                  <a:lnTo>
                    <a:pt x="11607102" y="1827618"/>
                  </a:lnTo>
                  <a:lnTo>
                    <a:pt x="11631600" y="1841512"/>
                  </a:lnTo>
                  <a:lnTo>
                    <a:pt x="11663490" y="1880501"/>
                  </a:lnTo>
                  <a:lnTo>
                    <a:pt x="11672087" y="1900135"/>
                  </a:lnTo>
                  <a:lnTo>
                    <a:pt x="11672049" y="1902866"/>
                  </a:lnTo>
                  <a:lnTo>
                    <a:pt x="11671554" y="1904746"/>
                  </a:lnTo>
                  <a:lnTo>
                    <a:pt x="11671211" y="1906397"/>
                  </a:lnTo>
                  <a:lnTo>
                    <a:pt x="11705679" y="1946681"/>
                  </a:lnTo>
                  <a:lnTo>
                    <a:pt x="12016499" y="2257374"/>
                  </a:lnTo>
                  <a:lnTo>
                    <a:pt x="12048084" y="2281059"/>
                  </a:lnTo>
                  <a:lnTo>
                    <a:pt x="12116016" y="2294648"/>
                  </a:lnTo>
                  <a:lnTo>
                    <a:pt x="12148896" y="2286978"/>
                  </a:lnTo>
                  <a:lnTo>
                    <a:pt x="12203798" y="2248700"/>
                  </a:lnTo>
                  <a:lnTo>
                    <a:pt x="12232640" y="2187879"/>
                  </a:lnTo>
                  <a:lnTo>
                    <a:pt x="12232665" y="2184298"/>
                  </a:lnTo>
                  <a:lnTo>
                    <a:pt x="12232729" y="2176703"/>
                  </a:lnTo>
                  <a:lnTo>
                    <a:pt x="12232818" y="21516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224661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>
                <a:solidFill>
                  <a:srgbClr val="A0B052"/>
                </a:solidFill>
              </a:rPr>
              <a:t>D</a:t>
            </a:r>
            <a:r>
              <a:rPr sz="6400" spc="-85" dirty="0">
                <a:solidFill>
                  <a:srgbClr val="A0B052"/>
                </a:solidFill>
              </a:rPr>
              <a:t>E</a:t>
            </a:r>
            <a:r>
              <a:rPr sz="6400" spc="505" dirty="0">
                <a:solidFill>
                  <a:srgbClr val="A0B052"/>
                </a:solidFill>
              </a:rPr>
              <a:t>S</a:t>
            </a:r>
            <a:r>
              <a:rPr sz="6400" spc="670" dirty="0">
                <a:solidFill>
                  <a:srgbClr val="A0B052"/>
                </a:solidFill>
              </a:rPr>
              <a:t>C</a:t>
            </a:r>
            <a:r>
              <a:rPr sz="6400" spc="434" dirty="0">
                <a:solidFill>
                  <a:srgbClr val="A0B052"/>
                </a:solidFill>
              </a:rPr>
              <a:t>R</a:t>
            </a:r>
            <a:r>
              <a:rPr sz="6400" spc="670" dirty="0">
                <a:solidFill>
                  <a:srgbClr val="A0B052"/>
                </a:solidFill>
              </a:rPr>
              <a:t>I</a:t>
            </a:r>
            <a:r>
              <a:rPr sz="6400" spc="465" dirty="0">
                <a:solidFill>
                  <a:srgbClr val="A0B052"/>
                </a:solidFill>
              </a:rPr>
              <a:t>P</a:t>
            </a:r>
            <a:r>
              <a:rPr sz="6400" spc="380" dirty="0">
                <a:solidFill>
                  <a:srgbClr val="A0B052"/>
                </a:solidFill>
              </a:rPr>
              <a:t>T</a:t>
            </a:r>
            <a:r>
              <a:rPr sz="6400" spc="670" dirty="0">
                <a:solidFill>
                  <a:srgbClr val="A0B052"/>
                </a:solidFill>
              </a:rPr>
              <a:t>I</a:t>
            </a:r>
            <a:r>
              <a:rPr sz="6400" spc="1105" dirty="0">
                <a:solidFill>
                  <a:srgbClr val="A0B052"/>
                </a:solidFill>
              </a:rPr>
              <a:t>O</a:t>
            </a:r>
            <a:r>
              <a:rPr sz="6400" spc="660" dirty="0">
                <a:solidFill>
                  <a:srgbClr val="A0B052"/>
                </a:solidFill>
              </a:rPr>
              <a:t>N</a:t>
            </a:r>
            <a:r>
              <a:rPr sz="6400" dirty="0">
                <a:solidFill>
                  <a:srgbClr val="A0B052"/>
                </a:solidFill>
              </a:rPr>
              <a:t>	</a:t>
            </a:r>
            <a:r>
              <a:rPr sz="6400" spc="575" dirty="0" smtClean="0">
                <a:solidFill>
                  <a:srgbClr val="A0B052"/>
                </a:solidFill>
              </a:rPr>
              <a:t>D</a:t>
            </a:r>
            <a:r>
              <a:rPr sz="6400" spc="135" dirty="0" smtClean="0">
                <a:solidFill>
                  <a:srgbClr val="A0B052"/>
                </a:solidFill>
              </a:rPr>
              <a:t>U</a:t>
            </a:r>
            <a:r>
              <a:rPr lang="fr-FR" sz="6400" dirty="0">
                <a:solidFill>
                  <a:srgbClr val="A0B052"/>
                </a:solidFill>
              </a:rPr>
              <a:t> </a:t>
            </a:r>
            <a:r>
              <a:rPr sz="6400" spc="505" dirty="0" smtClean="0">
                <a:solidFill>
                  <a:srgbClr val="A0B052"/>
                </a:solidFill>
              </a:rPr>
              <a:t>S</a:t>
            </a:r>
            <a:r>
              <a:rPr sz="6400" spc="-85" dirty="0" smtClean="0">
                <a:solidFill>
                  <a:srgbClr val="A0B052"/>
                </a:solidFill>
              </a:rPr>
              <a:t>E</a:t>
            </a:r>
            <a:r>
              <a:rPr sz="6400" spc="434" dirty="0" smtClean="0">
                <a:solidFill>
                  <a:srgbClr val="A0B052"/>
                </a:solidFill>
              </a:rPr>
              <a:t>R</a:t>
            </a:r>
            <a:r>
              <a:rPr sz="6400" spc="1220" dirty="0" smtClean="0">
                <a:solidFill>
                  <a:srgbClr val="A0B052"/>
                </a:solidFill>
              </a:rPr>
              <a:t>V</a:t>
            </a:r>
            <a:r>
              <a:rPr sz="6400" spc="670" dirty="0" smtClean="0">
                <a:solidFill>
                  <a:srgbClr val="A0B052"/>
                </a:solidFill>
              </a:rPr>
              <a:t>IC</a:t>
            </a:r>
            <a:r>
              <a:rPr sz="6400" spc="-560" dirty="0" smtClean="0">
                <a:solidFill>
                  <a:srgbClr val="A0B052"/>
                </a:solidFill>
              </a:rPr>
              <a:t>E</a:t>
            </a:r>
            <a:endParaRPr sz="6400" dirty="0"/>
          </a:p>
        </p:txBody>
      </p:sp>
      <p:sp>
        <p:nvSpPr>
          <p:cNvPr id="15" name="object 15"/>
          <p:cNvSpPr txBox="1"/>
          <p:nvPr/>
        </p:nvSpPr>
        <p:spPr>
          <a:xfrm>
            <a:off x="12956147" y="5833566"/>
            <a:ext cx="351282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04" dirty="0">
                <a:solidFill>
                  <a:srgbClr val="FFFFFF"/>
                </a:solidFill>
                <a:latin typeface="Arial"/>
                <a:cs typeface="Arial"/>
              </a:rPr>
              <a:t>Entretien</a:t>
            </a:r>
            <a:r>
              <a:rPr sz="34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automobile</a:t>
            </a:r>
            <a:endParaRPr sz="3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13316" y="9170730"/>
            <a:ext cx="358775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75" dirty="0">
                <a:solidFill>
                  <a:srgbClr val="FFFFFF"/>
                </a:solidFill>
                <a:latin typeface="Arial"/>
                <a:cs typeface="Arial"/>
              </a:rPr>
              <a:t>Réservation </a:t>
            </a:r>
            <a:r>
              <a:rPr sz="3400" spc="-340" dirty="0">
                <a:solidFill>
                  <a:srgbClr val="FFFFFF"/>
                </a:solidFill>
                <a:latin typeface="Arial"/>
                <a:cs typeface="Arial"/>
              </a:rPr>
              <a:t>sur</a:t>
            </a:r>
            <a:r>
              <a:rPr sz="340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155" dirty="0">
                <a:solidFill>
                  <a:srgbClr val="FFFFFF"/>
                </a:solidFill>
                <a:latin typeface="Arial"/>
                <a:cs typeface="Arial"/>
              </a:rPr>
              <a:t>place</a:t>
            </a:r>
            <a:endParaRPr sz="3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994080" y="9170730"/>
            <a:ext cx="306006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75" dirty="0">
                <a:solidFill>
                  <a:srgbClr val="FFFFFF"/>
                </a:solidFill>
                <a:latin typeface="Arial"/>
                <a:cs typeface="Arial"/>
              </a:rPr>
              <a:t>Réservation</a:t>
            </a:r>
            <a:r>
              <a:rPr sz="340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15" dirty="0">
                <a:solidFill>
                  <a:srgbClr val="FFFFFF"/>
                </a:solidFill>
                <a:latin typeface="Arial"/>
                <a:cs typeface="Arial"/>
              </a:rPr>
              <a:t>online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89213" y="0"/>
            <a:ext cx="15598786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321129" y="8676366"/>
            <a:ext cx="5951220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21360" algn="l"/>
                <a:tab pos="4398645" algn="l"/>
              </a:tabLst>
            </a:pP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	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</a:t>
            </a:r>
            <a:r>
              <a:rPr sz="3650" spc="-8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</a:t>
            </a:r>
            <a:r>
              <a:rPr sz="3650" spc="-8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3650" spc="-745" dirty="0">
                <a:solidFill>
                  <a:srgbClr val="FFFFFF"/>
                </a:solidFill>
                <a:latin typeface="Arial"/>
                <a:cs typeface="Arial"/>
              </a:rPr>
              <a:t>P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3650" spc="-400" dirty="0">
                <a:solidFill>
                  <a:srgbClr val="FFFFFF"/>
                </a:solidFill>
                <a:latin typeface="Arial"/>
                <a:cs typeface="Arial"/>
              </a:rPr>
              <a:t>V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r>
              <a:rPr sz="3650" spc="-7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50626" y="617879"/>
            <a:ext cx="12621895" cy="769493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indent="2845435" algn="r">
              <a:lnSpc>
                <a:spcPts val="8620"/>
              </a:lnSpc>
              <a:spcBef>
                <a:spcPts val="400"/>
              </a:spcBef>
            </a:pPr>
            <a:r>
              <a:rPr sz="7200" b="1" spc="325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7200" b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30" dirty="0">
                <a:solidFill>
                  <a:srgbClr val="FFFFFF"/>
                </a:solidFill>
                <a:latin typeface="Arial"/>
                <a:cs typeface="Arial"/>
              </a:rPr>
              <a:t>conciergerie</a:t>
            </a:r>
            <a:r>
              <a:rPr sz="7200" b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" dirty="0">
                <a:solidFill>
                  <a:srgbClr val="FFFFFF"/>
                </a:solidFill>
                <a:latin typeface="Arial"/>
                <a:cs typeface="Arial"/>
              </a:rPr>
              <a:t>s’est </a:t>
            </a:r>
            <a:r>
              <a:rPr sz="7200" b="1" spc="3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90" dirty="0">
                <a:solidFill>
                  <a:srgbClr val="FFFFFF"/>
                </a:solidFill>
                <a:latin typeface="Arial"/>
                <a:cs typeface="Arial"/>
              </a:rPr>
              <a:t>démocratisée</a:t>
            </a:r>
            <a:r>
              <a:rPr sz="7200" b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20" dirty="0">
                <a:solidFill>
                  <a:srgbClr val="FFFFFF"/>
                </a:solidFill>
                <a:latin typeface="Arial"/>
                <a:cs typeface="Arial"/>
              </a:rPr>
              <a:t>jusqu’à</a:t>
            </a:r>
            <a:r>
              <a:rPr sz="7200" b="1" spc="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-30" dirty="0">
                <a:solidFill>
                  <a:srgbClr val="FFFFFF"/>
                </a:solidFill>
                <a:latin typeface="Arial"/>
                <a:cs typeface="Arial"/>
              </a:rPr>
              <a:t>se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630" dirty="0">
                <a:solidFill>
                  <a:srgbClr val="FFFFFF"/>
                </a:solidFill>
                <a:latin typeface="Arial"/>
                <a:cs typeface="Arial"/>
              </a:rPr>
              <a:t>répandre</a:t>
            </a:r>
            <a:r>
              <a:rPr sz="72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5" dirty="0">
                <a:solidFill>
                  <a:srgbClr val="FFFFFF"/>
                </a:solidFill>
                <a:latin typeface="Arial"/>
                <a:cs typeface="Arial"/>
              </a:rPr>
              <a:t>dans</a:t>
            </a:r>
            <a:r>
              <a:rPr sz="72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0" dirty="0">
                <a:solidFill>
                  <a:srgbClr val="FFFFFF"/>
                </a:solidFill>
                <a:latin typeface="Arial"/>
                <a:cs typeface="Arial"/>
              </a:rPr>
              <a:t>les </a:t>
            </a:r>
            <a:r>
              <a:rPr sz="7200" b="1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65" dirty="0">
                <a:solidFill>
                  <a:srgbClr val="FFFFFF"/>
                </a:solidFill>
                <a:latin typeface="Arial"/>
                <a:cs typeface="Arial"/>
              </a:rPr>
              <a:t>entreprises.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6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90" dirty="0">
                <a:solidFill>
                  <a:srgbClr val="FFFFFF"/>
                </a:solidFill>
                <a:latin typeface="Arial"/>
                <a:cs typeface="Arial"/>
              </a:rPr>
              <a:t>nouvelles </a:t>
            </a:r>
            <a:r>
              <a:rPr sz="7200" b="1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25" dirty="0">
                <a:solidFill>
                  <a:srgbClr val="FFFFFF"/>
                </a:solidFill>
                <a:latin typeface="Arial"/>
                <a:cs typeface="Arial"/>
              </a:rPr>
              <a:t>offres </a:t>
            </a:r>
            <a:r>
              <a:rPr sz="7200" b="1" spc="-30" dirty="0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sz="7200" b="1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40" dirty="0">
                <a:solidFill>
                  <a:srgbClr val="FFFFFF"/>
                </a:solidFill>
                <a:latin typeface="Arial"/>
                <a:cs typeface="Arial"/>
              </a:rPr>
              <a:t>dessinent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75" dirty="0">
                <a:solidFill>
                  <a:srgbClr val="FFFFFF"/>
                </a:solidFill>
                <a:latin typeface="Arial"/>
                <a:cs typeface="Arial"/>
              </a:rPr>
              <a:t>comme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7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7200" b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15" dirty="0">
                <a:solidFill>
                  <a:srgbClr val="FFFFFF"/>
                </a:solidFill>
                <a:latin typeface="Arial"/>
                <a:cs typeface="Arial"/>
              </a:rPr>
              <a:t>pressing,</a:t>
            </a:r>
            <a:r>
              <a:rPr sz="7200" b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70" dirty="0">
                <a:solidFill>
                  <a:srgbClr val="FFFFFF"/>
                </a:solidFill>
                <a:latin typeface="Arial"/>
                <a:cs typeface="Arial"/>
              </a:rPr>
              <a:t>notamment </a:t>
            </a:r>
            <a:r>
              <a:rPr sz="7200" b="1" spc="3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70" dirty="0">
                <a:solidFill>
                  <a:srgbClr val="FFFFFF"/>
                </a:solidFill>
                <a:latin typeface="Arial"/>
                <a:cs typeface="Arial"/>
              </a:rPr>
              <a:t>grâce </a:t>
            </a:r>
            <a:r>
              <a:rPr sz="7200" b="1" spc="650" dirty="0">
                <a:solidFill>
                  <a:srgbClr val="FFFFFF"/>
                </a:solidFill>
                <a:latin typeface="Arial"/>
                <a:cs typeface="Arial"/>
              </a:rPr>
              <a:t>au</a:t>
            </a:r>
            <a:r>
              <a:rPr sz="7200" b="1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95" dirty="0">
                <a:solidFill>
                  <a:srgbClr val="FFFFFF"/>
                </a:solidFill>
                <a:latin typeface="Arial"/>
                <a:cs typeface="Arial"/>
              </a:rPr>
              <a:t>numérique.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335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092356" y="5301665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63"/>
                  </a:moveTo>
                  <a:lnTo>
                    <a:pt x="291172" y="775576"/>
                  </a:lnTo>
                  <a:lnTo>
                    <a:pt x="280263" y="755878"/>
                  </a:lnTo>
                  <a:lnTo>
                    <a:pt x="263766" y="740778"/>
                  </a:lnTo>
                  <a:lnTo>
                    <a:pt x="243039" y="731570"/>
                  </a:lnTo>
                  <a:lnTo>
                    <a:pt x="243039" y="694397"/>
                  </a:lnTo>
                  <a:lnTo>
                    <a:pt x="208318" y="694397"/>
                  </a:lnTo>
                  <a:lnTo>
                    <a:pt x="208318" y="731570"/>
                  </a:lnTo>
                  <a:lnTo>
                    <a:pt x="187591" y="740778"/>
                  </a:lnTo>
                  <a:lnTo>
                    <a:pt x="171094" y="755878"/>
                  </a:lnTo>
                  <a:lnTo>
                    <a:pt x="160185" y="775576"/>
                  </a:lnTo>
                  <a:lnTo>
                    <a:pt x="156235" y="798563"/>
                  </a:lnTo>
                  <a:lnTo>
                    <a:pt x="161696" y="825576"/>
                  </a:lnTo>
                  <a:lnTo>
                    <a:pt x="176593" y="847648"/>
                  </a:lnTo>
                  <a:lnTo>
                    <a:pt x="198666" y="862545"/>
                  </a:lnTo>
                  <a:lnTo>
                    <a:pt x="239166" y="870737"/>
                  </a:lnTo>
                  <a:lnTo>
                    <a:pt x="250215" y="878192"/>
                  </a:lnTo>
                  <a:lnTo>
                    <a:pt x="257670" y="889228"/>
                  </a:lnTo>
                  <a:lnTo>
                    <a:pt x="260400" y="902728"/>
                  </a:lnTo>
                  <a:lnTo>
                    <a:pt x="257670" y="916216"/>
                  </a:lnTo>
                  <a:lnTo>
                    <a:pt x="250215" y="927252"/>
                  </a:lnTo>
                  <a:lnTo>
                    <a:pt x="239166" y="934707"/>
                  </a:lnTo>
                  <a:lnTo>
                    <a:pt x="225679" y="937450"/>
                  </a:lnTo>
                  <a:lnTo>
                    <a:pt x="212191" y="934707"/>
                  </a:lnTo>
                  <a:lnTo>
                    <a:pt x="201142" y="927252"/>
                  </a:lnTo>
                  <a:lnTo>
                    <a:pt x="193700" y="916216"/>
                  </a:lnTo>
                  <a:lnTo>
                    <a:pt x="190957" y="902728"/>
                  </a:lnTo>
                  <a:lnTo>
                    <a:pt x="156235" y="902728"/>
                  </a:lnTo>
                  <a:lnTo>
                    <a:pt x="160185" y="925715"/>
                  </a:lnTo>
                  <a:lnTo>
                    <a:pt x="171094" y="945400"/>
                  </a:lnTo>
                  <a:lnTo>
                    <a:pt x="187591" y="960501"/>
                  </a:lnTo>
                  <a:lnTo>
                    <a:pt x="208318" y="969721"/>
                  </a:lnTo>
                  <a:lnTo>
                    <a:pt x="208318" y="1006881"/>
                  </a:lnTo>
                  <a:lnTo>
                    <a:pt x="243039" y="1006881"/>
                  </a:lnTo>
                  <a:lnTo>
                    <a:pt x="243039" y="969721"/>
                  </a:lnTo>
                  <a:lnTo>
                    <a:pt x="263766" y="960501"/>
                  </a:lnTo>
                  <a:lnTo>
                    <a:pt x="280263" y="945400"/>
                  </a:lnTo>
                  <a:lnTo>
                    <a:pt x="291172" y="925715"/>
                  </a:lnTo>
                  <a:lnTo>
                    <a:pt x="295122" y="902728"/>
                  </a:lnTo>
                  <a:lnTo>
                    <a:pt x="289661" y="875715"/>
                  </a:lnTo>
                  <a:lnTo>
                    <a:pt x="274764" y="853643"/>
                  </a:lnTo>
                  <a:lnTo>
                    <a:pt x="252691" y="838746"/>
                  </a:lnTo>
                  <a:lnTo>
                    <a:pt x="212191" y="830554"/>
                  </a:lnTo>
                  <a:lnTo>
                    <a:pt x="201142" y="823099"/>
                  </a:lnTo>
                  <a:lnTo>
                    <a:pt x="193700" y="812063"/>
                  </a:lnTo>
                  <a:lnTo>
                    <a:pt x="190957" y="798563"/>
                  </a:lnTo>
                  <a:lnTo>
                    <a:pt x="193700" y="785075"/>
                  </a:lnTo>
                  <a:lnTo>
                    <a:pt x="201142" y="774026"/>
                  </a:lnTo>
                  <a:lnTo>
                    <a:pt x="212191" y="766584"/>
                  </a:lnTo>
                  <a:lnTo>
                    <a:pt x="225679" y="763841"/>
                  </a:lnTo>
                  <a:lnTo>
                    <a:pt x="239166" y="766584"/>
                  </a:lnTo>
                  <a:lnTo>
                    <a:pt x="250215" y="774026"/>
                  </a:lnTo>
                  <a:lnTo>
                    <a:pt x="257670" y="785075"/>
                  </a:lnTo>
                  <a:lnTo>
                    <a:pt x="260400" y="798563"/>
                  </a:lnTo>
                  <a:lnTo>
                    <a:pt x="295122" y="798563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65"/>
                  </a:lnTo>
                  <a:lnTo>
                    <a:pt x="898245" y="104165"/>
                  </a:lnTo>
                  <a:lnTo>
                    <a:pt x="607402" y="392430"/>
                  </a:lnTo>
                  <a:lnTo>
                    <a:pt x="553885" y="341236"/>
                  </a:lnTo>
                  <a:lnTo>
                    <a:pt x="504190" y="293700"/>
                  </a:lnTo>
                  <a:lnTo>
                    <a:pt x="212115" y="560070"/>
                  </a:lnTo>
                  <a:lnTo>
                    <a:pt x="235508" y="585698"/>
                  </a:lnTo>
                  <a:lnTo>
                    <a:pt x="503643" y="341236"/>
                  </a:lnTo>
                  <a:lnTo>
                    <a:pt x="607809" y="440855"/>
                  </a:lnTo>
                  <a:lnTo>
                    <a:pt x="656666" y="392430"/>
                  </a:lnTo>
                  <a:lnTo>
                    <a:pt x="982611" y="69443"/>
                  </a:lnTo>
                  <a:lnTo>
                    <a:pt x="763841" y="69443"/>
                  </a:lnTo>
                  <a:lnTo>
                    <a:pt x="763841" y="34721"/>
                  </a:lnTo>
                  <a:lnTo>
                    <a:pt x="1041603" y="34721"/>
                  </a:lnTo>
                  <a:lnTo>
                    <a:pt x="1041603" y="312483"/>
                  </a:lnTo>
                  <a:lnTo>
                    <a:pt x="1006881" y="312483"/>
                  </a:lnTo>
                  <a:lnTo>
                    <a:pt x="1006881" y="176517"/>
                  </a:lnTo>
                  <a:lnTo>
                    <a:pt x="1006881" y="91960"/>
                  </a:lnTo>
                  <a:lnTo>
                    <a:pt x="902716" y="197408"/>
                  </a:lnTo>
                  <a:lnTo>
                    <a:pt x="902716" y="246773"/>
                  </a:lnTo>
                  <a:lnTo>
                    <a:pt x="902716" y="1041603"/>
                  </a:lnTo>
                  <a:lnTo>
                    <a:pt x="833285" y="1041603"/>
                  </a:lnTo>
                  <a:lnTo>
                    <a:pt x="833285" y="352221"/>
                  </a:lnTo>
                  <a:lnTo>
                    <a:pt x="833285" y="317093"/>
                  </a:lnTo>
                  <a:lnTo>
                    <a:pt x="902716" y="246773"/>
                  </a:lnTo>
                  <a:lnTo>
                    <a:pt x="902716" y="197408"/>
                  </a:lnTo>
                  <a:lnTo>
                    <a:pt x="798563" y="302831"/>
                  </a:lnTo>
                  <a:lnTo>
                    <a:pt x="798563" y="352221"/>
                  </a:lnTo>
                  <a:lnTo>
                    <a:pt x="798563" y="1041603"/>
                  </a:lnTo>
                  <a:lnTo>
                    <a:pt x="729119" y="1041603"/>
                  </a:lnTo>
                  <a:lnTo>
                    <a:pt x="729119" y="457669"/>
                  </a:lnTo>
                  <a:lnTo>
                    <a:pt x="729119" y="422541"/>
                  </a:lnTo>
                  <a:lnTo>
                    <a:pt x="798563" y="352221"/>
                  </a:lnTo>
                  <a:lnTo>
                    <a:pt x="798563" y="302831"/>
                  </a:lnTo>
                  <a:lnTo>
                    <a:pt x="694397" y="408266"/>
                  </a:lnTo>
                  <a:lnTo>
                    <a:pt x="694397" y="457669"/>
                  </a:lnTo>
                  <a:lnTo>
                    <a:pt x="694397" y="1041603"/>
                  </a:lnTo>
                  <a:lnTo>
                    <a:pt x="624967" y="1041603"/>
                  </a:lnTo>
                  <a:lnTo>
                    <a:pt x="625030" y="527850"/>
                  </a:lnTo>
                  <a:lnTo>
                    <a:pt x="656526" y="495985"/>
                  </a:lnTo>
                  <a:lnTo>
                    <a:pt x="694397" y="457669"/>
                  </a:lnTo>
                  <a:lnTo>
                    <a:pt x="694397" y="408266"/>
                  </a:lnTo>
                  <a:lnTo>
                    <a:pt x="607733" y="495985"/>
                  </a:lnTo>
                  <a:lnTo>
                    <a:pt x="590245" y="477939"/>
                  </a:lnTo>
                  <a:lnTo>
                    <a:pt x="590245" y="527850"/>
                  </a:lnTo>
                  <a:lnTo>
                    <a:pt x="590245" y="1041603"/>
                  </a:lnTo>
                  <a:lnTo>
                    <a:pt x="520801" y="1041603"/>
                  </a:lnTo>
                  <a:lnTo>
                    <a:pt x="520801" y="456171"/>
                  </a:lnTo>
                  <a:lnTo>
                    <a:pt x="590245" y="527850"/>
                  </a:lnTo>
                  <a:lnTo>
                    <a:pt x="590245" y="477939"/>
                  </a:lnTo>
                  <a:lnTo>
                    <a:pt x="569175" y="456171"/>
                  </a:lnTo>
                  <a:lnTo>
                    <a:pt x="562737" y="449529"/>
                  </a:lnTo>
                  <a:lnTo>
                    <a:pt x="502627" y="387477"/>
                  </a:lnTo>
                  <a:lnTo>
                    <a:pt x="486079" y="402577"/>
                  </a:lnTo>
                  <a:lnTo>
                    <a:pt x="486079" y="449529"/>
                  </a:lnTo>
                  <a:lnTo>
                    <a:pt x="486079" y="1041603"/>
                  </a:lnTo>
                  <a:lnTo>
                    <a:pt x="345440" y="1041603"/>
                  </a:lnTo>
                  <a:lnTo>
                    <a:pt x="380822" y="1014133"/>
                  </a:lnTo>
                  <a:lnTo>
                    <a:pt x="410146" y="980300"/>
                  </a:lnTo>
                  <a:lnTo>
                    <a:pt x="432358" y="941108"/>
                  </a:lnTo>
                  <a:lnTo>
                    <a:pt x="446443" y="897559"/>
                  </a:lnTo>
                  <a:lnTo>
                    <a:pt x="451358" y="850646"/>
                  </a:lnTo>
                  <a:lnTo>
                    <a:pt x="445681" y="800239"/>
                  </a:lnTo>
                  <a:lnTo>
                    <a:pt x="429475" y="753833"/>
                  </a:lnTo>
                  <a:lnTo>
                    <a:pt x="416636" y="733082"/>
                  </a:lnTo>
                  <a:lnTo>
                    <a:pt x="416636" y="850646"/>
                  </a:lnTo>
                  <a:lnTo>
                    <a:pt x="411594" y="894384"/>
                  </a:lnTo>
                  <a:lnTo>
                    <a:pt x="397205" y="934554"/>
                  </a:lnTo>
                  <a:lnTo>
                    <a:pt x="374637" y="970013"/>
                  </a:lnTo>
                  <a:lnTo>
                    <a:pt x="345046" y="999604"/>
                  </a:lnTo>
                  <a:lnTo>
                    <a:pt x="309587" y="1022172"/>
                  </a:lnTo>
                  <a:lnTo>
                    <a:pt x="269417" y="1036548"/>
                  </a:lnTo>
                  <a:lnTo>
                    <a:pt x="225679" y="1041603"/>
                  </a:lnTo>
                  <a:lnTo>
                    <a:pt x="181940" y="1036548"/>
                  </a:lnTo>
                  <a:lnTo>
                    <a:pt x="141770" y="1022172"/>
                  </a:lnTo>
                  <a:lnTo>
                    <a:pt x="106311" y="999604"/>
                  </a:lnTo>
                  <a:lnTo>
                    <a:pt x="76720" y="970013"/>
                  </a:lnTo>
                  <a:lnTo>
                    <a:pt x="54152" y="934554"/>
                  </a:lnTo>
                  <a:lnTo>
                    <a:pt x="39776" y="894384"/>
                  </a:lnTo>
                  <a:lnTo>
                    <a:pt x="34721" y="850646"/>
                  </a:lnTo>
                  <a:lnTo>
                    <a:pt x="39776" y="806907"/>
                  </a:lnTo>
                  <a:lnTo>
                    <a:pt x="54152" y="766737"/>
                  </a:lnTo>
                  <a:lnTo>
                    <a:pt x="76720" y="731266"/>
                  </a:lnTo>
                  <a:lnTo>
                    <a:pt x="106311" y="701687"/>
                  </a:lnTo>
                  <a:lnTo>
                    <a:pt x="141770" y="679119"/>
                  </a:lnTo>
                  <a:lnTo>
                    <a:pt x="181940" y="664730"/>
                  </a:lnTo>
                  <a:lnTo>
                    <a:pt x="225679" y="659688"/>
                  </a:lnTo>
                  <a:lnTo>
                    <a:pt x="269417" y="664730"/>
                  </a:lnTo>
                  <a:lnTo>
                    <a:pt x="309587" y="679119"/>
                  </a:lnTo>
                  <a:lnTo>
                    <a:pt x="345046" y="701687"/>
                  </a:lnTo>
                  <a:lnTo>
                    <a:pt x="374637" y="731266"/>
                  </a:lnTo>
                  <a:lnTo>
                    <a:pt x="397205" y="766737"/>
                  </a:lnTo>
                  <a:lnTo>
                    <a:pt x="411594" y="806907"/>
                  </a:lnTo>
                  <a:lnTo>
                    <a:pt x="416636" y="850646"/>
                  </a:lnTo>
                  <a:lnTo>
                    <a:pt x="416636" y="733082"/>
                  </a:lnTo>
                  <a:lnTo>
                    <a:pt x="404012" y="712660"/>
                  </a:lnTo>
                  <a:lnTo>
                    <a:pt x="370573" y="677976"/>
                  </a:lnTo>
                  <a:lnTo>
                    <a:pt x="343306" y="659688"/>
                  </a:lnTo>
                  <a:lnTo>
                    <a:pt x="330415" y="651040"/>
                  </a:lnTo>
                  <a:lnTo>
                    <a:pt x="284810" y="633107"/>
                  </a:lnTo>
                  <a:lnTo>
                    <a:pt x="292836" y="625779"/>
                  </a:lnTo>
                  <a:lnTo>
                    <a:pt x="486079" y="449529"/>
                  </a:lnTo>
                  <a:lnTo>
                    <a:pt x="486079" y="402577"/>
                  </a:lnTo>
                  <a:lnTo>
                    <a:pt x="241274" y="625779"/>
                  </a:lnTo>
                  <a:lnTo>
                    <a:pt x="236118" y="625436"/>
                  </a:lnTo>
                  <a:lnTo>
                    <a:pt x="230974" y="624967"/>
                  </a:lnTo>
                  <a:lnTo>
                    <a:pt x="225679" y="624967"/>
                  </a:lnTo>
                  <a:lnTo>
                    <a:pt x="180251" y="629551"/>
                  </a:lnTo>
                  <a:lnTo>
                    <a:pt x="137922" y="642721"/>
                  </a:lnTo>
                  <a:lnTo>
                    <a:pt x="99593" y="663562"/>
                  </a:lnTo>
                  <a:lnTo>
                    <a:pt x="66179" y="691134"/>
                  </a:lnTo>
                  <a:lnTo>
                    <a:pt x="38595" y="724547"/>
                  </a:lnTo>
                  <a:lnTo>
                    <a:pt x="17767" y="762889"/>
                  </a:lnTo>
                  <a:lnTo>
                    <a:pt x="4597" y="805218"/>
                  </a:lnTo>
                  <a:lnTo>
                    <a:pt x="0" y="850646"/>
                  </a:lnTo>
                  <a:lnTo>
                    <a:pt x="4597" y="896073"/>
                  </a:lnTo>
                  <a:lnTo>
                    <a:pt x="17767" y="938403"/>
                  </a:lnTo>
                  <a:lnTo>
                    <a:pt x="38595" y="976731"/>
                  </a:lnTo>
                  <a:lnTo>
                    <a:pt x="66179" y="1010145"/>
                  </a:lnTo>
                  <a:lnTo>
                    <a:pt x="99593" y="1037729"/>
                  </a:lnTo>
                  <a:lnTo>
                    <a:pt x="137922" y="1058557"/>
                  </a:lnTo>
                  <a:lnTo>
                    <a:pt x="180251" y="1071727"/>
                  </a:lnTo>
                  <a:lnTo>
                    <a:pt x="225679" y="1076325"/>
                  </a:lnTo>
                  <a:lnTo>
                    <a:pt x="1041603" y="1076325"/>
                  </a:lnTo>
                  <a:lnTo>
                    <a:pt x="1041603" y="1041603"/>
                  </a:lnTo>
                  <a:lnTo>
                    <a:pt x="1041603" y="381927"/>
                  </a:lnTo>
                  <a:lnTo>
                    <a:pt x="1006881" y="381927"/>
                  </a:lnTo>
                  <a:lnTo>
                    <a:pt x="1006881" y="1041603"/>
                  </a:lnTo>
                  <a:lnTo>
                    <a:pt x="937437" y="1041603"/>
                  </a:lnTo>
                  <a:lnTo>
                    <a:pt x="937437" y="246773"/>
                  </a:lnTo>
                  <a:lnTo>
                    <a:pt x="937437" y="211645"/>
                  </a:lnTo>
                  <a:lnTo>
                    <a:pt x="972159" y="176517"/>
                  </a:lnTo>
                  <a:lnTo>
                    <a:pt x="972159" y="347205"/>
                  </a:lnTo>
                  <a:lnTo>
                    <a:pt x="1076325" y="347205"/>
                  </a:lnTo>
                  <a:lnTo>
                    <a:pt x="1076325" y="312483"/>
                  </a:lnTo>
                  <a:lnTo>
                    <a:pt x="1076325" y="34721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A0B0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14641" y="6749638"/>
            <a:ext cx="9424670" cy="32150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10"/>
              </a:spcBef>
            </a:pPr>
            <a:r>
              <a:rPr sz="3400" spc="-229" dirty="0">
                <a:latin typeface="Arial"/>
                <a:cs typeface="Arial"/>
              </a:rPr>
              <a:t>Certaines </a:t>
            </a:r>
            <a:r>
              <a:rPr sz="3400" spc="-235" dirty="0">
                <a:latin typeface="Arial"/>
                <a:cs typeface="Arial"/>
              </a:rPr>
              <a:t>sociétés </a:t>
            </a:r>
            <a:r>
              <a:rPr sz="3400" spc="-220" dirty="0">
                <a:latin typeface="Arial"/>
                <a:cs typeface="Arial"/>
              </a:rPr>
              <a:t>voient </a:t>
            </a:r>
            <a:r>
              <a:rPr sz="3400" spc="-305" dirty="0">
                <a:latin typeface="Arial"/>
                <a:cs typeface="Arial"/>
              </a:rPr>
              <a:t>dans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200" dirty="0">
                <a:latin typeface="Arial"/>
                <a:cs typeface="Arial"/>
              </a:rPr>
              <a:t>conciergerie </a:t>
            </a:r>
            <a:r>
              <a:rPr sz="3400" spc="-330" dirty="0">
                <a:latin typeface="Arial"/>
                <a:cs typeface="Arial"/>
              </a:rPr>
              <a:t>une  </a:t>
            </a:r>
            <a:r>
              <a:rPr sz="3400" spc="-265" dirty="0">
                <a:latin typeface="Arial"/>
                <a:cs typeface="Arial"/>
              </a:rPr>
              <a:t>manière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45" dirty="0">
                <a:latin typeface="Arial"/>
                <a:cs typeface="Arial"/>
              </a:rPr>
              <a:t>s’inscrire </a:t>
            </a:r>
            <a:r>
              <a:rPr sz="3400" spc="-305" dirty="0">
                <a:latin typeface="Arial"/>
                <a:cs typeface="Arial"/>
              </a:rPr>
              <a:t>dans </a:t>
            </a:r>
            <a:r>
              <a:rPr sz="3400" spc="-330" dirty="0">
                <a:latin typeface="Arial"/>
                <a:cs typeface="Arial"/>
              </a:rPr>
              <a:t>une </a:t>
            </a:r>
            <a:r>
              <a:rPr sz="3400" spc="-265" dirty="0">
                <a:latin typeface="Arial"/>
                <a:cs typeface="Arial"/>
              </a:rPr>
              <a:t>démarche </a:t>
            </a:r>
            <a:r>
              <a:rPr sz="3400" spc="-660" dirty="0">
                <a:latin typeface="Arial"/>
                <a:cs typeface="Arial"/>
              </a:rPr>
              <a:t>RSE </a:t>
            </a:r>
            <a:r>
              <a:rPr sz="3400" spc="-310" dirty="0">
                <a:latin typeface="Arial"/>
                <a:cs typeface="Arial"/>
              </a:rPr>
              <a:t>en  </a:t>
            </a:r>
            <a:r>
              <a:rPr sz="3400" spc="-155" dirty="0">
                <a:latin typeface="Arial"/>
                <a:cs typeface="Arial"/>
              </a:rPr>
              <a:t>travaillant </a:t>
            </a:r>
            <a:r>
              <a:rPr sz="3400" spc="-355" dirty="0">
                <a:latin typeface="Arial"/>
                <a:cs typeface="Arial"/>
              </a:rPr>
              <a:t>sur </a:t>
            </a:r>
            <a:r>
              <a:rPr sz="3400" spc="-175" dirty="0">
                <a:latin typeface="Arial"/>
                <a:cs typeface="Arial"/>
              </a:rPr>
              <a:t>l’équilibre </a:t>
            </a:r>
            <a:r>
              <a:rPr sz="3400" spc="-210" dirty="0">
                <a:latin typeface="Arial"/>
                <a:cs typeface="Arial"/>
              </a:rPr>
              <a:t>entre </a:t>
            </a:r>
            <a:r>
              <a:rPr sz="3400" spc="-250" dirty="0">
                <a:latin typeface="Arial"/>
                <a:cs typeface="Arial"/>
              </a:rPr>
              <a:t>vie </a:t>
            </a:r>
            <a:r>
              <a:rPr sz="3400" spc="-240" dirty="0">
                <a:latin typeface="Arial"/>
                <a:cs typeface="Arial"/>
              </a:rPr>
              <a:t>professionnelle </a:t>
            </a:r>
            <a:r>
              <a:rPr sz="3400" spc="-110" dirty="0">
                <a:latin typeface="Arial"/>
                <a:cs typeface="Arial"/>
              </a:rPr>
              <a:t>et  </a:t>
            </a:r>
            <a:r>
              <a:rPr sz="3400" spc="-250" dirty="0">
                <a:latin typeface="Arial"/>
                <a:cs typeface="Arial"/>
              </a:rPr>
              <a:t>personnelle. </a:t>
            </a:r>
            <a:r>
              <a:rPr sz="3400" spc="-265" dirty="0">
                <a:latin typeface="Arial"/>
                <a:cs typeface="Arial"/>
              </a:rPr>
              <a:t>D’autres sont </a:t>
            </a:r>
            <a:r>
              <a:rPr sz="3400" spc="-280" dirty="0">
                <a:latin typeface="Arial"/>
                <a:cs typeface="Arial"/>
              </a:rPr>
              <a:t>motivées </a:t>
            </a:r>
            <a:r>
              <a:rPr sz="3400" spc="-190" dirty="0">
                <a:latin typeface="Arial"/>
                <a:cs typeface="Arial"/>
              </a:rPr>
              <a:t>par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160" dirty="0">
                <a:latin typeface="Arial"/>
                <a:cs typeface="Arial"/>
              </a:rPr>
              <a:t>fidélisation </a:t>
            </a:r>
            <a:r>
              <a:rPr sz="3400" spc="-315" dirty="0">
                <a:latin typeface="Arial"/>
                <a:cs typeface="Arial"/>
              </a:rPr>
              <a:t>des  </a:t>
            </a:r>
            <a:r>
              <a:rPr sz="3400" spc="-235" dirty="0">
                <a:latin typeface="Arial"/>
                <a:cs typeface="Arial"/>
              </a:rPr>
              <a:t>salariés. </a:t>
            </a:r>
            <a:r>
              <a:rPr sz="3400" spc="-425" dirty="0">
                <a:latin typeface="Arial"/>
                <a:cs typeface="Arial"/>
              </a:rPr>
              <a:t>La </a:t>
            </a:r>
            <a:r>
              <a:rPr sz="3400" spc="-270" dirty="0">
                <a:latin typeface="Arial"/>
                <a:cs typeface="Arial"/>
              </a:rPr>
              <a:t>présence </a:t>
            </a:r>
            <a:r>
              <a:rPr sz="3400" spc="-265" dirty="0">
                <a:latin typeface="Arial"/>
                <a:cs typeface="Arial"/>
              </a:rPr>
              <a:t>d’une </a:t>
            </a:r>
            <a:r>
              <a:rPr sz="3400" spc="-200" dirty="0">
                <a:latin typeface="Arial"/>
                <a:cs typeface="Arial"/>
              </a:rPr>
              <a:t>conciergerie </a:t>
            </a:r>
            <a:r>
              <a:rPr sz="3400" spc="-240" dirty="0">
                <a:latin typeface="Arial"/>
                <a:cs typeface="Arial"/>
              </a:rPr>
              <a:t>est </a:t>
            </a:r>
            <a:r>
              <a:rPr sz="3400" spc="-250" dirty="0">
                <a:latin typeface="Arial"/>
                <a:cs typeface="Arial"/>
              </a:rPr>
              <a:t>pour </a:t>
            </a:r>
            <a:r>
              <a:rPr sz="3400" spc="-285" dirty="0">
                <a:latin typeface="Arial"/>
                <a:cs typeface="Arial"/>
              </a:rPr>
              <a:t>les  </a:t>
            </a:r>
            <a:r>
              <a:rPr sz="3400" spc="-195" dirty="0">
                <a:latin typeface="Arial"/>
                <a:cs typeface="Arial"/>
              </a:rPr>
              <a:t>candidats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254" dirty="0">
                <a:latin typeface="Arial"/>
                <a:cs typeface="Arial"/>
              </a:rPr>
              <a:t>l’embauche </a:t>
            </a:r>
            <a:r>
              <a:rPr sz="3400" spc="-365" dirty="0">
                <a:latin typeface="Arial"/>
                <a:cs typeface="Arial"/>
              </a:rPr>
              <a:t>un </a:t>
            </a:r>
            <a:r>
              <a:rPr sz="3400" spc="-155" dirty="0">
                <a:latin typeface="Arial"/>
                <a:cs typeface="Arial"/>
              </a:rPr>
              <a:t>critère</a:t>
            </a:r>
            <a:r>
              <a:rPr sz="3400" spc="-260" dirty="0">
                <a:latin typeface="Arial"/>
                <a:cs typeface="Arial"/>
              </a:rPr>
              <a:t> </a:t>
            </a:r>
            <a:r>
              <a:rPr sz="3400" spc="-185" dirty="0">
                <a:latin typeface="Arial"/>
                <a:cs typeface="Arial"/>
              </a:rPr>
              <a:t>important.</a:t>
            </a:r>
            <a:endParaRPr sz="3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988869" y="7959390"/>
            <a:ext cx="1296958" cy="129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1982907" y="3132062"/>
            <a:ext cx="1482725" cy="1428750"/>
            <a:chOff x="11982907" y="3132062"/>
            <a:chExt cx="1482725" cy="1428750"/>
          </a:xfrm>
        </p:grpSpPr>
        <p:sp>
          <p:nvSpPr>
            <p:cNvPr id="12" name="object 12"/>
            <p:cNvSpPr/>
            <p:nvPr/>
          </p:nvSpPr>
          <p:spPr>
            <a:xfrm>
              <a:off x="11982907" y="3132073"/>
              <a:ext cx="1482725" cy="661670"/>
            </a:xfrm>
            <a:custGeom>
              <a:avLst/>
              <a:gdLst/>
              <a:ahLst/>
              <a:cxnLst/>
              <a:rect l="l" t="t" r="r" b="b"/>
              <a:pathLst>
                <a:path w="1482725" h="661670">
                  <a:moveTo>
                    <a:pt x="1367472" y="545503"/>
                  </a:moveTo>
                  <a:lnTo>
                    <a:pt x="1361147" y="513702"/>
                  </a:lnTo>
                  <a:lnTo>
                    <a:pt x="1359128" y="510679"/>
                  </a:lnTo>
                  <a:lnTo>
                    <a:pt x="1343863" y="487895"/>
                  </a:lnTo>
                  <a:lnTo>
                    <a:pt x="1321117" y="472617"/>
                  </a:lnTo>
                  <a:lnTo>
                    <a:pt x="1321117" y="545503"/>
                  </a:lnTo>
                  <a:lnTo>
                    <a:pt x="1318450" y="559257"/>
                  </a:lnTo>
                  <a:lnTo>
                    <a:pt x="1311122" y="570306"/>
                  </a:lnTo>
                  <a:lnTo>
                    <a:pt x="1300099" y="577646"/>
                  </a:lnTo>
                  <a:lnTo>
                    <a:pt x="1286344" y="580313"/>
                  </a:lnTo>
                  <a:lnTo>
                    <a:pt x="1272603" y="577646"/>
                  </a:lnTo>
                  <a:lnTo>
                    <a:pt x="1261579" y="570306"/>
                  </a:lnTo>
                  <a:lnTo>
                    <a:pt x="1260525" y="568706"/>
                  </a:lnTo>
                  <a:lnTo>
                    <a:pt x="1254252" y="559257"/>
                  </a:lnTo>
                  <a:lnTo>
                    <a:pt x="1251585" y="545503"/>
                  </a:lnTo>
                  <a:lnTo>
                    <a:pt x="1254252" y="531736"/>
                  </a:lnTo>
                  <a:lnTo>
                    <a:pt x="1261579" y="520687"/>
                  </a:lnTo>
                  <a:lnTo>
                    <a:pt x="1272603" y="513346"/>
                  </a:lnTo>
                  <a:lnTo>
                    <a:pt x="1286344" y="510679"/>
                  </a:lnTo>
                  <a:lnTo>
                    <a:pt x="1300099" y="513346"/>
                  </a:lnTo>
                  <a:lnTo>
                    <a:pt x="1311122" y="520687"/>
                  </a:lnTo>
                  <a:lnTo>
                    <a:pt x="1318450" y="531736"/>
                  </a:lnTo>
                  <a:lnTo>
                    <a:pt x="1321117" y="545503"/>
                  </a:lnTo>
                  <a:lnTo>
                    <a:pt x="1321117" y="472617"/>
                  </a:lnTo>
                  <a:lnTo>
                    <a:pt x="1318094" y="470585"/>
                  </a:lnTo>
                  <a:lnTo>
                    <a:pt x="1286344" y="464248"/>
                  </a:lnTo>
                  <a:lnTo>
                    <a:pt x="1260043" y="468591"/>
                  </a:lnTo>
                  <a:lnTo>
                    <a:pt x="1237538" y="480644"/>
                  </a:lnTo>
                  <a:lnTo>
                    <a:pt x="1220025" y="499021"/>
                  </a:lnTo>
                  <a:lnTo>
                    <a:pt x="1208709" y="522287"/>
                  </a:lnTo>
                  <a:lnTo>
                    <a:pt x="950277" y="522287"/>
                  </a:lnTo>
                  <a:lnTo>
                    <a:pt x="950277" y="545503"/>
                  </a:lnTo>
                  <a:lnTo>
                    <a:pt x="948156" y="575449"/>
                  </a:lnTo>
                  <a:lnTo>
                    <a:pt x="942022" y="604113"/>
                  </a:lnTo>
                  <a:lnTo>
                    <a:pt x="932180" y="631024"/>
                  </a:lnTo>
                  <a:lnTo>
                    <a:pt x="918984" y="655751"/>
                  </a:lnTo>
                  <a:lnTo>
                    <a:pt x="923620" y="656920"/>
                  </a:lnTo>
                  <a:lnTo>
                    <a:pt x="928255" y="659244"/>
                  </a:lnTo>
                  <a:lnTo>
                    <a:pt x="931735" y="661555"/>
                  </a:lnTo>
                  <a:lnTo>
                    <a:pt x="942187" y="656958"/>
                  </a:lnTo>
                  <a:lnTo>
                    <a:pt x="952741" y="653440"/>
                  </a:lnTo>
                  <a:lnTo>
                    <a:pt x="963510" y="650786"/>
                  </a:lnTo>
                  <a:lnTo>
                    <a:pt x="974610" y="648792"/>
                  </a:lnTo>
                  <a:lnTo>
                    <a:pt x="982433" y="629920"/>
                  </a:lnTo>
                  <a:lnTo>
                    <a:pt x="988517" y="610057"/>
                  </a:lnTo>
                  <a:lnTo>
                    <a:pt x="992860" y="589546"/>
                  </a:lnTo>
                  <a:lnTo>
                    <a:pt x="995476" y="568706"/>
                  </a:lnTo>
                  <a:lnTo>
                    <a:pt x="1208709" y="568706"/>
                  </a:lnTo>
                  <a:lnTo>
                    <a:pt x="1220025" y="591972"/>
                  </a:lnTo>
                  <a:lnTo>
                    <a:pt x="1237538" y="610349"/>
                  </a:lnTo>
                  <a:lnTo>
                    <a:pt x="1260043" y="622401"/>
                  </a:lnTo>
                  <a:lnTo>
                    <a:pt x="1286344" y="626745"/>
                  </a:lnTo>
                  <a:lnTo>
                    <a:pt x="1318094" y="620407"/>
                  </a:lnTo>
                  <a:lnTo>
                    <a:pt x="1343863" y="603097"/>
                  </a:lnTo>
                  <a:lnTo>
                    <a:pt x="1359128" y="580313"/>
                  </a:lnTo>
                  <a:lnTo>
                    <a:pt x="1361147" y="577291"/>
                  </a:lnTo>
                  <a:lnTo>
                    <a:pt x="1367472" y="545503"/>
                  </a:lnTo>
                  <a:close/>
                </a:path>
                <a:path w="1482725" h="661670">
                  <a:moveTo>
                    <a:pt x="1482204" y="82397"/>
                  </a:moveTo>
                  <a:lnTo>
                    <a:pt x="1476057" y="50431"/>
                  </a:lnTo>
                  <a:lnTo>
                    <a:pt x="1473479" y="46418"/>
                  </a:lnTo>
                  <a:lnTo>
                    <a:pt x="1459166" y="24218"/>
                  </a:lnTo>
                  <a:lnTo>
                    <a:pt x="1437005" y="8750"/>
                  </a:lnTo>
                  <a:lnTo>
                    <a:pt x="1437005" y="81241"/>
                  </a:lnTo>
                  <a:lnTo>
                    <a:pt x="1434338" y="95008"/>
                  </a:lnTo>
                  <a:lnTo>
                    <a:pt x="1427010" y="106045"/>
                  </a:lnTo>
                  <a:lnTo>
                    <a:pt x="1415986" y="113398"/>
                  </a:lnTo>
                  <a:lnTo>
                    <a:pt x="1402232" y="116065"/>
                  </a:lnTo>
                  <a:lnTo>
                    <a:pt x="1388491" y="113398"/>
                  </a:lnTo>
                  <a:lnTo>
                    <a:pt x="1377467" y="106045"/>
                  </a:lnTo>
                  <a:lnTo>
                    <a:pt x="1377175" y="105613"/>
                  </a:lnTo>
                  <a:lnTo>
                    <a:pt x="1370139" y="95008"/>
                  </a:lnTo>
                  <a:lnTo>
                    <a:pt x="1367472" y="81241"/>
                  </a:lnTo>
                  <a:lnTo>
                    <a:pt x="1370139" y="67475"/>
                  </a:lnTo>
                  <a:lnTo>
                    <a:pt x="1377467" y="56426"/>
                  </a:lnTo>
                  <a:lnTo>
                    <a:pt x="1388491" y="49085"/>
                  </a:lnTo>
                  <a:lnTo>
                    <a:pt x="1402232" y="46418"/>
                  </a:lnTo>
                  <a:lnTo>
                    <a:pt x="1415986" y="49085"/>
                  </a:lnTo>
                  <a:lnTo>
                    <a:pt x="1427010" y="56426"/>
                  </a:lnTo>
                  <a:lnTo>
                    <a:pt x="1434338" y="67475"/>
                  </a:lnTo>
                  <a:lnTo>
                    <a:pt x="1437005" y="81241"/>
                  </a:lnTo>
                  <a:lnTo>
                    <a:pt x="1437005" y="8750"/>
                  </a:lnTo>
                  <a:lnTo>
                    <a:pt x="1433804" y="6502"/>
                  </a:lnTo>
                  <a:lnTo>
                    <a:pt x="1402232" y="0"/>
                  </a:lnTo>
                  <a:lnTo>
                    <a:pt x="1375930" y="4330"/>
                  </a:lnTo>
                  <a:lnTo>
                    <a:pt x="1353426" y="16383"/>
                  </a:lnTo>
                  <a:lnTo>
                    <a:pt x="1335913" y="34759"/>
                  </a:lnTo>
                  <a:lnTo>
                    <a:pt x="1324597" y="58026"/>
                  </a:lnTo>
                  <a:lnTo>
                    <a:pt x="1274762" y="58026"/>
                  </a:lnTo>
                  <a:lnTo>
                    <a:pt x="1226019" y="62674"/>
                  </a:lnTo>
                  <a:lnTo>
                    <a:pt x="1180350" y="76047"/>
                  </a:lnTo>
                  <a:lnTo>
                    <a:pt x="1138643" y="97320"/>
                  </a:lnTo>
                  <a:lnTo>
                    <a:pt x="1101801" y="125641"/>
                  </a:lnTo>
                  <a:lnTo>
                    <a:pt x="1070711" y="160147"/>
                  </a:lnTo>
                  <a:lnTo>
                    <a:pt x="1046276" y="200025"/>
                  </a:lnTo>
                  <a:lnTo>
                    <a:pt x="1029398" y="244411"/>
                  </a:lnTo>
                  <a:lnTo>
                    <a:pt x="1020965" y="292481"/>
                  </a:lnTo>
                  <a:lnTo>
                    <a:pt x="991527" y="311772"/>
                  </a:lnTo>
                  <a:lnTo>
                    <a:pt x="959256" y="325843"/>
                  </a:lnTo>
                  <a:lnTo>
                    <a:pt x="924814" y="334264"/>
                  </a:lnTo>
                  <a:lnTo>
                    <a:pt x="888860" y="336575"/>
                  </a:lnTo>
                  <a:lnTo>
                    <a:pt x="858253" y="318071"/>
                  </a:lnTo>
                  <a:lnTo>
                    <a:pt x="825690" y="304228"/>
                  </a:lnTo>
                  <a:lnTo>
                    <a:pt x="791400" y="294957"/>
                  </a:lnTo>
                  <a:lnTo>
                    <a:pt x="755586" y="290156"/>
                  </a:lnTo>
                  <a:lnTo>
                    <a:pt x="730084" y="290156"/>
                  </a:lnTo>
                  <a:lnTo>
                    <a:pt x="694270" y="294474"/>
                  </a:lnTo>
                  <a:lnTo>
                    <a:pt x="659980" y="303796"/>
                  </a:lnTo>
                  <a:lnTo>
                    <a:pt x="627418" y="317906"/>
                  </a:lnTo>
                  <a:lnTo>
                    <a:pt x="596811" y="336575"/>
                  </a:lnTo>
                  <a:lnTo>
                    <a:pt x="560857" y="334264"/>
                  </a:lnTo>
                  <a:lnTo>
                    <a:pt x="526415" y="325843"/>
                  </a:lnTo>
                  <a:lnTo>
                    <a:pt x="494144" y="311772"/>
                  </a:lnTo>
                  <a:lnTo>
                    <a:pt x="464705" y="292481"/>
                  </a:lnTo>
                  <a:lnTo>
                    <a:pt x="455510" y="244411"/>
                  </a:lnTo>
                  <a:lnTo>
                    <a:pt x="438048" y="200025"/>
                  </a:lnTo>
                  <a:lnTo>
                    <a:pt x="413207" y="160147"/>
                  </a:lnTo>
                  <a:lnTo>
                    <a:pt x="381850" y="125641"/>
                  </a:lnTo>
                  <a:lnTo>
                    <a:pt x="354152" y="104457"/>
                  </a:lnTo>
                  <a:lnTo>
                    <a:pt x="344830" y="97320"/>
                  </a:lnTo>
                  <a:lnTo>
                    <a:pt x="303034" y="76047"/>
                  </a:lnTo>
                  <a:lnTo>
                    <a:pt x="257340" y="62674"/>
                  </a:lnTo>
                  <a:lnTo>
                    <a:pt x="208597" y="58026"/>
                  </a:lnTo>
                  <a:lnTo>
                    <a:pt x="158762" y="58026"/>
                  </a:lnTo>
                  <a:lnTo>
                    <a:pt x="153111" y="46418"/>
                  </a:lnTo>
                  <a:lnTo>
                    <a:pt x="147447" y="34759"/>
                  </a:lnTo>
                  <a:lnTo>
                    <a:pt x="129933" y="16383"/>
                  </a:lnTo>
                  <a:lnTo>
                    <a:pt x="115887" y="8864"/>
                  </a:lnTo>
                  <a:lnTo>
                    <a:pt x="115887" y="81241"/>
                  </a:lnTo>
                  <a:lnTo>
                    <a:pt x="113220" y="95008"/>
                  </a:lnTo>
                  <a:lnTo>
                    <a:pt x="105892" y="106045"/>
                  </a:lnTo>
                  <a:lnTo>
                    <a:pt x="94856" y="113398"/>
                  </a:lnTo>
                  <a:lnTo>
                    <a:pt x="81114" y="116065"/>
                  </a:lnTo>
                  <a:lnTo>
                    <a:pt x="67373" y="113398"/>
                  </a:lnTo>
                  <a:lnTo>
                    <a:pt x="56349" y="106045"/>
                  </a:lnTo>
                  <a:lnTo>
                    <a:pt x="49009" y="95008"/>
                  </a:lnTo>
                  <a:lnTo>
                    <a:pt x="46355" y="81241"/>
                  </a:lnTo>
                  <a:lnTo>
                    <a:pt x="49009" y="67475"/>
                  </a:lnTo>
                  <a:lnTo>
                    <a:pt x="56349" y="56426"/>
                  </a:lnTo>
                  <a:lnTo>
                    <a:pt x="67373" y="49085"/>
                  </a:lnTo>
                  <a:lnTo>
                    <a:pt x="81114" y="46418"/>
                  </a:lnTo>
                  <a:lnTo>
                    <a:pt x="94856" y="49085"/>
                  </a:lnTo>
                  <a:lnTo>
                    <a:pt x="105892" y="56426"/>
                  </a:lnTo>
                  <a:lnTo>
                    <a:pt x="113220" y="67475"/>
                  </a:lnTo>
                  <a:lnTo>
                    <a:pt x="115887" y="81241"/>
                  </a:lnTo>
                  <a:lnTo>
                    <a:pt x="115887" y="8864"/>
                  </a:lnTo>
                  <a:lnTo>
                    <a:pt x="107429" y="4330"/>
                  </a:lnTo>
                  <a:lnTo>
                    <a:pt x="81114" y="0"/>
                  </a:lnTo>
                  <a:lnTo>
                    <a:pt x="49377" y="6324"/>
                  </a:lnTo>
                  <a:lnTo>
                    <a:pt x="23609" y="23647"/>
                  </a:lnTo>
                  <a:lnTo>
                    <a:pt x="6311" y="49453"/>
                  </a:lnTo>
                  <a:lnTo>
                    <a:pt x="0" y="81241"/>
                  </a:lnTo>
                  <a:lnTo>
                    <a:pt x="6311" y="113030"/>
                  </a:lnTo>
                  <a:lnTo>
                    <a:pt x="23609" y="138836"/>
                  </a:lnTo>
                  <a:lnTo>
                    <a:pt x="49377" y="156159"/>
                  </a:lnTo>
                  <a:lnTo>
                    <a:pt x="81114" y="162483"/>
                  </a:lnTo>
                  <a:lnTo>
                    <a:pt x="107429" y="158153"/>
                  </a:lnTo>
                  <a:lnTo>
                    <a:pt x="129933" y="146088"/>
                  </a:lnTo>
                  <a:lnTo>
                    <a:pt x="147447" y="127723"/>
                  </a:lnTo>
                  <a:lnTo>
                    <a:pt x="153111" y="116065"/>
                  </a:lnTo>
                  <a:lnTo>
                    <a:pt x="158762" y="104457"/>
                  </a:lnTo>
                  <a:lnTo>
                    <a:pt x="208597" y="104457"/>
                  </a:lnTo>
                  <a:lnTo>
                    <a:pt x="255295" y="109664"/>
                  </a:lnTo>
                  <a:lnTo>
                    <a:pt x="298297" y="124561"/>
                  </a:lnTo>
                  <a:lnTo>
                    <a:pt x="336423" y="148031"/>
                  </a:lnTo>
                  <a:lnTo>
                    <a:pt x="368541" y="178955"/>
                  </a:lnTo>
                  <a:lnTo>
                    <a:pt x="393471" y="216204"/>
                  </a:lnTo>
                  <a:lnTo>
                    <a:pt x="410070" y="258673"/>
                  </a:lnTo>
                  <a:lnTo>
                    <a:pt x="417195" y="305244"/>
                  </a:lnTo>
                  <a:lnTo>
                    <a:pt x="417195" y="312204"/>
                  </a:lnTo>
                  <a:lnTo>
                    <a:pt x="420662" y="318008"/>
                  </a:lnTo>
                  <a:lnTo>
                    <a:pt x="465086" y="349707"/>
                  </a:lnTo>
                  <a:lnTo>
                    <a:pt x="508889" y="369658"/>
                  </a:lnTo>
                  <a:lnTo>
                    <a:pt x="555510" y="380898"/>
                  </a:lnTo>
                  <a:lnTo>
                    <a:pt x="603770" y="383006"/>
                  </a:lnTo>
                  <a:lnTo>
                    <a:pt x="607250" y="383006"/>
                  </a:lnTo>
                  <a:lnTo>
                    <a:pt x="610717" y="381850"/>
                  </a:lnTo>
                  <a:lnTo>
                    <a:pt x="613041" y="380682"/>
                  </a:lnTo>
                  <a:lnTo>
                    <a:pt x="614197" y="379526"/>
                  </a:lnTo>
                  <a:lnTo>
                    <a:pt x="615353" y="379526"/>
                  </a:lnTo>
                  <a:lnTo>
                    <a:pt x="669683" y="349351"/>
                  </a:lnTo>
                  <a:lnTo>
                    <a:pt x="728929" y="337743"/>
                  </a:lnTo>
                  <a:lnTo>
                    <a:pt x="752106" y="337743"/>
                  </a:lnTo>
                  <a:lnTo>
                    <a:pt x="812368" y="349783"/>
                  </a:lnTo>
                  <a:lnTo>
                    <a:pt x="865682" y="378358"/>
                  </a:lnTo>
                  <a:lnTo>
                    <a:pt x="867994" y="380682"/>
                  </a:lnTo>
                  <a:lnTo>
                    <a:pt x="874953" y="383006"/>
                  </a:lnTo>
                  <a:lnTo>
                    <a:pt x="891171" y="383006"/>
                  </a:lnTo>
                  <a:lnTo>
                    <a:pt x="936459" y="378942"/>
                  </a:lnTo>
                  <a:lnTo>
                    <a:pt x="979678" y="367042"/>
                  </a:lnTo>
                  <a:lnTo>
                    <a:pt x="1020076" y="347751"/>
                  </a:lnTo>
                  <a:lnTo>
                    <a:pt x="1034110" y="337743"/>
                  </a:lnTo>
                  <a:lnTo>
                    <a:pt x="1035735" y="336575"/>
                  </a:lnTo>
                  <a:lnTo>
                    <a:pt x="1056894" y="321487"/>
                  </a:lnTo>
                  <a:lnTo>
                    <a:pt x="1062685" y="316852"/>
                  </a:lnTo>
                  <a:lnTo>
                    <a:pt x="1065009" y="309892"/>
                  </a:lnTo>
                  <a:lnTo>
                    <a:pt x="1065009" y="302920"/>
                  </a:lnTo>
                  <a:lnTo>
                    <a:pt x="1072489" y="256908"/>
                  </a:lnTo>
                  <a:lnTo>
                    <a:pt x="1089228" y="215074"/>
                  </a:lnTo>
                  <a:lnTo>
                    <a:pt x="1114145" y="178485"/>
                  </a:lnTo>
                  <a:lnTo>
                    <a:pt x="1146136" y="148183"/>
                  </a:lnTo>
                  <a:lnTo>
                    <a:pt x="1184097" y="125234"/>
                  </a:lnTo>
                  <a:lnTo>
                    <a:pt x="1226959" y="110693"/>
                  </a:lnTo>
                  <a:lnTo>
                    <a:pt x="1273606" y="105613"/>
                  </a:lnTo>
                  <a:lnTo>
                    <a:pt x="1323428" y="105613"/>
                  </a:lnTo>
                  <a:lnTo>
                    <a:pt x="1334757" y="128879"/>
                  </a:lnTo>
                  <a:lnTo>
                    <a:pt x="1352257" y="147256"/>
                  </a:lnTo>
                  <a:lnTo>
                    <a:pt x="1374775" y="159308"/>
                  </a:lnTo>
                  <a:lnTo>
                    <a:pt x="1401076" y="163639"/>
                  </a:lnTo>
                  <a:lnTo>
                    <a:pt x="1432826" y="157314"/>
                  </a:lnTo>
                  <a:lnTo>
                    <a:pt x="1458595" y="139992"/>
                  </a:lnTo>
                  <a:lnTo>
                    <a:pt x="1474635" y="116065"/>
                  </a:lnTo>
                  <a:lnTo>
                    <a:pt x="1475879" y="114185"/>
                  </a:lnTo>
                  <a:lnTo>
                    <a:pt x="1482204" y="82397"/>
                  </a:lnTo>
                  <a:close/>
                </a:path>
              </a:pathLst>
            </a:custGeom>
            <a:solidFill>
              <a:srgbClr val="A0B0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226385" y="4060576"/>
              <a:ext cx="238729" cy="16248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982907" y="3515080"/>
              <a:ext cx="1205230" cy="1045844"/>
            </a:xfrm>
            <a:custGeom>
              <a:avLst/>
              <a:gdLst/>
              <a:ahLst/>
              <a:cxnLst/>
              <a:rect l="l" t="t" r="r" b="b"/>
              <a:pathLst>
                <a:path w="1205230" h="1045845">
                  <a:moveTo>
                    <a:pt x="609561" y="324980"/>
                  </a:moveTo>
                  <a:lnTo>
                    <a:pt x="578053" y="292760"/>
                  </a:lnTo>
                  <a:lnTo>
                    <a:pt x="553935" y="254330"/>
                  </a:lnTo>
                  <a:lnTo>
                    <a:pt x="538505" y="210896"/>
                  </a:lnTo>
                  <a:lnTo>
                    <a:pt x="535749" y="186867"/>
                  </a:lnTo>
                  <a:lnTo>
                    <a:pt x="533082" y="163652"/>
                  </a:lnTo>
                  <a:lnTo>
                    <a:pt x="533082" y="140436"/>
                  </a:lnTo>
                  <a:lnTo>
                    <a:pt x="274650" y="140436"/>
                  </a:lnTo>
                  <a:lnTo>
                    <a:pt x="268439" y="127673"/>
                  </a:lnTo>
                  <a:lnTo>
                    <a:pt x="263334" y="117170"/>
                  </a:lnTo>
                  <a:lnTo>
                    <a:pt x="245821" y="98806"/>
                  </a:lnTo>
                  <a:lnTo>
                    <a:pt x="231775" y="91287"/>
                  </a:lnTo>
                  <a:lnTo>
                    <a:pt x="231775" y="162496"/>
                  </a:lnTo>
                  <a:lnTo>
                    <a:pt x="229108" y="176250"/>
                  </a:lnTo>
                  <a:lnTo>
                    <a:pt x="221780" y="187299"/>
                  </a:lnTo>
                  <a:lnTo>
                    <a:pt x="210743" y="194640"/>
                  </a:lnTo>
                  <a:lnTo>
                    <a:pt x="197002" y="197307"/>
                  </a:lnTo>
                  <a:lnTo>
                    <a:pt x="183261" y="194640"/>
                  </a:lnTo>
                  <a:lnTo>
                    <a:pt x="172237" y="187299"/>
                  </a:lnTo>
                  <a:lnTo>
                    <a:pt x="164896" y="176250"/>
                  </a:lnTo>
                  <a:lnTo>
                    <a:pt x="162242" y="162496"/>
                  </a:lnTo>
                  <a:lnTo>
                    <a:pt x="164896" y="148729"/>
                  </a:lnTo>
                  <a:lnTo>
                    <a:pt x="172237" y="137680"/>
                  </a:lnTo>
                  <a:lnTo>
                    <a:pt x="183261" y="130340"/>
                  </a:lnTo>
                  <a:lnTo>
                    <a:pt x="197002" y="127673"/>
                  </a:lnTo>
                  <a:lnTo>
                    <a:pt x="210743" y="130340"/>
                  </a:lnTo>
                  <a:lnTo>
                    <a:pt x="221780" y="137680"/>
                  </a:lnTo>
                  <a:lnTo>
                    <a:pt x="229108" y="148729"/>
                  </a:lnTo>
                  <a:lnTo>
                    <a:pt x="231775" y="162496"/>
                  </a:lnTo>
                  <a:lnTo>
                    <a:pt x="231775" y="91287"/>
                  </a:lnTo>
                  <a:lnTo>
                    <a:pt x="223316" y="86741"/>
                  </a:lnTo>
                  <a:lnTo>
                    <a:pt x="197002" y="82410"/>
                  </a:lnTo>
                  <a:lnTo>
                    <a:pt x="165265" y="88734"/>
                  </a:lnTo>
                  <a:lnTo>
                    <a:pt x="139496" y="106057"/>
                  </a:lnTo>
                  <a:lnTo>
                    <a:pt x="122199" y="131864"/>
                  </a:lnTo>
                  <a:lnTo>
                    <a:pt x="115887" y="163652"/>
                  </a:lnTo>
                  <a:lnTo>
                    <a:pt x="122199" y="195440"/>
                  </a:lnTo>
                  <a:lnTo>
                    <a:pt x="139496" y="221246"/>
                  </a:lnTo>
                  <a:lnTo>
                    <a:pt x="165265" y="238569"/>
                  </a:lnTo>
                  <a:lnTo>
                    <a:pt x="197002" y="244894"/>
                  </a:lnTo>
                  <a:lnTo>
                    <a:pt x="223316" y="240563"/>
                  </a:lnTo>
                  <a:lnTo>
                    <a:pt x="245821" y="228498"/>
                  </a:lnTo>
                  <a:lnTo>
                    <a:pt x="263334" y="210134"/>
                  </a:lnTo>
                  <a:lnTo>
                    <a:pt x="269570" y="197307"/>
                  </a:lnTo>
                  <a:lnTo>
                    <a:pt x="274650" y="186867"/>
                  </a:lnTo>
                  <a:lnTo>
                    <a:pt x="487883" y="186867"/>
                  </a:lnTo>
                  <a:lnTo>
                    <a:pt x="494525" y="226631"/>
                  </a:lnTo>
                  <a:lnTo>
                    <a:pt x="507149" y="263906"/>
                  </a:lnTo>
                  <a:lnTo>
                    <a:pt x="525195" y="298335"/>
                  </a:lnTo>
                  <a:lnTo>
                    <a:pt x="548144" y="329628"/>
                  </a:lnTo>
                  <a:lnTo>
                    <a:pt x="514756" y="337870"/>
                  </a:lnTo>
                  <a:lnTo>
                    <a:pt x="452323" y="367004"/>
                  </a:lnTo>
                  <a:lnTo>
                    <a:pt x="419506" y="391134"/>
                  </a:lnTo>
                  <a:lnTo>
                    <a:pt x="417195" y="398106"/>
                  </a:lnTo>
                  <a:lnTo>
                    <a:pt x="417195" y="406222"/>
                  </a:lnTo>
                  <a:lnTo>
                    <a:pt x="409714" y="452234"/>
                  </a:lnTo>
                  <a:lnTo>
                    <a:pt x="392963" y="494068"/>
                  </a:lnTo>
                  <a:lnTo>
                    <a:pt x="368046" y="530656"/>
                  </a:lnTo>
                  <a:lnTo>
                    <a:pt x="336067" y="560959"/>
                  </a:lnTo>
                  <a:lnTo>
                    <a:pt x="298094" y="583907"/>
                  </a:lnTo>
                  <a:lnTo>
                    <a:pt x="255231" y="598449"/>
                  </a:lnTo>
                  <a:lnTo>
                    <a:pt x="208597" y="603529"/>
                  </a:lnTo>
                  <a:lnTo>
                    <a:pt x="158762" y="603529"/>
                  </a:lnTo>
                  <a:lnTo>
                    <a:pt x="153111" y="591921"/>
                  </a:lnTo>
                  <a:lnTo>
                    <a:pt x="147447" y="580263"/>
                  </a:lnTo>
                  <a:lnTo>
                    <a:pt x="129933" y="561898"/>
                  </a:lnTo>
                  <a:lnTo>
                    <a:pt x="115887" y="554380"/>
                  </a:lnTo>
                  <a:lnTo>
                    <a:pt x="115887" y="626745"/>
                  </a:lnTo>
                  <a:lnTo>
                    <a:pt x="113220" y="640511"/>
                  </a:lnTo>
                  <a:lnTo>
                    <a:pt x="105892" y="651560"/>
                  </a:lnTo>
                  <a:lnTo>
                    <a:pt x="94856" y="658901"/>
                  </a:lnTo>
                  <a:lnTo>
                    <a:pt x="81114" y="661568"/>
                  </a:lnTo>
                  <a:lnTo>
                    <a:pt x="67373" y="658901"/>
                  </a:lnTo>
                  <a:lnTo>
                    <a:pt x="56349" y="651560"/>
                  </a:lnTo>
                  <a:lnTo>
                    <a:pt x="49009" y="640511"/>
                  </a:lnTo>
                  <a:lnTo>
                    <a:pt x="46355" y="626745"/>
                  </a:lnTo>
                  <a:lnTo>
                    <a:pt x="49009" y="612978"/>
                  </a:lnTo>
                  <a:lnTo>
                    <a:pt x="56349" y="601941"/>
                  </a:lnTo>
                  <a:lnTo>
                    <a:pt x="67373" y="594588"/>
                  </a:lnTo>
                  <a:lnTo>
                    <a:pt x="81114" y="591921"/>
                  </a:lnTo>
                  <a:lnTo>
                    <a:pt x="94856" y="594588"/>
                  </a:lnTo>
                  <a:lnTo>
                    <a:pt x="105892" y="601941"/>
                  </a:lnTo>
                  <a:lnTo>
                    <a:pt x="113220" y="612978"/>
                  </a:lnTo>
                  <a:lnTo>
                    <a:pt x="115887" y="626745"/>
                  </a:lnTo>
                  <a:lnTo>
                    <a:pt x="115887" y="554380"/>
                  </a:lnTo>
                  <a:lnTo>
                    <a:pt x="107429" y="549833"/>
                  </a:lnTo>
                  <a:lnTo>
                    <a:pt x="81114" y="545503"/>
                  </a:lnTo>
                  <a:lnTo>
                    <a:pt x="49377" y="551827"/>
                  </a:lnTo>
                  <a:lnTo>
                    <a:pt x="23609" y="569150"/>
                  </a:lnTo>
                  <a:lnTo>
                    <a:pt x="6311" y="594956"/>
                  </a:lnTo>
                  <a:lnTo>
                    <a:pt x="0" y="626745"/>
                  </a:lnTo>
                  <a:lnTo>
                    <a:pt x="6311" y="658533"/>
                  </a:lnTo>
                  <a:lnTo>
                    <a:pt x="23609" y="684339"/>
                  </a:lnTo>
                  <a:lnTo>
                    <a:pt x="49377" y="701662"/>
                  </a:lnTo>
                  <a:lnTo>
                    <a:pt x="81114" y="707986"/>
                  </a:lnTo>
                  <a:lnTo>
                    <a:pt x="107429" y="703656"/>
                  </a:lnTo>
                  <a:lnTo>
                    <a:pt x="129933" y="691603"/>
                  </a:lnTo>
                  <a:lnTo>
                    <a:pt x="147447" y="673227"/>
                  </a:lnTo>
                  <a:lnTo>
                    <a:pt x="153111" y="661568"/>
                  </a:lnTo>
                  <a:lnTo>
                    <a:pt x="158762" y="649960"/>
                  </a:lnTo>
                  <a:lnTo>
                    <a:pt x="208597" y="649960"/>
                  </a:lnTo>
                  <a:lnTo>
                    <a:pt x="257327" y="645312"/>
                  </a:lnTo>
                  <a:lnTo>
                    <a:pt x="303009" y="631939"/>
                  </a:lnTo>
                  <a:lnTo>
                    <a:pt x="344716" y="610666"/>
                  </a:lnTo>
                  <a:lnTo>
                    <a:pt x="353987" y="603529"/>
                  </a:lnTo>
                  <a:lnTo>
                    <a:pt x="381558" y="582358"/>
                  </a:lnTo>
                  <a:lnTo>
                    <a:pt x="412635" y="547839"/>
                  </a:lnTo>
                  <a:lnTo>
                    <a:pt x="437070" y="507961"/>
                  </a:lnTo>
                  <a:lnTo>
                    <a:pt x="453948" y="463575"/>
                  </a:lnTo>
                  <a:lnTo>
                    <a:pt x="462381" y="415505"/>
                  </a:lnTo>
                  <a:lnTo>
                    <a:pt x="491832" y="396214"/>
                  </a:lnTo>
                  <a:lnTo>
                    <a:pt x="524090" y="382143"/>
                  </a:lnTo>
                  <a:lnTo>
                    <a:pt x="558533" y="373722"/>
                  </a:lnTo>
                  <a:lnTo>
                    <a:pt x="594499" y="371411"/>
                  </a:lnTo>
                  <a:lnTo>
                    <a:pt x="604926" y="378371"/>
                  </a:lnTo>
                  <a:lnTo>
                    <a:pt x="606082" y="378371"/>
                  </a:lnTo>
                  <a:lnTo>
                    <a:pt x="606082" y="379526"/>
                  </a:lnTo>
                  <a:lnTo>
                    <a:pt x="607250" y="380695"/>
                  </a:lnTo>
                  <a:lnTo>
                    <a:pt x="608406" y="380695"/>
                  </a:lnTo>
                  <a:lnTo>
                    <a:pt x="609561" y="381850"/>
                  </a:lnTo>
                  <a:lnTo>
                    <a:pt x="609561" y="371411"/>
                  </a:lnTo>
                  <a:lnTo>
                    <a:pt x="609561" y="324980"/>
                  </a:lnTo>
                  <a:close/>
                </a:path>
                <a:path w="1205230" h="1045845">
                  <a:moveTo>
                    <a:pt x="905078" y="161328"/>
                  </a:moveTo>
                  <a:lnTo>
                    <a:pt x="898766" y="118745"/>
                  </a:lnTo>
                  <a:lnTo>
                    <a:pt x="882027" y="80302"/>
                  </a:lnTo>
                  <a:lnTo>
                    <a:pt x="856411" y="47586"/>
                  </a:lnTo>
                  <a:lnTo>
                    <a:pt x="823442" y="22225"/>
                  </a:lnTo>
                  <a:lnTo>
                    <a:pt x="784682" y="5829"/>
                  </a:lnTo>
                  <a:lnTo>
                    <a:pt x="741680" y="0"/>
                  </a:lnTo>
                  <a:lnTo>
                    <a:pt x="698677" y="5829"/>
                  </a:lnTo>
                  <a:lnTo>
                    <a:pt x="659955" y="22263"/>
                  </a:lnTo>
                  <a:lnTo>
                    <a:pt x="627087" y="47726"/>
                  </a:lnTo>
                  <a:lnTo>
                    <a:pt x="601662" y="80645"/>
                  </a:lnTo>
                  <a:lnTo>
                    <a:pt x="585254" y="119418"/>
                  </a:lnTo>
                  <a:lnTo>
                    <a:pt x="579437" y="162496"/>
                  </a:lnTo>
                  <a:lnTo>
                    <a:pt x="581533" y="188112"/>
                  </a:lnTo>
                  <a:lnTo>
                    <a:pt x="587540" y="212547"/>
                  </a:lnTo>
                  <a:lnTo>
                    <a:pt x="597039" y="235445"/>
                  </a:lnTo>
                  <a:lnTo>
                    <a:pt x="609561" y="256501"/>
                  </a:lnTo>
                  <a:lnTo>
                    <a:pt x="609561" y="254177"/>
                  </a:lnTo>
                  <a:lnTo>
                    <a:pt x="610831" y="235483"/>
                  </a:lnTo>
                  <a:lnTo>
                    <a:pt x="614489" y="217766"/>
                  </a:lnTo>
                  <a:lnTo>
                    <a:pt x="620318" y="201129"/>
                  </a:lnTo>
                  <a:lnTo>
                    <a:pt x="628103" y="185699"/>
                  </a:lnTo>
                  <a:lnTo>
                    <a:pt x="625792" y="170611"/>
                  </a:lnTo>
                  <a:lnTo>
                    <a:pt x="625792" y="161328"/>
                  </a:lnTo>
                  <a:lnTo>
                    <a:pt x="634936" y="116268"/>
                  </a:lnTo>
                  <a:lnTo>
                    <a:pt x="659828" y="79362"/>
                  </a:lnTo>
                  <a:lnTo>
                    <a:pt x="696683" y="54419"/>
                  </a:lnTo>
                  <a:lnTo>
                    <a:pt x="741680" y="45262"/>
                  </a:lnTo>
                  <a:lnTo>
                    <a:pt x="786676" y="54419"/>
                  </a:lnTo>
                  <a:lnTo>
                    <a:pt x="823518" y="79362"/>
                  </a:lnTo>
                  <a:lnTo>
                    <a:pt x="848423" y="116268"/>
                  </a:lnTo>
                  <a:lnTo>
                    <a:pt x="857567" y="161328"/>
                  </a:lnTo>
                  <a:lnTo>
                    <a:pt x="857567" y="168287"/>
                  </a:lnTo>
                  <a:lnTo>
                    <a:pt x="867956" y="183705"/>
                  </a:lnTo>
                  <a:lnTo>
                    <a:pt x="876401" y="200215"/>
                  </a:lnTo>
                  <a:lnTo>
                    <a:pt x="882662" y="217589"/>
                  </a:lnTo>
                  <a:lnTo>
                    <a:pt x="886536" y="235610"/>
                  </a:lnTo>
                  <a:lnTo>
                    <a:pt x="894321" y="218452"/>
                  </a:lnTo>
                  <a:lnTo>
                    <a:pt x="900150" y="200215"/>
                  </a:lnTo>
                  <a:lnTo>
                    <a:pt x="903808" y="181102"/>
                  </a:lnTo>
                  <a:lnTo>
                    <a:pt x="905078" y="161328"/>
                  </a:lnTo>
                  <a:close/>
                </a:path>
                <a:path w="1205230" h="1045845">
                  <a:moveTo>
                    <a:pt x="1205230" y="477024"/>
                  </a:moveTo>
                  <a:lnTo>
                    <a:pt x="1192796" y="427113"/>
                  </a:lnTo>
                  <a:lnTo>
                    <a:pt x="1165669" y="397522"/>
                  </a:lnTo>
                  <a:lnTo>
                    <a:pt x="1158875" y="393814"/>
                  </a:lnTo>
                  <a:lnTo>
                    <a:pt x="1158875" y="473544"/>
                  </a:lnTo>
                  <a:lnTo>
                    <a:pt x="1142644" y="865835"/>
                  </a:lnTo>
                  <a:lnTo>
                    <a:pt x="1134668" y="907681"/>
                  </a:lnTo>
                  <a:lnTo>
                    <a:pt x="1114945" y="944003"/>
                  </a:lnTo>
                  <a:lnTo>
                    <a:pt x="1085659" y="972642"/>
                  </a:lnTo>
                  <a:lnTo>
                    <a:pt x="1048969" y="991412"/>
                  </a:lnTo>
                  <a:lnTo>
                    <a:pt x="1007059" y="998156"/>
                  </a:lnTo>
                  <a:lnTo>
                    <a:pt x="841336" y="998156"/>
                  </a:lnTo>
                  <a:lnTo>
                    <a:pt x="793445" y="989507"/>
                  </a:lnTo>
                  <a:lnTo>
                    <a:pt x="752830" y="965504"/>
                  </a:lnTo>
                  <a:lnTo>
                    <a:pt x="722858" y="929106"/>
                  </a:lnTo>
                  <a:lnTo>
                    <a:pt x="706907" y="883246"/>
                  </a:lnTo>
                  <a:lnTo>
                    <a:pt x="702271" y="851916"/>
                  </a:lnTo>
                  <a:lnTo>
                    <a:pt x="520331" y="626745"/>
                  </a:lnTo>
                  <a:lnTo>
                    <a:pt x="511784" y="610552"/>
                  </a:lnTo>
                  <a:lnTo>
                    <a:pt x="510184" y="592937"/>
                  </a:lnTo>
                  <a:lnTo>
                    <a:pt x="515112" y="575983"/>
                  </a:lnTo>
                  <a:lnTo>
                    <a:pt x="548284" y="551954"/>
                  </a:lnTo>
                  <a:lnTo>
                    <a:pt x="556260" y="551307"/>
                  </a:lnTo>
                  <a:lnTo>
                    <a:pt x="566432" y="552399"/>
                  </a:lnTo>
                  <a:lnTo>
                    <a:pt x="575957" y="555663"/>
                  </a:lnTo>
                  <a:lnTo>
                    <a:pt x="584606" y="561098"/>
                  </a:lnTo>
                  <a:lnTo>
                    <a:pt x="592175" y="568718"/>
                  </a:lnTo>
                  <a:lnTo>
                    <a:pt x="703427" y="705675"/>
                  </a:lnTo>
                  <a:lnTo>
                    <a:pt x="703427" y="574522"/>
                  </a:lnTo>
                  <a:lnTo>
                    <a:pt x="703427" y="255346"/>
                  </a:lnTo>
                  <a:lnTo>
                    <a:pt x="707097" y="237312"/>
                  </a:lnTo>
                  <a:lnTo>
                    <a:pt x="717054" y="222554"/>
                  </a:lnTo>
                  <a:lnTo>
                    <a:pt x="731786" y="212585"/>
                  </a:lnTo>
                  <a:lnTo>
                    <a:pt x="749795" y="208915"/>
                  </a:lnTo>
                  <a:lnTo>
                    <a:pt x="767791" y="212585"/>
                  </a:lnTo>
                  <a:lnTo>
                    <a:pt x="782523" y="222554"/>
                  </a:lnTo>
                  <a:lnTo>
                    <a:pt x="792492" y="237312"/>
                  </a:lnTo>
                  <a:lnTo>
                    <a:pt x="796150" y="255346"/>
                  </a:lnTo>
                  <a:lnTo>
                    <a:pt x="796150" y="553631"/>
                  </a:lnTo>
                  <a:lnTo>
                    <a:pt x="826274" y="551307"/>
                  </a:lnTo>
                  <a:lnTo>
                    <a:pt x="826274" y="402742"/>
                  </a:lnTo>
                  <a:lnTo>
                    <a:pt x="829754" y="384898"/>
                  </a:lnTo>
                  <a:lnTo>
                    <a:pt x="839317" y="370535"/>
                  </a:lnTo>
                  <a:lnTo>
                    <a:pt x="853655" y="360959"/>
                  </a:lnTo>
                  <a:lnTo>
                    <a:pt x="871474" y="357479"/>
                  </a:lnTo>
                  <a:lnTo>
                    <a:pt x="872629" y="357479"/>
                  </a:lnTo>
                  <a:lnTo>
                    <a:pt x="889292" y="360959"/>
                  </a:lnTo>
                  <a:lnTo>
                    <a:pt x="903338" y="370535"/>
                  </a:lnTo>
                  <a:lnTo>
                    <a:pt x="913041" y="384898"/>
                  </a:lnTo>
                  <a:lnTo>
                    <a:pt x="916673" y="402742"/>
                  </a:lnTo>
                  <a:lnTo>
                    <a:pt x="916673" y="545503"/>
                  </a:lnTo>
                  <a:lnTo>
                    <a:pt x="946797" y="543179"/>
                  </a:lnTo>
                  <a:lnTo>
                    <a:pt x="946797" y="402742"/>
                  </a:lnTo>
                  <a:lnTo>
                    <a:pt x="950277" y="384898"/>
                  </a:lnTo>
                  <a:lnTo>
                    <a:pt x="959840" y="370535"/>
                  </a:lnTo>
                  <a:lnTo>
                    <a:pt x="974178" y="360959"/>
                  </a:lnTo>
                  <a:lnTo>
                    <a:pt x="991997" y="357479"/>
                  </a:lnTo>
                  <a:lnTo>
                    <a:pt x="993152" y="357479"/>
                  </a:lnTo>
                  <a:lnTo>
                    <a:pt x="1010488" y="360959"/>
                  </a:lnTo>
                  <a:lnTo>
                    <a:pt x="1024877" y="370535"/>
                  </a:lnTo>
                  <a:lnTo>
                    <a:pt x="1034707" y="384898"/>
                  </a:lnTo>
                  <a:lnTo>
                    <a:pt x="1038352" y="402742"/>
                  </a:lnTo>
                  <a:lnTo>
                    <a:pt x="1038352" y="537375"/>
                  </a:lnTo>
                  <a:lnTo>
                    <a:pt x="1068476" y="535051"/>
                  </a:lnTo>
                  <a:lnTo>
                    <a:pt x="1068476" y="472376"/>
                  </a:lnTo>
                  <a:lnTo>
                    <a:pt x="1071956" y="454533"/>
                  </a:lnTo>
                  <a:lnTo>
                    <a:pt x="1081519" y="440169"/>
                  </a:lnTo>
                  <a:lnTo>
                    <a:pt x="1095857" y="430593"/>
                  </a:lnTo>
                  <a:lnTo>
                    <a:pt x="1113675" y="427113"/>
                  </a:lnTo>
                  <a:lnTo>
                    <a:pt x="1131658" y="430784"/>
                  </a:lnTo>
                  <a:lnTo>
                    <a:pt x="1146276" y="440753"/>
                  </a:lnTo>
                  <a:lnTo>
                    <a:pt x="1155890" y="455510"/>
                  </a:lnTo>
                  <a:lnTo>
                    <a:pt x="1158875" y="473544"/>
                  </a:lnTo>
                  <a:lnTo>
                    <a:pt x="1158875" y="393814"/>
                  </a:lnTo>
                  <a:lnTo>
                    <a:pt x="1149743" y="388810"/>
                  </a:lnTo>
                  <a:lnTo>
                    <a:pt x="1145870" y="387654"/>
                  </a:lnTo>
                  <a:lnTo>
                    <a:pt x="1132306" y="383590"/>
                  </a:lnTo>
                  <a:lnTo>
                    <a:pt x="1113675" y="381850"/>
                  </a:lnTo>
                  <a:lnTo>
                    <a:pt x="1105877" y="382270"/>
                  </a:lnTo>
                  <a:lnTo>
                    <a:pt x="1098181" y="383451"/>
                  </a:lnTo>
                  <a:lnTo>
                    <a:pt x="1090701" y="385279"/>
                  </a:lnTo>
                  <a:lnTo>
                    <a:pt x="1083551" y="387654"/>
                  </a:lnTo>
                  <a:lnTo>
                    <a:pt x="1072375" y="357746"/>
                  </a:lnTo>
                  <a:lnTo>
                    <a:pt x="1072146" y="357479"/>
                  </a:lnTo>
                  <a:lnTo>
                    <a:pt x="1053731" y="335419"/>
                  </a:lnTo>
                  <a:lnTo>
                    <a:pt x="1052398" y="333832"/>
                  </a:lnTo>
                  <a:lnTo>
                    <a:pt x="1025690" y="317957"/>
                  </a:lnTo>
                  <a:lnTo>
                    <a:pt x="994308" y="312216"/>
                  </a:lnTo>
                  <a:lnTo>
                    <a:pt x="993152" y="312216"/>
                  </a:lnTo>
                  <a:lnTo>
                    <a:pt x="976236" y="313715"/>
                  </a:lnTo>
                  <a:lnTo>
                    <a:pt x="960412" y="318160"/>
                  </a:lnTo>
                  <a:lnTo>
                    <a:pt x="945896" y="325437"/>
                  </a:lnTo>
                  <a:lnTo>
                    <a:pt x="932891" y="335419"/>
                  </a:lnTo>
                  <a:lnTo>
                    <a:pt x="919886" y="325920"/>
                  </a:lnTo>
                  <a:lnTo>
                    <a:pt x="905370" y="318592"/>
                  </a:lnTo>
                  <a:lnTo>
                    <a:pt x="895629" y="315696"/>
                  </a:lnTo>
                  <a:lnTo>
                    <a:pt x="889546" y="313880"/>
                  </a:lnTo>
                  <a:lnTo>
                    <a:pt x="872629" y="312216"/>
                  </a:lnTo>
                  <a:lnTo>
                    <a:pt x="870318" y="312216"/>
                  </a:lnTo>
                  <a:lnTo>
                    <a:pt x="870318" y="311048"/>
                  </a:lnTo>
                  <a:lnTo>
                    <a:pt x="862685" y="311289"/>
                  </a:lnTo>
                  <a:lnTo>
                    <a:pt x="855395" y="312064"/>
                  </a:lnTo>
                  <a:lnTo>
                    <a:pt x="848309" y="313499"/>
                  </a:lnTo>
                  <a:lnTo>
                    <a:pt x="841336" y="315696"/>
                  </a:lnTo>
                  <a:lnTo>
                    <a:pt x="841336" y="255346"/>
                  </a:lnTo>
                  <a:lnTo>
                    <a:pt x="834021" y="219290"/>
                  </a:lnTo>
                  <a:lnTo>
                    <a:pt x="827024" y="208915"/>
                  </a:lnTo>
                  <a:lnTo>
                    <a:pt x="814108" y="189763"/>
                  </a:lnTo>
                  <a:lnTo>
                    <a:pt x="784631" y="169811"/>
                  </a:lnTo>
                  <a:lnTo>
                    <a:pt x="748626" y="162496"/>
                  </a:lnTo>
                  <a:lnTo>
                    <a:pt x="712635" y="169811"/>
                  </a:lnTo>
                  <a:lnTo>
                    <a:pt x="683158" y="189763"/>
                  </a:lnTo>
                  <a:lnTo>
                    <a:pt x="663232" y="219290"/>
                  </a:lnTo>
                  <a:lnTo>
                    <a:pt x="655916" y="255346"/>
                  </a:lnTo>
                  <a:lnTo>
                    <a:pt x="655916" y="574522"/>
                  </a:lnTo>
                  <a:lnTo>
                    <a:pt x="636600" y="551307"/>
                  </a:lnTo>
                  <a:lnTo>
                    <a:pt x="594931" y="514019"/>
                  </a:lnTo>
                  <a:lnTo>
                    <a:pt x="555091" y="504875"/>
                  </a:lnTo>
                  <a:lnTo>
                    <a:pt x="538861" y="506361"/>
                  </a:lnTo>
                  <a:lnTo>
                    <a:pt x="495998" y="526935"/>
                  </a:lnTo>
                  <a:lnTo>
                    <a:pt x="463689" y="589318"/>
                  </a:lnTo>
                  <a:lnTo>
                    <a:pt x="467144" y="624535"/>
                  </a:lnTo>
                  <a:lnTo>
                    <a:pt x="484403" y="656920"/>
                  </a:lnTo>
                  <a:lnTo>
                    <a:pt x="659396" y="872807"/>
                  </a:lnTo>
                  <a:lnTo>
                    <a:pt x="662876" y="891374"/>
                  </a:lnTo>
                  <a:lnTo>
                    <a:pt x="674725" y="933843"/>
                  </a:lnTo>
                  <a:lnTo>
                    <a:pt x="695540" y="971118"/>
                  </a:lnTo>
                  <a:lnTo>
                    <a:pt x="724001" y="1002068"/>
                  </a:lnTo>
                  <a:lnTo>
                    <a:pt x="758850" y="1025575"/>
                  </a:lnTo>
                  <a:lnTo>
                    <a:pt x="798779" y="1040511"/>
                  </a:lnTo>
                  <a:lnTo>
                    <a:pt x="842505" y="1045743"/>
                  </a:lnTo>
                  <a:lnTo>
                    <a:pt x="1007059" y="1045743"/>
                  </a:lnTo>
                  <a:lnTo>
                    <a:pt x="1054493" y="1039520"/>
                  </a:lnTo>
                  <a:lnTo>
                    <a:pt x="1097241" y="1021918"/>
                  </a:lnTo>
                  <a:lnTo>
                    <a:pt x="1128839" y="998156"/>
                  </a:lnTo>
                  <a:lnTo>
                    <a:pt x="1162177" y="958900"/>
                  </a:lnTo>
                  <a:lnTo>
                    <a:pt x="1181163" y="916647"/>
                  </a:lnTo>
                  <a:lnTo>
                    <a:pt x="1188999" y="869315"/>
                  </a:lnTo>
                  <a:lnTo>
                    <a:pt x="1205230" y="477024"/>
                  </a:lnTo>
                  <a:close/>
                </a:path>
              </a:pathLst>
            </a:custGeom>
            <a:solidFill>
              <a:srgbClr val="A0B0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414641" y="2322231"/>
            <a:ext cx="9493250" cy="4104640"/>
          </a:xfrm>
          <a:prstGeom prst="rect">
            <a:avLst/>
          </a:prstGeom>
        </p:spPr>
        <p:txBody>
          <a:bodyPr vert="horz" wrap="square" lIns="0" tIns="241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0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A0B052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A0B052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A0B052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A0B052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A0B052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A0B052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A0B052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A0B052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A0B052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A0B052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A0B052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A0B052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A0B052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A0B052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A0B052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A0B052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A0B052"/>
                </a:solidFill>
                <a:latin typeface="Arial"/>
                <a:cs typeface="Arial"/>
              </a:rPr>
              <a:t>S</a:t>
            </a:r>
            <a:endParaRPr sz="3650" dirty="0">
              <a:latin typeface="Arial"/>
              <a:cs typeface="Arial"/>
            </a:endParaRPr>
          </a:p>
          <a:p>
            <a:pPr marL="12700" marR="1752600">
              <a:lnSpc>
                <a:spcPct val="102899"/>
              </a:lnSpc>
              <a:spcBef>
                <a:spcPts val="1595"/>
              </a:spcBef>
            </a:pPr>
            <a:r>
              <a:rPr sz="3400" spc="-425" dirty="0">
                <a:latin typeface="Arial"/>
                <a:cs typeface="Arial"/>
              </a:rPr>
              <a:t>La </a:t>
            </a:r>
            <a:r>
              <a:rPr sz="3400" spc="-195" dirty="0">
                <a:latin typeface="Arial"/>
                <a:cs typeface="Arial"/>
              </a:rPr>
              <a:t>technologie </a:t>
            </a:r>
            <a:r>
              <a:rPr sz="3400" spc="-235" dirty="0">
                <a:latin typeface="Arial"/>
                <a:cs typeface="Arial"/>
              </a:rPr>
              <a:t>permet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195" dirty="0">
                <a:latin typeface="Arial"/>
                <a:cs typeface="Arial"/>
              </a:rPr>
              <a:t>dématérialisation </a:t>
            </a:r>
            <a:r>
              <a:rPr sz="3400" spc="-315" dirty="0">
                <a:latin typeface="Arial"/>
                <a:cs typeface="Arial"/>
              </a:rPr>
              <a:t>des  </a:t>
            </a:r>
            <a:r>
              <a:rPr sz="3400" spc="-225" dirty="0">
                <a:latin typeface="Arial"/>
                <a:cs typeface="Arial"/>
              </a:rPr>
              <a:t>conciergeries,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105" dirty="0">
                <a:latin typeface="Arial"/>
                <a:cs typeface="Arial"/>
              </a:rPr>
              <a:t>facilitent </a:t>
            </a:r>
            <a:r>
              <a:rPr sz="3400" spc="-229" dirty="0">
                <a:latin typeface="Arial"/>
                <a:cs typeface="Arial"/>
              </a:rPr>
              <a:t>leur </a:t>
            </a:r>
            <a:r>
              <a:rPr sz="3400" spc="-345" dirty="0">
                <a:latin typeface="Arial"/>
                <a:cs typeface="Arial"/>
              </a:rPr>
              <a:t>mise </a:t>
            </a:r>
            <a:r>
              <a:rPr sz="3400" spc="-310" dirty="0">
                <a:latin typeface="Arial"/>
                <a:cs typeface="Arial"/>
              </a:rPr>
              <a:t>en</a:t>
            </a:r>
            <a:r>
              <a:rPr sz="3400" spc="-350" dirty="0">
                <a:latin typeface="Arial"/>
                <a:cs typeface="Arial"/>
              </a:rPr>
              <a:t> </a:t>
            </a:r>
            <a:r>
              <a:rPr sz="3400" spc="-170" dirty="0">
                <a:latin typeface="Arial"/>
                <a:cs typeface="Arial"/>
              </a:rPr>
              <a:t>place.</a:t>
            </a:r>
            <a:endParaRPr sz="3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900" dirty="0">
              <a:latin typeface="Arial"/>
              <a:cs typeface="Arial"/>
            </a:endParaRPr>
          </a:p>
          <a:p>
            <a:pPr marL="12700" marR="5080">
              <a:lnSpc>
                <a:spcPct val="102899"/>
              </a:lnSpc>
            </a:pPr>
            <a:r>
              <a:rPr sz="3400" spc="-305" dirty="0">
                <a:latin typeface="Arial"/>
                <a:cs typeface="Arial"/>
              </a:rPr>
              <a:t>Selon </a:t>
            </a:r>
            <a:r>
              <a:rPr sz="3400" spc="-330" dirty="0">
                <a:latin typeface="Arial"/>
                <a:cs typeface="Arial"/>
              </a:rPr>
              <a:t>une </a:t>
            </a:r>
            <a:r>
              <a:rPr sz="3400" spc="-210" dirty="0">
                <a:latin typeface="Arial"/>
                <a:cs typeface="Arial"/>
              </a:rPr>
              <a:t>étude, </a:t>
            </a:r>
            <a:r>
              <a:rPr sz="3400" spc="-204" dirty="0">
                <a:latin typeface="Arial"/>
                <a:cs typeface="Arial"/>
              </a:rPr>
              <a:t>62 </a:t>
            </a:r>
            <a:r>
              <a:rPr sz="3400" spc="-835" dirty="0">
                <a:latin typeface="Arial"/>
                <a:cs typeface="Arial"/>
              </a:rPr>
              <a:t>% </a:t>
            </a:r>
            <a:r>
              <a:rPr sz="3400" spc="-315" dirty="0">
                <a:latin typeface="Arial"/>
                <a:cs typeface="Arial"/>
              </a:rPr>
              <a:t>des </a:t>
            </a:r>
            <a:r>
              <a:rPr sz="3400" spc="-245" dirty="0">
                <a:latin typeface="Arial"/>
                <a:cs typeface="Arial"/>
              </a:rPr>
              <a:t>salariés </a:t>
            </a:r>
            <a:r>
              <a:rPr sz="3400" spc="-185" dirty="0">
                <a:latin typeface="Arial"/>
                <a:cs typeface="Arial"/>
              </a:rPr>
              <a:t>règlent </a:t>
            </a:r>
            <a:r>
              <a:rPr sz="3400" spc="-285" dirty="0">
                <a:latin typeface="Arial"/>
                <a:cs typeface="Arial"/>
              </a:rPr>
              <a:t>leurs </a:t>
            </a:r>
            <a:r>
              <a:rPr sz="3400" spc="-155" dirty="0">
                <a:latin typeface="Arial"/>
                <a:cs typeface="Arial"/>
              </a:rPr>
              <a:t>affaires  </a:t>
            </a:r>
            <a:r>
              <a:rPr sz="3400" spc="-275" dirty="0">
                <a:latin typeface="Arial"/>
                <a:cs typeface="Arial"/>
              </a:rPr>
              <a:t>personnelles au </a:t>
            </a:r>
            <a:r>
              <a:rPr sz="3400" spc="-170" dirty="0">
                <a:latin typeface="Arial"/>
                <a:cs typeface="Arial"/>
              </a:rPr>
              <a:t>travail, </a:t>
            </a:r>
            <a:r>
              <a:rPr sz="3400" spc="-330" dirty="0">
                <a:latin typeface="Arial"/>
                <a:cs typeface="Arial"/>
              </a:rPr>
              <a:t>une </a:t>
            </a:r>
            <a:r>
              <a:rPr sz="3400" spc="-200" dirty="0">
                <a:latin typeface="Arial"/>
                <a:cs typeface="Arial"/>
              </a:rPr>
              <a:t>conciergerie </a:t>
            </a:r>
            <a:r>
              <a:rPr sz="3400" spc="-160" dirty="0">
                <a:latin typeface="Arial"/>
                <a:cs typeface="Arial"/>
              </a:rPr>
              <a:t>permettrait </a:t>
            </a:r>
            <a:r>
              <a:rPr sz="3400" spc="-235" dirty="0">
                <a:latin typeface="Arial"/>
                <a:cs typeface="Arial"/>
              </a:rPr>
              <a:t>donc  </a:t>
            </a:r>
            <a:r>
              <a:rPr sz="3400" spc="-305" dirty="0">
                <a:latin typeface="Arial"/>
                <a:cs typeface="Arial"/>
              </a:rPr>
              <a:t>aux </a:t>
            </a:r>
            <a:r>
              <a:rPr sz="3400" spc="-245" dirty="0">
                <a:latin typeface="Arial"/>
                <a:cs typeface="Arial"/>
              </a:rPr>
              <a:t>salariés </a:t>
            </a:r>
            <a:r>
              <a:rPr sz="3400" spc="-165" dirty="0">
                <a:latin typeface="Arial"/>
                <a:cs typeface="Arial"/>
              </a:rPr>
              <a:t>d'être </a:t>
            </a:r>
            <a:r>
              <a:rPr sz="3400" spc="-210" dirty="0">
                <a:latin typeface="Arial"/>
                <a:cs typeface="Arial"/>
              </a:rPr>
              <a:t>davantage</a:t>
            </a:r>
            <a:r>
              <a:rPr sz="3400" spc="165" dirty="0">
                <a:latin typeface="Arial"/>
                <a:cs typeface="Arial"/>
              </a:rPr>
              <a:t> </a:t>
            </a:r>
            <a:r>
              <a:rPr sz="3400" spc="-140" dirty="0">
                <a:latin typeface="Arial"/>
                <a:cs typeface="Arial"/>
              </a:rPr>
              <a:t>productif.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335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5" name="object 5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14641" y="6581266"/>
            <a:ext cx="9535160" cy="26816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10"/>
              </a:spcBef>
            </a:pPr>
            <a:r>
              <a:rPr sz="3400" spc="-425" dirty="0">
                <a:latin typeface="Arial"/>
                <a:cs typeface="Arial"/>
              </a:rPr>
              <a:t>La </a:t>
            </a:r>
            <a:r>
              <a:rPr sz="3400" spc="-345" dirty="0">
                <a:latin typeface="Arial"/>
                <a:cs typeface="Arial"/>
              </a:rPr>
              <a:t>mise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170" dirty="0">
                <a:latin typeface="Arial"/>
                <a:cs typeface="Arial"/>
              </a:rPr>
              <a:t>place </a:t>
            </a:r>
            <a:r>
              <a:rPr sz="3400" spc="-265" dirty="0">
                <a:latin typeface="Arial"/>
                <a:cs typeface="Arial"/>
              </a:rPr>
              <a:t>d’une </a:t>
            </a:r>
            <a:r>
              <a:rPr sz="3400" spc="-200" dirty="0">
                <a:latin typeface="Arial"/>
                <a:cs typeface="Arial"/>
              </a:rPr>
              <a:t>conciergerie </a:t>
            </a:r>
            <a:r>
              <a:rPr sz="3400" spc="-215" dirty="0">
                <a:latin typeface="Arial"/>
                <a:cs typeface="Arial"/>
              </a:rPr>
              <a:t>d’entreprise </a:t>
            </a:r>
            <a:r>
              <a:rPr sz="3400" spc="-140" dirty="0">
                <a:latin typeface="Arial"/>
                <a:cs typeface="Arial"/>
              </a:rPr>
              <a:t>participe  </a:t>
            </a:r>
            <a:r>
              <a:rPr sz="3400" spc="-305" dirty="0">
                <a:latin typeface="Arial"/>
                <a:cs typeface="Arial"/>
              </a:rPr>
              <a:t>souvent </a:t>
            </a:r>
            <a:r>
              <a:rPr sz="3400" spc="-265" dirty="0">
                <a:latin typeface="Arial"/>
                <a:cs typeface="Arial"/>
              </a:rPr>
              <a:t>d’une </a:t>
            </a:r>
            <a:r>
              <a:rPr sz="3400" spc="-160" dirty="0">
                <a:latin typeface="Arial"/>
                <a:cs typeface="Arial"/>
              </a:rPr>
              <a:t>politique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315" dirty="0">
                <a:latin typeface="Arial"/>
                <a:cs typeface="Arial"/>
              </a:rPr>
              <a:t>ressources </a:t>
            </a:r>
            <a:r>
              <a:rPr sz="3400" spc="-330" dirty="0">
                <a:latin typeface="Arial"/>
                <a:cs typeface="Arial"/>
              </a:rPr>
              <a:t>humaines </a:t>
            </a:r>
            <a:r>
              <a:rPr sz="3400" spc="-160" dirty="0">
                <a:latin typeface="Arial"/>
                <a:cs typeface="Arial"/>
              </a:rPr>
              <a:t>attentive 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160" dirty="0">
                <a:latin typeface="Arial"/>
                <a:cs typeface="Arial"/>
              </a:rPr>
              <a:t>qualité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50" dirty="0">
                <a:latin typeface="Arial"/>
                <a:cs typeface="Arial"/>
              </a:rPr>
              <a:t>vie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275" dirty="0">
                <a:latin typeface="Arial"/>
                <a:cs typeface="Arial"/>
              </a:rPr>
              <a:t>au </a:t>
            </a:r>
            <a:r>
              <a:rPr sz="3400" spc="-160" dirty="0">
                <a:latin typeface="Arial"/>
                <a:cs typeface="Arial"/>
              </a:rPr>
              <a:t>bien-être </a:t>
            </a:r>
            <a:r>
              <a:rPr sz="3400" spc="-275" dirty="0">
                <a:latin typeface="Arial"/>
                <a:cs typeface="Arial"/>
              </a:rPr>
              <a:t>au </a:t>
            </a:r>
            <a:r>
              <a:rPr sz="3400" spc="-160" dirty="0">
                <a:latin typeface="Arial"/>
                <a:cs typeface="Arial"/>
              </a:rPr>
              <a:t>travail. </a:t>
            </a:r>
            <a:r>
              <a:rPr sz="3400" spc="-465" dirty="0">
                <a:latin typeface="Arial"/>
                <a:cs typeface="Arial"/>
              </a:rPr>
              <a:t>Le </a:t>
            </a:r>
            <a:r>
              <a:rPr sz="3400" spc="-195" dirty="0">
                <a:latin typeface="Arial"/>
                <a:cs typeface="Arial"/>
              </a:rPr>
              <a:t>gain </a:t>
            </a:r>
            <a:r>
              <a:rPr sz="3400" spc="-220" dirty="0">
                <a:latin typeface="Arial"/>
                <a:cs typeface="Arial"/>
              </a:rPr>
              <a:t>de  </a:t>
            </a:r>
            <a:r>
              <a:rPr sz="3400" spc="-290" dirty="0">
                <a:latin typeface="Arial"/>
                <a:cs typeface="Arial"/>
              </a:rPr>
              <a:t>temps </a:t>
            </a:r>
            <a:r>
              <a:rPr sz="3400" spc="-250" dirty="0">
                <a:latin typeface="Arial"/>
                <a:cs typeface="Arial"/>
              </a:rPr>
              <a:t>pour </a:t>
            </a:r>
            <a:r>
              <a:rPr sz="3400" spc="-180" dirty="0">
                <a:latin typeface="Arial"/>
                <a:cs typeface="Arial"/>
              </a:rPr>
              <a:t>le </a:t>
            </a:r>
            <a:r>
              <a:rPr sz="3400" spc="-210" dirty="0">
                <a:latin typeface="Arial"/>
                <a:cs typeface="Arial"/>
              </a:rPr>
              <a:t>salarié </a:t>
            </a:r>
            <a:r>
              <a:rPr sz="3400" spc="-240" dirty="0">
                <a:latin typeface="Arial"/>
                <a:cs typeface="Arial"/>
              </a:rPr>
              <a:t>est </a:t>
            </a:r>
            <a:r>
              <a:rPr sz="3400" spc="-330" dirty="0">
                <a:latin typeface="Arial"/>
                <a:cs typeface="Arial"/>
              </a:rPr>
              <a:t>une </a:t>
            </a:r>
            <a:r>
              <a:rPr sz="3400" spc="-285" dirty="0">
                <a:latin typeface="Arial"/>
                <a:cs typeface="Arial"/>
              </a:rPr>
              <a:t>source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320" dirty="0">
                <a:latin typeface="Arial"/>
                <a:cs typeface="Arial"/>
              </a:rPr>
              <a:t>stress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330" dirty="0">
                <a:latin typeface="Arial"/>
                <a:cs typeface="Arial"/>
              </a:rPr>
              <a:t>moins, </a:t>
            </a:r>
            <a:r>
              <a:rPr sz="3400" spc="-85" dirty="0">
                <a:latin typeface="Arial"/>
                <a:cs typeface="Arial"/>
              </a:rPr>
              <a:t>il  </a:t>
            </a:r>
            <a:r>
              <a:rPr sz="3400" spc="-240" dirty="0">
                <a:latin typeface="Arial"/>
                <a:cs typeface="Arial"/>
              </a:rPr>
              <a:t>est ainsi </a:t>
            </a:r>
            <a:r>
              <a:rPr sz="3400" spc="-285" dirty="0">
                <a:latin typeface="Arial"/>
                <a:cs typeface="Arial"/>
              </a:rPr>
              <a:t>plus </a:t>
            </a:r>
            <a:r>
              <a:rPr sz="3400" spc="-110" dirty="0">
                <a:latin typeface="Arial"/>
                <a:cs typeface="Arial"/>
              </a:rPr>
              <a:t>efficace </a:t>
            </a:r>
            <a:r>
              <a:rPr sz="3400" spc="-305" dirty="0">
                <a:latin typeface="Arial"/>
                <a:cs typeface="Arial"/>
              </a:rPr>
              <a:t>dans </a:t>
            </a:r>
            <a:r>
              <a:rPr sz="3400" spc="-415" dirty="0">
                <a:latin typeface="Arial"/>
                <a:cs typeface="Arial"/>
              </a:rPr>
              <a:t>ses </a:t>
            </a:r>
            <a:r>
              <a:rPr sz="3400" spc="-235" dirty="0">
                <a:latin typeface="Arial"/>
                <a:cs typeface="Arial"/>
              </a:rPr>
              <a:t>tâches</a:t>
            </a:r>
            <a:r>
              <a:rPr sz="3400" spc="100" dirty="0">
                <a:latin typeface="Arial"/>
                <a:cs typeface="Arial"/>
              </a:rPr>
              <a:t> </a:t>
            </a:r>
            <a:r>
              <a:rPr sz="3400" spc="-245" dirty="0">
                <a:latin typeface="Arial"/>
                <a:cs typeface="Arial"/>
              </a:rPr>
              <a:t>professionnelles.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782653" y="4067433"/>
            <a:ext cx="1696085" cy="4580255"/>
            <a:chOff x="11782653" y="4067433"/>
            <a:chExt cx="1696085" cy="4580255"/>
          </a:xfrm>
        </p:grpSpPr>
        <p:sp>
          <p:nvSpPr>
            <p:cNvPr id="8" name="object 8"/>
            <p:cNvSpPr/>
            <p:nvPr/>
          </p:nvSpPr>
          <p:spPr>
            <a:xfrm>
              <a:off x="12562672" y="7345904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2641" y="7278699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71"/>
                  </a:moveTo>
                  <a:lnTo>
                    <a:pt x="308229" y="895337"/>
                  </a:lnTo>
                  <a:lnTo>
                    <a:pt x="293103" y="895337"/>
                  </a:lnTo>
                  <a:lnTo>
                    <a:pt x="286905" y="901471"/>
                  </a:lnTo>
                  <a:lnTo>
                    <a:pt x="286905" y="1265186"/>
                  </a:lnTo>
                  <a:lnTo>
                    <a:pt x="280936" y="1294777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72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77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02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55"/>
                  </a:lnTo>
                  <a:lnTo>
                    <a:pt x="114071" y="579691"/>
                  </a:lnTo>
                  <a:lnTo>
                    <a:pt x="107950" y="585838"/>
                  </a:lnTo>
                  <a:lnTo>
                    <a:pt x="107772" y="840257"/>
                  </a:lnTo>
                  <a:lnTo>
                    <a:pt x="82016" y="835037"/>
                  </a:lnTo>
                  <a:lnTo>
                    <a:pt x="53632" y="815848"/>
                  </a:lnTo>
                  <a:lnTo>
                    <a:pt x="34480" y="787412"/>
                  </a:lnTo>
                  <a:lnTo>
                    <a:pt x="27457" y="752627"/>
                  </a:lnTo>
                  <a:lnTo>
                    <a:pt x="27457" y="565607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75"/>
                  </a:lnTo>
                  <a:lnTo>
                    <a:pt x="150456" y="393395"/>
                  </a:lnTo>
                  <a:lnTo>
                    <a:pt x="146659" y="391528"/>
                  </a:lnTo>
                  <a:lnTo>
                    <a:pt x="139331" y="391528"/>
                  </a:lnTo>
                  <a:lnTo>
                    <a:pt x="46913" y="466153"/>
                  </a:lnTo>
                  <a:lnTo>
                    <a:pt x="12293" y="510527"/>
                  </a:lnTo>
                  <a:lnTo>
                    <a:pt x="0" y="565607"/>
                  </a:lnTo>
                  <a:lnTo>
                    <a:pt x="0" y="752627"/>
                  </a:lnTo>
                  <a:lnTo>
                    <a:pt x="9194" y="798106"/>
                  </a:lnTo>
                  <a:lnTo>
                    <a:pt x="34239" y="835279"/>
                  </a:lnTo>
                  <a:lnTo>
                    <a:pt x="71348" y="860361"/>
                  </a:lnTo>
                  <a:lnTo>
                    <a:pt x="107746" y="867752"/>
                  </a:lnTo>
                  <a:lnTo>
                    <a:pt x="107480" y="1265186"/>
                  </a:lnTo>
                  <a:lnTo>
                    <a:pt x="115620" y="1305471"/>
                  </a:lnTo>
                  <a:lnTo>
                    <a:pt x="137807" y="1338402"/>
                  </a:lnTo>
                  <a:lnTo>
                    <a:pt x="170700" y="1360614"/>
                  </a:lnTo>
                  <a:lnTo>
                    <a:pt x="210947" y="1368767"/>
                  </a:lnTo>
                  <a:lnTo>
                    <a:pt x="251167" y="1360614"/>
                  </a:lnTo>
                  <a:lnTo>
                    <a:pt x="284048" y="1338402"/>
                  </a:lnTo>
                  <a:lnTo>
                    <a:pt x="306222" y="1305471"/>
                  </a:lnTo>
                  <a:lnTo>
                    <a:pt x="314363" y="1265186"/>
                  </a:lnTo>
                  <a:lnTo>
                    <a:pt x="314363" y="901471"/>
                  </a:lnTo>
                  <a:close/>
                </a:path>
                <a:path w="1066800" h="1369059">
                  <a:moveTo>
                    <a:pt x="494715" y="194424"/>
                  </a:moveTo>
                  <a:lnTo>
                    <a:pt x="489585" y="149910"/>
                  </a:lnTo>
                  <a:lnTo>
                    <a:pt x="474967" y="109004"/>
                  </a:lnTo>
                  <a:lnTo>
                    <a:pt x="467271" y="96901"/>
                  </a:lnTo>
                  <a:lnTo>
                    <a:pt x="467271" y="194424"/>
                  </a:lnTo>
                  <a:lnTo>
                    <a:pt x="461302" y="238760"/>
                  </a:lnTo>
                  <a:lnTo>
                    <a:pt x="444487" y="278612"/>
                  </a:lnTo>
                  <a:lnTo>
                    <a:pt x="418401" y="312407"/>
                  </a:lnTo>
                  <a:lnTo>
                    <a:pt x="384670" y="338543"/>
                  </a:lnTo>
                  <a:lnTo>
                    <a:pt x="344881" y="355384"/>
                  </a:lnTo>
                  <a:lnTo>
                    <a:pt x="300634" y="361365"/>
                  </a:lnTo>
                  <a:lnTo>
                    <a:pt x="256387" y="355384"/>
                  </a:lnTo>
                  <a:lnTo>
                    <a:pt x="216598" y="338543"/>
                  </a:lnTo>
                  <a:lnTo>
                    <a:pt x="182854" y="312407"/>
                  </a:lnTo>
                  <a:lnTo>
                    <a:pt x="156781" y="278612"/>
                  </a:lnTo>
                  <a:lnTo>
                    <a:pt x="139954" y="238760"/>
                  </a:lnTo>
                  <a:lnTo>
                    <a:pt x="133997" y="194424"/>
                  </a:lnTo>
                  <a:lnTo>
                    <a:pt x="139954" y="150101"/>
                  </a:lnTo>
                  <a:lnTo>
                    <a:pt x="156781" y="110248"/>
                  </a:lnTo>
                  <a:lnTo>
                    <a:pt x="182854" y="76441"/>
                  </a:lnTo>
                  <a:lnTo>
                    <a:pt x="216598" y="50317"/>
                  </a:lnTo>
                  <a:lnTo>
                    <a:pt x="256387" y="33464"/>
                  </a:lnTo>
                  <a:lnTo>
                    <a:pt x="300634" y="27495"/>
                  </a:lnTo>
                  <a:lnTo>
                    <a:pt x="344881" y="33464"/>
                  </a:lnTo>
                  <a:lnTo>
                    <a:pt x="384670" y="50317"/>
                  </a:lnTo>
                  <a:lnTo>
                    <a:pt x="418401" y="76441"/>
                  </a:lnTo>
                  <a:lnTo>
                    <a:pt x="444487" y="110248"/>
                  </a:lnTo>
                  <a:lnTo>
                    <a:pt x="461302" y="150101"/>
                  </a:lnTo>
                  <a:lnTo>
                    <a:pt x="467271" y="194424"/>
                  </a:lnTo>
                  <a:lnTo>
                    <a:pt x="467271" y="96901"/>
                  </a:lnTo>
                  <a:lnTo>
                    <a:pt x="421944" y="42773"/>
                  </a:lnTo>
                  <a:lnTo>
                    <a:pt x="385902" y="19786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86"/>
                  </a:lnTo>
                  <a:lnTo>
                    <a:pt x="179349" y="42773"/>
                  </a:lnTo>
                  <a:lnTo>
                    <a:pt x="149288" y="72898"/>
                  </a:lnTo>
                  <a:lnTo>
                    <a:pt x="126352" y="109004"/>
                  </a:lnTo>
                  <a:lnTo>
                    <a:pt x="111747" y="149910"/>
                  </a:lnTo>
                  <a:lnTo>
                    <a:pt x="106616" y="194424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49"/>
                  </a:lnTo>
                  <a:lnTo>
                    <a:pt x="215379" y="369011"/>
                  </a:lnTo>
                  <a:lnTo>
                    <a:pt x="256197" y="383654"/>
                  </a:lnTo>
                  <a:lnTo>
                    <a:pt x="300634" y="388797"/>
                  </a:lnTo>
                  <a:lnTo>
                    <a:pt x="345071" y="383654"/>
                  </a:lnTo>
                  <a:lnTo>
                    <a:pt x="385902" y="369011"/>
                  </a:lnTo>
                  <a:lnTo>
                    <a:pt x="421944" y="346049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24"/>
                  </a:lnTo>
                  <a:close/>
                </a:path>
                <a:path w="1066800" h="1369059">
                  <a:moveTo>
                    <a:pt x="601332" y="565607"/>
                  </a:moveTo>
                  <a:lnTo>
                    <a:pt x="589038" y="510552"/>
                  </a:lnTo>
                  <a:lnTo>
                    <a:pt x="554355" y="466153"/>
                  </a:lnTo>
                  <a:lnTo>
                    <a:pt x="465137" y="392671"/>
                  </a:lnTo>
                  <a:lnTo>
                    <a:pt x="462000" y="391528"/>
                  </a:lnTo>
                  <a:lnTo>
                    <a:pt x="454672" y="391528"/>
                  </a:lnTo>
                  <a:lnTo>
                    <a:pt x="450811" y="393395"/>
                  </a:lnTo>
                  <a:lnTo>
                    <a:pt x="443420" y="402475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293"/>
                  </a:lnTo>
                  <a:lnTo>
                    <a:pt x="573874" y="565607"/>
                  </a:lnTo>
                  <a:lnTo>
                    <a:pt x="573874" y="752627"/>
                  </a:lnTo>
                  <a:lnTo>
                    <a:pt x="566839" y="787412"/>
                  </a:lnTo>
                  <a:lnTo>
                    <a:pt x="547662" y="815848"/>
                  </a:lnTo>
                  <a:lnTo>
                    <a:pt x="519264" y="835037"/>
                  </a:lnTo>
                  <a:lnTo>
                    <a:pt x="493788" y="840206"/>
                  </a:lnTo>
                  <a:lnTo>
                    <a:pt x="493788" y="654710"/>
                  </a:lnTo>
                  <a:lnTo>
                    <a:pt x="493255" y="585838"/>
                  </a:lnTo>
                  <a:lnTo>
                    <a:pt x="487121" y="579691"/>
                  </a:lnTo>
                  <a:lnTo>
                    <a:pt x="475869" y="579755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02"/>
                  </a:lnTo>
                  <a:lnTo>
                    <a:pt x="466331" y="1265186"/>
                  </a:lnTo>
                  <a:lnTo>
                    <a:pt x="460362" y="1294777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72"/>
                  </a:lnTo>
                  <a:lnTo>
                    <a:pt x="354596" y="1341272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67"/>
                  </a:lnTo>
                  <a:lnTo>
                    <a:pt x="390385" y="1368767"/>
                  </a:lnTo>
                  <a:lnTo>
                    <a:pt x="430606" y="1360614"/>
                  </a:lnTo>
                  <a:lnTo>
                    <a:pt x="463473" y="1338402"/>
                  </a:lnTo>
                  <a:lnTo>
                    <a:pt x="485648" y="1305471"/>
                  </a:lnTo>
                  <a:lnTo>
                    <a:pt x="493788" y="1265186"/>
                  </a:lnTo>
                  <a:lnTo>
                    <a:pt x="493788" y="867702"/>
                  </a:lnTo>
                  <a:lnTo>
                    <a:pt x="529932" y="860361"/>
                  </a:lnTo>
                  <a:lnTo>
                    <a:pt x="567067" y="835279"/>
                  </a:lnTo>
                  <a:lnTo>
                    <a:pt x="592124" y="798106"/>
                  </a:lnTo>
                  <a:lnTo>
                    <a:pt x="601332" y="752627"/>
                  </a:lnTo>
                  <a:lnTo>
                    <a:pt x="601332" y="565607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48"/>
                  </a:lnTo>
                  <a:lnTo>
                    <a:pt x="1039202" y="114820"/>
                  </a:lnTo>
                  <a:lnTo>
                    <a:pt x="1039202" y="219329"/>
                  </a:lnTo>
                  <a:lnTo>
                    <a:pt x="1034148" y="263258"/>
                  </a:lnTo>
                  <a:lnTo>
                    <a:pt x="1019721" y="303618"/>
                  </a:lnTo>
                  <a:lnTo>
                    <a:pt x="997102" y="339242"/>
                  </a:lnTo>
                  <a:lnTo>
                    <a:pt x="967435" y="368960"/>
                  </a:lnTo>
                  <a:lnTo>
                    <a:pt x="931887" y="391629"/>
                  </a:lnTo>
                  <a:lnTo>
                    <a:pt x="891616" y="406082"/>
                  </a:lnTo>
                  <a:lnTo>
                    <a:pt x="847788" y="411162"/>
                  </a:lnTo>
                  <a:lnTo>
                    <a:pt x="803922" y="406082"/>
                  </a:lnTo>
                  <a:lnTo>
                    <a:pt x="763625" y="391629"/>
                  </a:lnTo>
                  <a:lnTo>
                    <a:pt x="728052" y="368960"/>
                  </a:lnTo>
                  <a:lnTo>
                    <a:pt x="698373" y="339242"/>
                  </a:lnTo>
                  <a:lnTo>
                    <a:pt x="675728" y="303618"/>
                  </a:lnTo>
                  <a:lnTo>
                    <a:pt x="661301" y="263258"/>
                  </a:lnTo>
                  <a:lnTo>
                    <a:pt x="656234" y="219329"/>
                  </a:lnTo>
                  <a:lnTo>
                    <a:pt x="661301" y="175387"/>
                  </a:lnTo>
                  <a:lnTo>
                    <a:pt x="675728" y="135026"/>
                  </a:lnTo>
                  <a:lnTo>
                    <a:pt x="698373" y="99415"/>
                  </a:lnTo>
                  <a:lnTo>
                    <a:pt x="728052" y="69684"/>
                  </a:lnTo>
                  <a:lnTo>
                    <a:pt x="763625" y="47015"/>
                  </a:lnTo>
                  <a:lnTo>
                    <a:pt x="803922" y="32575"/>
                  </a:lnTo>
                  <a:lnTo>
                    <a:pt x="847788" y="27495"/>
                  </a:lnTo>
                  <a:lnTo>
                    <a:pt x="891616" y="32575"/>
                  </a:lnTo>
                  <a:lnTo>
                    <a:pt x="931887" y="47015"/>
                  </a:lnTo>
                  <a:lnTo>
                    <a:pt x="967435" y="69684"/>
                  </a:lnTo>
                  <a:lnTo>
                    <a:pt x="997102" y="99415"/>
                  </a:lnTo>
                  <a:lnTo>
                    <a:pt x="1019721" y="135026"/>
                  </a:lnTo>
                  <a:lnTo>
                    <a:pt x="1034148" y="175387"/>
                  </a:lnTo>
                  <a:lnTo>
                    <a:pt x="1039202" y="219329"/>
                  </a:lnTo>
                  <a:lnTo>
                    <a:pt x="1039202" y="114820"/>
                  </a:lnTo>
                  <a:lnTo>
                    <a:pt x="1018501" y="82219"/>
                  </a:lnTo>
                  <a:lnTo>
                    <a:pt x="984592" y="48234"/>
                  </a:lnTo>
                  <a:lnTo>
                    <a:pt x="952055" y="27495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34"/>
                  </a:lnTo>
                  <a:lnTo>
                    <a:pt x="676935" y="82219"/>
                  </a:lnTo>
                  <a:lnTo>
                    <a:pt x="651065" y="122948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32"/>
                  </a:lnTo>
                  <a:lnTo>
                    <a:pt x="651065" y="315658"/>
                  </a:lnTo>
                  <a:lnTo>
                    <a:pt x="676935" y="356374"/>
                  </a:lnTo>
                  <a:lnTo>
                    <a:pt x="710869" y="390347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47"/>
                  </a:lnTo>
                  <a:lnTo>
                    <a:pt x="1018501" y="356374"/>
                  </a:lnTo>
                  <a:lnTo>
                    <a:pt x="1044371" y="315658"/>
                  </a:lnTo>
                  <a:lnTo>
                    <a:pt x="1060869" y="269532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78408" y="7368064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876886" y="7278699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71"/>
                  </a:moveTo>
                  <a:lnTo>
                    <a:pt x="308152" y="895337"/>
                  </a:lnTo>
                  <a:lnTo>
                    <a:pt x="293027" y="895337"/>
                  </a:lnTo>
                  <a:lnTo>
                    <a:pt x="286829" y="901471"/>
                  </a:lnTo>
                  <a:lnTo>
                    <a:pt x="286829" y="1265186"/>
                  </a:lnTo>
                  <a:lnTo>
                    <a:pt x="280860" y="1294777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72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77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02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55"/>
                  </a:lnTo>
                  <a:lnTo>
                    <a:pt x="114071" y="579691"/>
                  </a:lnTo>
                  <a:lnTo>
                    <a:pt x="107937" y="585838"/>
                  </a:lnTo>
                  <a:lnTo>
                    <a:pt x="107759" y="840257"/>
                  </a:lnTo>
                  <a:lnTo>
                    <a:pt x="82003" y="835037"/>
                  </a:lnTo>
                  <a:lnTo>
                    <a:pt x="53632" y="815848"/>
                  </a:lnTo>
                  <a:lnTo>
                    <a:pt x="34480" y="787412"/>
                  </a:lnTo>
                  <a:lnTo>
                    <a:pt x="27444" y="752627"/>
                  </a:lnTo>
                  <a:lnTo>
                    <a:pt x="27444" y="565607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75"/>
                  </a:lnTo>
                  <a:lnTo>
                    <a:pt x="150444" y="393395"/>
                  </a:lnTo>
                  <a:lnTo>
                    <a:pt x="146646" y="391528"/>
                  </a:lnTo>
                  <a:lnTo>
                    <a:pt x="139319" y="391528"/>
                  </a:lnTo>
                  <a:lnTo>
                    <a:pt x="46901" y="466153"/>
                  </a:lnTo>
                  <a:lnTo>
                    <a:pt x="12280" y="510527"/>
                  </a:lnTo>
                  <a:lnTo>
                    <a:pt x="0" y="565607"/>
                  </a:lnTo>
                  <a:lnTo>
                    <a:pt x="0" y="752627"/>
                  </a:lnTo>
                  <a:lnTo>
                    <a:pt x="9182" y="798106"/>
                  </a:lnTo>
                  <a:lnTo>
                    <a:pt x="34226" y="835279"/>
                  </a:lnTo>
                  <a:lnTo>
                    <a:pt x="71335" y="860361"/>
                  </a:lnTo>
                  <a:lnTo>
                    <a:pt x="107734" y="867752"/>
                  </a:lnTo>
                  <a:lnTo>
                    <a:pt x="107467" y="1265186"/>
                  </a:lnTo>
                  <a:lnTo>
                    <a:pt x="115608" y="1305471"/>
                  </a:lnTo>
                  <a:lnTo>
                    <a:pt x="137782" y="1338402"/>
                  </a:lnTo>
                  <a:lnTo>
                    <a:pt x="170662" y="1360614"/>
                  </a:lnTo>
                  <a:lnTo>
                    <a:pt x="210870" y="1368767"/>
                  </a:lnTo>
                  <a:lnTo>
                    <a:pt x="251091" y="1360614"/>
                  </a:lnTo>
                  <a:lnTo>
                    <a:pt x="283972" y="1338402"/>
                  </a:lnTo>
                  <a:lnTo>
                    <a:pt x="306146" y="1305471"/>
                  </a:lnTo>
                  <a:lnTo>
                    <a:pt x="314286" y="1265186"/>
                  </a:lnTo>
                  <a:lnTo>
                    <a:pt x="314286" y="901471"/>
                  </a:lnTo>
                  <a:close/>
                </a:path>
                <a:path w="601344" h="1369059">
                  <a:moveTo>
                    <a:pt x="494715" y="194424"/>
                  </a:moveTo>
                  <a:lnTo>
                    <a:pt x="489572" y="149910"/>
                  </a:lnTo>
                  <a:lnTo>
                    <a:pt x="474941" y="109004"/>
                  </a:lnTo>
                  <a:lnTo>
                    <a:pt x="467258" y="96926"/>
                  </a:lnTo>
                  <a:lnTo>
                    <a:pt x="467258" y="194424"/>
                  </a:lnTo>
                  <a:lnTo>
                    <a:pt x="461302" y="238760"/>
                  </a:lnTo>
                  <a:lnTo>
                    <a:pt x="444474" y="278612"/>
                  </a:lnTo>
                  <a:lnTo>
                    <a:pt x="418388" y="312407"/>
                  </a:lnTo>
                  <a:lnTo>
                    <a:pt x="384644" y="338543"/>
                  </a:lnTo>
                  <a:lnTo>
                    <a:pt x="344830" y="355384"/>
                  </a:lnTo>
                  <a:lnTo>
                    <a:pt x="300558" y="361365"/>
                  </a:lnTo>
                  <a:lnTo>
                    <a:pt x="256311" y="355384"/>
                  </a:lnTo>
                  <a:lnTo>
                    <a:pt x="216522" y="338543"/>
                  </a:lnTo>
                  <a:lnTo>
                    <a:pt x="182791" y="312407"/>
                  </a:lnTo>
                  <a:lnTo>
                    <a:pt x="156705" y="278612"/>
                  </a:lnTo>
                  <a:lnTo>
                    <a:pt x="139890" y="238760"/>
                  </a:lnTo>
                  <a:lnTo>
                    <a:pt x="133921" y="194424"/>
                  </a:lnTo>
                  <a:lnTo>
                    <a:pt x="139890" y="150101"/>
                  </a:lnTo>
                  <a:lnTo>
                    <a:pt x="156705" y="110248"/>
                  </a:lnTo>
                  <a:lnTo>
                    <a:pt x="182791" y="76441"/>
                  </a:lnTo>
                  <a:lnTo>
                    <a:pt x="216522" y="50317"/>
                  </a:lnTo>
                  <a:lnTo>
                    <a:pt x="256311" y="33464"/>
                  </a:lnTo>
                  <a:lnTo>
                    <a:pt x="300558" y="27495"/>
                  </a:lnTo>
                  <a:lnTo>
                    <a:pt x="344830" y="33464"/>
                  </a:lnTo>
                  <a:lnTo>
                    <a:pt x="384644" y="50317"/>
                  </a:lnTo>
                  <a:lnTo>
                    <a:pt x="418388" y="76441"/>
                  </a:lnTo>
                  <a:lnTo>
                    <a:pt x="444474" y="110248"/>
                  </a:lnTo>
                  <a:lnTo>
                    <a:pt x="461302" y="150101"/>
                  </a:lnTo>
                  <a:lnTo>
                    <a:pt x="467258" y="194424"/>
                  </a:lnTo>
                  <a:lnTo>
                    <a:pt x="467258" y="96926"/>
                  </a:lnTo>
                  <a:lnTo>
                    <a:pt x="451993" y="72898"/>
                  </a:lnTo>
                  <a:lnTo>
                    <a:pt x="421894" y="42773"/>
                  </a:lnTo>
                  <a:lnTo>
                    <a:pt x="397929" y="27495"/>
                  </a:lnTo>
                  <a:lnTo>
                    <a:pt x="385851" y="19786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86"/>
                  </a:lnTo>
                  <a:lnTo>
                    <a:pt x="179273" y="42773"/>
                  </a:lnTo>
                  <a:lnTo>
                    <a:pt x="149212" y="72898"/>
                  </a:lnTo>
                  <a:lnTo>
                    <a:pt x="126288" y="109004"/>
                  </a:lnTo>
                  <a:lnTo>
                    <a:pt x="111671" y="149910"/>
                  </a:lnTo>
                  <a:lnTo>
                    <a:pt x="106540" y="194424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49"/>
                  </a:lnTo>
                  <a:lnTo>
                    <a:pt x="215303" y="369011"/>
                  </a:lnTo>
                  <a:lnTo>
                    <a:pt x="256120" y="383654"/>
                  </a:lnTo>
                  <a:lnTo>
                    <a:pt x="300558" y="388797"/>
                  </a:lnTo>
                  <a:lnTo>
                    <a:pt x="345008" y="383654"/>
                  </a:lnTo>
                  <a:lnTo>
                    <a:pt x="385851" y="369011"/>
                  </a:lnTo>
                  <a:lnTo>
                    <a:pt x="421894" y="346049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24"/>
                  </a:lnTo>
                  <a:close/>
                </a:path>
                <a:path w="601344" h="1369059">
                  <a:moveTo>
                    <a:pt x="601256" y="565607"/>
                  </a:moveTo>
                  <a:lnTo>
                    <a:pt x="588962" y="510552"/>
                  </a:lnTo>
                  <a:lnTo>
                    <a:pt x="554342" y="466153"/>
                  </a:lnTo>
                  <a:lnTo>
                    <a:pt x="464997" y="392671"/>
                  </a:lnTo>
                  <a:lnTo>
                    <a:pt x="461860" y="391528"/>
                  </a:lnTo>
                  <a:lnTo>
                    <a:pt x="454609" y="391528"/>
                  </a:lnTo>
                  <a:lnTo>
                    <a:pt x="450735" y="393395"/>
                  </a:lnTo>
                  <a:lnTo>
                    <a:pt x="443344" y="402475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293"/>
                  </a:lnTo>
                  <a:lnTo>
                    <a:pt x="573798" y="565607"/>
                  </a:lnTo>
                  <a:lnTo>
                    <a:pt x="573798" y="752627"/>
                  </a:lnTo>
                  <a:lnTo>
                    <a:pt x="566775" y="787412"/>
                  </a:lnTo>
                  <a:lnTo>
                    <a:pt x="547611" y="815848"/>
                  </a:lnTo>
                  <a:lnTo>
                    <a:pt x="519214" y="835037"/>
                  </a:lnTo>
                  <a:lnTo>
                    <a:pt x="493776" y="840193"/>
                  </a:lnTo>
                  <a:lnTo>
                    <a:pt x="493776" y="654710"/>
                  </a:lnTo>
                  <a:lnTo>
                    <a:pt x="493242" y="585838"/>
                  </a:lnTo>
                  <a:lnTo>
                    <a:pt x="487121" y="579691"/>
                  </a:lnTo>
                  <a:lnTo>
                    <a:pt x="475792" y="579755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02"/>
                  </a:lnTo>
                  <a:lnTo>
                    <a:pt x="466331" y="1265186"/>
                  </a:lnTo>
                  <a:lnTo>
                    <a:pt x="460349" y="1294777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72"/>
                  </a:lnTo>
                  <a:lnTo>
                    <a:pt x="354596" y="1341272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67"/>
                  </a:lnTo>
                  <a:lnTo>
                    <a:pt x="390309" y="1368767"/>
                  </a:lnTo>
                  <a:lnTo>
                    <a:pt x="430568" y="1360614"/>
                  </a:lnTo>
                  <a:lnTo>
                    <a:pt x="463461" y="1338402"/>
                  </a:lnTo>
                  <a:lnTo>
                    <a:pt x="485648" y="1305471"/>
                  </a:lnTo>
                  <a:lnTo>
                    <a:pt x="493776" y="1265186"/>
                  </a:lnTo>
                  <a:lnTo>
                    <a:pt x="493776" y="867689"/>
                  </a:lnTo>
                  <a:lnTo>
                    <a:pt x="529882" y="860361"/>
                  </a:lnTo>
                  <a:lnTo>
                    <a:pt x="567016" y="835279"/>
                  </a:lnTo>
                  <a:lnTo>
                    <a:pt x="592061" y="798106"/>
                  </a:lnTo>
                  <a:lnTo>
                    <a:pt x="601256" y="752627"/>
                  </a:lnTo>
                  <a:lnTo>
                    <a:pt x="601256" y="5656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072644" y="7368064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476720" y="8233101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161749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384973" y="8455701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777148" y="8384415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857012" y="4067441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28"/>
                  </a:lnTo>
                  <a:lnTo>
                    <a:pt x="452170" y="902131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84"/>
                  </a:lnTo>
                  <a:lnTo>
                    <a:pt x="227076" y="1056830"/>
                  </a:lnTo>
                  <a:lnTo>
                    <a:pt x="218427" y="1014120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53"/>
                  </a:lnTo>
                  <a:lnTo>
                    <a:pt x="440131" y="1011948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92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40"/>
                  </a:lnTo>
                  <a:lnTo>
                    <a:pt x="489445" y="1058291"/>
                  </a:lnTo>
                  <a:lnTo>
                    <a:pt x="495579" y="1014120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29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99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99"/>
                  </a:lnTo>
                  <a:lnTo>
                    <a:pt x="152361" y="1286243"/>
                  </a:lnTo>
                  <a:lnTo>
                    <a:pt x="117805" y="1313929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35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84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39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39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404"/>
                  </a:lnTo>
                  <a:lnTo>
                    <a:pt x="619963" y="755929"/>
                  </a:lnTo>
                  <a:lnTo>
                    <a:pt x="639622" y="711517"/>
                  </a:lnTo>
                  <a:lnTo>
                    <a:pt x="917092" y="1110284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82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6992"/>
                  </a:lnTo>
                  <a:lnTo>
                    <a:pt x="1121702" y="124447"/>
                  </a:lnTo>
                  <a:lnTo>
                    <a:pt x="1144676" y="89420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85"/>
                  </a:lnTo>
                  <a:lnTo>
                    <a:pt x="1300492" y="86156"/>
                  </a:lnTo>
                  <a:lnTo>
                    <a:pt x="1325206" y="120700"/>
                  </a:lnTo>
                  <a:lnTo>
                    <a:pt x="1335112" y="163525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44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29"/>
                  </a:lnTo>
                  <a:lnTo>
                    <a:pt x="1180007" y="327393"/>
                  </a:lnTo>
                  <a:lnTo>
                    <a:pt x="1224216" y="333349"/>
                  </a:lnTo>
                  <a:lnTo>
                    <a:pt x="1268425" y="327393"/>
                  </a:lnTo>
                  <a:lnTo>
                    <a:pt x="1308163" y="310629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77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55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55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77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57"/>
                  </a:lnTo>
                  <a:lnTo>
                    <a:pt x="983234" y="630872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53"/>
                  </a:lnTo>
                  <a:lnTo>
                    <a:pt x="1164653" y="518756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53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99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56"/>
                  </a:lnTo>
                  <a:lnTo>
                    <a:pt x="1302626" y="475653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72"/>
                  </a:lnTo>
                  <a:lnTo>
                    <a:pt x="1481480" y="675157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A0B0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 marL="12700" marR="5080">
              <a:lnSpc>
                <a:spcPct val="102899"/>
              </a:lnSpc>
              <a:spcBef>
                <a:spcPts val="2695"/>
              </a:spcBef>
            </a:pPr>
            <a:r>
              <a:rPr sz="3400" spc="-425" dirty="0">
                <a:solidFill>
                  <a:srgbClr val="000000"/>
                </a:solidFill>
              </a:rPr>
              <a:t>Des </a:t>
            </a:r>
            <a:r>
              <a:rPr sz="3400" spc="-220" dirty="0">
                <a:solidFill>
                  <a:srgbClr val="000000"/>
                </a:solidFill>
              </a:rPr>
              <a:t>conciergeries </a:t>
            </a:r>
            <a:r>
              <a:rPr sz="3400" spc="-190" dirty="0">
                <a:solidFill>
                  <a:srgbClr val="000000"/>
                </a:solidFill>
              </a:rPr>
              <a:t>ont </a:t>
            </a:r>
            <a:r>
              <a:rPr sz="3400" spc="-160" dirty="0">
                <a:solidFill>
                  <a:srgbClr val="000000"/>
                </a:solidFill>
              </a:rPr>
              <a:t>opté </a:t>
            </a:r>
            <a:r>
              <a:rPr sz="3400" spc="-250" dirty="0">
                <a:solidFill>
                  <a:srgbClr val="000000"/>
                </a:solidFill>
              </a:rPr>
              <a:t>pour </a:t>
            </a:r>
            <a:r>
              <a:rPr sz="3400" spc="-330" dirty="0">
                <a:solidFill>
                  <a:srgbClr val="000000"/>
                </a:solidFill>
              </a:rPr>
              <a:t>une </a:t>
            </a:r>
            <a:r>
              <a:rPr sz="3400" spc="-200" dirty="0">
                <a:solidFill>
                  <a:srgbClr val="000000"/>
                </a:solidFill>
              </a:rPr>
              <a:t>spécialisation </a:t>
            </a:r>
            <a:r>
              <a:rPr sz="3400" spc="-315" dirty="0">
                <a:solidFill>
                  <a:srgbClr val="000000"/>
                </a:solidFill>
              </a:rPr>
              <a:t>des  </a:t>
            </a:r>
            <a:r>
              <a:rPr sz="3400" spc="-220" dirty="0">
                <a:solidFill>
                  <a:srgbClr val="000000"/>
                </a:solidFill>
              </a:rPr>
              <a:t>prestations </a:t>
            </a:r>
            <a:r>
              <a:rPr sz="3400" spc="-345" dirty="0">
                <a:solidFill>
                  <a:srgbClr val="000000"/>
                </a:solidFill>
              </a:rPr>
              <a:t>comme </a:t>
            </a:r>
            <a:r>
              <a:rPr sz="3400" spc="-140" dirty="0">
                <a:solidFill>
                  <a:srgbClr val="000000"/>
                </a:solidFill>
              </a:rPr>
              <a:t>la </a:t>
            </a:r>
            <a:r>
              <a:rPr sz="3400" spc="-225" dirty="0">
                <a:solidFill>
                  <a:srgbClr val="000000"/>
                </a:solidFill>
              </a:rPr>
              <a:t>gestion </a:t>
            </a:r>
            <a:r>
              <a:rPr sz="3400" spc="-175" dirty="0">
                <a:solidFill>
                  <a:srgbClr val="000000"/>
                </a:solidFill>
              </a:rPr>
              <a:t>locative </a:t>
            </a:r>
            <a:r>
              <a:rPr sz="3400" spc="-165" dirty="0">
                <a:solidFill>
                  <a:srgbClr val="000000"/>
                </a:solidFill>
              </a:rPr>
              <a:t>(accueillir </a:t>
            </a:r>
            <a:r>
              <a:rPr sz="3400" spc="-285" dirty="0">
                <a:solidFill>
                  <a:srgbClr val="000000"/>
                </a:solidFill>
              </a:rPr>
              <a:t>les  </a:t>
            </a:r>
            <a:r>
              <a:rPr sz="3400" spc="-190" dirty="0">
                <a:solidFill>
                  <a:srgbClr val="000000"/>
                </a:solidFill>
              </a:rPr>
              <a:t>locataires, </a:t>
            </a:r>
            <a:r>
              <a:rPr sz="3400" spc="-130" dirty="0">
                <a:solidFill>
                  <a:srgbClr val="000000"/>
                </a:solidFill>
              </a:rPr>
              <a:t>faire </a:t>
            </a:r>
            <a:r>
              <a:rPr sz="3400" spc="-95" dirty="0">
                <a:solidFill>
                  <a:srgbClr val="000000"/>
                </a:solidFill>
              </a:rPr>
              <a:t>l'état </a:t>
            </a:r>
            <a:r>
              <a:rPr sz="3400" spc="-315" dirty="0">
                <a:solidFill>
                  <a:srgbClr val="000000"/>
                </a:solidFill>
              </a:rPr>
              <a:t>des </a:t>
            </a:r>
            <a:r>
              <a:rPr sz="3400" spc="-235" dirty="0">
                <a:solidFill>
                  <a:srgbClr val="000000"/>
                </a:solidFill>
              </a:rPr>
              <a:t>lieux, </a:t>
            </a:r>
            <a:r>
              <a:rPr sz="3400" spc="-215" dirty="0">
                <a:solidFill>
                  <a:srgbClr val="000000"/>
                </a:solidFill>
              </a:rPr>
              <a:t>gérer </a:t>
            </a:r>
            <a:r>
              <a:rPr sz="3400" spc="-285" dirty="0">
                <a:solidFill>
                  <a:srgbClr val="000000"/>
                </a:solidFill>
              </a:rPr>
              <a:t>les </a:t>
            </a:r>
            <a:r>
              <a:rPr sz="3400" spc="-280" dirty="0">
                <a:solidFill>
                  <a:srgbClr val="000000"/>
                </a:solidFill>
              </a:rPr>
              <a:t>loyers, </a:t>
            </a:r>
            <a:r>
              <a:rPr sz="3400" spc="-145" dirty="0">
                <a:solidFill>
                  <a:srgbClr val="000000"/>
                </a:solidFill>
              </a:rPr>
              <a:t>etc.) </a:t>
            </a:r>
            <a:r>
              <a:rPr sz="3400" spc="-305" dirty="0">
                <a:solidFill>
                  <a:srgbClr val="000000"/>
                </a:solidFill>
              </a:rPr>
              <a:t>ou  </a:t>
            </a:r>
            <a:r>
              <a:rPr sz="3400" spc="-245" dirty="0">
                <a:solidFill>
                  <a:srgbClr val="000000"/>
                </a:solidFill>
              </a:rPr>
              <a:t>encore </a:t>
            </a:r>
            <a:r>
              <a:rPr sz="3400" spc="-345" dirty="0">
                <a:solidFill>
                  <a:srgbClr val="000000"/>
                </a:solidFill>
              </a:rPr>
              <a:t>comme </a:t>
            </a:r>
            <a:r>
              <a:rPr sz="3400" spc="-315" dirty="0">
                <a:solidFill>
                  <a:srgbClr val="000000"/>
                </a:solidFill>
              </a:rPr>
              <a:t>des </a:t>
            </a:r>
            <a:r>
              <a:rPr sz="3400" spc="-220" dirty="0">
                <a:solidFill>
                  <a:srgbClr val="000000"/>
                </a:solidFill>
              </a:rPr>
              <a:t>prestations </a:t>
            </a:r>
            <a:r>
              <a:rPr sz="3400" spc="-235" dirty="0">
                <a:solidFill>
                  <a:srgbClr val="000000"/>
                </a:solidFill>
              </a:rPr>
              <a:t>liées </a:t>
            </a:r>
            <a:r>
              <a:rPr sz="3400" spc="-185" dirty="0">
                <a:solidFill>
                  <a:srgbClr val="000000"/>
                </a:solidFill>
              </a:rPr>
              <a:t>à </a:t>
            </a:r>
            <a:r>
              <a:rPr sz="3400" spc="-180" dirty="0">
                <a:solidFill>
                  <a:srgbClr val="000000"/>
                </a:solidFill>
              </a:rPr>
              <a:t>l'expédition  </a:t>
            </a:r>
            <a:r>
              <a:rPr sz="3400" spc="-229" dirty="0">
                <a:solidFill>
                  <a:srgbClr val="000000"/>
                </a:solidFill>
              </a:rPr>
              <a:t>(emballer, </a:t>
            </a:r>
            <a:r>
              <a:rPr sz="3400" spc="-260" dirty="0">
                <a:solidFill>
                  <a:srgbClr val="000000"/>
                </a:solidFill>
              </a:rPr>
              <a:t>imprimer, </a:t>
            </a:r>
            <a:r>
              <a:rPr sz="3400" spc="-195" dirty="0">
                <a:solidFill>
                  <a:srgbClr val="000000"/>
                </a:solidFill>
              </a:rPr>
              <a:t>domicilier,</a:t>
            </a:r>
            <a:r>
              <a:rPr sz="3400" spc="85" dirty="0">
                <a:solidFill>
                  <a:srgbClr val="000000"/>
                </a:solidFill>
              </a:rPr>
              <a:t> </a:t>
            </a:r>
            <a:r>
              <a:rPr sz="3400" spc="-145" dirty="0">
                <a:solidFill>
                  <a:srgbClr val="000000"/>
                </a:solidFill>
              </a:rPr>
              <a:t>etc.).</a:t>
            </a:r>
            <a:endParaRPr sz="3400"/>
          </a:p>
        </p:txBody>
      </p:sp>
      <p:sp>
        <p:nvSpPr>
          <p:cNvPr id="19" name="object 19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335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235284"/>
              <a:ext cx="8696960" cy="2843530"/>
            </a:xfrm>
            <a:custGeom>
              <a:avLst/>
              <a:gdLst/>
              <a:ahLst/>
              <a:cxnLst/>
              <a:rect l="l" t="t" r="r" b="b"/>
              <a:pathLst>
                <a:path w="8696960" h="2843529">
                  <a:moveTo>
                    <a:pt x="741286" y="620026"/>
                  </a:moveTo>
                  <a:lnTo>
                    <a:pt x="735355" y="574865"/>
                  </a:lnTo>
                  <a:lnTo>
                    <a:pt x="720737" y="531736"/>
                  </a:lnTo>
                  <a:lnTo>
                    <a:pt x="697992" y="492302"/>
                  </a:lnTo>
                  <a:lnTo>
                    <a:pt x="668007" y="458063"/>
                  </a:lnTo>
                  <a:lnTo>
                    <a:pt x="631913" y="430339"/>
                  </a:lnTo>
                  <a:lnTo>
                    <a:pt x="591121" y="410197"/>
                  </a:lnTo>
                  <a:lnTo>
                    <a:pt x="547192" y="398399"/>
                  </a:lnTo>
                  <a:lnTo>
                    <a:pt x="516991" y="395427"/>
                  </a:lnTo>
                  <a:lnTo>
                    <a:pt x="501802" y="395427"/>
                  </a:lnTo>
                  <a:lnTo>
                    <a:pt x="456717" y="401370"/>
                  </a:lnTo>
                  <a:lnTo>
                    <a:pt x="413639" y="416013"/>
                  </a:lnTo>
                  <a:lnTo>
                    <a:pt x="374256" y="438785"/>
                  </a:lnTo>
                  <a:lnTo>
                    <a:pt x="340055" y="468807"/>
                  </a:lnTo>
                  <a:lnTo>
                    <a:pt x="312369" y="504952"/>
                  </a:lnTo>
                  <a:lnTo>
                    <a:pt x="292252" y="545795"/>
                  </a:lnTo>
                  <a:lnTo>
                    <a:pt x="280479" y="589788"/>
                  </a:lnTo>
                  <a:lnTo>
                    <a:pt x="277507" y="620026"/>
                  </a:lnTo>
                  <a:lnTo>
                    <a:pt x="277507" y="635228"/>
                  </a:lnTo>
                  <a:lnTo>
                    <a:pt x="283451" y="680389"/>
                  </a:lnTo>
                  <a:lnTo>
                    <a:pt x="298069" y="723519"/>
                  </a:lnTo>
                  <a:lnTo>
                    <a:pt x="320814" y="762952"/>
                  </a:lnTo>
                  <a:lnTo>
                    <a:pt x="350799" y="797191"/>
                  </a:lnTo>
                  <a:lnTo>
                    <a:pt x="386880" y="824928"/>
                  </a:lnTo>
                  <a:lnTo>
                    <a:pt x="427672" y="845070"/>
                  </a:lnTo>
                  <a:lnTo>
                    <a:pt x="471614" y="856856"/>
                  </a:lnTo>
                  <a:lnTo>
                    <a:pt x="501802" y="859828"/>
                  </a:lnTo>
                  <a:lnTo>
                    <a:pt x="516991" y="859828"/>
                  </a:lnTo>
                  <a:lnTo>
                    <a:pt x="562089" y="853884"/>
                  </a:lnTo>
                  <a:lnTo>
                    <a:pt x="605155" y="839241"/>
                  </a:lnTo>
                  <a:lnTo>
                    <a:pt x="644550" y="816470"/>
                  </a:lnTo>
                  <a:lnTo>
                    <a:pt x="678738" y="786447"/>
                  </a:lnTo>
                  <a:lnTo>
                    <a:pt x="706424" y="750303"/>
                  </a:lnTo>
                  <a:lnTo>
                    <a:pt x="726541" y="709460"/>
                  </a:lnTo>
                  <a:lnTo>
                    <a:pt x="738314" y="665467"/>
                  </a:lnTo>
                  <a:lnTo>
                    <a:pt x="741286" y="635228"/>
                  </a:lnTo>
                  <a:lnTo>
                    <a:pt x="741286" y="620026"/>
                  </a:lnTo>
                  <a:close/>
                </a:path>
                <a:path w="8696960" h="2843529">
                  <a:moveTo>
                    <a:pt x="2457602" y="1493354"/>
                  </a:moveTo>
                  <a:lnTo>
                    <a:pt x="2443632" y="1435671"/>
                  </a:lnTo>
                  <a:lnTo>
                    <a:pt x="2415540" y="1400314"/>
                  </a:lnTo>
                  <a:lnTo>
                    <a:pt x="2367038" y="1372806"/>
                  </a:lnTo>
                  <a:lnTo>
                    <a:pt x="2326906" y="1367637"/>
                  </a:lnTo>
                  <a:lnTo>
                    <a:pt x="2302383" y="1369479"/>
                  </a:lnTo>
                  <a:lnTo>
                    <a:pt x="2278938" y="1374355"/>
                  </a:lnTo>
                  <a:lnTo>
                    <a:pt x="2257564" y="1381290"/>
                  </a:lnTo>
                  <a:lnTo>
                    <a:pt x="2239213" y="1389316"/>
                  </a:lnTo>
                  <a:lnTo>
                    <a:pt x="2151837" y="1334643"/>
                  </a:lnTo>
                  <a:lnTo>
                    <a:pt x="2149754" y="1284033"/>
                  </a:lnTo>
                  <a:lnTo>
                    <a:pt x="2132431" y="1239164"/>
                  </a:lnTo>
                  <a:lnTo>
                    <a:pt x="2102993" y="1203185"/>
                  </a:lnTo>
                  <a:lnTo>
                    <a:pt x="2064626" y="1179283"/>
                  </a:lnTo>
                  <a:lnTo>
                    <a:pt x="2020455" y="1170609"/>
                  </a:lnTo>
                  <a:lnTo>
                    <a:pt x="1979612" y="1176337"/>
                  </a:lnTo>
                  <a:lnTo>
                    <a:pt x="1917865" y="1215974"/>
                  </a:lnTo>
                  <a:lnTo>
                    <a:pt x="1887474" y="1279385"/>
                  </a:lnTo>
                  <a:lnTo>
                    <a:pt x="1885835" y="1314831"/>
                  </a:lnTo>
                  <a:lnTo>
                    <a:pt x="1894179" y="1350022"/>
                  </a:lnTo>
                  <a:lnTo>
                    <a:pt x="1913255" y="1382877"/>
                  </a:lnTo>
                  <a:lnTo>
                    <a:pt x="1943760" y="1411325"/>
                  </a:lnTo>
                  <a:lnTo>
                    <a:pt x="1801685" y="1969427"/>
                  </a:lnTo>
                  <a:lnTo>
                    <a:pt x="1777149" y="1973160"/>
                  </a:lnTo>
                  <a:lnTo>
                    <a:pt x="1753704" y="1983016"/>
                  </a:lnTo>
                  <a:lnTo>
                    <a:pt x="1732330" y="1996998"/>
                  </a:lnTo>
                  <a:lnTo>
                    <a:pt x="1713992" y="2013102"/>
                  </a:lnTo>
                  <a:lnTo>
                    <a:pt x="1520964" y="1925434"/>
                  </a:lnTo>
                  <a:lnTo>
                    <a:pt x="1352829" y="1849069"/>
                  </a:lnTo>
                  <a:lnTo>
                    <a:pt x="1345349" y="1809165"/>
                  </a:lnTo>
                  <a:lnTo>
                    <a:pt x="1329550" y="1776933"/>
                  </a:lnTo>
                  <a:lnTo>
                    <a:pt x="1307134" y="1752282"/>
                  </a:lnTo>
                  <a:lnTo>
                    <a:pt x="1279817" y="1735150"/>
                  </a:lnTo>
                  <a:lnTo>
                    <a:pt x="1249311" y="1725460"/>
                  </a:lnTo>
                  <a:lnTo>
                    <a:pt x="1217320" y="1723136"/>
                  </a:lnTo>
                  <a:lnTo>
                    <a:pt x="1185570" y="1728101"/>
                  </a:lnTo>
                  <a:lnTo>
                    <a:pt x="1129576" y="1759623"/>
                  </a:lnTo>
                  <a:lnTo>
                    <a:pt x="1095032" y="1819427"/>
                  </a:lnTo>
                  <a:lnTo>
                    <a:pt x="1090066" y="1859749"/>
                  </a:lnTo>
                  <a:lnTo>
                    <a:pt x="1091958" y="1877923"/>
                  </a:lnTo>
                  <a:lnTo>
                    <a:pt x="1096937" y="1898091"/>
                  </a:lnTo>
                  <a:lnTo>
                    <a:pt x="1103985" y="1918258"/>
                  </a:lnTo>
                  <a:lnTo>
                    <a:pt x="1112062" y="1936432"/>
                  </a:lnTo>
                  <a:lnTo>
                    <a:pt x="788123" y="2422550"/>
                  </a:lnTo>
                  <a:lnTo>
                    <a:pt x="788123" y="1141793"/>
                  </a:lnTo>
                  <a:lnTo>
                    <a:pt x="825182" y="1157820"/>
                  </a:lnTo>
                  <a:lnTo>
                    <a:pt x="866292" y="1173848"/>
                  </a:lnTo>
                  <a:lnTo>
                    <a:pt x="911263" y="1189367"/>
                  </a:lnTo>
                  <a:lnTo>
                    <a:pt x="959891" y="1203909"/>
                  </a:lnTo>
                  <a:lnTo>
                    <a:pt x="1011999" y="1216952"/>
                  </a:lnTo>
                  <a:lnTo>
                    <a:pt x="1067371" y="1228001"/>
                  </a:lnTo>
                  <a:lnTo>
                    <a:pt x="1125816" y="1236560"/>
                  </a:lnTo>
                  <a:lnTo>
                    <a:pt x="1187157" y="1242123"/>
                  </a:lnTo>
                  <a:lnTo>
                    <a:pt x="1251419" y="1244219"/>
                  </a:lnTo>
                  <a:lnTo>
                    <a:pt x="1300060" y="1243063"/>
                  </a:lnTo>
                  <a:lnTo>
                    <a:pt x="1349895" y="1239456"/>
                  </a:lnTo>
                  <a:lnTo>
                    <a:pt x="1400810" y="1233195"/>
                  </a:lnTo>
                  <a:lnTo>
                    <a:pt x="1452702" y="1224089"/>
                  </a:lnTo>
                  <a:lnTo>
                    <a:pt x="1505445" y="1211910"/>
                  </a:lnTo>
                  <a:lnTo>
                    <a:pt x="1558912" y="1196467"/>
                  </a:lnTo>
                  <a:lnTo>
                    <a:pt x="1607159" y="1155725"/>
                  </a:lnTo>
                  <a:lnTo>
                    <a:pt x="1616062" y="1125359"/>
                  </a:lnTo>
                  <a:lnTo>
                    <a:pt x="1612506" y="1092771"/>
                  </a:lnTo>
                  <a:lnTo>
                    <a:pt x="1596605" y="1064120"/>
                  </a:lnTo>
                  <a:lnTo>
                    <a:pt x="1571828" y="1044460"/>
                  </a:lnTo>
                  <a:lnTo>
                    <a:pt x="1541500" y="1035545"/>
                  </a:lnTo>
                  <a:lnTo>
                    <a:pt x="1508963" y="1039114"/>
                  </a:lnTo>
                  <a:lnTo>
                    <a:pt x="1455191" y="1054315"/>
                  </a:lnTo>
                  <a:lnTo>
                    <a:pt x="1402435" y="1065606"/>
                  </a:lnTo>
                  <a:lnTo>
                    <a:pt x="1350784" y="1073289"/>
                  </a:lnTo>
                  <a:lnTo>
                    <a:pt x="1300340" y="1077683"/>
                  </a:lnTo>
                  <a:lnTo>
                    <a:pt x="1251178" y="1079093"/>
                  </a:lnTo>
                  <a:lnTo>
                    <a:pt x="1190421" y="1076998"/>
                  </a:lnTo>
                  <a:lnTo>
                    <a:pt x="1132205" y="1071067"/>
                  </a:lnTo>
                  <a:lnTo>
                    <a:pt x="1076871" y="1061948"/>
                  </a:lnTo>
                  <a:lnTo>
                    <a:pt x="1024737" y="1050277"/>
                  </a:lnTo>
                  <a:lnTo>
                    <a:pt x="976134" y="1036675"/>
                  </a:lnTo>
                  <a:lnTo>
                    <a:pt x="931367" y="1021765"/>
                  </a:lnTo>
                  <a:lnTo>
                    <a:pt x="890765" y="1006195"/>
                  </a:lnTo>
                  <a:lnTo>
                    <a:pt x="830821" y="979436"/>
                  </a:lnTo>
                  <a:lnTo>
                    <a:pt x="779195" y="952182"/>
                  </a:lnTo>
                  <a:lnTo>
                    <a:pt x="755891" y="934377"/>
                  </a:lnTo>
                  <a:lnTo>
                    <a:pt x="741667" y="925893"/>
                  </a:lnTo>
                  <a:lnTo>
                    <a:pt x="725741" y="920508"/>
                  </a:lnTo>
                  <a:lnTo>
                    <a:pt x="708482" y="918629"/>
                  </a:lnTo>
                  <a:lnTo>
                    <a:pt x="597522" y="918629"/>
                  </a:lnTo>
                  <a:lnTo>
                    <a:pt x="597522" y="1345323"/>
                  </a:lnTo>
                  <a:lnTo>
                    <a:pt x="597522" y="1379905"/>
                  </a:lnTo>
                  <a:lnTo>
                    <a:pt x="592429" y="1369822"/>
                  </a:lnTo>
                  <a:lnTo>
                    <a:pt x="568617" y="1349006"/>
                  </a:lnTo>
                  <a:lnTo>
                    <a:pt x="537591" y="1338592"/>
                  </a:lnTo>
                  <a:lnTo>
                    <a:pt x="463461" y="1328191"/>
                  </a:lnTo>
                  <a:lnTo>
                    <a:pt x="398386" y="1316393"/>
                  </a:lnTo>
                  <a:lnTo>
                    <a:pt x="342099" y="1303591"/>
                  </a:lnTo>
                  <a:lnTo>
                    <a:pt x="294322" y="1290129"/>
                  </a:lnTo>
                  <a:lnTo>
                    <a:pt x="254762" y="1276388"/>
                  </a:lnTo>
                  <a:lnTo>
                    <a:pt x="199224" y="1249514"/>
                  </a:lnTo>
                  <a:lnTo>
                    <a:pt x="167347" y="1221498"/>
                  </a:lnTo>
                  <a:lnTo>
                    <a:pt x="164744" y="1216888"/>
                  </a:lnTo>
                  <a:lnTo>
                    <a:pt x="165100" y="1216558"/>
                  </a:lnTo>
                  <a:lnTo>
                    <a:pt x="164922" y="1214539"/>
                  </a:lnTo>
                  <a:lnTo>
                    <a:pt x="188531" y="1172349"/>
                  </a:lnTo>
                  <a:lnTo>
                    <a:pt x="230657" y="1134186"/>
                  </a:lnTo>
                  <a:lnTo>
                    <a:pt x="230657" y="1243368"/>
                  </a:lnTo>
                  <a:lnTo>
                    <a:pt x="255689" y="1254544"/>
                  </a:lnTo>
                  <a:lnTo>
                    <a:pt x="334302" y="1280325"/>
                  </a:lnTo>
                  <a:lnTo>
                    <a:pt x="390067" y="1293672"/>
                  </a:lnTo>
                  <a:lnTo>
                    <a:pt x="458304" y="1306487"/>
                  </a:lnTo>
                  <a:lnTo>
                    <a:pt x="540080" y="1318120"/>
                  </a:lnTo>
                  <a:lnTo>
                    <a:pt x="559993" y="1322603"/>
                  </a:lnTo>
                  <a:lnTo>
                    <a:pt x="578345" y="1330769"/>
                  </a:lnTo>
                  <a:lnTo>
                    <a:pt x="594728" y="1342364"/>
                  </a:lnTo>
                  <a:lnTo>
                    <a:pt x="597522" y="1345323"/>
                  </a:lnTo>
                  <a:lnTo>
                    <a:pt x="597522" y="918629"/>
                  </a:lnTo>
                  <a:lnTo>
                    <a:pt x="310299" y="918629"/>
                  </a:lnTo>
                  <a:lnTo>
                    <a:pt x="301320" y="919137"/>
                  </a:lnTo>
                  <a:lnTo>
                    <a:pt x="292646" y="920635"/>
                  </a:lnTo>
                  <a:lnTo>
                    <a:pt x="284314" y="923048"/>
                  </a:lnTo>
                  <a:lnTo>
                    <a:pt x="276390" y="926299"/>
                  </a:lnTo>
                  <a:lnTo>
                    <a:pt x="264693" y="929665"/>
                  </a:lnTo>
                  <a:lnTo>
                    <a:pt x="227266" y="944448"/>
                  </a:lnTo>
                  <a:lnTo>
                    <a:pt x="187960" y="964755"/>
                  </a:lnTo>
                  <a:lnTo>
                    <a:pt x="147739" y="990447"/>
                  </a:lnTo>
                  <a:lnTo>
                    <a:pt x="107543" y="1021397"/>
                  </a:lnTo>
                  <a:lnTo>
                    <a:pt x="69608" y="1057884"/>
                  </a:lnTo>
                  <a:lnTo>
                    <a:pt x="36156" y="1100937"/>
                  </a:lnTo>
                  <a:lnTo>
                    <a:pt x="10668" y="1152664"/>
                  </a:lnTo>
                  <a:lnTo>
                    <a:pt x="0" y="1214539"/>
                  </a:lnTo>
                  <a:lnTo>
                    <a:pt x="1612" y="1238440"/>
                  </a:lnTo>
                  <a:lnTo>
                    <a:pt x="15163" y="1285811"/>
                  </a:lnTo>
                  <a:lnTo>
                    <a:pt x="41427" y="1328674"/>
                  </a:lnTo>
                  <a:lnTo>
                    <a:pt x="77787" y="1365173"/>
                  </a:lnTo>
                  <a:lnTo>
                    <a:pt x="113766" y="1390548"/>
                  </a:lnTo>
                  <a:lnTo>
                    <a:pt x="160362" y="1415402"/>
                  </a:lnTo>
                  <a:lnTo>
                    <a:pt x="197510" y="1431251"/>
                  </a:lnTo>
                  <a:lnTo>
                    <a:pt x="238747" y="1445856"/>
                  </a:lnTo>
                  <a:lnTo>
                    <a:pt x="284378" y="1459280"/>
                  </a:lnTo>
                  <a:lnTo>
                    <a:pt x="334733" y="1471587"/>
                  </a:lnTo>
                  <a:lnTo>
                    <a:pt x="390105" y="1482839"/>
                  </a:lnTo>
                  <a:lnTo>
                    <a:pt x="450799" y="1493100"/>
                  </a:lnTo>
                  <a:lnTo>
                    <a:pt x="520598" y="1502867"/>
                  </a:lnTo>
                  <a:lnTo>
                    <a:pt x="527443" y="1503070"/>
                  </a:lnTo>
                  <a:lnTo>
                    <a:pt x="556755" y="1497647"/>
                  </a:lnTo>
                  <a:lnTo>
                    <a:pt x="581698" y="1482572"/>
                  </a:lnTo>
                  <a:lnTo>
                    <a:pt x="597522" y="1462709"/>
                  </a:lnTo>
                  <a:lnTo>
                    <a:pt x="597522" y="1495374"/>
                  </a:lnTo>
                  <a:lnTo>
                    <a:pt x="595566" y="1497838"/>
                  </a:lnTo>
                  <a:lnTo>
                    <a:pt x="564375" y="1516837"/>
                  </a:lnTo>
                  <a:lnTo>
                    <a:pt x="527456" y="1523707"/>
                  </a:lnTo>
                  <a:lnTo>
                    <a:pt x="523240" y="1523707"/>
                  </a:lnTo>
                  <a:lnTo>
                    <a:pt x="458279" y="1515097"/>
                  </a:lnTo>
                  <a:lnTo>
                    <a:pt x="405739" y="1506601"/>
                  </a:lnTo>
                  <a:lnTo>
                    <a:pt x="356870" y="1497380"/>
                  </a:lnTo>
                  <a:lnTo>
                    <a:pt x="311505" y="1487385"/>
                  </a:lnTo>
                  <a:lnTo>
                    <a:pt x="269494" y="1476578"/>
                  </a:lnTo>
                  <a:lnTo>
                    <a:pt x="230644" y="1464906"/>
                  </a:lnTo>
                  <a:lnTo>
                    <a:pt x="230644" y="2715590"/>
                  </a:lnTo>
                  <a:lnTo>
                    <a:pt x="240665" y="2765272"/>
                  </a:lnTo>
                  <a:lnTo>
                    <a:pt x="267970" y="2805823"/>
                  </a:lnTo>
                  <a:lnTo>
                    <a:pt x="308470" y="2833154"/>
                  </a:lnTo>
                  <a:lnTo>
                    <a:pt x="358063" y="2843174"/>
                  </a:lnTo>
                  <a:lnTo>
                    <a:pt x="407657" y="2833154"/>
                  </a:lnTo>
                  <a:lnTo>
                    <a:pt x="448170" y="2805823"/>
                  </a:lnTo>
                  <a:lnTo>
                    <a:pt x="475488" y="2765272"/>
                  </a:lnTo>
                  <a:lnTo>
                    <a:pt x="485495" y="2715590"/>
                  </a:lnTo>
                  <a:lnTo>
                    <a:pt x="485495" y="1783969"/>
                  </a:lnTo>
                  <a:lnTo>
                    <a:pt x="533273" y="1783969"/>
                  </a:lnTo>
                  <a:lnTo>
                    <a:pt x="533273" y="2715590"/>
                  </a:lnTo>
                  <a:lnTo>
                    <a:pt x="543280" y="2765272"/>
                  </a:lnTo>
                  <a:lnTo>
                    <a:pt x="570598" y="2805823"/>
                  </a:lnTo>
                  <a:lnTo>
                    <a:pt x="611098" y="2833154"/>
                  </a:lnTo>
                  <a:lnTo>
                    <a:pt x="660692" y="2843174"/>
                  </a:lnTo>
                  <a:lnTo>
                    <a:pt x="710285" y="2833154"/>
                  </a:lnTo>
                  <a:lnTo>
                    <a:pt x="750798" y="2805823"/>
                  </a:lnTo>
                  <a:lnTo>
                    <a:pt x="778103" y="2765272"/>
                  </a:lnTo>
                  <a:lnTo>
                    <a:pt x="784148" y="2735249"/>
                  </a:lnTo>
                  <a:lnTo>
                    <a:pt x="2315908" y="2735249"/>
                  </a:lnTo>
                  <a:lnTo>
                    <a:pt x="2351798" y="2728201"/>
                  </a:lnTo>
                  <a:lnTo>
                    <a:pt x="2377440" y="2709621"/>
                  </a:lnTo>
                  <a:lnTo>
                    <a:pt x="2392819" y="2683345"/>
                  </a:lnTo>
                  <a:lnTo>
                    <a:pt x="2397950" y="2653233"/>
                  </a:lnTo>
                  <a:lnTo>
                    <a:pt x="2392819" y="2623108"/>
                  </a:lnTo>
                  <a:lnTo>
                    <a:pt x="2377440" y="2596845"/>
                  </a:lnTo>
                  <a:lnTo>
                    <a:pt x="2351798" y="2578265"/>
                  </a:lnTo>
                  <a:lnTo>
                    <a:pt x="2315908" y="2571216"/>
                  </a:lnTo>
                  <a:lnTo>
                    <a:pt x="788123" y="2571216"/>
                  </a:lnTo>
                  <a:lnTo>
                    <a:pt x="788123" y="2564447"/>
                  </a:lnTo>
                  <a:lnTo>
                    <a:pt x="856526" y="2461857"/>
                  </a:lnTo>
                  <a:lnTo>
                    <a:pt x="1177759" y="1980107"/>
                  </a:lnTo>
                  <a:lnTo>
                    <a:pt x="1220152" y="1988540"/>
                  </a:lnTo>
                  <a:lnTo>
                    <a:pt x="1262545" y="1981530"/>
                  </a:lnTo>
                  <a:lnTo>
                    <a:pt x="1265072" y="1980107"/>
                  </a:lnTo>
                  <a:lnTo>
                    <a:pt x="1300810" y="1960143"/>
                  </a:lnTo>
                  <a:lnTo>
                    <a:pt x="1330833" y="1925434"/>
                  </a:lnTo>
                  <a:lnTo>
                    <a:pt x="1681302" y="2089785"/>
                  </a:lnTo>
                  <a:lnTo>
                    <a:pt x="1682318" y="2135022"/>
                  </a:lnTo>
                  <a:lnTo>
                    <a:pt x="1697520" y="2176640"/>
                  </a:lnTo>
                  <a:lnTo>
                    <a:pt x="1725320" y="2210943"/>
                  </a:lnTo>
                  <a:lnTo>
                    <a:pt x="1764131" y="2234234"/>
                  </a:lnTo>
                  <a:lnTo>
                    <a:pt x="1812366" y="2242820"/>
                  </a:lnTo>
                  <a:lnTo>
                    <a:pt x="1852828" y="2236711"/>
                  </a:lnTo>
                  <a:lnTo>
                    <a:pt x="1886254" y="2219896"/>
                  </a:lnTo>
                  <a:lnTo>
                    <a:pt x="1912099" y="2194598"/>
                  </a:lnTo>
                  <a:lnTo>
                    <a:pt x="1929841" y="2163102"/>
                  </a:lnTo>
                  <a:lnTo>
                    <a:pt x="1938934" y="2127631"/>
                  </a:lnTo>
                  <a:lnTo>
                    <a:pt x="1938845" y="2090445"/>
                  </a:lnTo>
                  <a:lnTo>
                    <a:pt x="1929028" y="2053805"/>
                  </a:lnTo>
                  <a:lnTo>
                    <a:pt x="1908949" y="2019935"/>
                  </a:lnTo>
                  <a:lnTo>
                    <a:pt x="1901621" y="2013102"/>
                  </a:lnTo>
                  <a:lnTo>
                    <a:pt x="1878063" y="1991106"/>
                  </a:lnTo>
                  <a:lnTo>
                    <a:pt x="2020455" y="1433322"/>
                  </a:lnTo>
                  <a:lnTo>
                    <a:pt x="2044839" y="1431251"/>
                  </a:lnTo>
                  <a:lnTo>
                    <a:pt x="2068258" y="1425067"/>
                  </a:lnTo>
                  <a:lnTo>
                    <a:pt x="2089619" y="1414754"/>
                  </a:lnTo>
                  <a:lnTo>
                    <a:pt x="2107831" y="1400314"/>
                  </a:lnTo>
                  <a:lnTo>
                    <a:pt x="2195525" y="1465999"/>
                  </a:lnTo>
                  <a:lnTo>
                    <a:pt x="2192324" y="1512506"/>
                  </a:lnTo>
                  <a:lnTo>
                    <a:pt x="2207006" y="1556867"/>
                  </a:lnTo>
                  <a:lnTo>
                    <a:pt x="2236444" y="1594383"/>
                  </a:lnTo>
                  <a:lnTo>
                    <a:pt x="2277453" y="1620342"/>
                  </a:lnTo>
                  <a:lnTo>
                    <a:pt x="2326906" y="1630032"/>
                  </a:lnTo>
                  <a:lnTo>
                    <a:pt x="2367038" y="1624876"/>
                  </a:lnTo>
                  <a:lnTo>
                    <a:pt x="2425395" y="1589036"/>
                  </a:lnTo>
                  <a:lnTo>
                    <a:pt x="2454567" y="1531340"/>
                  </a:lnTo>
                  <a:lnTo>
                    <a:pt x="2457602" y="1504327"/>
                  </a:lnTo>
                  <a:lnTo>
                    <a:pt x="2457602" y="1493354"/>
                  </a:lnTo>
                  <a:close/>
                </a:path>
                <a:path w="8696960" h="2843529">
                  <a:moveTo>
                    <a:pt x="8696350" y="85242"/>
                  </a:moveTo>
                  <a:lnTo>
                    <a:pt x="8689645" y="52044"/>
                  </a:lnTo>
                  <a:lnTo>
                    <a:pt x="8671331" y="24942"/>
                  </a:lnTo>
                  <a:lnTo>
                    <a:pt x="8644077" y="6692"/>
                  </a:lnTo>
                  <a:lnTo>
                    <a:pt x="8610575" y="0"/>
                  </a:lnTo>
                  <a:lnTo>
                    <a:pt x="8580882" y="5321"/>
                  </a:lnTo>
                  <a:lnTo>
                    <a:pt x="8555761" y="19989"/>
                  </a:lnTo>
                  <a:lnTo>
                    <a:pt x="8537003" y="41998"/>
                  </a:lnTo>
                  <a:lnTo>
                    <a:pt x="8526374" y="69367"/>
                  </a:lnTo>
                  <a:lnTo>
                    <a:pt x="3930586" y="69367"/>
                  </a:lnTo>
                  <a:lnTo>
                    <a:pt x="3930586" y="101130"/>
                  </a:lnTo>
                  <a:lnTo>
                    <a:pt x="8526907" y="101130"/>
                  </a:lnTo>
                  <a:lnTo>
                    <a:pt x="8537308" y="128727"/>
                  </a:lnTo>
                  <a:lnTo>
                    <a:pt x="8556092" y="150710"/>
                  </a:lnTo>
                  <a:lnTo>
                    <a:pt x="8581339" y="165252"/>
                  </a:lnTo>
                  <a:lnTo>
                    <a:pt x="8611095" y="170497"/>
                  </a:lnTo>
                  <a:lnTo>
                    <a:pt x="8644293" y="163804"/>
                  </a:lnTo>
                  <a:lnTo>
                    <a:pt x="8671395" y="145542"/>
                  </a:lnTo>
                  <a:lnTo>
                    <a:pt x="8689657" y="118452"/>
                  </a:lnTo>
                  <a:lnTo>
                    <a:pt x="8696350" y="85242"/>
                  </a:lnTo>
                  <a:close/>
                </a:path>
              </a:pathLst>
            </a:custGeom>
            <a:solidFill>
              <a:srgbClr val="A0B0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8" name="object 8"/>
          <p:cNvSpPr txBox="1"/>
          <p:nvPr/>
        </p:nvSpPr>
        <p:spPr>
          <a:xfrm>
            <a:off x="1652462" y="3584572"/>
            <a:ext cx="5113655" cy="22739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33546A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33546A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33546A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33546A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33546A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33546A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33546A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33546A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33546A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33546A"/>
                </a:solidFill>
                <a:latin typeface="Arial"/>
                <a:cs typeface="Arial"/>
              </a:rPr>
              <a:t>Q</a:t>
            </a:r>
            <a:r>
              <a:rPr sz="3200" spc="-74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33546A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33546A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 algn="r">
              <a:lnSpc>
                <a:spcPts val="3900"/>
              </a:lnSpc>
              <a:spcBef>
                <a:spcPts val="1315"/>
              </a:spcBef>
            </a:pPr>
            <a:r>
              <a:rPr sz="3400" spc="-260" dirty="0">
                <a:latin typeface="Arial"/>
                <a:cs typeface="Arial"/>
              </a:rPr>
              <a:t>Emplacement </a:t>
            </a:r>
            <a:r>
              <a:rPr sz="3400" spc="-229" dirty="0">
                <a:latin typeface="Arial"/>
                <a:cs typeface="Arial"/>
              </a:rPr>
              <a:t>avec</a:t>
            </a:r>
            <a:r>
              <a:rPr sz="3400" spc="90" dirty="0">
                <a:latin typeface="Arial"/>
                <a:cs typeface="Arial"/>
              </a:rPr>
              <a:t> </a:t>
            </a:r>
            <a:r>
              <a:rPr sz="3400" spc="-310" dirty="0">
                <a:latin typeface="Arial"/>
                <a:cs typeface="Arial"/>
              </a:rPr>
              <a:t>une</a:t>
            </a:r>
            <a:r>
              <a:rPr sz="3400" spc="-85" dirty="0">
                <a:latin typeface="Arial"/>
                <a:cs typeface="Arial"/>
              </a:rPr>
              <a:t> </a:t>
            </a:r>
            <a:r>
              <a:rPr sz="3400" spc="-280" dirty="0">
                <a:latin typeface="Arial"/>
                <a:cs typeface="Arial"/>
              </a:rPr>
              <a:t>zone </a:t>
            </a:r>
            <a:r>
              <a:rPr sz="3400" spc="-130" dirty="0">
                <a:latin typeface="Arial"/>
                <a:cs typeface="Arial"/>
              </a:rPr>
              <a:t>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210" dirty="0">
                <a:latin typeface="Arial"/>
                <a:cs typeface="Arial"/>
              </a:rPr>
              <a:t>chalandise</a:t>
            </a:r>
            <a:r>
              <a:rPr sz="3400" spc="25" dirty="0">
                <a:latin typeface="Arial"/>
                <a:cs typeface="Arial"/>
              </a:rPr>
              <a:t> </a:t>
            </a:r>
            <a:r>
              <a:rPr sz="3400" spc="-170" dirty="0">
                <a:latin typeface="Arial"/>
                <a:cs typeface="Arial"/>
              </a:rPr>
              <a:t>importante</a:t>
            </a:r>
            <a:endParaRPr sz="3400">
              <a:latin typeface="Arial"/>
              <a:cs typeface="Arial"/>
            </a:endParaRPr>
          </a:p>
          <a:p>
            <a:pPr marR="5080" algn="r">
              <a:lnSpc>
                <a:spcPts val="3800"/>
              </a:lnSpc>
            </a:pPr>
            <a:r>
              <a:rPr sz="3400" spc="-320" dirty="0">
                <a:latin typeface="Arial"/>
                <a:cs typeface="Arial"/>
              </a:rPr>
              <a:t>Lieu 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60" dirty="0">
                <a:latin typeface="Arial"/>
                <a:cs typeface="Arial"/>
              </a:rPr>
              <a:t>fort</a:t>
            </a:r>
            <a:r>
              <a:rPr sz="3400" spc="-400" dirty="0">
                <a:latin typeface="Arial"/>
                <a:cs typeface="Arial"/>
              </a:rPr>
              <a:t> </a:t>
            </a:r>
            <a:r>
              <a:rPr sz="3400" spc="-55" dirty="0">
                <a:latin typeface="Arial"/>
                <a:cs typeface="Arial"/>
              </a:rPr>
              <a:t>trafic</a:t>
            </a:r>
            <a:endParaRPr sz="3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5490" y="7454161"/>
            <a:ext cx="5130165" cy="17786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655" dirty="0">
                <a:solidFill>
                  <a:srgbClr val="33546A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33546A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33546A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33546A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33546A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33546A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33546A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33546A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33546A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33546A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33546A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33546A"/>
                </a:solidFill>
                <a:latin typeface="Arial"/>
                <a:cs typeface="Arial"/>
              </a:rPr>
              <a:t>V</a:t>
            </a:r>
            <a:r>
              <a:rPr sz="3200" spc="-470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33546A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33546A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33546A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 marR="5080" indent="708660">
              <a:lnSpc>
                <a:spcPts val="3900"/>
              </a:lnSpc>
              <a:spcBef>
                <a:spcPts val="1315"/>
              </a:spcBef>
            </a:pPr>
            <a:r>
              <a:rPr sz="3400" spc="-245" dirty="0">
                <a:latin typeface="Arial"/>
                <a:cs typeface="Arial"/>
              </a:rPr>
              <a:t>Service </a:t>
            </a:r>
            <a:r>
              <a:rPr sz="3400" spc="-200" dirty="0">
                <a:latin typeface="Arial"/>
                <a:cs typeface="Arial"/>
              </a:rPr>
              <a:t>varié  </a:t>
            </a:r>
            <a:r>
              <a:rPr sz="3400" spc="-245" dirty="0">
                <a:latin typeface="Arial"/>
                <a:cs typeface="Arial"/>
              </a:rPr>
              <a:t>Service</a:t>
            </a:r>
            <a:r>
              <a:rPr sz="3400" spc="-125" dirty="0">
                <a:latin typeface="Arial"/>
                <a:cs typeface="Arial"/>
              </a:rPr>
              <a:t> </a:t>
            </a:r>
            <a:r>
              <a:rPr sz="3400" spc="-75" dirty="0">
                <a:latin typeface="Arial"/>
                <a:cs typeface="Arial"/>
              </a:rPr>
              <a:t>qualitatif</a:t>
            </a:r>
            <a:endParaRPr sz="3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04244" y="7454161"/>
            <a:ext cx="3568065" cy="12833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33546A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33546A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33546A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33546A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33546A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33546A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33546A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33546A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33546A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33546A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33546A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400" spc="-155" dirty="0">
                <a:latin typeface="Arial"/>
                <a:cs typeface="Arial"/>
              </a:rPr>
              <a:t>Savoir-faire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14641" y="2550140"/>
            <a:ext cx="6379210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A0B052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A0B052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A0B052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A0B052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A0B052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A0B052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A0B052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A0B052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A0B052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A0B052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A0B052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A0B052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A0B052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A0B052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A0B052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A0B052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A0B052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A0B052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A0B052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A0B052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411336" y="3704021"/>
            <a:ext cx="8610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655" dirty="0">
                <a:solidFill>
                  <a:srgbClr val="33546A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33546A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33546A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33546A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04244" y="4319711"/>
            <a:ext cx="2000250" cy="10433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09"/>
              </a:spcBef>
            </a:pPr>
            <a:r>
              <a:rPr sz="3400" spc="-400" dirty="0">
                <a:latin typeface="Arial"/>
                <a:cs typeface="Arial"/>
              </a:rPr>
              <a:t>Bon </a:t>
            </a:r>
            <a:r>
              <a:rPr sz="3400" spc="-140" dirty="0">
                <a:latin typeface="Arial"/>
                <a:cs typeface="Arial"/>
              </a:rPr>
              <a:t>rapport  </a:t>
            </a:r>
            <a:r>
              <a:rPr sz="3400" spc="-155" dirty="0">
                <a:latin typeface="Arial"/>
                <a:cs typeface="Arial"/>
              </a:rPr>
              <a:t>q</a:t>
            </a:r>
            <a:r>
              <a:rPr sz="3400" spc="-335" dirty="0">
                <a:latin typeface="Arial"/>
                <a:cs typeface="Arial"/>
              </a:rPr>
              <a:t>u</a:t>
            </a:r>
            <a:r>
              <a:rPr sz="3400" spc="-155" dirty="0">
                <a:latin typeface="Arial"/>
                <a:cs typeface="Arial"/>
              </a:rPr>
              <a:t>a</a:t>
            </a:r>
            <a:r>
              <a:rPr sz="3400" spc="-70" dirty="0">
                <a:latin typeface="Arial"/>
                <a:cs typeface="Arial"/>
              </a:rPr>
              <a:t>l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70" dirty="0">
                <a:latin typeface="Arial"/>
                <a:cs typeface="Arial"/>
              </a:rPr>
              <a:t>t</a:t>
            </a:r>
            <a:r>
              <a:rPr sz="3400" spc="-215" dirty="0">
                <a:latin typeface="Arial"/>
                <a:cs typeface="Arial"/>
              </a:rPr>
              <a:t>é</a:t>
            </a:r>
            <a:r>
              <a:rPr sz="3400" spc="695" dirty="0">
                <a:latin typeface="Arial"/>
                <a:cs typeface="Arial"/>
              </a:rPr>
              <a:t>/</a:t>
            </a:r>
            <a:r>
              <a:rPr sz="3400" spc="-155" dirty="0">
                <a:latin typeface="Arial"/>
                <a:cs typeface="Arial"/>
              </a:rPr>
              <a:t>p</a:t>
            </a:r>
            <a:r>
              <a:rPr sz="3400" spc="-170" dirty="0">
                <a:latin typeface="Arial"/>
                <a:cs typeface="Arial"/>
              </a:rPr>
              <a:t>r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360" dirty="0">
                <a:latin typeface="Arial"/>
                <a:cs typeface="Arial"/>
              </a:rPr>
              <a:t>x</a:t>
            </a:r>
            <a:endParaRPr sz="3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A0B05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A0B0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14641" y="2550140"/>
            <a:ext cx="1938159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600" dirty="0">
                <a:solidFill>
                  <a:srgbClr val="A0B052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A0B052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A0B052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A0B052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79910" y="3753017"/>
            <a:ext cx="5375275" cy="5005070"/>
            <a:chOff x="6779910" y="3753017"/>
            <a:chExt cx="5375275" cy="5005070"/>
          </a:xfrm>
        </p:grpSpPr>
        <p:sp>
          <p:nvSpPr>
            <p:cNvPr id="11" name="object 11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030791" y="86340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072010" y="2648572"/>
            <a:ext cx="3375660" cy="23761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33546A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33546A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33546A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33546A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33546A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33546A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00" spc="-245" dirty="0">
                <a:latin typeface="Arial"/>
                <a:cs typeface="Arial"/>
              </a:rPr>
              <a:t>Coûts </a:t>
            </a:r>
            <a:r>
              <a:rPr sz="3400" spc="-200" dirty="0">
                <a:latin typeface="Arial"/>
                <a:cs typeface="Arial"/>
              </a:rPr>
              <a:t>fixes </a:t>
            </a:r>
            <a:r>
              <a:rPr sz="3400" spc="-270" dirty="0">
                <a:latin typeface="Arial"/>
                <a:cs typeface="Arial"/>
              </a:rPr>
              <a:t>bas  </a:t>
            </a:r>
            <a:r>
              <a:rPr sz="3400" spc="-395" dirty="0">
                <a:latin typeface="Arial"/>
                <a:cs typeface="Arial"/>
              </a:rPr>
              <a:t>Taux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145" dirty="0">
                <a:latin typeface="Arial"/>
                <a:cs typeface="Arial"/>
              </a:rPr>
              <a:t>satisfaction  </a:t>
            </a:r>
            <a:r>
              <a:rPr sz="3400" spc="-155" dirty="0">
                <a:latin typeface="Arial"/>
                <a:cs typeface="Arial"/>
              </a:rPr>
              <a:t>Savoir-faire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322891" y="6539033"/>
            <a:ext cx="3168650" cy="23761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5"/>
              </a:spcBef>
            </a:pPr>
            <a:r>
              <a:rPr sz="3650" spc="-540" dirty="0">
                <a:solidFill>
                  <a:srgbClr val="33546A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33546A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33546A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33546A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33546A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33546A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33546A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00" spc="-245" dirty="0">
                <a:latin typeface="Arial"/>
                <a:cs typeface="Arial"/>
              </a:rPr>
              <a:t>Changement </a:t>
            </a:r>
            <a:r>
              <a:rPr sz="3400" spc="-204" dirty="0">
                <a:latin typeface="Arial"/>
                <a:cs typeface="Arial"/>
              </a:rPr>
              <a:t>de  </a:t>
            </a:r>
            <a:r>
              <a:rPr sz="3400" spc="-254" dirty="0">
                <a:latin typeface="Arial"/>
                <a:cs typeface="Arial"/>
              </a:rPr>
              <a:t>consommation  </a:t>
            </a:r>
            <a:r>
              <a:rPr sz="3400" spc="-330" dirty="0">
                <a:latin typeface="Arial"/>
                <a:cs typeface="Arial"/>
              </a:rPr>
              <a:t>Nouveaux</a:t>
            </a:r>
            <a:r>
              <a:rPr sz="3400" spc="-125" dirty="0">
                <a:latin typeface="Arial"/>
                <a:cs typeface="Arial"/>
              </a:rPr>
              <a:t> </a:t>
            </a:r>
            <a:r>
              <a:rPr sz="3400" spc="-200" dirty="0">
                <a:latin typeface="Arial"/>
                <a:cs typeface="Arial"/>
              </a:rPr>
              <a:t>entrants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84507" y="6711443"/>
            <a:ext cx="3392804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315" dirty="0">
                <a:solidFill>
                  <a:srgbClr val="33546A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33546A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33546A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33546A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33546A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33546A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33546A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33546A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33546A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33546A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33546A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072010" y="7404227"/>
            <a:ext cx="3829050" cy="10433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09"/>
              </a:spcBef>
            </a:pPr>
            <a:r>
              <a:rPr sz="3400" spc="-220" dirty="0">
                <a:latin typeface="Arial"/>
                <a:cs typeface="Arial"/>
              </a:rPr>
              <a:t>Secteur </a:t>
            </a:r>
            <a:r>
              <a:rPr sz="3400" spc="-295" dirty="0">
                <a:latin typeface="Arial"/>
                <a:cs typeface="Arial"/>
              </a:rPr>
              <a:t>en </a:t>
            </a:r>
            <a:r>
              <a:rPr sz="3400" spc="-235" dirty="0">
                <a:latin typeface="Arial"/>
                <a:cs typeface="Arial"/>
              </a:rPr>
              <a:t>croissance  </a:t>
            </a:r>
            <a:r>
              <a:rPr sz="3400" spc="-295" dirty="0">
                <a:latin typeface="Arial"/>
                <a:cs typeface="Arial"/>
              </a:rPr>
              <a:t>Nouvelles</a:t>
            </a:r>
            <a:r>
              <a:rPr sz="3400" spc="-125" dirty="0">
                <a:latin typeface="Arial"/>
                <a:cs typeface="Arial"/>
              </a:rPr>
              <a:t> </a:t>
            </a:r>
            <a:r>
              <a:rPr sz="3400" spc="-195" dirty="0">
                <a:latin typeface="Arial"/>
                <a:cs typeface="Arial"/>
              </a:rPr>
              <a:t>technologies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322891" y="2648572"/>
            <a:ext cx="3634740" cy="18808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995044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33546A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33546A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33546A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33546A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33546A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33546A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33546A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33546A"/>
                </a:solidFill>
                <a:latin typeface="Arial"/>
                <a:cs typeface="Arial"/>
              </a:rPr>
              <a:t>E</a:t>
            </a:r>
            <a:r>
              <a:rPr sz="3650" spc="-770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33546A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1146810">
              <a:lnSpc>
                <a:spcPts val="3900"/>
              </a:lnSpc>
              <a:spcBef>
                <a:spcPts val="1375"/>
              </a:spcBef>
            </a:pPr>
            <a:r>
              <a:rPr sz="3400" spc="-204" dirty="0">
                <a:latin typeface="Arial"/>
                <a:cs typeface="Arial"/>
              </a:rPr>
              <a:t>Faible </a:t>
            </a:r>
            <a:r>
              <a:rPr sz="3400" spc="-140" dirty="0">
                <a:latin typeface="Arial"/>
                <a:cs typeface="Arial"/>
              </a:rPr>
              <a:t>visibilité  </a:t>
            </a:r>
            <a:r>
              <a:rPr sz="3400" spc="-175" dirty="0">
                <a:latin typeface="Arial"/>
                <a:cs typeface="Arial"/>
              </a:rPr>
              <a:t>Notoriété</a:t>
            </a:r>
            <a:endParaRPr sz="3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3354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A0B0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/>
              <a:t>STRATEGIE	</a:t>
            </a:r>
            <a:r>
              <a:rPr sz="6400" spc="645" dirty="0"/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A0B052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A0B052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0B052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A0B052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A0B052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0B052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A0B052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A0B052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A0B052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A0B052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A0B052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0B052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A0B052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A0B052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0B052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A0B052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A0B052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A0B052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A0B052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0B052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A0B052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A0B052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A0B052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A0B052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A0B052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A0B052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A0B052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A0B052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A0B052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A0B052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0B052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A0B052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A0B052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0B052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0B052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0B052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A0B052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A0B052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A0B052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0B052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A0B052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A0B052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A0B052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A0B052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0B052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0B052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A0B052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A0B052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0B052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A0B052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A0B052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A0B052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0B052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A0B052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A0B052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A0B052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0B052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0B052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A0B052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0B052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A0B052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0B052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A0B052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A0B052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A0B052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A0B052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A0B052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A0B052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0B052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A0B052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0B052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A0B052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A0B052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33546A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33546A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33546A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33546A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33546A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33546A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33546A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33546A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33546A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33546A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33546A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33546A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33546A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33546A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33546A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33546A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33546A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33546A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33546A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33546A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33546A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33546A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33546A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33546A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33546A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33546A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33546A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33546A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33546A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33546A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33546A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33546A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33546A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33546A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33546A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33546A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33546A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33546A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335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3354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A0B0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A0B0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/>
              <a:t>STRATEGIE	</a:t>
            </a:r>
            <a:r>
              <a:rPr sz="6400" spc="645" dirty="0"/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33546A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33546A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33546A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33546A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33546A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A0B052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A0B052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0B052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A0B052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A0B052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0B052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A0B052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A0B052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A0B052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A0B052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A0B052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0B052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A0B052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A0B052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0B052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A0B052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A0B052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A0B052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A0B052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0B052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A0B052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A0B052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A0B052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A0B052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A0B052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A0B052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A0B052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A0B052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A0B052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A0B052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0B052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A0B052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A0B052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0B052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0B052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0B052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A0B052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A0B052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A0B052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0B052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A0B052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A0B052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A0B052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A0B052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0B052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0B052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A0B052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A0B052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0B052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A0B052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A0B052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A0B052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0B052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A0B052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A0B052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A0B052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0B052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0B052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A0B052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0B052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A0B052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0B052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A0B052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A0B052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A0B052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A0B052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A0B052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A0B052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A0B052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A0B052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A0B052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A0B052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A0B052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A0B052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33546A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33546A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33546A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33546A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33546A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33546A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33546A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33546A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33546A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33546A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33546A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/>
              <a:t>P</a:t>
            </a:r>
            <a:r>
              <a:rPr sz="6400" spc="180" dirty="0"/>
              <a:t>L</a:t>
            </a:r>
            <a:r>
              <a:rPr sz="6400" spc="869" dirty="0"/>
              <a:t>A</a:t>
            </a:r>
            <a:r>
              <a:rPr sz="6400" spc="660" dirty="0"/>
              <a:t>N</a:t>
            </a:r>
            <a:r>
              <a:rPr sz="6400" dirty="0"/>
              <a:t>	</a:t>
            </a:r>
            <a:r>
              <a:rPr sz="6400" spc="575" dirty="0"/>
              <a:t>D</a:t>
            </a:r>
            <a:r>
              <a:rPr sz="6400" spc="819" dirty="0"/>
              <a:t>'</a:t>
            </a:r>
            <a:r>
              <a:rPr sz="6400" spc="869" dirty="0"/>
              <a:t>A</a:t>
            </a:r>
            <a:r>
              <a:rPr sz="6400" spc="670" dirty="0"/>
              <a:t>C</a:t>
            </a:r>
            <a:r>
              <a:rPr sz="6400" spc="380" dirty="0"/>
              <a:t>T</a:t>
            </a:r>
            <a:r>
              <a:rPr sz="6400" spc="670" dirty="0"/>
              <a:t>I</a:t>
            </a:r>
            <a:r>
              <a:rPr sz="6400" spc="1105" dirty="0"/>
              <a:t>O</a:t>
            </a:r>
            <a:r>
              <a:rPr sz="6400" spc="660" dirty="0"/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72AB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A0B0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1D60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3354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66675" y="3608887"/>
            <a:ext cx="2409825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60" dirty="0">
                <a:latin typeface="Arial"/>
                <a:cs typeface="Arial"/>
              </a:rPr>
              <a:t>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01175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01175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9649370" y="2749778"/>
            <a:ext cx="3022600" cy="2005964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220979">
              <a:lnSpc>
                <a:spcPts val="3070"/>
              </a:lnSpc>
              <a:spcBef>
                <a:spcPts val="385"/>
              </a:spcBef>
            </a:pPr>
            <a:r>
              <a:rPr sz="2750" spc="-250" dirty="0">
                <a:latin typeface="Arial"/>
                <a:cs typeface="Arial"/>
              </a:rPr>
              <a:t>Recherche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20" dirty="0">
                <a:latin typeface="Arial"/>
                <a:cs typeface="Arial"/>
              </a:rPr>
              <a:t>local  </a:t>
            </a: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0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3683673" y="3608887"/>
            <a:ext cx="2589530" cy="200596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80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service</a:t>
            </a:r>
            <a:endParaRPr sz="27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435477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33546A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33546A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33546A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33546A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33546A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33546A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33546A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33546A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33546A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33546A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33546A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33546A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33546A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33546A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A0B052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33546A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33546A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A0B052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33546A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33546A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A0B052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33546A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33546A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A0B052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33546A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33546A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33546A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A0B052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33546A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33546A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33546A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A0B052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33546A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33546A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A0B052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33546A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33546A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33546A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A0B052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33546A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33546A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A0B052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33546A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33546A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33546A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B0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429749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5544" y="5143499"/>
              <a:ext cx="8858249" cy="51244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115800" y="8763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33546A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33546A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33546A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33546A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/>
              <a:t>COMPTE	</a:t>
            </a:r>
            <a:r>
              <a:rPr sz="6400" spc="5" dirty="0"/>
              <a:t>DE	</a:t>
            </a:r>
            <a:r>
              <a:rPr sz="6400" spc="350" dirty="0"/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/>
              <a:t>BILAN	</a:t>
            </a:r>
            <a:r>
              <a:rPr sz="6400" spc="575" dirty="0"/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/>
              <a:t>BUDGET	</a:t>
            </a:r>
            <a:r>
              <a:rPr sz="6400" spc="5" dirty="0"/>
              <a:t>DE	</a:t>
            </a:r>
            <a:r>
              <a:rPr sz="6400" spc="325" dirty="0"/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/>
              <a:t>BESOIN	</a:t>
            </a:r>
            <a:r>
              <a:rPr sz="6400" spc="290" dirty="0"/>
              <a:t>EN	</a:t>
            </a:r>
            <a:r>
              <a:rPr sz="6400" spc="635" dirty="0"/>
              <a:t>FOND	</a:t>
            </a:r>
            <a:r>
              <a:rPr sz="6400" spc="5" dirty="0"/>
              <a:t>DE	</a:t>
            </a:r>
            <a:r>
              <a:rPr sz="6400" spc="490" dirty="0"/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/>
              <a:t>SEUIL	</a:t>
            </a:r>
            <a:r>
              <a:rPr sz="6400" spc="5" dirty="0"/>
              <a:t>DE	</a:t>
            </a:r>
            <a:r>
              <a:rPr sz="6400" spc="380" dirty="0"/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/>
              <a:t>PLAN	</a:t>
            </a:r>
            <a:r>
              <a:rPr sz="6400" spc="5" dirty="0"/>
              <a:t>DE	</a:t>
            </a:r>
            <a:r>
              <a:rPr sz="6400" spc="615" dirty="0"/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16" y="0"/>
              <a:ext cx="7686690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3354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1071</Words>
  <Application>Microsoft Macintosh PowerPoint</Application>
  <PresentationFormat>Personnalisé</PresentationFormat>
  <Paragraphs>166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M O I S A N N É E 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O I S A N N É E Nom de  l'entreprise</dc:title>
  <cp:lastModifiedBy>Olivier</cp:lastModifiedBy>
  <cp:revision>2</cp:revision>
  <dcterms:created xsi:type="dcterms:W3CDTF">2021-02-11T14:21:34Z</dcterms:created>
  <dcterms:modified xsi:type="dcterms:W3CDTF">2021-02-12T08:40:32Z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2021-02-11T00:00:00Z</vt:filetime>
  </property>
</Properties>
</file>