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258300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jp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36AEC8"/>
                </a:solidFill>
              </a:rPr>
              <a:t>P</a:t>
            </a:r>
            <a:r>
              <a:rPr sz="3800" spc="745" dirty="0">
                <a:solidFill>
                  <a:srgbClr val="36AEC8"/>
                </a:solidFill>
              </a:rPr>
              <a:t>O</a:t>
            </a:r>
            <a:r>
              <a:rPr sz="3800" spc="484" dirty="0">
                <a:solidFill>
                  <a:srgbClr val="36AEC8"/>
                </a:solidFill>
              </a:rPr>
              <a:t>I</a:t>
            </a:r>
            <a:r>
              <a:rPr sz="3800" spc="760" dirty="0">
                <a:solidFill>
                  <a:srgbClr val="36AEC8"/>
                </a:solidFill>
              </a:rPr>
              <a:t>N</a:t>
            </a:r>
            <a:r>
              <a:rPr sz="3800" spc="310" dirty="0">
                <a:solidFill>
                  <a:srgbClr val="36AEC8"/>
                </a:solidFill>
              </a:rPr>
              <a:t>T</a:t>
            </a:r>
            <a:r>
              <a:rPr sz="3800" spc="10" dirty="0">
                <a:solidFill>
                  <a:srgbClr val="36AEC8"/>
                </a:solidFill>
              </a:rPr>
              <a:t>S</a:t>
            </a:r>
            <a:r>
              <a:rPr sz="3800" dirty="0">
                <a:solidFill>
                  <a:srgbClr val="36AEC8"/>
                </a:solidFill>
              </a:rPr>
              <a:t>	</a:t>
            </a:r>
            <a:r>
              <a:rPr sz="3800" spc="484" dirty="0">
                <a:solidFill>
                  <a:srgbClr val="36AEC8"/>
                </a:solidFill>
              </a:rPr>
              <a:t>C</a:t>
            </a:r>
            <a:r>
              <a:rPr sz="3800" spc="195" dirty="0">
                <a:solidFill>
                  <a:srgbClr val="36AEC8"/>
                </a:solidFill>
              </a:rPr>
              <a:t>L</a:t>
            </a:r>
            <a:r>
              <a:rPr sz="3800" spc="40" dirty="0">
                <a:solidFill>
                  <a:srgbClr val="36AEC8"/>
                </a:solidFill>
              </a:rPr>
              <a:t>É</a:t>
            </a:r>
            <a:r>
              <a:rPr sz="3800" spc="10" dirty="0">
                <a:solidFill>
                  <a:srgbClr val="36AEC8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36AEC8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36AEC8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36AEC8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36AEC8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36AEC8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36AEC8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36AEC8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36AEC8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36AEC8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36AEC8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111500">
              <a:lnSpc>
                <a:spcPct val="115900"/>
              </a:lnSpc>
              <a:spcBef>
                <a:spcPts val="4190"/>
              </a:spcBef>
              <a:tabLst>
                <a:tab pos="5554980" algn="l"/>
                <a:tab pos="6419215" algn="l"/>
              </a:tabLst>
            </a:pPr>
            <a:r>
              <a:rPr sz="3600" b="1" spc="35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155985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190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600" b="1" spc="130" dirty="0">
                <a:solidFill>
                  <a:srgbClr val="155985"/>
                </a:solidFill>
                <a:latin typeface="Arial"/>
                <a:cs typeface="Arial"/>
              </a:rPr>
              <a:t>A  </a:t>
            </a:r>
            <a:r>
              <a:rPr sz="3600" b="1" spc="260" dirty="0">
                <a:solidFill>
                  <a:srgbClr val="155985"/>
                </a:solidFill>
                <a:latin typeface="Arial"/>
                <a:cs typeface="Arial"/>
              </a:rPr>
              <a:t>PROPRETÉ</a:t>
            </a:r>
            <a:endParaRPr sz="3600">
              <a:latin typeface="Arial"/>
              <a:cs typeface="Arial"/>
            </a:endParaRPr>
          </a:p>
          <a:p>
            <a:pPr marL="793750" marR="1194435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40" dirty="0">
                <a:latin typeface="Arial"/>
                <a:cs typeface="Arial"/>
              </a:rPr>
              <a:t>d'un </a:t>
            </a:r>
            <a:r>
              <a:rPr sz="3400" spc="-175" dirty="0">
                <a:latin typeface="Arial"/>
                <a:cs typeface="Arial"/>
              </a:rPr>
              <a:t>société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75" dirty="0">
                <a:latin typeface="Arial"/>
                <a:cs typeface="Arial"/>
              </a:rPr>
              <a:t>nettoyage </a:t>
            </a:r>
            <a:r>
              <a:rPr sz="3400" spc="-250" dirty="0">
                <a:latin typeface="Arial"/>
                <a:cs typeface="Arial"/>
              </a:rPr>
              <a:t>basée </a:t>
            </a:r>
            <a:r>
              <a:rPr sz="3400" spc="-185" dirty="0">
                <a:latin typeface="Arial"/>
                <a:cs typeface="Arial"/>
              </a:rPr>
              <a:t>à  </a:t>
            </a:r>
            <a:r>
              <a:rPr sz="3400" spc="-210" dirty="0">
                <a:latin typeface="Arial"/>
                <a:cs typeface="Arial"/>
              </a:rPr>
              <a:t>Clermont-Ferrand, </a:t>
            </a:r>
            <a:r>
              <a:rPr sz="3400" spc="-345" dirty="0">
                <a:latin typeface="Arial"/>
                <a:cs typeface="Arial"/>
              </a:rPr>
              <a:t>nous </a:t>
            </a:r>
            <a:r>
              <a:rPr sz="3400" spc="-254" dirty="0">
                <a:latin typeface="Arial"/>
                <a:cs typeface="Arial"/>
              </a:rPr>
              <a:t>proposerons </a:t>
            </a:r>
            <a:r>
              <a:rPr sz="3400" spc="-350" dirty="0">
                <a:latin typeface="Arial"/>
                <a:cs typeface="Arial"/>
              </a:rPr>
              <a:t>nos </a:t>
            </a:r>
            <a:r>
              <a:rPr sz="3400" spc="-265" dirty="0">
                <a:latin typeface="Arial"/>
                <a:cs typeface="Arial"/>
              </a:rPr>
              <a:t>services  </a:t>
            </a:r>
            <a:r>
              <a:rPr sz="3400" spc="-225" dirty="0">
                <a:latin typeface="Arial"/>
                <a:cs typeface="Arial"/>
              </a:rPr>
              <a:t>pour </a:t>
            </a:r>
            <a:r>
              <a:rPr sz="3400" spc="-160" dirty="0">
                <a:latin typeface="Arial"/>
                <a:cs typeface="Arial"/>
              </a:rPr>
              <a:t>particuliers </a:t>
            </a:r>
            <a:r>
              <a:rPr sz="3400" spc="-95" dirty="0">
                <a:latin typeface="Arial"/>
                <a:cs typeface="Arial"/>
              </a:rPr>
              <a:t>et</a:t>
            </a:r>
            <a:r>
              <a:rPr sz="3400" spc="160" dirty="0">
                <a:latin typeface="Arial"/>
                <a:cs typeface="Arial"/>
              </a:rPr>
              <a:t> </a:t>
            </a:r>
            <a:r>
              <a:rPr sz="3400" spc="-229" dirty="0">
                <a:latin typeface="Arial"/>
                <a:cs typeface="Arial"/>
              </a:rPr>
              <a:t>professionnels.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7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06236"/>
            <a:ext cx="8775700" cy="444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155985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155985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155985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155985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155985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155985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sz="3400" spc="-254" dirty="0">
                <a:solidFill>
                  <a:srgbClr val="231F20"/>
                </a:solidFill>
                <a:latin typeface="Arial"/>
                <a:cs typeface="Arial"/>
              </a:rPr>
              <a:t>Agents</a:t>
            </a:r>
            <a:r>
              <a:rPr sz="3400" spc="-5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155" dirty="0">
                <a:solidFill>
                  <a:srgbClr val="231F20"/>
                </a:solidFill>
                <a:latin typeface="Arial"/>
                <a:cs typeface="Arial"/>
              </a:rPr>
              <a:t>d'entretien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40921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 smtClean="0">
                <a:solidFill>
                  <a:srgbClr val="36AEC8"/>
                </a:solidFill>
              </a:rPr>
              <a:t>L</a:t>
            </a:r>
            <a:r>
              <a:rPr sz="6400" spc="819" dirty="0" smtClean="0">
                <a:solidFill>
                  <a:srgbClr val="36AEC8"/>
                </a:solidFill>
              </a:rPr>
              <a:t>'</a:t>
            </a:r>
            <a:r>
              <a:rPr sz="6400" spc="-85" dirty="0" smtClean="0">
                <a:solidFill>
                  <a:srgbClr val="36AEC8"/>
                </a:solidFill>
              </a:rPr>
              <a:t>É</a:t>
            </a:r>
            <a:r>
              <a:rPr sz="6400" spc="1045" dirty="0" smtClean="0">
                <a:solidFill>
                  <a:srgbClr val="36AEC8"/>
                </a:solidFill>
              </a:rPr>
              <a:t>Q</a:t>
            </a:r>
            <a:r>
              <a:rPr sz="6400" spc="610" dirty="0" smtClean="0">
                <a:solidFill>
                  <a:srgbClr val="36AEC8"/>
                </a:solidFill>
              </a:rPr>
              <a:t>U</a:t>
            </a:r>
            <a:r>
              <a:rPr sz="6400" spc="670" dirty="0" smtClean="0">
                <a:solidFill>
                  <a:srgbClr val="36AEC8"/>
                </a:solidFill>
              </a:rPr>
              <a:t>I</a:t>
            </a:r>
            <a:r>
              <a:rPr lang="fr-FR" sz="6400" spc="465" dirty="0" smtClean="0">
                <a:solidFill>
                  <a:srgbClr val="36AEC8"/>
                </a:solidFill>
              </a:rPr>
              <a:t>P</a:t>
            </a:r>
            <a:r>
              <a:rPr sz="6400" spc="-560" dirty="0" smtClean="0">
                <a:solidFill>
                  <a:srgbClr val="36AEC8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45517" y="2649879"/>
            <a:ext cx="8313483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45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5650" spc="-295" dirty="0">
                <a:solidFill>
                  <a:srgbClr val="FFFFFF"/>
                </a:solidFill>
                <a:latin typeface="Trebuchet MS"/>
                <a:cs typeface="Trebuchet MS"/>
              </a:rPr>
              <a:t>propreté </a:t>
            </a:r>
            <a:r>
              <a:rPr sz="5650" spc="-250" dirty="0">
                <a:solidFill>
                  <a:srgbClr val="FFFFFF"/>
                </a:solidFill>
                <a:latin typeface="Trebuchet MS"/>
                <a:cs typeface="Trebuchet MS"/>
              </a:rPr>
              <a:t>avant</a:t>
            </a:r>
            <a:r>
              <a:rPr sz="5650" spc="-7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420" dirty="0">
                <a:solidFill>
                  <a:srgbClr val="FFFFFF"/>
                </a:solidFill>
                <a:latin typeface="Trebuchet MS"/>
                <a:cs typeface="Trebuchet MS"/>
              </a:rPr>
              <a:t>tout</a:t>
            </a:r>
            <a:endParaRPr sz="565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88221" y="5833566"/>
            <a:ext cx="198437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90" dirty="0">
                <a:solidFill>
                  <a:srgbClr val="FFFFFF"/>
                </a:solidFill>
                <a:latin typeface="Arial"/>
                <a:cs typeface="Arial"/>
              </a:rPr>
              <a:t>Espace</a:t>
            </a:r>
            <a:r>
              <a:rPr sz="340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vert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25323" y="5833566"/>
            <a:ext cx="3859529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00" dirty="0">
                <a:solidFill>
                  <a:srgbClr val="FFFFFF"/>
                </a:solidFill>
                <a:latin typeface="Arial"/>
                <a:cs typeface="Arial"/>
              </a:rPr>
              <a:t>Désinfection</a:t>
            </a:r>
            <a:r>
              <a:rPr sz="34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355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56769" y="3455552"/>
            <a:ext cx="12049125" cy="5685790"/>
            <a:chOff x="3656769" y="3455552"/>
            <a:chExt cx="12049125" cy="5685790"/>
          </a:xfrm>
        </p:grpSpPr>
        <p:sp>
          <p:nvSpPr>
            <p:cNvPr id="8" name="object 8"/>
            <p:cNvSpPr/>
            <p:nvPr/>
          </p:nvSpPr>
          <p:spPr>
            <a:xfrm>
              <a:off x="6043892" y="3846334"/>
              <a:ext cx="9662160" cy="5295265"/>
            </a:xfrm>
            <a:custGeom>
              <a:avLst/>
              <a:gdLst/>
              <a:ahLst/>
              <a:cxnLst/>
              <a:rect l="l" t="t" r="r" b="b"/>
              <a:pathLst>
                <a:path w="9662160" h="5295265">
                  <a:moveTo>
                    <a:pt x="840790" y="4694072"/>
                  </a:moveTo>
                  <a:lnTo>
                    <a:pt x="698360" y="4694072"/>
                  </a:lnTo>
                  <a:lnTo>
                    <a:pt x="698360" y="4804486"/>
                  </a:lnTo>
                  <a:lnTo>
                    <a:pt x="840790" y="4804486"/>
                  </a:lnTo>
                  <a:lnTo>
                    <a:pt x="840790" y="4694072"/>
                  </a:lnTo>
                  <a:close/>
                </a:path>
                <a:path w="9662160" h="5295265">
                  <a:moveTo>
                    <a:pt x="840790" y="4372026"/>
                  </a:moveTo>
                  <a:lnTo>
                    <a:pt x="698360" y="4372026"/>
                  </a:lnTo>
                  <a:lnTo>
                    <a:pt x="698360" y="4482439"/>
                  </a:lnTo>
                  <a:lnTo>
                    <a:pt x="840790" y="4482439"/>
                  </a:lnTo>
                  <a:lnTo>
                    <a:pt x="840790" y="4372026"/>
                  </a:lnTo>
                  <a:close/>
                </a:path>
                <a:path w="9662160" h="5295265">
                  <a:moveTo>
                    <a:pt x="840790" y="4049979"/>
                  </a:moveTo>
                  <a:lnTo>
                    <a:pt x="698360" y="4049979"/>
                  </a:lnTo>
                  <a:lnTo>
                    <a:pt x="698360" y="4160393"/>
                  </a:lnTo>
                  <a:lnTo>
                    <a:pt x="840790" y="4160393"/>
                  </a:lnTo>
                  <a:lnTo>
                    <a:pt x="840790" y="4049979"/>
                  </a:lnTo>
                  <a:close/>
                </a:path>
                <a:path w="9662160" h="5295265">
                  <a:moveTo>
                    <a:pt x="840790" y="3727945"/>
                  </a:moveTo>
                  <a:lnTo>
                    <a:pt x="698360" y="3727945"/>
                  </a:lnTo>
                  <a:lnTo>
                    <a:pt x="698360" y="3838359"/>
                  </a:lnTo>
                  <a:lnTo>
                    <a:pt x="840790" y="3838359"/>
                  </a:lnTo>
                  <a:lnTo>
                    <a:pt x="840790" y="3727945"/>
                  </a:lnTo>
                  <a:close/>
                </a:path>
                <a:path w="9662160" h="5295265">
                  <a:moveTo>
                    <a:pt x="1125626" y="4694072"/>
                  </a:moveTo>
                  <a:lnTo>
                    <a:pt x="983208" y="4694072"/>
                  </a:lnTo>
                  <a:lnTo>
                    <a:pt x="983208" y="4804486"/>
                  </a:lnTo>
                  <a:lnTo>
                    <a:pt x="1125626" y="4804486"/>
                  </a:lnTo>
                  <a:lnTo>
                    <a:pt x="1125626" y="4694072"/>
                  </a:lnTo>
                  <a:close/>
                </a:path>
                <a:path w="9662160" h="5295265">
                  <a:moveTo>
                    <a:pt x="1125626" y="4372026"/>
                  </a:moveTo>
                  <a:lnTo>
                    <a:pt x="983208" y="4372026"/>
                  </a:lnTo>
                  <a:lnTo>
                    <a:pt x="983208" y="4482439"/>
                  </a:lnTo>
                  <a:lnTo>
                    <a:pt x="1125626" y="4482439"/>
                  </a:lnTo>
                  <a:lnTo>
                    <a:pt x="1125626" y="4372026"/>
                  </a:lnTo>
                  <a:close/>
                </a:path>
                <a:path w="9662160" h="5295265">
                  <a:moveTo>
                    <a:pt x="1125626" y="4049979"/>
                  </a:moveTo>
                  <a:lnTo>
                    <a:pt x="983208" y="4049979"/>
                  </a:lnTo>
                  <a:lnTo>
                    <a:pt x="983208" y="4160393"/>
                  </a:lnTo>
                  <a:lnTo>
                    <a:pt x="1125626" y="4160393"/>
                  </a:lnTo>
                  <a:lnTo>
                    <a:pt x="1125626" y="4049979"/>
                  </a:lnTo>
                  <a:close/>
                </a:path>
                <a:path w="9662160" h="5295265">
                  <a:moveTo>
                    <a:pt x="1125626" y="3727945"/>
                  </a:moveTo>
                  <a:lnTo>
                    <a:pt x="983208" y="3727945"/>
                  </a:lnTo>
                  <a:lnTo>
                    <a:pt x="983208" y="3838359"/>
                  </a:lnTo>
                  <a:lnTo>
                    <a:pt x="1125626" y="3838359"/>
                  </a:lnTo>
                  <a:lnTo>
                    <a:pt x="1125626" y="3727945"/>
                  </a:lnTo>
                  <a:close/>
                </a:path>
                <a:path w="9662160" h="5295265">
                  <a:moveTo>
                    <a:pt x="1410500" y="4694072"/>
                  </a:moveTo>
                  <a:lnTo>
                    <a:pt x="1268082" y="4694072"/>
                  </a:lnTo>
                  <a:lnTo>
                    <a:pt x="1268082" y="4804486"/>
                  </a:lnTo>
                  <a:lnTo>
                    <a:pt x="1410500" y="4804486"/>
                  </a:lnTo>
                  <a:lnTo>
                    <a:pt x="1410500" y="4694072"/>
                  </a:lnTo>
                  <a:close/>
                </a:path>
                <a:path w="9662160" h="5295265">
                  <a:moveTo>
                    <a:pt x="1410500" y="4372026"/>
                  </a:moveTo>
                  <a:lnTo>
                    <a:pt x="1268082" y="4372026"/>
                  </a:lnTo>
                  <a:lnTo>
                    <a:pt x="1268082" y="4482439"/>
                  </a:lnTo>
                  <a:lnTo>
                    <a:pt x="1410500" y="4482439"/>
                  </a:lnTo>
                  <a:lnTo>
                    <a:pt x="1410500" y="4372026"/>
                  </a:lnTo>
                  <a:close/>
                </a:path>
                <a:path w="9662160" h="5295265">
                  <a:moveTo>
                    <a:pt x="1410500" y="4049979"/>
                  </a:moveTo>
                  <a:lnTo>
                    <a:pt x="1268082" y="4049979"/>
                  </a:lnTo>
                  <a:lnTo>
                    <a:pt x="1268082" y="4160393"/>
                  </a:lnTo>
                  <a:lnTo>
                    <a:pt x="1410500" y="4160393"/>
                  </a:lnTo>
                  <a:lnTo>
                    <a:pt x="1410500" y="4049979"/>
                  </a:lnTo>
                  <a:close/>
                </a:path>
                <a:path w="9662160" h="5295265">
                  <a:moveTo>
                    <a:pt x="1410500" y="3727945"/>
                  </a:moveTo>
                  <a:lnTo>
                    <a:pt x="1268082" y="3727945"/>
                  </a:lnTo>
                  <a:lnTo>
                    <a:pt x="1268082" y="3838359"/>
                  </a:lnTo>
                  <a:lnTo>
                    <a:pt x="1410500" y="3838359"/>
                  </a:lnTo>
                  <a:lnTo>
                    <a:pt x="1410500" y="3727945"/>
                  </a:lnTo>
                  <a:close/>
                </a:path>
                <a:path w="9662160" h="5295265">
                  <a:moveTo>
                    <a:pt x="2108873" y="5094884"/>
                  </a:moveTo>
                  <a:lnTo>
                    <a:pt x="2104542" y="5073383"/>
                  </a:lnTo>
                  <a:lnTo>
                    <a:pt x="2092706" y="5055844"/>
                  </a:lnTo>
                  <a:lnTo>
                    <a:pt x="2075141" y="5044008"/>
                  </a:lnTo>
                  <a:lnTo>
                    <a:pt x="2053640" y="5039665"/>
                  </a:lnTo>
                  <a:lnTo>
                    <a:pt x="2004783" y="5039665"/>
                  </a:lnTo>
                  <a:lnTo>
                    <a:pt x="2004783" y="4270540"/>
                  </a:lnTo>
                  <a:lnTo>
                    <a:pt x="2004783" y="4215333"/>
                  </a:lnTo>
                  <a:lnTo>
                    <a:pt x="2000453" y="4193844"/>
                  </a:lnTo>
                  <a:lnTo>
                    <a:pt x="1998383" y="4190784"/>
                  </a:lnTo>
                  <a:lnTo>
                    <a:pt x="1998383" y="5150091"/>
                  </a:lnTo>
                  <a:lnTo>
                    <a:pt x="1998383" y="5184597"/>
                  </a:lnTo>
                  <a:lnTo>
                    <a:pt x="110528" y="5184597"/>
                  </a:lnTo>
                  <a:lnTo>
                    <a:pt x="110528" y="5150091"/>
                  </a:lnTo>
                  <a:lnTo>
                    <a:pt x="1998383" y="5150091"/>
                  </a:lnTo>
                  <a:lnTo>
                    <a:pt x="1998383" y="4190784"/>
                  </a:lnTo>
                  <a:lnTo>
                    <a:pt x="1988604" y="4176293"/>
                  </a:lnTo>
                  <a:lnTo>
                    <a:pt x="1971040" y="4164457"/>
                  </a:lnTo>
                  <a:lnTo>
                    <a:pt x="1949538" y="4160126"/>
                  </a:lnTo>
                  <a:lnTo>
                    <a:pt x="1894268" y="4160126"/>
                  </a:lnTo>
                  <a:lnTo>
                    <a:pt x="1894268" y="4270540"/>
                  </a:lnTo>
                  <a:lnTo>
                    <a:pt x="1894268" y="5039665"/>
                  </a:lnTo>
                  <a:lnTo>
                    <a:pt x="1617345" y="5039665"/>
                  </a:lnTo>
                  <a:lnTo>
                    <a:pt x="1617345" y="4270540"/>
                  </a:lnTo>
                  <a:lnTo>
                    <a:pt x="1894268" y="4270540"/>
                  </a:lnTo>
                  <a:lnTo>
                    <a:pt x="1894268" y="4160126"/>
                  </a:lnTo>
                  <a:lnTo>
                    <a:pt x="1617370" y="4160126"/>
                  </a:lnTo>
                  <a:lnTo>
                    <a:pt x="1617370" y="3536696"/>
                  </a:lnTo>
                  <a:lnTo>
                    <a:pt x="1617370" y="3481489"/>
                  </a:lnTo>
                  <a:lnTo>
                    <a:pt x="1613027" y="3460000"/>
                  </a:lnTo>
                  <a:lnTo>
                    <a:pt x="1601177" y="3442449"/>
                  </a:lnTo>
                  <a:lnTo>
                    <a:pt x="1583626" y="3430625"/>
                  </a:lnTo>
                  <a:lnTo>
                    <a:pt x="1562201" y="3426307"/>
                  </a:lnTo>
                  <a:lnTo>
                    <a:pt x="1506855" y="3426282"/>
                  </a:lnTo>
                  <a:lnTo>
                    <a:pt x="1506855" y="3536696"/>
                  </a:lnTo>
                  <a:lnTo>
                    <a:pt x="1506855" y="5039665"/>
                  </a:lnTo>
                  <a:lnTo>
                    <a:pt x="602056" y="5039665"/>
                  </a:lnTo>
                  <a:lnTo>
                    <a:pt x="602056" y="4270540"/>
                  </a:lnTo>
                  <a:lnTo>
                    <a:pt x="602056" y="3536696"/>
                  </a:lnTo>
                  <a:lnTo>
                    <a:pt x="1506855" y="3536696"/>
                  </a:lnTo>
                  <a:lnTo>
                    <a:pt x="1506855" y="3426282"/>
                  </a:lnTo>
                  <a:lnTo>
                    <a:pt x="1386497" y="3426282"/>
                  </a:lnTo>
                  <a:lnTo>
                    <a:pt x="1386497" y="3347834"/>
                  </a:lnTo>
                  <a:lnTo>
                    <a:pt x="1386497" y="3292614"/>
                  </a:lnTo>
                  <a:lnTo>
                    <a:pt x="1382153" y="3271113"/>
                  </a:lnTo>
                  <a:lnTo>
                    <a:pt x="1370317" y="3253575"/>
                  </a:lnTo>
                  <a:lnTo>
                    <a:pt x="1352753" y="3241738"/>
                  </a:lnTo>
                  <a:lnTo>
                    <a:pt x="1331239" y="3237407"/>
                  </a:lnTo>
                  <a:lnTo>
                    <a:pt x="1275969" y="3237407"/>
                  </a:lnTo>
                  <a:lnTo>
                    <a:pt x="1275969" y="3347834"/>
                  </a:lnTo>
                  <a:lnTo>
                    <a:pt x="1275969" y="3426307"/>
                  </a:lnTo>
                  <a:lnTo>
                    <a:pt x="808634" y="3426307"/>
                  </a:lnTo>
                  <a:lnTo>
                    <a:pt x="808634" y="3347834"/>
                  </a:lnTo>
                  <a:lnTo>
                    <a:pt x="1275969" y="3347834"/>
                  </a:lnTo>
                  <a:lnTo>
                    <a:pt x="1275969" y="3237407"/>
                  </a:lnTo>
                  <a:lnTo>
                    <a:pt x="753376" y="3237407"/>
                  </a:lnTo>
                  <a:lnTo>
                    <a:pt x="731862" y="3241738"/>
                  </a:lnTo>
                  <a:lnTo>
                    <a:pt x="714298" y="3253575"/>
                  </a:lnTo>
                  <a:lnTo>
                    <a:pt x="702462" y="3271113"/>
                  </a:lnTo>
                  <a:lnTo>
                    <a:pt x="698119" y="3292614"/>
                  </a:lnTo>
                  <a:lnTo>
                    <a:pt x="698119" y="3426282"/>
                  </a:lnTo>
                  <a:lnTo>
                    <a:pt x="546785" y="3426282"/>
                  </a:lnTo>
                  <a:lnTo>
                    <a:pt x="525272" y="3430625"/>
                  </a:lnTo>
                  <a:lnTo>
                    <a:pt x="507707" y="3442449"/>
                  </a:lnTo>
                  <a:lnTo>
                    <a:pt x="495871" y="3460000"/>
                  </a:lnTo>
                  <a:lnTo>
                    <a:pt x="491528" y="3481489"/>
                  </a:lnTo>
                  <a:lnTo>
                    <a:pt x="491528" y="4160126"/>
                  </a:lnTo>
                  <a:lnTo>
                    <a:pt x="491528" y="4270540"/>
                  </a:lnTo>
                  <a:lnTo>
                    <a:pt x="491528" y="5039665"/>
                  </a:lnTo>
                  <a:lnTo>
                    <a:pt x="214591" y="5039665"/>
                  </a:lnTo>
                  <a:lnTo>
                    <a:pt x="214591" y="4270540"/>
                  </a:lnTo>
                  <a:lnTo>
                    <a:pt x="491528" y="4270540"/>
                  </a:lnTo>
                  <a:lnTo>
                    <a:pt x="491528" y="4160126"/>
                  </a:lnTo>
                  <a:lnTo>
                    <a:pt x="159334" y="4160126"/>
                  </a:lnTo>
                  <a:lnTo>
                    <a:pt x="137833" y="4164457"/>
                  </a:lnTo>
                  <a:lnTo>
                    <a:pt x="120269" y="4176293"/>
                  </a:lnTo>
                  <a:lnTo>
                    <a:pt x="108419" y="4193844"/>
                  </a:lnTo>
                  <a:lnTo>
                    <a:pt x="104089" y="4215333"/>
                  </a:lnTo>
                  <a:lnTo>
                    <a:pt x="104089" y="5039665"/>
                  </a:lnTo>
                  <a:lnTo>
                    <a:pt x="55257" y="5039665"/>
                  </a:lnTo>
                  <a:lnTo>
                    <a:pt x="33743" y="5044008"/>
                  </a:lnTo>
                  <a:lnTo>
                    <a:pt x="16179" y="5055844"/>
                  </a:lnTo>
                  <a:lnTo>
                    <a:pt x="4343" y="5073383"/>
                  </a:lnTo>
                  <a:lnTo>
                    <a:pt x="0" y="5094884"/>
                  </a:lnTo>
                  <a:lnTo>
                    <a:pt x="0" y="5239804"/>
                  </a:lnTo>
                  <a:lnTo>
                    <a:pt x="4343" y="5261292"/>
                  </a:lnTo>
                  <a:lnTo>
                    <a:pt x="16179" y="5278831"/>
                  </a:lnTo>
                  <a:lnTo>
                    <a:pt x="33743" y="5290667"/>
                  </a:lnTo>
                  <a:lnTo>
                    <a:pt x="55257" y="5295011"/>
                  </a:lnTo>
                  <a:lnTo>
                    <a:pt x="2053615" y="5295011"/>
                  </a:lnTo>
                  <a:lnTo>
                    <a:pt x="2075129" y="5290667"/>
                  </a:lnTo>
                  <a:lnTo>
                    <a:pt x="2092693" y="5278831"/>
                  </a:lnTo>
                  <a:lnTo>
                    <a:pt x="2104529" y="5261292"/>
                  </a:lnTo>
                  <a:lnTo>
                    <a:pt x="2108873" y="5239804"/>
                  </a:lnTo>
                  <a:lnTo>
                    <a:pt x="2108873" y="5184597"/>
                  </a:lnTo>
                  <a:lnTo>
                    <a:pt x="2108873" y="5150091"/>
                  </a:lnTo>
                  <a:lnTo>
                    <a:pt x="2108873" y="5094884"/>
                  </a:lnTo>
                  <a:close/>
                </a:path>
                <a:path w="9662160" h="5295265">
                  <a:moveTo>
                    <a:pt x="6305054" y="4564989"/>
                  </a:moveTo>
                  <a:lnTo>
                    <a:pt x="6301702" y="4548378"/>
                  </a:lnTo>
                  <a:lnTo>
                    <a:pt x="6292545" y="4534814"/>
                  </a:lnTo>
                  <a:lnTo>
                    <a:pt x="6278981" y="4525657"/>
                  </a:lnTo>
                  <a:lnTo>
                    <a:pt x="6262370" y="4522305"/>
                  </a:lnTo>
                  <a:lnTo>
                    <a:pt x="6219685" y="4522305"/>
                  </a:lnTo>
                  <a:lnTo>
                    <a:pt x="6219685" y="4607674"/>
                  </a:lnTo>
                  <a:lnTo>
                    <a:pt x="6219685" y="4778413"/>
                  </a:lnTo>
                  <a:lnTo>
                    <a:pt x="6048946" y="4778413"/>
                  </a:lnTo>
                  <a:lnTo>
                    <a:pt x="6048946" y="4607674"/>
                  </a:lnTo>
                  <a:lnTo>
                    <a:pt x="6219685" y="4607674"/>
                  </a:lnTo>
                  <a:lnTo>
                    <a:pt x="6219685" y="4522305"/>
                  </a:lnTo>
                  <a:lnTo>
                    <a:pt x="6006262" y="4522305"/>
                  </a:lnTo>
                  <a:lnTo>
                    <a:pt x="5989650" y="4525657"/>
                  </a:lnTo>
                  <a:lnTo>
                    <a:pt x="5976086" y="4534814"/>
                  </a:lnTo>
                  <a:lnTo>
                    <a:pt x="5966930" y="4548378"/>
                  </a:lnTo>
                  <a:lnTo>
                    <a:pt x="5963577" y="4564989"/>
                  </a:lnTo>
                  <a:lnTo>
                    <a:pt x="5963577" y="4821098"/>
                  </a:lnTo>
                  <a:lnTo>
                    <a:pt x="5966930" y="4837709"/>
                  </a:lnTo>
                  <a:lnTo>
                    <a:pt x="5976086" y="4851273"/>
                  </a:lnTo>
                  <a:lnTo>
                    <a:pt x="5989650" y="4860429"/>
                  </a:lnTo>
                  <a:lnTo>
                    <a:pt x="6006262" y="4863782"/>
                  </a:lnTo>
                  <a:lnTo>
                    <a:pt x="6262370" y="4863782"/>
                  </a:lnTo>
                  <a:lnTo>
                    <a:pt x="6278981" y="4860429"/>
                  </a:lnTo>
                  <a:lnTo>
                    <a:pt x="6292545" y="4851273"/>
                  </a:lnTo>
                  <a:lnTo>
                    <a:pt x="6301702" y="4837709"/>
                  </a:lnTo>
                  <a:lnTo>
                    <a:pt x="6305054" y="4821098"/>
                  </a:lnTo>
                  <a:lnTo>
                    <a:pt x="6305054" y="4778413"/>
                  </a:lnTo>
                  <a:lnTo>
                    <a:pt x="6305054" y="4607674"/>
                  </a:lnTo>
                  <a:lnTo>
                    <a:pt x="6305054" y="4564989"/>
                  </a:lnTo>
                  <a:close/>
                </a:path>
                <a:path w="9662160" h="5295265">
                  <a:moveTo>
                    <a:pt x="7499985" y="4227068"/>
                  </a:moveTo>
                  <a:lnTo>
                    <a:pt x="7499172" y="4214584"/>
                  </a:lnTo>
                  <a:lnTo>
                    <a:pt x="7494778" y="4202849"/>
                  </a:lnTo>
                  <a:lnTo>
                    <a:pt x="7486993" y="4192689"/>
                  </a:lnTo>
                  <a:lnTo>
                    <a:pt x="7474585" y="4180827"/>
                  </a:lnTo>
                  <a:lnTo>
                    <a:pt x="7351166" y="4062780"/>
                  </a:lnTo>
                  <a:lnTo>
                    <a:pt x="7351166" y="4180827"/>
                  </a:lnTo>
                  <a:lnTo>
                    <a:pt x="7201433" y="4180827"/>
                  </a:lnTo>
                  <a:lnTo>
                    <a:pt x="7158749" y="4180827"/>
                  </a:lnTo>
                  <a:lnTo>
                    <a:pt x="7158749" y="4266196"/>
                  </a:lnTo>
                  <a:lnTo>
                    <a:pt x="7158749" y="5205260"/>
                  </a:lnTo>
                  <a:lnTo>
                    <a:pt x="6988010" y="5205260"/>
                  </a:lnTo>
                  <a:lnTo>
                    <a:pt x="6988010" y="4607674"/>
                  </a:lnTo>
                  <a:lnTo>
                    <a:pt x="6988010" y="4564989"/>
                  </a:lnTo>
                  <a:lnTo>
                    <a:pt x="6984657" y="4548378"/>
                  </a:lnTo>
                  <a:lnTo>
                    <a:pt x="6975500" y="4534814"/>
                  </a:lnTo>
                  <a:lnTo>
                    <a:pt x="6961937" y="4525657"/>
                  </a:lnTo>
                  <a:lnTo>
                    <a:pt x="6945325" y="4522305"/>
                  </a:lnTo>
                  <a:lnTo>
                    <a:pt x="6902640" y="4522305"/>
                  </a:lnTo>
                  <a:lnTo>
                    <a:pt x="6902640" y="4607674"/>
                  </a:lnTo>
                  <a:lnTo>
                    <a:pt x="6902640" y="5205260"/>
                  </a:lnTo>
                  <a:lnTo>
                    <a:pt x="6646532" y="5205260"/>
                  </a:lnTo>
                  <a:lnTo>
                    <a:pt x="6646532" y="4607674"/>
                  </a:lnTo>
                  <a:lnTo>
                    <a:pt x="6902640" y="4607674"/>
                  </a:lnTo>
                  <a:lnTo>
                    <a:pt x="6902640" y="4522305"/>
                  </a:lnTo>
                  <a:lnTo>
                    <a:pt x="6603847" y="4522305"/>
                  </a:lnTo>
                  <a:lnTo>
                    <a:pt x="6587236" y="4525657"/>
                  </a:lnTo>
                  <a:lnTo>
                    <a:pt x="6573672" y="4534814"/>
                  </a:lnTo>
                  <a:lnTo>
                    <a:pt x="6564516" y="4548378"/>
                  </a:lnTo>
                  <a:lnTo>
                    <a:pt x="6561163" y="4564989"/>
                  </a:lnTo>
                  <a:lnTo>
                    <a:pt x="6561163" y="5205260"/>
                  </a:lnTo>
                  <a:lnTo>
                    <a:pt x="5792838" y="5205260"/>
                  </a:lnTo>
                  <a:lnTo>
                    <a:pt x="5792838" y="4266196"/>
                  </a:lnTo>
                  <a:lnTo>
                    <a:pt x="7158749" y="4266196"/>
                  </a:lnTo>
                  <a:lnTo>
                    <a:pt x="7158749" y="4180827"/>
                  </a:lnTo>
                  <a:lnTo>
                    <a:pt x="5750153" y="4180827"/>
                  </a:lnTo>
                  <a:lnTo>
                    <a:pt x="5600408" y="4180827"/>
                  </a:lnTo>
                  <a:lnTo>
                    <a:pt x="6475793" y="3343529"/>
                  </a:lnTo>
                  <a:lnTo>
                    <a:pt x="7351166" y="4180827"/>
                  </a:lnTo>
                  <a:lnTo>
                    <a:pt x="7351166" y="4062780"/>
                  </a:lnTo>
                  <a:lnTo>
                    <a:pt x="6599225" y="3343529"/>
                  </a:lnTo>
                  <a:lnTo>
                    <a:pt x="6505245" y="3253625"/>
                  </a:lnTo>
                  <a:lnTo>
                    <a:pt x="6491389" y="3244697"/>
                  </a:lnTo>
                  <a:lnTo>
                    <a:pt x="6475743" y="3241725"/>
                  </a:lnTo>
                  <a:lnTo>
                    <a:pt x="6460109" y="3244697"/>
                  </a:lnTo>
                  <a:lnTo>
                    <a:pt x="5464505" y="4192689"/>
                  </a:lnTo>
                  <a:lnTo>
                    <a:pt x="5451513" y="4227030"/>
                  </a:lnTo>
                  <a:lnTo>
                    <a:pt x="5454434" y="4239476"/>
                  </a:lnTo>
                  <a:lnTo>
                    <a:pt x="5460911" y="4250461"/>
                  </a:lnTo>
                  <a:lnTo>
                    <a:pt x="5470144" y="4258881"/>
                  </a:lnTo>
                  <a:lnTo>
                    <a:pt x="5481421" y="4264291"/>
                  </a:lnTo>
                  <a:lnTo>
                    <a:pt x="5494045" y="4266196"/>
                  </a:lnTo>
                  <a:lnTo>
                    <a:pt x="5707469" y="4266196"/>
                  </a:lnTo>
                  <a:lnTo>
                    <a:pt x="5707469" y="5247945"/>
                  </a:lnTo>
                  <a:lnTo>
                    <a:pt x="5710821" y="5264556"/>
                  </a:lnTo>
                  <a:lnTo>
                    <a:pt x="5719978" y="5278120"/>
                  </a:lnTo>
                  <a:lnTo>
                    <a:pt x="5733542" y="5287276"/>
                  </a:lnTo>
                  <a:lnTo>
                    <a:pt x="5750153" y="5290629"/>
                  </a:lnTo>
                  <a:lnTo>
                    <a:pt x="6603847" y="5290629"/>
                  </a:lnTo>
                  <a:lnTo>
                    <a:pt x="6945325" y="5290629"/>
                  </a:lnTo>
                  <a:lnTo>
                    <a:pt x="7201433" y="5290629"/>
                  </a:lnTo>
                  <a:lnTo>
                    <a:pt x="7218045" y="5287276"/>
                  </a:lnTo>
                  <a:lnTo>
                    <a:pt x="7231608" y="5278120"/>
                  </a:lnTo>
                  <a:lnTo>
                    <a:pt x="7240752" y="5264556"/>
                  </a:lnTo>
                  <a:lnTo>
                    <a:pt x="7244118" y="5247945"/>
                  </a:lnTo>
                  <a:lnTo>
                    <a:pt x="7244118" y="4266196"/>
                  </a:lnTo>
                  <a:lnTo>
                    <a:pt x="7457541" y="4266196"/>
                  </a:lnTo>
                  <a:lnTo>
                    <a:pt x="7470165" y="4264291"/>
                  </a:lnTo>
                  <a:lnTo>
                    <a:pt x="7481430" y="4258881"/>
                  </a:lnTo>
                  <a:lnTo>
                    <a:pt x="7490638" y="4250461"/>
                  </a:lnTo>
                  <a:lnTo>
                    <a:pt x="7497064" y="4239476"/>
                  </a:lnTo>
                  <a:lnTo>
                    <a:pt x="7499985" y="4227068"/>
                  </a:lnTo>
                  <a:close/>
                </a:path>
                <a:path w="9662160" h="5295265">
                  <a:moveTo>
                    <a:pt x="8699665" y="1086078"/>
                  </a:moveTo>
                  <a:lnTo>
                    <a:pt x="8696185" y="1077645"/>
                  </a:lnTo>
                  <a:lnTo>
                    <a:pt x="8633308" y="1014793"/>
                  </a:lnTo>
                  <a:lnTo>
                    <a:pt x="8633308" y="1108633"/>
                  </a:lnTo>
                  <a:lnTo>
                    <a:pt x="8633308" y="1360335"/>
                  </a:lnTo>
                  <a:lnTo>
                    <a:pt x="8595919" y="1360335"/>
                  </a:lnTo>
                  <a:lnTo>
                    <a:pt x="8594763" y="1355852"/>
                  </a:lnTo>
                  <a:lnTo>
                    <a:pt x="8592985" y="1351610"/>
                  </a:lnTo>
                  <a:lnTo>
                    <a:pt x="8590559" y="1345133"/>
                  </a:lnTo>
                  <a:lnTo>
                    <a:pt x="8590026" y="1342948"/>
                  </a:lnTo>
                  <a:lnTo>
                    <a:pt x="8585949" y="1333563"/>
                  </a:lnTo>
                  <a:lnTo>
                    <a:pt x="8582520" y="1327150"/>
                  </a:lnTo>
                  <a:lnTo>
                    <a:pt x="8582215" y="1326591"/>
                  </a:lnTo>
                  <a:lnTo>
                    <a:pt x="8576869" y="1318564"/>
                  </a:lnTo>
                  <a:lnTo>
                    <a:pt x="8575650" y="1317294"/>
                  </a:lnTo>
                  <a:lnTo>
                    <a:pt x="8574570" y="1315872"/>
                  </a:lnTo>
                  <a:lnTo>
                    <a:pt x="8570963" y="1310868"/>
                  </a:lnTo>
                  <a:lnTo>
                    <a:pt x="8567115" y="1306080"/>
                  </a:lnTo>
                  <a:lnTo>
                    <a:pt x="8560879" y="1299616"/>
                  </a:lnTo>
                  <a:lnTo>
                    <a:pt x="8558771" y="1297863"/>
                  </a:lnTo>
                  <a:lnTo>
                    <a:pt x="8552891" y="1292479"/>
                  </a:lnTo>
                  <a:lnTo>
                    <a:pt x="8549005" y="1289164"/>
                  </a:lnTo>
                  <a:lnTo>
                    <a:pt x="8544801" y="1286141"/>
                  </a:lnTo>
                  <a:lnTo>
                    <a:pt x="8542350" y="1284351"/>
                  </a:lnTo>
                  <a:lnTo>
                    <a:pt x="8539836" y="1282725"/>
                  </a:lnTo>
                  <a:lnTo>
                    <a:pt x="8533778" y="1278991"/>
                  </a:lnTo>
                  <a:lnTo>
                    <a:pt x="8533778" y="1393507"/>
                  </a:lnTo>
                  <a:lnTo>
                    <a:pt x="8528558" y="1419313"/>
                  </a:lnTo>
                  <a:lnTo>
                    <a:pt x="8514321" y="1440408"/>
                  </a:lnTo>
                  <a:lnTo>
                    <a:pt x="8493227" y="1454645"/>
                  </a:lnTo>
                  <a:lnTo>
                    <a:pt x="8467420" y="1459865"/>
                  </a:lnTo>
                  <a:lnTo>
                    <a:pt x="8441614" y="1454645"/>
                  </a:lnTo>
                  <a:lnTo>
                    <a:pt x="8420519" y="1440408"/>
                  </a:lnTo>
                  <a:lnTo>
                    <a:pt x="8411261" y="1426692"/>
                  </a:lnTo>
                  <a:lnTo>
                    <a:pt x="8406282" y="1419313"/>
                  </a:lnTo>
                  <a:lnTo>
                    <a:pt x="8401063" y="1393507"/>
                  </a:lnTo>
                  <a:lnTo>
                    <a:pt x="8406282" y="1367701"/>
                  </a:lnTo>
                  <a:lnTo>
                    <a:pt x="8411235" y="1360360"/>
                  </a:lnTo>
                  <a:lnTo>
                    <a:pt x="8420519" y="1346606"/>
                  </a:lnTo>
                  <a:lnTo>
                    <a:pt x="8441614" y="1332382"/>
                  </a:lnTo>
                  <a:lnTo>
                    <a:pt x="8467420" y="1327150"/>
                  </a:lnTo>
                  <a:lnTo>
                    <a:pt x="8493227" y="1332382"/>
                  </a:lnTo>
                  <a:lnTo>
                    <a:pt x="8514321" y="1346606"/>
                  </a:lnTo>
                  <a:lnTo>
                    <a:pt x="8528558" y="1367701"/>
                  </a:lnTo>
                  <a:lnTo>
                    <a:pt x="8533778" y="1393507"/>
                  </a:lnTo>
                  <a:lnTo>
                    <a:pt x="8533778" y="1278991"/>
                  </a:lnTo>
                  <a:lnTo>
                    <a:pt x="8497341" y="1264615"/>
                  </a:lnTo>
                  <a:lnTo>
                    <a:pt x="8494890" y="1263777"/>
                  </a:lnTo>
                  <a:lnTo>
                    <a:pt x="8484210" y="1261757"/>
                  </a:lnTo>
                  <a:lnTo>
                    <a:pt x="8475942" y="1260792"/>
                  </a:lnTo>
                  <a:lnTo>
                    <a:pt x="8458886" y="1260792"/>
                  </a:lnTo>
                  <a:lnTo>
                    <a:pt x="8450631" y="1261757"/>
                  </a:lnTo>
                  <a:lnTo>
                    <a:pt x="8439912" y="1263815"/>
                  </a:lnTo>
                  <a:lnTo>
                    <a:pt x="8437613" y="1264615"/>
                  </a:lnTo>
                  <a:lnTo>
                    <a:pt x="8429498" y="1266672"/>
                  </a:lnTo>
                  <a:lnTo>
                    <a:pt x="8392554" y="1284325"/>
                  </a:lnTo>
                  <a:lnTo>
                    <a:pt x="8376107" y="1297825"/>
                  </a:lnTo>
                  <a:lnTo>
                    <a:pt x="8373999" y="1299578"/>
                  </a:lnTo>
                  <a:lnTo>
                    <a:pt x="8367750" y="1306055"/>
                  </a:lnTo>
                  <a:lnTo>
                    <a:pt x="8363890" y="1310830"/>
                  </a:lnTo>
                  <a:lnTo>
                    <a:pt x="8359241" y="1317269"/>
                  </a:lnTo>
                  <a:lnTo>
                    <a:pt x="8358022" y="1318526"/>
                  </a:lnTo>
                  <a:lnTo>
                    <a:pt x="8344268" y="1345107"/>
                  </a:lnTo>
                  <a:lnTo>
                    <a:pt x="8341842" y="1351572"/>
                  </a:lnTo>
                  <a:lnTo>
                    <a:pt x="8340039" y="1355826"/>
                  </a:lnTo>
                  <a:lnTo>
                    <a:pt x="8338883" y="1360360"/>
                  </a:lnTo>
                  <a:lnTo>
                    <a:pt x="8065021" y="1360360"/>
                  </a:lnTo>
                  <a:lnTo>
                    <a:pt x="8063865" y="1355852"/>
                  </a:lnTo>
                  <a:lnTo>
                    <a:pt x="8062074" y="1351610"/>
                  </a:lnTo>
                  <a:lnTo>
                    <a:pt x="8059648" y="1345133"/>
                  </a:lnTo>
                  <a:lnTo>
                    <a:pt x="8044726" y="1317294"/>
                  </a:lnTo>
                  <a:lnTo>
                    <a:pt x="8043659" y="1315872"/>
                  </a:lnTo>
                  <a:lnTo>
                    <a:pt x="8040040" y="1310868"/>
                  </a:lnTo>
                  <a:lnTo>
                    <a:pt x="8036192" y="1306080"/>
                  </a:lnTo>
                  <a:lnTo>
                    <a:pt x="8029956" y="1299616"/>
                  </a:lnTo>
                  <a:lnTo>
                    <a:pt x="8027835" y="1297863"/>
                  </a:lnTo>
                  <a:lnTo>
                    <a:pt x="8021955" y="1292479"/>
                  </a:lnTo>
                  <a:lnTo>
                    <a:pt x="8018081" y="1289164"/>
                  </a:lnTo>
                  <a:lnTo>
                    <a:pt x="8013865" y="1286141"/>
                  </a:lnTo>
                  <a:lnTo>
                    <a:pt x="8011414" y="1284351"/>
                  </a:lnTo>
                  <a:lnTo>
                    <a:pt x="8008887" y="1282725"/>
                  </a:lnTo>
                  <a:lnTo>
                    <a:pt x="8002918" y="1279042"/>
                  </a:lnTo>
                  <a:lnTo>
                    <a:pt x="8002918" y="1393507"/>
                  </a:lnTo>
                  <a:lnTo>
                    <a:pt x="7997698" y="1419313"/>
                  </a:lnTo>
                  <a:lnTo>
                    <a:pt x="7983461" y="1440408"/>
                  </a:lnTo>
                  <a:lnTo>
                    <a:pt x="7962366" y="1454645"/>
                  </a:lnTo>
                  <a:lnTo>
                    <a:pt x="7936560" y="1459865"/>
                  </a:lnTo>
                  <a:lnTo>
                    <a:pt x="7910754" y="1454645"/>
                  </a:lnTo>
                  <a:lnTo>
                    <a:pt x="7889659" y="1440408"/>
                  </a:lnTo>
                  <a:lnTo>
                    <a:pt x="7875422" y="1419313"/>
                  </a:lnTo>
                  <a:lnTo>
                    <a:pt x="7870203" y="1393507"/>
                  </a:lnTo>
                  <a:lnTo>
                    <a:pt x="7875422" y="1367701"/>
                  </a:lnTo>
                  <a:lnTo>
                    <a:pt x="7880401" y="1360335"/>
                  </a:lnTo>
                  <a:lnTo>
                    <a:pt x="7889659" y="1346606"/>
                  </a:lnTo>
                  <a:lnTo>
                    <a:pt x="7910754" y="1332382"/>
                  </a:lnTo>
                  <a:lnTo>
                    <a:pt x="7936560" y="1327150"/>
                  </a:lnTo>
                  <a:lnTo>
                    <a:pt x="7962366" y="1332382"/>
                  </a:lnTo>
                  <a:lnTo>
                    <a:pt x="7983461" y="1346606"/>
                  </a:lnTo>
                  <a:lnTo>
                    <a:pt x="7997698" y="1367701"/>
                  </a:lnTo>
                  <a:lnTo>
                    <a:pt x="8002918" y="1393507"/>
                  </a:lnTo>
                  <a:lnTo>
                    <a:pt x="8002918" y="1279042"/>
                  </a:lnTo>
                  <a:lnTo>
                    <a:pt x="7966456" y="1264640"/>
                  </a:lnTo>
                  <a:lnTo>
                    <a:pt x="7963992" y="1263815"/>
                  </a:lnTo>
                  <a:lnTo>
                    <a:pt x="7953349" y="1261757"/>
                  </a:lnTo>
                  <a:lnTo>
                    <a:pt x="7945082" y="1260792"/>
                  </a:lnTo>
                  <a:lnTo>
                    <a:pt x="7928026" y="1260792"/>
                  </a:lnTo>
                  <a:lnTo>
                    <a:pt x="7919771" y="1261757"/>
                  </a:lnTo>
                  <a:lnTo>
                    <a:pt x="7909052" y="1263815"/>
                  </a:lnTo>
                  <a:lnTo>
                    <a:pt x="7906753" y="1264615"/>
                  </a:lnTo>
                  <a:lnTo>
                    <a:pt x="7898638" y="1266672"/>
                  </a:lnTo>
                  <a:lnTo>
                    <a:pt x="7861694" y="1284325"/>
                  </a:lnTo>
                  <a:lnTo>
                    <a:pt x="7845260" y="1297825"/>
                  </a:lnTo>
                  <a:lnTo>
                    <a:pt x="7843139" y="1299578"/>
                  </a:lnTo>
                  <a:lnTo>
                    <a:pt x="7836890" y="1306055"/>
                  </a:lnTo>
                  <a:lnTo>
                    <a:pt x="7833030" y="1310830"/>
                  </a:lnTo>
                  <a:lnTo>
                    <a:pt x="7828381" y="1317269"/>
                  </a:lnTo>
                  <a:lnTo>
                    <a:pt x="7827162" y="1318526"/>
                  </a:lnTo>
                  <a:lnTo>
                    <a:pt x="7813408" y="1345107"/>
                  </a:lnTo>
                  <a:lnTo>
                    <a:pt x="7811008" y="1351572"/>
                  </a:lnTo>
                  <a:lnTo>
                    <a:pt x="7809217" y="1355826"/>
                  </a:lnTo>
                  <a:lnTo>
                    <a:pt x="7808061" y="1360335"/>
                  </a:lnTo>
                  <a:lnTo>
                    <a:pt x="7737488" y="1360335"/>
                  </a:lnTo>
                  <a:lnTo>
                    <a:pt x="7737488" y="1194435"/>
                  </a:lnTo>
                  <a:lnTo>
                    <a:pt x="8301520" y="1194435"/>
                  </a:lnTo>
                  <a:lnTo>
                    <a:pt x="8314449" y="1191831"/>
                  </a:lnTo>
                  <a:lnTo>
                    <a:pt x="8324990" y="1184732"/>
                  </a:lnTo>
                  <a:lnTo>
                    <a:pt x="8332102" y="1174191"/>
                  </a:lnTo>
                  <a:lnTo>
                    <a:pt x="8334705" y="1161262"/>
                  </a:lnTo>
                  <a:lnTo>
                    <a:pt x="8334705" y="1128077"/>
                  </a:lnTo>
                  <a:lnTo>
                    <a:pt x="8334705" y="962190"/>
                  </a:lnTo>
                  <a:lnTo>
                    <a:pt x="8486864" y="962190"/>
                  </a:lnTo>
                  <a:lnTo>
                    <a:pt x="8633308" y="1108633"/>
                  </a:lnTo>
                  <a:lnTo>
                    <a:pt x="8633308" y="1014793"/>
                  </a:lnTo>
                  <a:lnTo>
                    <a:pt x="8580691" y="962190"/>
                  </a:lnTo>
                  <a:lnTo>
                    <a:pt x="8517852" y="899312"/>
                  </a:lnTo>
                  <a:lnTo>
                    <a:pt x="8509419" y="895832"/>
                  </a:lnTo>
                  <a:lnTo>
                    <a:pt x="8334705" y="895832"/>
                  </a:lnTo>
                  <a:lnTo>
                    <a:pt x="8334705" y="763117"/>
                  </a:lnTo>
                  <a:lnTo>
                    <a:pt x="8334705" y="729932"/>
                  </a:lnTo>
                  <a:lnTo>
                    <a:pt x="8332102" y="717016"/>
                  </a:lnTo>
                  <a:lnTo>
                    <a:pt x="8324990" y="706462"/>
                  </a:lnTo>
                  <a:lnTo>
                    <a:pt x="8314449" y="699363"/>
                  </a:lnTo>
                  <a:lnTo>
                    <a:pt x="8301520" y="696760"/>
                  </a:lnTo>
                  <a:lnTo>
                    <a:pt x="8268348" y="696760"/>
                  </a:lnTo>
                  <a:lnTo>
                    <a:pt x="8268348" y="763117"/>
                  </a:lnTo>
                  <a:lnTo>
                    <a:pt x="8268348" y="1128077"/>
                  </a:lnTo>
                  <a:lnTo>
                    <a:pt x="7737488" y="1128077"/>
                  </a:lnTo>
                  <a:lnTo>
                    <a:pt x="7737488" y="763117"/>
                  </a:lnTo>
                  <a:lnTo>
                    <a:pt x="8268348" y="763117"/>
                  </a:lnTo>
                  <a:lnTo>
                    <a:pt x="8268348" y="696760"/>
                  </a:lnTo>
                  <a:lnTo>
                    <a:pt x="7704302" y="696760"/>
                  </a:lnTo>
                  <a:lnTo>
                    <a:pt x="7691387" y="699363"/>
                  </a:lnTo>
                  <a:lnTo>
                    <a:pt x="7680833" y="706462"/>
                  </a:lnTo>
                  <a:lnTo>
                    <a:pt x="7673734" y="717016"/>
                  </a:lnTo>
                  <a:lnTo>
                    <a:pt x="7671130" y="729932"/>
                  </a:lnTo>
                  <a:lnTo>
                    <a:pt x="7671130" y="1393507"/>
                  </a:lnTo>
                  <a:lnTo>
                    <a:pt x="7673734" y="1406436"/>
                  </a:lnTo>
                  <a:lnTo>
                    <a:pt x="7680833" y="1416977"/>
                  </a:lnTo>
                  <a:lnTo>
                    <a:pt x="7691387" y="1424089"/>
                  </a:lnTo>
                  <a:lnTo>
                    <a:pt x="7704302" y="1426692"/>
                  </a:lnTo>
                  <a:lnTo>
                    <a:pt x="7808557" y="1426692"/>
                  </a:lnTo>
                  <a:lnTo>
                    <a:pt x="7826134" y="1466329"/>
                  </a:lnTo>
                  <a:lnTo>
                    <a:pt x="7854988" y="1497876"/>
                  </a:lnTo>
                  <a:lnTo>
                    <a:pt x="7892618" y="1518704"/>
                  </a:lnTo>
                  <a:lnTo>
                    <a:pt x="7936560" y="1526222"/>
                  </a:lnTo>
                  <a:lnTo>
                    <a:pt x="7980489" y="1518704"/>
                  </a:lnTo>
                  <a:lnTo>
                    <a:pt x="8018132" y="1497876"/>
                  </a:lnTo>
                  <a:lnTo>
                    <a:pt x="8046974" y="1466329"/>
                  </a:lnTo>
                  <a:lnTo>
                    <a:pt x="8049844" y="1459865"/>
                  </a:lnTo>
                  <a:lnTo>
                    <a:pt x="8064563" y="1426692"/>
                  </a:lnTo>
                  <a:lnTo>
                    <a:pt x="8339417" y="1426692"/>
                  </a:lnTo>
                  <a:lnTo>
                    <a:pt x="8356994" y="1466329"/>
                  </a:lnTo>
                  <a:lnTo>
                    <a:pt x="8385848" y="1497876"/>
                  </a:lnTo>
                  <a:lnTo>
                    <a:pt x="8423478" y="1518704"/>
                  </a:lnTo>
                  <a:lnTo>
                    <a:pt x="8467420" y="1526222"/>
                  </a:lnTo>
                  <a:lnTo>
                    <a:pt x="8511349" y="1518704"/>
                  </a:lnTo>
                  <a:lnTo>
                    <a:pt x="8548992" y="1497876"/>
                  </a:lnTo>
                  <a:lnTo>
                    <a:pt x="8577834" y="1466329"/>
                  </a:lnTo>
                  <a:lnTo>
                    <a:pt x="8580704" y="1459865"/>
                  </a:lnTo>
                  <a:lnTo>
                    <a:pt x="8595423" y="1426692"/>
                  </a:lnTo>
                  <a:lnTo>
                    <a:pt x="8666493" y="1426692"/>
                  </a:lnTo>
                  <a:lnTo>
                    <a:pt x="8679409" y="1424089"/>
                  </a:lnTo>
                  <a:lnTo>
                    <a:pt x="8689962" y="1416977"/>
                  </a:lnTo>
                  <a:lnTo>
                    <a:pt x="8697062" y="1406436"/>
                  </a:lnTo>
                  <a:lnTo>
                    <a:pt x="8699665" y="1393507"/>
                  </a:lnTo>
                  <a:lnTo>
                    <a:pt x="8699665" y="1360335"/>
                  </a:lnTo>
                  <a:lnTo>
                    <a:pt x="8699665" y="1086078"/>
                  </a:lnTo>
                  <a:close/>
                </a:path>
                <a:path w="9662160" h="5295265">
                  <a:moveTo>
                    <a:pt x="8799208" y="663575"/>
                  </a:moveTo>
                  <a:lnTo>
                    <a:pt x="8732850" y="663575"/>
                  </a:lnTo>
                  <a:lnTo>
                    <a:pt x="8732850" y="763117"/>
                  </a:lnTo>
                  <a:lnTo>
                    <a:pt x="8799208" y="763117"/>
                  </a:lnTo>
                  <a:lnTo>
                    <a:pt x="8799208" y="663575"/>
                  </a:lnTo>
                  <a:close/>
                </a:path>
                <a:path w="9662160" h="5295265">
                  <a:moveTo>
                    <a:pt x="9064638" y="663575"/>
                  </a:moveTo>
                  <a:lnTo>
                    <a:pt x="8998280" y="663575"/>
                  </a:lnTo>
                  <a:lnTo>
                    <a:pt x="8998280" y="763117"/>
                  </a:lnTo>
                  <a:lnTo>
                    <a:pt x="9064638" y="763117"/>
                  </a:lnTo>
                  <a:lnTo>
                    <a:pt x="9064638" y="663575"/>
                  </a:lnTo>
                  <a:close/>
                </a:path>
                <a:path w="9662160" h="5295265">
                  <a:moveTo>
                    <a:pt x="9330068" y="663575"/>
                  </a:moveTo>
                  <a:lnTo>
                    <a:pt x="9263710" y="663575"/>
                  </a:lnTo>
                  <a:lnTo>
                    <a:pt x="9263710" y="763117"/>
                  </a:lnTo>
                  <a:lnTo>
                    <a:pt x="9330068" y="763117"/>
                  </a:lnTo>
                  <a:lnTo>
                    <a:pt x="9330068" y="663575"/>
                  </a:lnTo>
                  <a:close/>
                </a:path>
                <a:path w="9662160" h="5295265">
                  <a:moveTo>
                    <a:pt x="9661855" y="1791652"/>
                  </a:moveTo>
                  <a:lnTo>
                    <a:pt x="9655200" y="1750301"/>
                  </a:lnTo>
                  <a:lnTo>
                    <a:pt x="9636671" y="1714373"/>
                  </a:lnTo>
                  <a:lnTo>
                    <a:pt x="9608452" y="1685886"/>
                  </a:lnTo>
                  <a:lnTo>
                    <a:pt x="9595498" y="1679003"/>
                  </a:lnTo>
                  <a:lnTo>
                    <a:pt x="9595498" y="1791652"/>
                  </a:lnTo>
                  <a:lnTo>
                    <a:pt x="9595498" y="1858010"/>
                  </a:lnTo>
                  <a:lnTo>
                    <a:pt x="9330068" y="1858010"/>
                  </a:lnTo>
                  <a:lnTo>
                    <a:pt x="9330068" y="1791652"/>
                  </a:lnTo>
                  <a:lnTo>
                    <a:pt x="9347263" y="1748091"/>
                  </a:lnTo>
                  <a:lnTo>
                    <a:pt x="9396425" y="1725295"/>
                  </a:lnTo>
                  <a:lnTo>
                    <a:pt x="9529140" y="1725295"/>
                  </a:lnTo>
                  <a:lnTo>
                    <a:pt x="9554947" y="1730514"/>
                  </a:lnTo>
                  <a:lnTo>
                    <a:pt x="9576041" y="1744751"/>
                  </a:lnTo>
                  <a:lnTo>
                    <a:pt x="9590265" y="1765846"/>
                  </a:lnTo>
                  <a:lnTo>
                    <a:pt x="9595498" y="1791652"/>
                  </a:lnTo>
                  <a:lnTo>
                    <a:pt x="9595498" y="1679003"/>
                  </a:lnTo>
                  <a:lnTo>
                    <a:pt x="9572701" y="1666875"/>
                  </a:lnTo>
                  <a:lnTo>
                    <a:pt x="9577273" y="1658937"/>
                  </a:lnTo>
                  <a:lnTo>
                    <a:pt x="9582328" y="1650187"/>
                  </a:lnTo>
                  <a:lnTo>
                    <a:pt x="9589478" y="1632089"/>
                  </a:lnTo>
                  <a:lnTo>
                    <a:pt x="9593948" y="1612811"/>
                  </a:lnTo>
                  <a:lnTo>
                    <a:pt x="9595498" y="1592580"/>
                  </a:lnTo>
                  <a:lnTo>
                    <a:pt x="9588716" y="1550670"/>
                  </a:lnTo>
                  <a:lnTo>
                    <a:pt x="9576054" y="1526222"/>
                  </a:lnTo>
                  <a:lnTo>
                    <a:pt x="9569856" y="1514246"/>
                  </a:lnTo>
                  <a:lnTo>
                    <a:pt x="9541116" y="1485506"/>
                  </a:lnTo>
                  <a:lnTo>
                    <a:pt x="9529140" y="1479308"/>
                  </a:lnTo>
                  <a:lnTo>
                    <a:pt x="9529140" y="1592580"/>
                  </a:lnTo>
                  <a:lnTo>
                    <a:pt x="9523908" y="1618386"/>
                  </a:lnTo>
                  <a:lnTo>
                    <a:pt x="9509684" y="1639481"/>
                  </a:lnTo>
                  <a:lnTo>
                    <a:pt x="9488589" y="1653717"/>
                  </a:lnTo>
                  <a:lnTo>
                    <a:pt x="9462783" y="1658937"/>
                  </a:lnTo>
                  <a:lnTo>
                    <a:pt x="9436976" y="1653717"/>
                  </a:lnTo>
                  <a:lnTo>
                    <a:pt x="9415882" y="1639481"/>
                  </a:lnTo>
                  <a:lnTo>
                    <a:pt x="9401645" y="1618386"/>
                  </a:lnTo>
                  <a:lnTo>
                    <a:pt x="9396425" y="1592580"/>
                  </a:lnTo>
                  <a:lnTo>
                    <a:pt x="9401645" y="1566773"/>
                  </a:lnTo>
                  <a:lnTo>
                    <a:pt x="9415882" y="1545678"/>
                  </a:lnTo>
                  <a:lnTo>
                    <a:pt x="9436976" y="1531442"/>
                  </a:lnTo>
                  <a:lnTo>
                    <a:pt x="9462783" y="1526222"/>
                  </a:lnTo>
                  <a:lnTo>
                    <a:pt x="9488589" y="1531442"/>
                  </a:lnTo>
                  <a:lnTo>
                    <a:pt x="9509684" y="1545678"/>
                  </a:lnTo>
                  <a:lnTo>
                    <a:pt x="9523908" y="1566773"/>
                  </a:lnTo>
                  <a:lnTo>
                    <a:pt x="9529140" y="1592580"/>
                  </a:lnTo>
                  <a:lnTo>
                    <a:pt x="9529140" y="1479308"/>
                  </a:lnTo>
                  <a:lnTo>
                    <a:pt x="9504693" y="1466646"/>
                  </a:lnTo>
                  <a:lnTo>
                    <a:pt x="9462783" y="1459865"/>
                  </a:lnTo>
                  <a:lnTo>
                    <a:pt x="9420873" y="1466646"/>
                  </a:lnTo>
                  <a:lnTo>
                    <a:pt x="9384449" y="1485506"/>
                  </a:lnTo>
                  <a:lnTo>
                    <a:pt x="9355696" y="1514246"/>
                  </a:lnTo>
                  <a:lnTo>
                    <a:pt x="9336837" y="1550670"/>
                  </a:lnTo>
                  <a:lnTo>
                    <a:pt x="9330068" y="1592580"/>
                  </a:lnTo>
                  <a:lnTo>
                    <a:pt x="9331604" y="1612811"/>
                  </a:lnTo>
                  <a:lnTo>
                    <a:pt x="9336075" y="1632089"/>
                  </a:lnTo>
                  <a:lnTo>
                    <a:pt x="9343238" y="1650187"/>
                  </a:lnTo>
                  <a:lnTo>
                    <a:pt x="9352851" y="1666875"/>
                  </a:lnTo>
                  <a:lnTo>
                    <a:pt x="9326029" y="1679829"/>
                  </a:lnTo>
                  <a:lnTo>
                    <a:pt x="9302991" y="1698218"/>
                  </a:lnTo>
                  <a:lnTo>
                    <a:pt x="9284602" y="1721231"/>
                  </a:lnTo>
                  <a:lnTo>
                    <a:pt x="9271635" y="1748091"/>
                  </a:lnTo>
                  <a:lnTo>
                    <a:pt x="9264409" y="1743621"/>
                  </a:lnTo>
                  <a:lnTo>
                    <a:pt x="9263710" y="1743265"/>
                  </a:lnTo>
                  <a:lnTo>
                    <a:pt x="9263710" y="1858010"/>
                  </a:lnTo>
                  <a:lnTo>
                    <a:pt x="9263710" y="1924367"/>
                  </a:lnTo>
                  <a:lnTo>
                    <a:pt x="8998280" y="1924367"/>
                  </a:lnTo>
                  <a:lnTo>
                    <a:pt x="8998280" y="1858010"/>
                  </a:lnTo>
                  <a:lnTo>
                    <a:pt x="9003500" y="1832203"/>
                  </a:lnTo>
                  <a:lnTo>
                    <a:pt x="9017737" y="1811108"/>
                  </a:lnTo>
                  <a:lnTo>
                    <a:pt x="9038831" y="1796872"/>
                  </a:lnTo>
                  <a:lnTo>
                    <a:pt x="9064638" y="1791652"/>
                  </a:lnTo>
                  <a:lnTo>
                    <a:pt x="9197353" y="1791652"/>
                  </a:lnTo>
                  <a:lnTo>
                    <a:pt x="9223159" y="1796872"/>
                  </a:lnTo>
                  <a:lnTo>
                    <a:pt x="9244254" y="1811108"/>
                  </a:lnTo>
                  <a:lnTo>
                    <a:pt x="9258490" y="1832203"/>
                  </a:lnTo>
                  <a:lnTo>
                    <a:pt x="9263710" y="1858010"/>
                  </a:lnTo>
                  <a:lnTo>
                    <a:pt x="9263710" y="1743265"/>
                  </a:lnTo>
                  <a:lnTo>
                    <a:pt x="9256827" y="1739696"/>
                  </a:lnTo>
                  <a:lnTo>
                    <a:pt x="9248965" y="1736267"/>
                  </a:lnTo>
                  <a:lnTo>
                    <a:pt x="9240876" y="1733232"/>
                  </a:lnTo>
                  <a:lnTo>
                    <a:pt x="9245460" y="1725295"/>
                  </a:lnTo>
                  <a:lnTo>
                    <a:pt x="9250515" y="1716544"/>
                  </a:lnTo>
                  <a:lnTo>
                    <a:pt x="9257690" y="1698447"/>
                  </a:lnTo>
                  <a:lnTo>
                    <a:pt x="9262161" y="1679168"/>
                  </a:lnTo>
                  <a:lnTo>
                    <a:pt x="9263710" y="1658937"/>
                  </a:lnTo>
                  <a:lnTo>
                    <a:pt x="9256928" y="1617027"/>
                  </a:lnTo>
                  <a:lnTo>
                    <a:pt x="9244266" y="1592580"/>
                  </a:lnTo>
                  <a:lnTo>
                    <a:pt x="9238069" y="1580603"/>
                  </a:lnTo>
                  <a:lnTo>
                    <a:pt x="9209329" y="1551863"/>
                  </a:lnTo>
                  <a:lnTo>
                    <a:pt x="9197353" y="1545666"/>
                  </a:lnTo>
                  <a:lnTo>
                    <a:pt x="9197353" y="1658937"/>
                  </a:lnTo>
                  <a:lnTo>
                    <a:pt x="9192133" y="1684743"/>
                  </a:lnTo>
                  <a:lnTo>
                    <a:pt x="9177896" y="1705838"/>
                  </a:lnTo>
                  <a:lnTo>
                    <a:pt x="9156802" y="1720075"/>
                  </a:lnTo>
                  <a:lnTo>
                    <a:pt x="9130995" y="1725295"/>
                  </a:lnTo>
                  <a:lnTo>
                    <a:pt x="9105189" y="1720075"/>
                  </a:lnTo>
                  <a:lnTo>
                    <a:pt x="9084094" y="1705838"/>
                  </a:lnTo>
                  <a:lnTo>
                    <a:pt x="9069857" y="1684743"/>
                  </a:lnTo>
                  <a:lnTo>
                    <a:pt x="9064638" y="1658937"/>
                  </a:lnTo>
                  <a:lnTo>
                    <a:pt x="9069857" y="1633131"/>
                  </a:lnTo>
                  <a:lnTo>
                    <a:pt x="9084094" y="1612036"/>
                  </a:lnTo>
                  <a:lnTo>
                    <a:pt x="9105189" y="1597799"/>
                  </a:lnTo>
                  <a:lnTo>
                    <a:pt x="9130995" y="1592580"/>
                  </a:lnTo>
                  <a:lnTo>
                    <a:pt x="9156802" y="1597799"/>
                  </a:lnTo>
                  <a:lnTo>
                    <a:pt x="9177896" y="1612036"/>
                  </a:lnTo>
                  <a:lnTo>
                    <a:pt x="9192133" y="1633131"/>
                  </a:lnTo>
                  <a:lnTo>
                    <a:pt x="9197353" y="1658937"/>
                  </a:lnTo>
                  <a:lnTo>
                    <a:pt x="9197353" y="1545666"/>
                  </a:lnTo>
                  <a:lnTo>
                    <a:pt x="9172905" y="1533004"/>
                  </a:lnTo>
                  <a:lnTo>
                    <a:pt x="9130995" y="1526222"/>
                  </a:lnTo>
                  <a:lnTo>
                    <a:pt x="9089085" y="1533004"/>
                  </a:lnTo>
                  <a:lnTo>
                    <a:pt x="9052662" y="1551863"/>
                  </a:lnTo>
                  <a:lnTo>
                    <a:pt x="9023909" y="1580603"/>
                  </a:lnTo>
                  <a:lnTo>
                    <a:pt x="9005049" y="1617027"/>
                  </a:lnTo>
                  <a:lnTo>
                    <a:pt x="8998280" y="1658937"/>
                  </a:lnTo>
                  <a:lnTo>
                    <a:pt x="8999817" y="1679168"/>
                  </a:lnTo>
                  <a:lnTo>
                    <a:pt x="9004287" y="1698447"/>
                  </a:lnTo>
                  <a:lnTo>
                    <a:pt x="9011450" y="1716544"/>
                  </a:lnTo>
                  <a:lnTo>
                    <a:pt x="9021077" y="1733232"/>
                  </a:lnTo>
                  <a:lnTo>
                    <a:pt x="9012999" y="1736267"/>
                  </a:lnTo>
                  <a:lnTo>
                    <a:pt x="9005138" y="1739696"/>
                  </a:lnTo>
                  <a:lnTo>
                    <a:pt x="8997556" y="1743621"/>
                  </a:lnTo>
                  <a:lnTo>
                    <a:pt x="8990317" y="1748091"/>
                  </a:lnTo>
                  <a:lnTo>
                    <a:pt x="8979306" y="1725295"/>
                  </a:lnTo>
                  <a:lnTo>
                    <a:pt x="8977351" y="1721231"/>
                  </a:lnTo>
                  <a:lnTo>
                    <a:pt x="8958974" y="1698218"/>
                  </a:lnTo>
                  <a:lnTo>
                    <a:pt x="8935961" y="1679841"/>
                  </a:lnTo>
                  <a:lnTo>
                    <a:pt x="8931923" y="1677898"/>
                  </a:lnTo>
                  <a:lnTo>
                    <a:pt x="8931923" y="1791652"/>
                  </a:lnTo>
                  <a:lnTo>
                    <a:pt x="8931923" y="1858010"/>
                  </a:lnTo>
                  <a:lnTo>
                    <a:pt x="8666493" y="1858010"/>
                  </a:lnTo>
                  <a:lnTo>
                    <a:pt x="8666493" y="1791652"/>
                  </a:lnTo>
                  <a:lnTo>
                    <a:pt x="8671712" y="1765846"/>
                  </a:lnTo>
                  <a:lnTo>
                    <a:pt x="8685949" y="1744751"/>
                  </a:lnTo>
                  <a:lnTo>
                    <a:pt x="8707044" y="1730514"/>
                  </a:lnTo>
                  <a:lnTo>
                    <a:pt x="8732850" y="1725295"/>
                  </a:lnTo>
                  <a:lnTo>
                    <a:pt x="8865565" y="1725295"/>
                  </a:lnTo>
                  <a:lnTo>
                    <a:pt x="8891372" y="1730514"/>
                  </a:lnTo>
                  <a:lnTo>
                    <a:pt x="8912466" y="1744751"/>
                  </a:lnTo>
                  <a:lnTo>
                    <a:pt x="8926703" y="1765846"/>
                  </a:lnTo>
                  <a:lnTo>
                    <a:pt x="8931923" y="1791652"/>
                  </a:lnTo>
                  <a:lnTo>
                    <a:pt x="8931923" y="1677898"/>
                  </a:lnTo>
                  <a:lnTo>
                    <a:pt x="8909088" y="1666875"/>
                  </a:lnTo>
                  <a:lnTo>
                    <a:pt x="8913673" y="1658937"/>
                  </a:lnTo>
                  <a:lnTo>
                    <a:pt x="8918740" y="1650187"/>
                  </a:lnTo>
                  <a:lnTo>
                    <a:pt x="8925903" y="1632089"/>
                  </a:lnTo>
                  <a:lnTo>
                    <a:pt x="8930373" y="1612811"/>
                  </a:lnTo>
                  <a:lnTo>
                    <a:pt x="8931923" y="1592580"/>
                  </a:lnTo>
                  <a:lnTo>
                    <a:pt x="8925141" y="1550670"/>
                  </a:lnTo>
                  <a:lnTo>
                    <a:pt x="8912479" y="1526222"/>
                  </a:lnTo>
                  <a:lnTo>
                    <a:pt x="8906281" y="1514246"/>
                  </a:lnTo>
                  <a:lnTo>
                    <a:pt x="8877541" y="1485506"/>
                  </a:lnTo>
                  <a:lnTo>
                    <a:pt x="8865565" y="1479308"/>
                  </a:lnTo>
                  <a:lnTo>
                    <a:pt x="8865565" y="1592580"/>
                  </a:lnTo>
                  <a:lnTo>
                    <a:pt x="8860345" y="1618386"/>
                  </a:lnTo>
                  <a:lnTo>
                    <a:pt x="8846109" y="1639481"/>
                  </a:lnTo>
                  <a:lnTo>
                    <a:pt x="8825014" y="1653717"/>
                  </a:lnTo>
                  <a:lnTo>
                    <a:pt x="8799208" y="1658937"/>
                  </a:lnTo>
                  <a:lnTo>
                    <a:pt x="8773401" y="1653717"/>
                  </a:lnTo>
                  <a:lnTo>
                    <a:pt x="8752307" y="1639481"/>
                  </a:lnTo>
                  <a:lnTo>
                    <a:pt x="8738070" y="1618386"/>
                  </a:lnTo>
                  <a:lnTo>
                    <a:pt x="8732850" y="1592580"/>
                  </a:lnTo>
                  <a:lnTo>
                    <a:pt x="8738070" y="1566773"/>
                  </a:lnTo>
                  <a:lnTo>
                    <a:pt x="8752307" y="1545678"/>
                  </a:lnTo>
                  <a:lnTo>
                    <a:pt x="8773401" y="1531442"/>
                  </a:lnTo>
                  <a:lnTo>
                    <a:pt x="8799208" y="1526222"/>
                  </a:lnTo>
                  <a:lnTo>
                    <a:pt x="8825014" y="1531442"/>
                  </a:lnTo>
                  <a:lnTo>
                    <a:pt x="8846109" y="1545678"/>
                  </a:lnTo>
                  <a:lnTo>
                    <a:pt x="8860345" y="1566773"/>
                  </a:lnTo>
                  <a:lnTo>
                    <a:pt x="8865565" y="1592580"/>
                  </a:lnTo>
                  <a:lnTo>
                    <a:pt x="8865565" y="1479308"/>
                  </a:lnTo>
                  <a:lnTo>
                    <a:pt x="8841118" y="1466646"/>
                  </a:lnTo>
                  <a:lnTo>
                    <a:pt x="8799208" y="1459865"/>
                  </a:lnTo>
                  <a:lnTo>
                    <a:pt x="8757298" y="1466646"/>
                  </a:lnTo>
                  <a:lnTo>
                    <a:pt x="8720874" y="1485506"/>
                  </a:lnTo>
                  <a:lnTo>
                    <a:pt x="8692121" y="1514246"/>
                  </a:lnTo>
                  <a:lnTo>
                    <a:pt x="8673262" y="1550670"/>
                  </a:lnTo>
                  <a:lnTo>
                    <a:pt x="8666493" y="1592580"/>
                  </a:lnTo>
                  <a:lnTo>
                    <a:pt x="8668029" y="1612811"/>
                  </a:lnTo>
                  <a:lnTo>
                    <a:pt x="8672500" y="1632089"/>
                  </a:lnTo>
                  <a:lnTo>
                    <a:pt x="8679663" y="1650187"/>
                  </a:lnTo>
                  <a:lnTo>
                    <a:pt x="8689289" y="1666875"/>
                  </a:lnTo>
                  <a:lnTo>
                    <a:pt x="8653526" y="1685886"/>
                  </a:lnTo>
                  <a:lnTo>
                    <a:pt x="8625307" y="1714373"/>
                  </a:lnTo>
                  <a:lnTo>
                    <a:pt x="8606790" y="1750301"/>
                  </a:lnTo>
                  <a:lnTo>
                    <a:pt x="8600135" y="1791652"/>
                  </a:lnTo>
                  <a:lnTo>
                    <a:pt x="8600135" y="1891195"/>
                  </a:lnTo>
                  <a:lnTo>
                    <a:pt x="8602739" y="1904111"/>
                  </a:lnTo>
                  <a:lnTo>
                    <a:pt x="8609838" y="1914664"/>
                  </a:lnTo>
                  <a:lnTo>
                    <a:pt x="8620392" y="1921764"/>
                  </a:lnTo>
                  <a:lnTo>
                    <a:pt x="8633308" y="1924367"/>
                  </a:lnTo>
                  <a:lnTo>
                    <a:pt x="8931923" y="1924367"/>
                  </a:lnTo>
                  <a:lnTo>
                    <a:pt x="8931923" y="1957552"/>
                  </a:lnTo>
                  <a:lnTo>
                    <a:pt x="8934526" y="1970468"/>
                  </a:lnTo>
                  <a:lnTo>
                    <a:pt x="8941625" y="1981022"/>
                  </a:lnTo>
                  <a:lnTo>
                    <a:pt x="8952179" y="1988121"/>
                  </a:lnTo>
                  <a:lnTo>
                    <a:pt x="8965095" y="1990725"/>
                  </a:lnTo>
                  <a:lnTo>
                    <a:pt x="9296883" y="1990725"/>
                  </a:lnTo>
                  <a:lnTo>
                    <a:pt x="9309811" y="1988121"/>
                  </a:lnTo>
                  <a:lnTo>
                    <a:pt x="9320352" y="1981022"/>
                  </a:lnTo>
                  <a:lnTo>
                    <a:pt x="9327464" y="1970468"/>
                  </a:lnTo>
                  <a:lnTo>
                    <a:pt x="9330068" y="1957552"/>
                  </a:lnTo>
                  <a:lnTo>
                    <a:pt x="9330068" y="1924367"/>
                  </a:lnTo>
                  <a:lnTo>
                    <a:pt x="9628670" y="1924367"/>
                  </a:lnTo>
                  <a:lnTo>
                    <a:pt x="9641599" y="1921764"/>
                  </a:lnTo>
                  <a:lnTo>
                    <a:pt x="9652140" y="1914664"/>
                  </a:lnTo>
                  <a:lnTo>
                    <a:pt x="9659252" y="1904111"/>
                  </a:lnTo>
                  <a:lnTo>
                    <a:pt x="9661855" y="1891195"/>
                  </a:lnTo>
                  <a:lnTo>
                    <a:pt x="9661855" y="1858010"/>
                  </a:lnTo>
                  <a:lnTo>
                    <a:pt x="9661855" y="1791652"/>
                  </a:lnTo>
                  <a:close/>
                </a:path>
                <a:path w="9662160" h="5295265">
                  <a:moveTo>
                    <a:pt x="9661855" y="33185"/>
                  </a:moveTo>
                  <a:lnTo>
                    <a:pt x="9659252" y="20256"/>
                  </a:lnTo>
                  <a:lnTo>
                    <a:pt x="9652140" y="9715"/>
                  </a:lnTo>
                  <a:lnTo>
                    <a:pt x="9641599" y="2616"/>
                  </a:lnTo>
                  <a:lnTo>
                    <a:pt x="9628670" y="0"/>
                  </a:lnTo>
                  <a:lnTo>
                    <a:pt x="9595498" y="0"/>
                  </a:lnTo>
                  <a:lnTo>
                    <a:pt x="9595498" y="66357"/>
                  </a:lnTo>
                  <a:lnTo>
                    <a:pt x="9595498" y="497687"/>
                  </a:lnTo>
                  <a:lnTo>
                    <a:pt x="9595498" y="564045"/>
                  </a:lnTo>
                  <a:lnTo>
                    <a:pt x="9595498" y="829475"/>
                  </a:lnTo>
                  <a:lnTo>
                    <a:pt x="9462783" y="829475"/>
                  </a:lnTo>
                  <a:lnTo>
                    <a:pt x="9462783" y="564045"/>
                  </a:lnTo>
                  <a:lnTo>
                    <a:pt x="9595498" y="564045"/>
                  </a:lnTo>
                  <a:lnTo>
                    <a:pt x="9595498" y="497687"/>
                  </a:lnTo>
                  <a:lnTo>
                    <a:pt x="9462783" y="497687"/>
                  </a:lnTo>
                  <a:lnTo>
                    <a:pt x="9462783" y="491210"/>
                  </a:lnTo>
                  <a:lnTo>
                    <a:pt x="9462783" y="66357"/>
                  </a:lnTo>
                  <a:lnTo>
                    <a:pt x="9595498" y="66357"/>
                  </a:lnTo>
                  <a:lnTo>
                    <a:pt x="9595498" y="0"/>
                  </a:lnTo>
                  <a:lnTo>
                    <a:pt x="9429598" y="0"/>
                  </a:lnTo>
                  <a:lnTo>
                    <a:pt x="9416669" y="2616"/>
                  </a:lnTo>
                  <a:lnTo>
                    <a:pt x="9406128" y="9715"/>
                  </a:lnTo>
                  <a:lnTo>
                    <a:pt x="9399029" y="20256"/>
                  </a:lnTo>
                  <a:lnTo>
                    <a:pt x="9396425" y="33185"/>
                  </a:lnTo>
                  <a:lnTo>
                    <a:pt x="9396425" y="412953"/>
                  </a:lnTo>
                  <a:lnTo>
                    <a:pt x="9396425" y="491210"/>
                  </a:lnTo>
                  <a:lnTo>
                    <a:pt x="9396425" y="829475"/>
                  </a:lnTo>
                  <a:lnTo>
                    <a:pt x="9197353" y="829475"/>
                  </a:lnTo>
                  <a:lnTo>
                    <a:pt x="9197353" y="615632"/>
                  </a:lnTo>
                  <a:lnTo>
                    <a:pt x="9322575" y="537362"/>
                  </a:lnTo>
                  <a:lnTo>
                    <a:pt x="9396425" y="491210"/>
                  </a:lnTo>
                  <a:lnTo>
                    <a:pt x="9396425" y="412953"/>
                  </a:lnTo>
                  <a:lnTo>
                    <a:pt x="9197353" y="537362"/>
                  </a:lnTo>
                  <a:lnTo>
                    <a:pt x="9197353" y="491210"/>
                  </a:lnTo>
                  <a:lnTo>
                    <a:pt x="9197353" y="431330"/>
                  </a:lnTo>
                  <a:lnTo>
                    <a:pt x="9171991" y="399084"/>
                  </a:lnTo>
                  <a:lnTo>
                    <a:pt x="9163304" y="398157"/>
                  </a:lnTo>
                  <a:lnTo>
                    <a:pt x="9154668" y="399516"/>
                  </a:lnTo>
                  <a:lnTo>
                    <a:pt x="9146553" y="403199"/>
                  </a:lnTo>
                  <a:lnTo>
                    <a:pt x="9130995" y="412927"/>
                  </a:lnTo>
                  <a:lnTo>
                    <a:pt x="9130995" y="491210"/>
                  </a:lnTo>
                  <a:lnTo>
                    <a:pt x="9130995" y="829475"/>
                  </a:lnTo>
                  <a:lnTo>
                    <a:pt x="8931923" y="829475"/>
                  </a:lnTo>
                  <a:lnTo>
                    <a:pt x="8931923" y="615632"/>
                  </a:lnTo>
                  <a:lnTo>
                    <a:pt x="9057145" y="537362"/>
                  </a:lnTo>
                  <a:lnTo>
                    <a:pt x="9130995" y="491210"/>
                  </a:lnTo>
                  <a:lnTo>
                    <a:pt x="9130995" y="412927"/>
                  </a:lnTo>
                  <a:lnTo>
                    <a:pt x="8931923" y="537362"/>
                  </a:lnTo>
                  <a:lnTo>
                    <a:pt x="8931923" y="491210"/>
                  </a:lnTo>
                  <a:lnTo>
                    <a:pt x="8931923" y="431330"/>
                  </a:lnTo>
                  <a:lnTo>
                    <a:pt x="8906548" y="399084"/>
                  </a:lnTo>
                  <a:lnTo>
                    <a:pt x="8897861" y="398157"/>
                  </a:lnTo>
                  <a:lnTo>
                    <a:pt x="8889225" y="399516"/>
                  </a:lnTo>
                  <a:lnTo>
                    <a:pt x="8881123" y="403199"/>
                  </a:lnTo>
                  <a:lnTo>
                    <a:pt x="8865565" y="412927"/>
                  </a:lnTo>
                  <a:lnTo>
                    <a:pt x="8865565" y="491210"/>
                  </a:lnTo>
                  <a:lnTo>
                    <a:pt x="8865565" y="829475"/>
                  </a:lnTo>
                  <a:lnTo>
                    <a:pt x="8666493" y="829475"/>
                  </a:lnTo>
                  <a:lnTo>
                    <a:pt x="8666493" y="615632"/>
                  </a:lnTo>
                  <a:lnTo>
                    <a:pt x="8865565" y="491210"/>
                  </a:lnTo>
                  <a:lnTo>
                    <a:pt x="8865565" y="412927"/>
                  </a:lnTo>
                  <a:lnTo>
                    <a:pt x="8615693" y="569087"/>
                  </a:lnTo>
                  <a:lnTo>
                    <a:pt x="8600135" y="597217"/>
                  </a:lnTo>
                  <a:lnTo>
                    <a:pt x="8600135" y="862647"/>
                  </a:lnTo>
                  <a:lnTo>
                    <a:pt x="8602739" y="875576"/>
                  </a:lnTo>
                  <a:lnTo>
                    <a:pt x="8609838" y="886117"/>
                  </a:lnTo>
                  <a:lnTo>
                    <a:pt x="8620392" y="893229"/>
                  </a:lnTo>
                  <a:lnTo>
                    <a:pt x="8633308" y="895832"/>
                  </a:lnTo>
                  <a:lnTo>
                    <a:pt x="9628670" y="895832"/>
                  </a:lnTo>
                  <a:lnTo>
                    <a:pt x="9641599" y="893229"/>
                  </a:lnTo>
                  <a:lnTo>
                    <a:pt x="9652140" y="886117"/>
                  </a:lnTo>
                  <a:lnTo>
                    <a:pt x="9659252" y="875576"/>
                  </a:lnTo>
                  <a:lnTo>
                    <a:pt x="9661855" y="862647"/>
                  </a:lnTo>
                  <a:lnTo>
                    <a:pt x="9661855" y="829475"/>
                  </a:lnTo>
                  <a:lnTo>
                    <a:pt x="9661855" y="564045"/>
                  </a:lnTo>
                  <a:lnTo>
                    <a:pt x="9661855" y="497687"/>
                  </a:lnTo>
                  <a:lnTo>
                    <a:pt x="9661855" y="66357"/>
                  </a:lnTo>
                  <a:lnTo>
                    <a:pt x="9661855" y="331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483982" y="4935458"/>
              <a:ext cx="78102" cy="7816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504155" y="4808516"/>
              <a:ext cx="68878" cy="689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385176" y="5176269"/>
              <a:ext cx="90511" cy="905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443968" y="5059081"/>
              <a:ext cx="85435" cy="8543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094392" y="4190530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80" h="93979">
                  <a:moveTo>
                    <a:pt x="47379" y="93729"/>
                  </a:moveTo>
                  <a:lnTo>
                    <a:pt x="0" y="47279"/>
                  </a:lnTo>
                  <a:lnTo>
                    <a:pt x="24572" y="23204"/>
                  </a:lnTo>
                  <a:lnTo>
                    <a:pt x="50166" y="0"/>
                  </a:lnTo>
                  <a:lnTo>
                    <a:pt x="93763" y="50033"/>
                  </a:lnTo>
                  <a:lnTo>
                    <a:pt x="81812" y="60640"/>
                  </a:lnTo>
                  <a:lnTo>
                    <a:pt x="47379" y="937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964205" y="4023807"/>
              <a:ext cx="85634" cy="8560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198374" y="4108578"/>
              <a:ext cx="92710" cy="92710"/>
            </a:xfrm>
            <a:custGeom>
              <a:avLst/>
              <a:gdLst/>
              <a:ahLst/>
              <a:cxnLst/>
              <a:rect l="l" t="t" r="r" b="b"/>
              <a:pathLst>
                <a:path w="92709" h="92710">
                  <a:moveTo>
                    <a:pt x="39449" y="92137"/>
                  </a:moveTo>
                  <a:lnTo>
                    <a:pt x="0" y="38752"/>
                  </a:lnTo>
                  <a:lnTo>
                    <a:pt x="28255" y="18766"/>
                  </a:lnTo>
                  <a:lnTo>
                    <a:pt x="57133" y="0"/>
                  </a:lnTo>
                  <a:lnTo>
                    <a:pt x="92104" y="56370"/>
                  </a:lnTo>
                  <a:lnTo>
                    <a:pt x="78749" y="64856"/>
                  </a:lnTo>
                  <a:lnTo>
                    <a:pt x="39449" y="921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935532" y="4401413"/>
              <a:ext cx="89881" cy="8998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006004" y="4288938"/>
              <a:ext cx="93345" cy="93345"/>
            </a:xfrm>
            <a:custGeom>
              <a:avLst/>
              <a:gdLst/>
              <a:ahLst/>
              <a:cxnLst/>
              <a:rect l="l" t="t" r="r" b="b"/>
              <a:pathLst>
                <a:path w="93344" h="93345">
                  <a:moveTo>
                    <a:pt x="54180" y="92999"/>
                  </a:moveTo>
                  <a:lnTo>
                    <a:pt x="0" y="54645"/>
                  </a:lnTo>
                  <a:lnTo>
                    <a:pt x="20404" y="27036"/>
                  </a:lnTo>
                  <a:lnTo>
                    <a:pt x="42103" y="0"/>
                  </a:lnTo>
                  <a:lnTo>
                    <a:pt x="93033" y="42501"/>
                  </a:lnTo>
                  <a:lnTo>
                    <a:pt x="82898" y="54894"/>
                  </a:lnTo>
                  <a:lnTo>
                    <a:pt x="54180" y="9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713871" y="3979049"/>
              <a:ext cx="69210" cy="6914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840713" y="3990562"/>
              <a:ext cx="78401" cy="7836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081126" y="4078120"/>
              <a:ext cx="90644" cy="9067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576744" y="3981437"/>
              <a:ext cx="73490" cy="7345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315428" y="4045439"/>
              <a:ext cx="88089" cy="8812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442602" y="4002672"/>
              <a:ext cx="81818" cy="8178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259390" y="5532940"/>
              <a:ext cx="89516" cy="8944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384075" y="5587253"/>
              <a:ext cx="83842" cy="8377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516690" y="5622323"/>
              <a:ext cx="76012" cy="7601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055639" y="5383171"/>
              <a:ext cx="182847" cy="17057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753881" y="4815737"/>
              <a:ext cx="1990725" cy="1022985"/>
            </a:xfrm>
            <a:custGeom>
              <a:avLst/>
              <a:gdLst/>
              <a:ahLst/>
              <a:cxnLst/>
              <a:rect l="l" t="t" r="r" b="b"/>
              <a:pathLst>
                <a:path w="1990725" h="1022985">
                  <a:moveTo>
                    <a:pt x="1665833" y="184365"/>
                  </a:moveTo>
                  <a:lnTo>
                    <a:pt x="1662684" y="168884"/>
                  </a:lnTo>
                  <a:lnTo>
                    <a:pt x="1654124" y="156235"/>
                  </a:lnTo>
                  <a:lnTo>
                    <a:pt x="1641424" y="147701"/>
                  </a:lnTo>
                  <a:lnTo>
                    <a:pt x="1625892" y="144564"/>
                  </a:lnTo>
                  <a:lnTo>
                    <a:pt x="1316990" y="144564"/>
                  </a:lnTo>
                  <a:lnTo>
                    <a:pt x="1307757" y="142709"/>
                  </a:lnTo>
                  <a:lnTo>
                    <a:pt x="1300226" y="137655"/>
                  </a:lnTo>
                  <a:lnTo>
                    <a:pt x="1295146" y="130136"/>
                  </a:lnTo>
                  <a:lnTo>
                    <a:pt x="1293291" y="120954"/>
                  </a:lnTo>
                  <a:lnTo>
                    <a:pt x="1295146" y="111747"/>
                  </a:lnTo>
                  <a:lnTo>
                    <a:pt x="1300226" y="104241"/>
                  </a:lnTo>
                  <a:lnTo>
                    <a:pt x="1307757" y="99187"/>
                  </a:lnTo>
                  <a:lnTo>
                    <a:pt x="1316990" y="97332"/>
                  </a:lnTo>
                  <a:lnTo>
                    <a:pt x="1531162" y="97332"/>
                  </a:lnTo>
                  <a:lnTo>
                    <a:pt x="1526197" y="87033"/>
                  </a:lnTo>
                  <a:lnTo>
                    <a:pt x="1522514" y="76085"/>
                  </a:lnTo>
                  <a:lnTo>
                    <a:pt x="1520240" y="64579"/>
                  </a:lnTo>
                  <a:lnTo>
                    <a:pt x="1519453" y="52603"/>
                  </a:lnTo>
                  <a:lnTo>
                    <a:pt x="1519453" y="20078"/>
                  </a:lnTo>
                  <a:lnTo>
                    <a:pt x="1517865" y="12268"/>
                  </a:lnTo>
                  <a:lnTo>
                    <a:pt x="1513547" y="5880"/>
                  </a:lnTo>
                  <a:lnTo>
                    <a:pt x="1507134" y="1574"/>
                  </a:lnTo>
                  <a:lnTo>
                    <a:pt x="1499298" y="0"/>
                  </a:lnTo>
                  <a:lnTo>
                    <a:pt x="1022604" y="0"/>
                  </a:lnTo>
                  <a:lnTo>
                    <a:pt x="1014768" y="1574"/>
                  </a:lnTo>
                  <a:lnTo>
                    <a:pt x="1008367" y="5880"/>
                  </a:lnTo>
                  <a:lnTo>
                    <a:pt x="1004036" y="12268"/>
                  </a:lnTo>
                  <a:lnTo>
                    <a:pt x="1002449" y="20078"/>
                  </a:lnTo>
                  <a:lnTo>
                    <a:pt x="1002449" y="52603"/>
                  </a:lnTo>
                  <a:lnTo>
                    <a:pt x="1001674" y="64579"/>
                  </a:lnTo>
                  <a:lnTo>
                    <a:pt x="999388" y="76085"/>
                  </a:lnTo>
                  <a:lnTo>
                    <a:pt x="995718" y="87033"/>
                  </a:lnTo>
                  <a:lnTo>
                    <a:pt x="990739" y="97332"/>
                  </a:lnTo>
                  <a:lnTo>
                    <a:pt x="1224026" y="97332"/>
                  </a:lnTo>
                  <a:lnTo>
                    <a:pt x="1233258" y="99187"/>
                  </a:lnTo>
                  <a:lnTo>
                    <a:pt x="1240790" y="104241"/>
                  </a:lnTo>
                  <a:lnTo>
                    <a:pt x="1245870" y="111747"/>
                  </a:lnTo>
                  <a:lnTo>
                    <a:pt x="1247724" y="120954"/>
                  </a:lnTo>
                  <a:lnTo>
                    <a:pt x="1245870" y="130136"/>
                  </a:lnTo>
                  <a:lnTo>
                    <a:pt x="1240790" y="137655"/>
                  </a:lnTo>
                  <a:lnTo>
                    <a:pt x="1233258" y="142709"/>
                  </a:lnTo>
                  <a:lnTo>
                    <a:pt x="1224026" y="144564"/>
                  </a:lnTo>
                  <a:lnTo>
                    <a:pt x="895997" y="144564"/>
                  </a:lnTo>
                  <a:lnTo>
                    <a:pt x="880478" y="147701"/>
                  </a:lnTo>
                  <a:lnTo>
                    <a:pt x="867778" y="156235"/>
                  </a:lnTo>
                  <a:lnTo>
                    <a:pt x="859218" y="168884"/>
                  </a:lnTo>
                  <a:lnTo>
                    <a:pt x="856081" y="184365"/>
                  </a:lnTo>
                  <a:lnTo>
                    <a:pt x="856081" y="206032"/>
                  </a:lnTo>
                  <a:lnTo>
                    <a:pt x="1665833" y="351434"/>
                  </a:lnTo>
                  <a:lnTo>
                    <a:pt x="1665833" y="184365"/>
                  </a:lnTo>
                  <a:close/>
                </a:path>
                <a:path w="1990725" h="1022985">
                  <a:moveTo>
                    <a:pt x="1879168" y="790206"/>
                  </a:moveTo>
                  <a:lnTo>
                    <a:pt x="1874418" y="743407"/>
                  </a:lnTo>
                  <a:lnTo>
                    <a:pt x="1860816" y="699808"/>
                  </a:lnTo>
                  <a:lnTo>
                    <a:pt x="1839290" y="660323"/>
                  </a:lnTo>
                  <a:lnTo>
                    <a:pt x="1813585" y="629297"/>
                  </a:lnTo>
                  <a:lnTo>
                    <a:pt x="1810778" y="625906"/>
                  </a:lnTo>
                  <a:lnTo>
                    <a:pt x="1807400" y="623138"/>
                  </a:lnTo>
                  <a:lnTo>
                    <a:pt x="1807400" y="790206"/>
                  </a:lnTo>
                  <a:lnTo>
                    <a:pt x="1801622" y="832929"/>
                  </a:lnTo>
                  <a:lnTo>
                    <a:pt x="1785315" y="871359"/>
                  </a:lnTo>
                  <a:lnTo>
                    <a:pt x="1760054" y="903935"/>
                  </a:lnTo>
                  <a:lnTo>
                    <a:pt x="1727365" y="929119"/>
                  </a:lnTo>
                  <a:lnTo>
                    <a:pt x="1688820" y="945362"/>
                  </a:lnTo>
                  <a:lnTo>
                    <a:pt x="1645945" y="951115"/>
                  </a:lnTo>
                  <a:lnTo>
                    <a:pt x="1603070" y="945362"/>
                  </a:lnTo>
                  <a:lnTo>
                    <a:pt x="1564525" y="929119"/>
                  </a:lnTo>
                  <a:lnTo>
                    <a:pt x="1531835" y="903935"/>
                  </a:lnTo>
                  <a:lnTo>
                    <a:pt x="1506575" y="871359"/>
                  </a:lnTo>
                  <a:lnTo>
                    <a:pt x="1490281" y="832929"/>
                  </a:lnTo>
                  <a:lnTo>
                    <a:pt x="1484503" y="790206"/>
                  </a:lnTo>
                  <a:lnTo>
                    <a:pt x="1490281" y="747471"/>
                  </a:lnTo>
                  <a:lnTo>
                    <a:pt x="1506575" y="709053"/>
                  </a:lnTo>
                  <a:lnTo>
                    <a:pt x="1531835" y="676478"/>
                  </a:lnTo>
                  <a:lnTo>
                    <a:pt x="1564525" y="651294"/>
                  </a:lnTo>
                  <a:lnTo>
                    <a:pt x="1603070" y="635050"/>
                  </a:lnTo>
                  <a:lnTo>
                    <a:pt x="1645945" y="629297"/>
                  </a:lnTo>
                  <a:lnTo>
                    <a:pt x="1688820" y="635050"/>
                  </a:lnTo>
                  <a:lnTo>
                    <a:pt x="1727365" y="651294"/>
                  </a:lnTo>
                  <a:lnTo>
                    <a:pt x="1760054" y="676478"/>
                  </a:lnTo>
                  <a:lnTo>
                    <a:pt x="1785315" y="709053"/>
                  </a:lnTo>
                  <a:lnTo>
                    <a:pt x="1801622" y="747471"/>
                  </a:lnTo>
                  <a:lnTo>
                    <a:pt x="1807400" y="790206"/>
                  </a:lnTo>
                  <a:lnTo>
                    <a:pt x="1807400" y="623138"/>
                  </a:lnTo>
                  <a:lnTo>
                    <a:pt x="1776247" y="597496"/>
                  </a:lnTo>
                  <a:lnTo>
                    <a:pt x="1736636" y="576046"/>
                  </a:lnTo>
                  <a:lnTo>
                    <a:pt x="1692884" y="562483"/>
                  </a:lnTo>
                  <a:lnTo>
                    <a:pt x="1645945" y="557745"/>
                  </a:lnTo>
                  <a:lnTo>
                    <a:pt x="1598993" y="562483"/>
                  </a:lnTo>
                  <a:lnTo>
                    <a:pt x="1555242" y="576046"/>
                  </a:lnTo>
                  <a:lnTo>
                    <a:pt x="1515618" y="597496"/>
                  </a:lnTo>
                  <a:lnTo>
                    <a:pt x="1481086" y="625906"/>
                  </a:lnTo>
                  <a:lnTo>
                    <a:pt x="1452587" y="660323"/>
                  </a:lnTo>
                  <a:lnTo>
                    <a:pt x="1431061" y="699808"/>
                  </a:lnTo>
                  <a:lnTo>
                    <a:pt x="1417447" y="743407"/>
                  </a:lnTo>
                  <a:lnTo>
                    <a:pt x="1412697" y="790206"/>
                  </a:lnTo>
                  <a:lnTo>
                    <a:pt x="1417447" y="836993"/>
                  </a:lnTo>
                  <a:lnTo>
                    <a:pt x="1431061" y="880605"/>
                  </a:lnTo>
                  <a:lnTo>
                    <a:pt x="1452587" y="920089"/>
                  </a:lnTo>
                  <a:lnTo>
                    <a:pt x="1481086" y="954506"/>
                  </a:lnTo>
                  <a:lnTo>
                    <a:pt x="1515618" y="982916"/>
                  </a:lnTo>
                  <a:lnTo>
                    <a:pt x="1555242" y="1004366"/>
                  </a:lnTo>
                  <a:lnTo>
                    <a:pt x="1598993" y="1017930"/>
                  </a:lnTo>
                  <a:lnTo>
                    <a:pt x="1645945" y="1022667"/>
                  </a:lnTo>
                  <a:lnTo>
                    <a:pt x="1692884" y="1017930"/>
                  </a:lnTo>
                  <a:lnTo>
                    <a:pt x="1736636" y="1004366"/>
                  </a:lnTo>
                  <a:lnTo>
                    <a:pt x="1776247" y="982916"/>
                  </a:lnTo>
                  <a:lnTo>
                    <a:pt x="1810778" y="954506"/>
                  </a:lnTo>
                  <a:lnTo>
                    <a:pt x="1813585" y="951115"/>
                  </a:lnTo>
                  <a:lnTo>
                    <a:pt x="1839290" y="920089"/>
                  </a:lnTo>
                  <a:lnTo>
                    <a:pt x="1860816" y="880605"/>
                  </a:lnTo>
                  <a:lnTo>
                    <a:pt x="1874418" y="836993"/>
                  </a:lnTo>
                  <a:lnTo>
                    <a:pt x="1879168" y="790206"/>
                  </a:lnTo>
                  <a:close/>
                </a:path>
                <a:path w="1990725" h="1022985">
                  <a:moveTo>
                    <a:pt x="1990217" y="633437"/>
                  </a:moveTo>
                  <a:lnTo>
                    <a:pt x="1984324" y="583907"/>
                  </a:lnTo>
                  <a:lnTo>
                    <a:pt x="1967484" y="538187"/>
                  </a:lnTo>
                  <a:lnTo>
                    <a:pt x="1940966" y="497547"/>
                  </a:lnTo>
                  <a:lnTo>
                    <a:pt x="1906028" y="464527"/>
                  </a:lnTo>
                  <a:lnTo>
                    <a:pt x="1863953" y="440397"/>
                  </a:lnTo>
                  <a:lnTo>
                    <a:pt x="1815985" y="425157"/>
                  </a:lnTo>
                  <a:lnTo>
                    <a:pt x="1631213" y="392137"/>
                  </a:lnTo>
                  <a:lnTo>
                    <a:pt x="1216406" y="318008"/>
                  </a:lnTo>
                  <a:lnTo>
                    <a:pt x="1216406" y="434047"/>
                  </a:lnTo>
                  <a:lnTo>
                    <a:pt x="1216406" y="632167"/>
                  </a:lnTo>
                  <a:lnTo>
                    <a:pt x="1213053" y="648677"/>
                  </a:lnTo>
                  <a:lnTo>
                    <a:pt x="1203921" y="662647"/>
                  </a:lnTo>
                  <a:lnTo>
                    <a:pt x="1190371" y="671537"/>
                  </a:lnTo>
                  <a:lnTo>
                    <a:pt x="1173810" y="675347"/>
                  </a:lnTo>
                  <a:lnTo>
                    <a:pt x="1116672" y="675347"/>
                  </a:lnTo>
                  <a:lnTo>
                    <a:pt x="1100099" y="671537"/>
                  </a:lnTo>
                  <a:lnTo>
                    <a:pt x="1086548" y="662647"/>
                  </a:lnTo>
                  <a:lnTo>
                    <a:pt x="1077417" y="648677"/>
                  </a:lnTo>
                  <a:lnTo>
                    <a:pt x="1074064" y="632167"/>
                  </a:lnTo>
                  <a:lnTo>
                    <a:pt x="1074064" y="434047"/>
                  </a:lnTo>
                  <a:lnTo>
                    <a:pt x="1077417" y="417537"/>
                  </a:lnTo>
                  <a:lnTo>
                    <a:pt x="1086548" y="404837"/>
                  </a:lnTo>
                  <a:lnTo>
                    <a:pt x="1100099" y="394677"/>
                  </a:lnTo>
                  <a:lnTo>
                    <a:pt x="1116672" y="392137"/>
                  </a:lnTo>
                  <a:lnTo>
                    <a:pt x="1173810" y="392137"/>
                  </a:lnTo>
                  <a:lnTo>
                    <a:pt x="1190371" y="394677"/>
                  </a:lnTo>
                  <a:lnTo>
                    <a:pt x="1203921" y="404837"/>
                  </a:lnTo>
                  <a:lnTo>
                    <a:pt x="1213053" y="417537"/>
                  </a:lnTo>
                  <a:lnTo>
                    <a:pt x="1216406" y="434047"/>
                  </a:lnTo>
                  <a:lnTo>
                    <a:pt x="1216406" y="318008"/>
                  </a:lnTo>
                  <a:lnTo>
                    <a:pt x="1043990" y="287197"/>
                  </a:lnTo>
                  <a:lnTo>
                    <a:pt x="1043990" y="434047"/>
                  </a:lnTo>
                  <a:lnTo>
                    <a:pt x="1043990" y="632167"/>
                  </a:lnTo>
                  <a:lnTo>
                    <a:pt x="1040638" y="648677"/>
                  </a:lnTo>
                  <a:lnTo>
                    <a:pt x="1031506" y="662647"/>
                  </a:lnTo>
                  <a:lnTo>
                    <a:pt x="1017955" y="671537"/>
                  </a:lnTo>
                  <a:lnTo>
                    <a:pt x="1001395" y="675347"/>
                  </a:lnTo>
                  <a:lnTo>
                    <a:pt x="944232" y="675347"/>
                  </a:lnTo>
                  <a:lnTo>
                    <a:pt x="927671" y="671537"/>
                  </a:lnTo>
                  <a:lnTo>
                    <a:pt x="914133" y="662647"/>
                  </a:lnTo>
                  <a:lnTo>
                    <a:pt x="905002" y="648677"/>
                  </a:lnTo>
                  <a:lnTo>
                    <a:pt x="901649" y="632167"/>
                  </a:lnTo>
                  <a:lnTo>
                    <a:pt x="901649" y="434047"/>
                  </a:lnTo>
                  <a:lnTo>
                    <a:pt x="905002" y="417537"/>
                  </a:lnTo>
                  <a:lnTo>
                    <a:pt x="914133" y="404837"/>
                  </a:lnTo>
                  <a:lnTo>
                    <a:pt x="927671" y="394677"/>
                  </a:lnTo>
                  <a:lnTo>
                    <a:pt x="944232" y="392137"/>
                  </a:lnTo>
                  <a:lnTo>
                    <a:pt x="1001395" y="392137"/>
                  </a:lnTo>
                  <a:lnTo>
                    <a:pt x="1017955" y="394677"/>
                  </a:lnTo>
                  <a:lnTo>
                    <a:pt x="1031506" y="404837"/>
                  </a:lnTo>
                  <a:lnTo>
                    <a:pt x="1040638" y="417537"/>
                  </a:lnTo>
                  <a:lnTo>
                    <a:pt x="1043990" y="434047"/>
                  </a:lnTo>
                  <a:lnTo>
                    <a:pt x="1043990" y="287197"/>
                  </a:lnTo>
                  <a:lnTo>
                    <a:pt x="871575" y="256387"/>
                  </a:lnTo>
                  <a:lnTo>
                    <a:pt x="871575" y="434047"/>
                  </a:lnTo>
                  <a:lnTo>
                    <a:pt x="871575" y="632167"/>
                  </a:lnTo>
                  <a:lnTo>
                    <a:pt x="868222" y="648677"/>
                  </a:lnTo>
                  <a:lnTo>
                    <a:pt x="859091" y="662647"/>
                  </a:lnTo>
                  <a:lnTo>
                    <a:pt x="845553" y="671537"/>
                  </a:lnTo>
                  <a:lnTo>
                    <a:pt x="828979" y="675347"/>
                  </a:lnTo>
                  <a:lnTo>
                    <a:pt x="771817" y="675347"/>
                  </a:lnTo>
                  <a:lnTo>
                    <a:pt x="755256" y="671537"/>
                  </a:lnTo>
                  <a:lnTo>
                    <a:pt x="741705" y="662647"/>
                  </a:lnTo>
                  <a:lnTo>
                    <a:pt x="732574" y="648677"/>
                  </a:lnTo>
                  <a:lnTo>
                    <a:pt x="729221" y="632167"/>
                  </a:lnTo>
                  <a:lnTo>
                    <a:pt x="729221" y="510247"/>
                  </a:lnTo>
                  <a:lnTo>
                    <a:pt x="729221" y="434047"/>
                  </a:lnTo>
                  <a:lnTo>
                    <a:pt x="732574" y="417537"/>
                  </a:lnTo>
                  <a:lnTo>
                    <a:pt x="741705" y="404837"/>
                  </a:lnTo>
                  <a:lnTo>
                    <a:pt x="755256" y="394677"/>
                  </a:lnTo>
                  <a:lnTo>
                    <a:pt x="771817" y="392137"/>
                  </a:lnTo>
                  <a:lnTo>
                    <a:pt x="828979" y="392137"/>
                  </a:lnTo>
                  <a:lnTo>
                    <a:pt x="845553" y="394677"/>
                  </a:lnTo>
                  <a:lnTo>
                    <a:pt x="859091" y="404837"/>
                  </a:lnTo>
                  <a:lnTo>
                    <a:pt x="868222" y="417537"/>
                  </a:lnTo>
                  <a:lnTo>
                    <a:pt x="871575" y="434047"/>
                  </a:lnTo>
                  <a:lnTo>
                    <a:pt x="871575" y="256387"/>
                  </a:lnTo>
                  <a:lnTo>
                    <a:pt x="622134" y="211797"/>
                  </a:lnTo>
                  <a:lnTo>
                    <a:pt x="573163" y="205447"/>
                  </a:lnTo>
                  <a:lnTo>
                    <a:pt x="524268" y="204177"/>
                  </a:lnTo>
                  <a:lnTo>
                    <a:pt x="475742" y="206717"/>
                  </a:lnTo>
                  <a:lnTo>
                    <a:pt x="427888" y="214337"/>
                  </a:lnTo>
                  <a:lnTo>
                    <a:pt x="427367" y="214337"/>
                  </a:lnTo>
                  <a:lnTo>
                    <a:pt x="426885" y="215607"/>
                  </a:lnTo>
                  <a:lnTo>
                    <a:pt x="426351" y="215607"/>
                  </a:lnTo>
                  <a:lnTo>
                    <a:pt x="398500" y="221957"/>
                  </a:lnTo>
                  <a:lnTo>
                    <a:pt x="371246" y="230847"/>
                  </a:lnTo>
                  <a:lnTo>
                    <a:pt x="344589" y="241007"/>
                  </a:lnTo>
                  <a:lnTo>
                    <a:pt x="318592" y="252437"/>
                  </a:lnTo>
                  <a:lnTo>
                    <a:pt x="317487" y="252437"/>
                  </a:lnTo>
                  <a:lnTo>
                    <a:pt x="311124" y="254977"/>
                  </a:lnTo>
                  <a:lnTo>
                    <a:pt x="304812" y="258787"/>
                  </a:lnTo>
                  <a:lnTo>
                    <a:pt x="296151" y="262597"/>
                  </a:lnTo>
                  <a:lnTo>
                    <a:pt x="293751" y="265137"/>
                  </a:lnTo>
                  <a:lnTo>
                    <a:pt x="287070" y="267677"/>
                  </a:lnTo>
                  <a:lnTo>
                    <a:pt x="282816" y="270217"/>
                  </a:lnTo>
                  <a:lnTo>
                    <a:pt x="273253" y="276567"/>
                  </a:lnTo>
                  <a:lnTo>
                    <a:pt x="267931" y="279107"/>
                  </a:lnTo>
                  <a:lnTo>
                    <a:pt x="261404" y="284187"/>
                  </a:lnTo>
                  <a:lnTo>
                    <a:pt x="260134" y="284187"/>
                  </a:lnTo>
                  <a:lnTo>
                    <a:pt x="123799" y="374357"/>
                  </a:lnTo>
                  <a:lnTo>
                    <a:pt x="87706" y="402297"/>
                  </a:lnTo>
                  <a:lnTo>
                    <a:pt x="57238" y="435317"/>
                  </a:lnTo>
                  <a:lnTo>
                    <a:pt x="32816" y="472147"/>
                  </a:lnTo>
                  <a:lnTo>
                    <a:pt x="14859" y="512787"/>
                  </a:lnTo>
                  <a:lnTo>
                    <a:pt x="3784" y="557237"/>
                  </a:lnTo>
                  <a:lnTo>
                    <a:pt x="0" y="602957"/>
                  </a:lnTo>
                  <a:lnTo>
                    <a:pt x="0" y="729957"/>
                  </a:lnTo>
                  <a:lnTo>
                    <a:pt x="2844" y="743927"/>
                  </a:lnTo>
                  <a:lnTo>
                    <a:pt x="10617" y="755357"/>
                  </a:lnTo>
                  <a:lnTo>
                    <a:pt x="22148" y="762977"/>
                  </a:lnTo>
                  <a:lnTo>
                    <a:pt x="36245" y="765517"/>
                  </a:lnTo>
                  <a:lnTo>
                    <a:pt x="75933" y="765517"/>
                  </a:lnTo>
                  <a:lnTo>
                    <a:pt x="76111" y="764247"/>
                  </a:lnTo>
                  <a:lnTo>
                    <a:pt x="76568" y="759167"/>
                  </a:lnTo>
                  <a:lnTo>
                    <a:pt x="77241" y="755357"/>
                  </a:lnTo>
                  <a:lnTo>
                    <a:pt x="78486" y="746467"/>
                  </a:lnTo>
                  <a:lnTo>
                    <a:pt x="79146" y="741387"/>
                  </a:lnTo>
                  <a:lnTo>
                    <a:pt x="80886" y="732497"/>
                  </a:lnTo>
                  <a:lnTo>
                    <a:pt x="81915" y="728687"/>
                  </a:lnTo>
                  <a:lnTo>
                    <a:pt x="85166" y="714717"/>
                  </a:lnTo>
                  <a:lnTo>
                    <a:pt x="87744" y="705827"/>
                  </a:lnTo>
                  <a:lnTo>
                    <a:pt x="89103" y="702017"/>
                  </a:lnTo>
                  <a:lnTo>
                    <a:pt x="92024" y="694397"/>
                  </a:lnTo>
                  <a:lnTo>
                    <a:pt x="93637" y="689317"/>
                  </a:lnTo>
                  <a:lnTo>
                    <a:pt x="97002" y="681697"/>
                  </a:lnTo>
                  <a:lnTo>
                    <a:pt x="102374" y="668997"/>
                  </a:lnTo>
                  <a:lnTo>
                    <a:pt x="108508" y="657567"/>
                  </a:lnTo>
                  <a:lnTo>
                    <a:pt x="110515" y="653757"/>
                  </a:lnTo>
                  <a:lnTo>
                    <a:pt x="114935" y="646137"/>
                  </a:lnTo>
                  <a:lnTo>
                    <a:pt x="117386" y="642327"/>
                  </a:lnTo>
                  <a:lnTo>
                    <a:pt x="122186" y="634707"/>
                  </a:lnTo>
                  <a:lnTo>
                    <a:pt x="124460" y="630897"/>
                  </a:lnTo>
                  <a:lnTo>
                    <a:pt x="129552" y="624547"/>
                  </a:lnTo>
                  <a:lnTo>
                    <a:pt x="132397" y="620737"/>
                  </a:lnTo>
                  <a:lnTo>
                    <a:pt x="137845" y="613117"/>
                  </a:lnTo>
                  <a:lnTo>
                    <a:pt x="140385" y="610577"/>
                  </a:lnTo>
                  <a:lnTo>
                    <a:pt x="146126" y="604227"/>
                  </a:lnTo>
                  <a:lnTo>
                    <a:pt x="149326" y="600417"/>
                  </a:lnTo>
                  <a:lnTo>
                    <a:pt x="155384" y="594067"/>
                  </a:lnTo>
                  <a:lnTo>
                    <a:pt x="158165" y="591527"/>
                  </a:lnTo>
                  <a:lnTo>
                    <a:pt x="164503" y="585177"/>
                  </a:lnTo>
                  <a:lnTo>
                    <a:pt x="168046" y="581367"/>
                  </a:lnTo>
                  <a:lnTo>
                    <a:pt x="174663" y="576287"/>
                  </a:lnTo>
                  <a:lnTo>
                    <a:pt x="177685" y="573747"/>
                  </a:lnTo>
                  <a:lnTo>
                    <a:pt x="184556" y="568667"/>
                  </a:lnTo>
                  <a:lnTo>
                    <a:pt x="188429" y="564857"/>
                  </a:lnTo>
                  <a:lnTo>
                    <a:pt x="198793" y="557237"/>
                  </a:lnTo>
                  <a:lnTo>
                    <a:pt x="206184" y="553427"/>
                  </a:lnTo>
                  <a:lnTo>
                    <a:pt x="217970" y="545807"/>
                  </a:lnTo>
                  <a:lnTo>
                    <a:pt x="221361" y="544537"/>
                  </a:lnTo>
                  <a:lnTo>
                    <a:pt x="229247" y="539457"/>
                  </a:lnTo>
                  <a:lnTo>
                    <a:pt x="241808" y="534377"/>
                  </a:lnTo>
                  <a:lnTo>
                    <a:pt x="245300" y="531837"/>
                  </a:lnTo>
                  <a:lnTo>
                    <a:pt x="253631" y="529297"/>
                  </a:lnTo>
                  <a:lnTo>
                    <a:pt x="258495" y="526757"/>
                  </a:lnTo>
                  <a:lnTo>
                    <a:pt x="266941" y="524217"/>
                  </a:lnTo>
                  <a:lnTo>
                    <a:pt x="270471" y="522947"/>
                  </a:lnTo>
                  <a:lnTo>
                    <a:pt x="279298" y="520407"/>
                  </a:lnTo>
                  <a:lnTo>
                    <a:pt x="284607" y="519137"/>
                  </a:lnTo>
                  <a:lnTo>
                    <a:pt x="293395" y="516597"/>
                  </a:lnTo>
                  <a:lnTo>
                    <a:pt x="296837" y="516597"/>
                  </a:lnTo>
                  <a:lnTo>
                    <a:pt x="306324" y="514057"/>
                  </a:lnTo>
                  <a:lnTo>
                    <a:pt x="312394" y="512787"/>
                  </a:lnTo>
                  <a:lnTo>
                    <a:pt x="321500" y="512787"/>
                  </a:lnTo>
                  <a:lnTo>
                    <a:pt x="324485" y="511517"/>
                  </a:lnTo>
                  <a:lnTo>
                    <a:pt x="327558" y="511517"/>
                  </a:lnTo>
                  <a:lnTo>
                    <a:pt x="334479" y="510247"/>
                  </a:lnTo>
                  <a:lnTo>
                    <a:pt x="376529" y="510247"/>
                  </a:lnTo>
                  <a:lnTo>
                    <a:pt x="383451" y="511517"/>
                  </a:lnTo>
                  <a:lnTo>
                    <a:pt x="386524" y="511517"/>
                  </a:lnTo>
                  <a:lnTo>
                    <a:pt x="389509" y="512787"/>
                  </a:lnTo>
                  <a:lnTo>
                    <a:pt x="398614" y="512787"/>
                  </a:lnTo>
                  <a:lnTo>
                    <a:pt x="404698" y="514057"/>
                  </a:lnTo>
                  <a:lnTo>
                    <a:pt x="414172" y="516597"/>
                  </a:lnTo>
                  <a:lnTo>
                    <a:pt x="417614" y="516597"/>
                  </a:lnTo>
                  <a:lnTo>
                    <a:pt x="426415" y="519137"/>
                  </a:lnTo>
                  <a:lnTo>
                    <a:pt x="431711" y="520407"/>
                  </a:lnTo>
                  <a:lnTo>
                    <a:pt x="440537" y="522947"/>
                  </a:lnTo>
                  <a:lnTo>
                    <a:pt x="444068" y="524217"/>
                  </a:lnTo>
                  <a:lnTo>
                    <a:pt x="452526" y="526757"/>
                  </a:lnTo>
                  <a:lnTo>
                    <a:pt x="457377" y="529297"/>
                  </a:lnTo>
                  <a:lnTo>
                    <a:pt x="465709" y="531837"/>
                  </a:lnTo>
                  <a:lnTo>
                    <a:pt x="469201" y="534377"/>
                  </a:lnTo>
                  <a:lnTo>
                    <a:pt x="481761" y="539457"/>
                  </a:lnTo>
                  <a:lnTo>
                    <a:pt x="489648" y="544537"/>
                  </a:lnTo>
                  <a:lnTo>
                    <a:pt x="493026" y="545807"/>
                  </a:lnTo>
                  <a:lnTo>
                    <a:pt x="504837" y="553427"/>
                  </a:lnTo>
                  <a:lnTo>
                    <a:pt x="512229" y="557237"/>
                  </a:lnTo>
                  <a:lnTo>
                    <a:pt x="522566" y="564857"/>
                  </a:lnTo>
                  <a:lnTo>
                    <a:pt x="526453" y="568667"/>
                  </a:lnTo>
                  <a:lnTo>
                    <a:pt x="533336" y="573747"/>
                  </a:lnTo>
                  <a:lnTo>
                    <a:pt x="542975" y="581367"/>
                  </a:lnTo>
                  <a:lnTo>
                    <a:pt x="546506" y="585177"/>
                  </a:lnTo>
                  <a:lnTo>
                    <a:pt x="552843" y="591527"/>
                  </a:lnTo>
                  <a:lnTo>
                    <a:pt x="555625" y="594067"/>
                  </a:lnTo>
                  <a:lnTo>
                    <a:pt x="561682" y="600417"/>
                  </a:lnTo>
                  <a:lnTo>
                    <a:pt x="564883" y="604227"/>
                  </a:lnTo>
                  <a:lnTo>
                    <a:pt x="570623" y="610577"/>
                  </a:lnTo>
                  <a:lnTo>
                    <a:pt x="573163" y="613117"/>
                  </a:lnTo>
                  <a:lnTo>
                    <a:pt x="578612" y="620737"/>
                  </a:lnTo>
                  <a:lnTo>
                    <a:pt x="581456" y="624547"/>
                  </a:lnTo>
                  <a:lnTo>
                    <a:pt x="586549" y="630897"/>
                  </a:lnTo>
                  <a:lnTo>
                    <a:pt x="588835" y="634707"/>
                  </a:lnTo>
                  <a:lnTo>
                    <a:pt x="593636" y="642327"/>
                  </a:lnTo>
                  <a:lnTo>
                    <a:pt x="596087" y="646137"/>
                  </a:lnTo>
                  <a:lnTo>
                    <a:pt x="600494" y="653757"/>
                  </a:lnTo>
                  <a:lnTo>
                    <a:pt x="602500" y="657567"/>
                  </a:lnTo>
                  <a:lnTo>
                    <a:pt x="608634" y="668997"/>
                  </a:lnTo>
                  <a:lnTo>
                    <a:pt x="614006" y="681697"/>
                  </a:lnTo>
                  <a:lnTo>
                    <a:pt x="615556" y="684237"/>
                  </a:lnTo>
                  <a:lnTo>
                    <a:pt x="623265" y="705827"/>
                  </a:lnTo>
                  <a:lnTo>
                    <a:pt x="625843" y="714717"/>
                  </a:lnTo>
                  <a:lnTo>
                    <a:pt x="626986" y="719797"/>
                  </a:lnTo>
                  <a:lnTo>
                    <a:pt x="629107" y="728687"/>
                  </a:lnTo>
                  <a:lnTo>
                    <a:pt x="630123" y="732497"/>
                  </a:lnTo>
                  <a:lnTo>
                    <a:pt x="631875" y="741387"/>
                  </a:lnTo>
                  <a:lnTo>
                    <a:pt x="632523" y="746467"/>
                  </a:lnTo>
                  <a:lnTo>
                    <a:pt x="633768" y="755357"/>
                  </a:lnTo>
                  <a:lnTo>
                    <a:pt x="634441" y="759167"/>
                  </a:lnTo>
                  <a:lnTo>
                    <a:pt x="634898" y="764247"/>
                  </a:lnTo>
                  <a:lnTo>
                    <a:pt x="635088" y="765517"/>
                  </a:lnTo>
                  <a:lnTo>
                    <a:pt x="1366354" y="765517"/>
                  </a:lnTo>
                  <a:lnTo>
                    <a:pt x="1366545" y="764247"/>
                  </a:lnTo>
                  <a:lnTo>
                    <a:pt x="1367002" y="759167"/>
                  </a:lnTo>
                  <a:lnTo>
                    <a:pt x="1367663" y="755357"/>
                  </a:lnTo>
                  <a:lnTo>
                    <a:pt x="1368920" y="746467"/>
                  </a:lnTo>
                  <a:lnTo>
                    <a:pt x="1369568" y="741387"/>
                  </a:lnTo>
                  <a:lnTo>
                    <a:pt x="1371333" y="732497"/>
                  </a:lnTo>
                  <a:lnTo>
                    <a:pt x="1372349" y="728687"/>
                  </a:lnTo>
                  <a:lnTo>
                    <a:pt x="1375600" y="714717"/>
                  </a:lnTo>
                  <a:lnTo>
                    <a:pt x="1378178" y="705827"/>
                  </a:lnTo>
                  <a:lnTo>
                    <a:pt x="1379537" y="702017"/>
                  </a:lnTo>
                  <a:lnTo>
                    <a:pt x="1382471" y="694397"/>
                  </a:lnTo>
                  <a:lnTo>
                    <a:pt x="1384084" y="689317"/>
                  </a:lnTo>
                  <a:lnTo>
                    <a:pt x="1387436" y="681697"/>
                  </a:lnTo>
                  <a:lnTo>
                    <a:pt x="1390129" y="675347"/>
                  </a:lnTo>
                  <a:lnTo>
                    <a:pt x="1392809" y="668997"/>
                  </a:lnTo>
                  <a:lnTo>
                    <a:pt x="1398955" y="657567"/>
                  </a:lnTo>
                  <a:lnTo>
                    <a:pt x="1405356" y="646137"/>
                  </a:lnTo>
                  <a:lnTo>
                    <a:pt x="1407807" y="642327"/>
                  </a:lnTo>
                  <a:lnTo>
                    <a:pt x="1412608" y="634707"/>
                  </a:lnTo>
                  <a:lnTo>
                    <a:pt x="1414894" y="630897"/>
                  </a:lnTo>
                  <a:lnTo>
                    <a:pt x="1419999" y="624547"/>
                  </a:lnTo>
                  <a:lnTo>
                    <a:pt x="1422831" y="620737"/>
                  </a:lnTo>
                  <a:lnTo>
                    <a:pt x="1425765" y="616927"/>
                  </a:lnTo>
                  <a:lnTo>
                    <a:pt x="1428280" y="613117"/>
                  </a:lnTo>
                  <a:lnTo>
                    <a:pt x="1430820" y="610577"/>
                  </a:lnTo>
                  <a:lnTo>
                    <a:pt x="1436560" y="604227"/>
                  </a:lnTo>
                  <a:lnTo>
                    <a:pt x="1439760" y="600417"/>
                  </a:lnTo>
                  <a:lnTo>
                    <a:pt x="1445818" y="594067"/>
                  </a:lnTo>
                  <a:lnTo>
                    <a:pt x="1448600" y="591527"/>
                  </a:lnTo>
                  <a:lnTo>
                    <a:pt x="1454937" y="585177"/>
                  </a:lnTo>
                  <a:lnTo>
                    <a:pt x="1458493" y="581367"/>
                  </a:lnTo>
                  <a:lnTo>
                    <a:pt x="1468107" y="573747"/>
                  </a:lnTo>
                  <a:lnTo>
                    <a:pt x="1474990" y="568667"/>
                  </a:lnTo>
                  <a:lnTo>
                    <a:pt x="1478876" y="564857"/>
                  </a:lnTo>
                  <a:lnTo>
                    <a:pt x="1489214" y="557237"/>
                  </a:lnTo>
                  <a:lnTo>
                    <a:pt x="1496618" y="553427"/>
                  </a:lnTo>
                  <a:lnTo>
                    <a:pt x="1508417" y="545807"/>
                  </a:lnTo>
                  <a:lnTo>
                    <a:pt x="1511795" y="544537"/>
                  </a:lnTo>
                  <a:lnTo>
                    <a:pt x="1519682" y="539457"/>
                  </a:lnTo>
                  <a:lnTo>
                    <a:pt x="1524190" y="538187"/>
                  </a:lnTo>
                  <a:lnTo>
                    <a:pt x="1532242" y="534377"/>
                  </a:lnTo>
                  <a:lnTo>
                    <a:pt x="1535734" y="531837"/>
                  </a:lnTo>
                  <a:lnTo>
                    <a:pt x="1544066" y="529297"/>
                  </a:lnTo>
                  <a:lnTo>
                    <a:pt x="1548917" y="526757"/>
                  </a:lnTo>
                  <a:lnTo>
                    <a:pt x="1557375" y="524217"/>
                  </a:lnTo>
                  <a:lnTo>
                    <a:pt x="1560906" y="522947"/>
                  </a:lnTo>
                  <a:lnTo>
                    <a:pt x="1569732" y="520407"/>
                  </a:lnTo>
                  <a:lnTo>
                    <a:pt x="1575028" y="519137"/>
                  </a:lnTo>
                  <a:lnTo>
                    <a:pt x="1583829" y="516597"/>
                  </a:lnTo>
                  <a:lnTo>
                    <a:pt x="1587271" y="516597"/>
                  </a:lnTo>
                  <a:lnTo>
                    <a:pt x="1596758" y="514057"/>
                  </a:lnTo>
                  <a:lnTo>
                    <a:pt x="1602828" y="512787"/>
                  </a:lnTo>
                  <a:lnTo>
                    <a:pt x="1611947" y="512787"/>
                  </a:lnTo>
                  <a:lnTo>
                    <a:pt x="1614919" y="511517"/>
                  </a:lnTo>
                  <a:lnTo>
                    <a:pt x="1618005" y="511517"/>
                  </a:lnTo>
                  <a:lnTo>
                    <a:pt x="1624914" y="510247"/>
                  </a:lnTo>
                  <a:lnTo>
                    <a:pt x="1666963" y="510247"/>
                  </a:lnTo>
                  <a:lnTo>
                    <a:pt x="1673885" y="511517"/>
                  </a:lnTo>
                  <a:lnTo>
                    <a:pt x="1676958" y="511517"/>
                  </a:lnTo>
                  <a:lnTo>
                    <a:pt x="1679943" y="512787"/>
                  </a:lnTo>
                  <a:lnTo>
                    <a:pt x="1689049" y="512787"/>
                  </a:lnTo>
                  <a:lnTo>
                    <a:pt x="1695119" y="514057"/>
                  </a:lnTo>
                  <a:lnTo>
                    <a:pt x="1704619" y="516597"/>
                  </a:lnTo>
                  <a:lnTo>
                    <a:pt x="1708048" y="516597"/>
                  </a:lnTo>
                  <a:lnTo>
                    <a:pt x="1716862" y="519137"/>
                  </a:lnTo>
                  <a:lnTo>
                    <a:pt x="1722158" y="520407"/>
                  </a:lnTo>
                  <a:lnTo>
                    <a:pt x="1730971" y="522947"/>
                  </a:lnTo>
                  <a:lnTo>
                    <a:pt x="1734502" y="524217"/>
                  </a:lnTo>
                  <a:lnTo>
                    <a:pt x="1742948" y="526757"/>
                  </a:lnTo>
                  <a:lnTo>
                    <a:pt x="1747812" y="529297"/>
                  </a:lnTo>
                  <a:lnTo>
                    <a:pt x="1756156" y="531837"/>
                  </a:lnTo>
                  <a:lnTo>
                    <a:pt x="1759635" y="534377"/>
                  </a:lnTo>
                  <a:lnTo>
                    <a:pt x="1772196" y="539457"/>
                  </a:lnTo>
                  <a:lnTo>
                    <a:pt x="1780082" y="544537"/>
                  </a:lnTo>
                  <a:lnTo>
                    <a:pt x="1783461" y="545807"/>
                  </a:lnTo>
                  <a:lnTo>
                    <a:pt x="1795272" y="553427"/>
                  </a:lnTo>
                  <a:lnTo>
                    <a:pt x="1802650" y="557237"/>
                  </a:lnTo>
                  <a:lnTo>
                    <a:pt x="1813013" y="564857"/>
                  </a:lnTo>
                  <a:lnTo>
                    <a:pt x="1816887" y="568667"/>
                  </a:lnTo>
                  <a:lnTo>
                    <a:pt x="1823770" y="573747"/>
                  </a:lnTo>
                  <a:lnTo>
                    <a:pt x="1826780" y="576287"/>
                  </a:lnTo>
                  <a:lnTo>
                    <a:pt x="1833397" y="581367"/>
                  </a:lnTo>
                  <a:lnTo>
                    <a:pt x="1836953" y="585177"/>
                  </a:lnTo>
                  <a:lnTo>
                    <a:pt x="1843278" y="591527"/>
                  </a:lnTo>
                  <a:lnTo>
                    <a:pt x="1846072" y="594067"/>
                  </a:lnTo>
                  <a:lnTo>
                    <a:pt x="1852129" y="600417"/>
                  </a:lnTo>
                  <a:lnTo>
                    <a:pt x="1855330" y="604227"/>
                  </a:lnTo>
                  <a:lnTo>
                    <a:pt x="1861070" y="610577"/>
                  </a:lnTo>
                  <a:lnTo>
                    <a:pt x="1863610" y="613117"/>
                  </a:lnTo>
                  <a:lnTo>
                    <a:pt x="1869059" y="620737"/>
                  </a:lnTo>
                  <a:lnTo>
                    <a:pt x="1871891" y="624547"/>
                  </a:lnTo>
                  <a:lnTo>
                    <a:pt x="1876983" y="630897"/>
                  </a:lnTo>
                  <a:lnTo>
                    <a:pt x="1879257" y="634707"/>
                  </a:lnTo>
                  <a:lnTo>
                    <a:pt x="1884057" y="642327"/>
                  </a:lnTo>
                  <a:lnTo>
                    <a:pt x="1886508" y="646137"/>
                  </a:lnTo>
                  <a:lnTo>
                    <a:pt x="1890941" y="653757"/>
                  </a:lnTo>
                  <a:lnTo>
                    <a:pt x="1892935" y="657567"/>
                  </a:lnTo>
                  <a:lnTo>
                    <a:pt x="1899069" y="668997"/>
                  </a:lnTo>
                  <a:lnTo>
                    <a:pt x="1904441" y="681697"/>
                  </a:lnTo>
                  <a:lnTo>
                    <a:pt x="1907806" y="689317"/>
                  </a:lnTo>
                  <a:lnTo>
                    <a:pt x="1913699" y="705827"/>
                  </a:lnTo>
                  <a:lnTo>
                    <a:pt x="1916277" y="714717"/>
                  </a:lnTo>
                  <a:lnTo>
                    <a:pt x="1919541" y="728687"/>
                  </a:lnTo>
                  <a:lnTo>
                    <a:pt x="1920557" y="732497"/>
                  </a:lnTo>
                  <a:lnTo>
                    <a:pt x="1922297" y="741387"/>
                  </a:lnTo>
                  <a:lnTo>
                    <a:pt x="1922957" y="746467"/>
                  </a:lnTo>
                  <a:lnTo>
                    <a:pt x="1924202" y="755357"/>
                  </a:lnTo>
                  <a:lnTo>
                    <a:pt x="1924875" y="759167"/>
                  </a:lnTo>
                  <a:lnTo>
                    <a:pt x="1925332" y="764247"/>
                  </a:lnTo>
                  <a:lnTo>
                    <a:pt x="1925510" y="765517"/>
                  </a:lnTo>
                  <a:lnTo>
                    <a:pt x="1953958" y="765517"/>
                  </a:lnTo>
                  <a:lnTo>
                    <a:pt x="1968068" y="762977"/>
                  </a:lnTo>
                  <a:lnTo>
                    <a:pt x="1979587" y="755357"/>
                  </a:lnTo>
                  <a:lnTo>
                    <a:pt x="1987372" y="743927"/>
                  </a:lnTo>
                  <a:lnTo>
                    <a:pt x="1990217" y="729957"/>
                  </a:lnTo>
                  <a:lnTo>
                    <a:pt x="1990217" y="6334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925622" y="4892197"/>
              <a:ext cx="219697" cy="18695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421129" y="4096663"/>
              <a:ext cx="922019" cy="1741805"/>
            </a:xfrm>
            <a:custGeom>
              <a:avLst/>
              <a:gdLst/>
              <a:ahLst/>
              <a:cxnLst/>
              <a:rect l="l" t="t" r="r" b="b"/>
              <a:pathLst>
                <a:path w="922020" h="1741804">
                  <a:moveTo>
                    <a:pt x="625627" y="767638"/>
                  </a:moveTo>
                  <a:lnTo>
                    <a:pt x="603275" y="685901"/>
                  </a:lnTo>
                  <a:lnTo>
                    <a:pt x="578878" y="596150"/>
                  </a:lnTo>
                  <a:lnTo>
                    <a:pt x="552577" y="498843"/>
                  </a:lnTo>
                  <a:lnTo>
                    <a:pt x="509816" y="339839"/>
                  </a:lnTo>
                  <a:lnTo>
                    <a:pt x="463499" y="166636"/>
                  </a:lnTo>
                  <a:lnTo>
                    <a:pt x="447344" y="106032"/>
                  </a:lnTo>
                  <a:lnTo>
                    <a:pt x="427456" y="62445"/>
                  </a:lnTo>
                  <a:lnTo>
                    <a:pt x="395249" y="28651"/>
                  </a:lnTo>
                  <a:lnTo>
                    <a:pt x="353872" y="7035"/>
                  </a:lnTo>
                  <a:lnTo>
                    <a:pt x="306438" y="0"/>
                  </a:lnTo>
                  <a:lnTo>
                    <a:pt x="37604" y="4610"/>
                  </a:lnTo>
                  <a:lnTo>
                    <a:pt x="22783" y="7861"/>
                  </a:lnTo>
                  <a:lnTo>
                    <a:pt x="10756" y="16256"/>
                  </a:lnTo>
                  <a:lnTo>
                    <a:pt x="2755" y="28524"/>
                  </a:lnTo>
                  <a:lnTo>
                    <a:pt x="0" y="43408"/>
                  </a:lnTo>
                  <a:lnTo>
                    <a:pt x="876" y="50888"/>
                  </a:lnTo>
                  <a:lnTo>
                    <a:pt x="31445" y="80403"/>
                  </a:lnTo>
                  <a:lnTo>
                    <a:pt x="38938" y="80886"/>
                  </a:lnTo>
                  <a:lnTo>
                    <a:pt x="308927" y="76263"/>
                  </a:lnTo>
                  <a:lnTo>
                    <a:pt x="330669" y="79870"/>
                  </a:lnTo>
                  <a:lnTo>
                    <a:pt x="349580" y="89992"/>
                  </a:lnTo>
                  <a:lnTo>
                    <a:pt x="364274" y="105587"/>
                  </a:lnTo>
                  <a:lnTo>
                    <a:pt x="373354" y="125603"/>
                  </a:lnTo>
                  <a:lnTo>
                    <a:pt x="428536" y="332155"/>
                  </a:lnTo>
                  <a:lnTo>
                    <a:pt x="470408" y="487997"/>
                  </a:lnTo>
                  <a:lnTo>
                    <a:pt x="499770" y="596734"/>
                  </a:lnTo>
                  <a:lnTo>
                    <a:pt x="541439" y="749960"/>
                  </a:lnTo>
                  <a:lnTo>
                    <a:pt x="553135" y="792619"/>
                  </a:lnTo>
                  <a:lnTo>
                    <a:pt x="625627" y="767638"/>
                  </a:lnTo>
                  <a:close/>
                </a:path>
                <a:path w="922020" h="1741804">
                  <a:moveTo>
                    <a:pt x="921499" y="1509280"/>
                  </a:moveTo>
                  <a:lnTo>
                    <a:pt x="916749" y="1462481"/>
                  </a:lnTo>
                  <a:lnTo>
                    <a:pt x="903135" y="1418882"/>
                  </a:lnTo>
                  <a:lnTo>
                    <a:pt x="881608" y="1379397"/>
                  </a:lnTo>
                  <a:lnTo>
                    <a:pt x="855916" y="1348371"/>
                  </a:lnTo>
                  <a:lnTo>
                    <a:pt x="853109" y="1344980"/>
                  </a:lnTo>
                  <a:lnTo>
                    <a:pt x="849706" y="1342186"/>
                  </a:lnTo>
                  <a:lnTo>
                    <a:pt x="849706" y="1509280"/>
                  </a:lnTo>
                  <a:lnTo>
                    <a:pt x="843927" y="1552003"/>
                  </a:lnTo>
                  <a:lnTo>
                    <a:pt x="827620" y="1590433"/>
                  </a:lnTo>
                  <a:lnTo>
                    <a:pt x="802360" y="1623009"/>
                  </a:lnTo>
                  <a:lnTo>
                    <a:pt x="769670" y="1648193"/>
                  </a:lnTo>
                  <a:lnTo>
                    <a:pt x="731126" y="1664436"/>
                  </a:lnTo>
                  <a:lnTo>
                    <a:pt x="688263" y="1670189"/>
                  </a:lnTo>
                  <a:lnTo>
                    <a:pt x="645388" y="1664436"/>
                  </a:lnTo>
                  <a:lnTo>
                    <a:pt x="606831" y="1648193"/>
                  </a:lnTo>
                  <a:lnTo>
                    <a:pt x="574154" y="1623009"/>
                  </a:lnTo>
                  <a:lnTo>
                    <a:pt x="548894" y="1590433"/>
                  </a:lnTo>
                  <a:lnTo>
                    <a:pt x="532587" y="1552003"/>
                  </a:lnTo>
                  <a:lnTo>
                    <a:pt x="526808" y="1509280"/>
                  </a:lnTo>
                  <a:lnTo>
                    <a:pt x="532587" y="1466545"/>
                  </a:lnTo>
                  <a:lnTo>
                    <a:pt x="548894" y="1428127"/>
                  </a:lnTo>
                  <a:lnTo>
                    <a:pt x="574154" y="1395552"/>
                  </a:lnTo>
                  <a:lnTo>
                    <a:pt x="606831" y="1370368"/>
                  </a:lnTo>
                  <a:lnTo>
                    <a:pt x="645388" y="1354124"/>
                  </a:lnTo>
                  <a:lnTo>
                    <a:pt x="688263" y="1348371"/>
                  </a:lnTo>
                  <a:lnTo>
                    <a:pt x="731126" y="1354124"/>
                  </a:lnTo>
                  <a:lnTo>
                    <a:pt x="769670" y="1370368"/>
                  </a:lnTo>
                  <a:lnTo>
                    <a:pt x="802360" y="1395552"/>
                  </a:lnTo>
                  <a:lnTo>
                    <a:pt x="827620" y="1428127"/>
                  </a:lnTo>
                  <a:lnTo>
                    <a:pt x="843927" y="1466545"/>
                  </a:lnTo>
                  <a:lnTo>
                    <a:pt x="849706" y="1509280"/>
                  </a:lnTo>
                  <a:lnTo>
                    <a:pt x="849706" y="1342186"/>
                  </a:lnTo>
                  <a:lnTo>
                    <a:pt x="818578" y="1316570"/>
                  </a:lnTo>
                  <a:lnTo>
                    <a:pt x="778954" y="1295120"/>
                  </a:lnTo>
                  <a:lnTo>
                    <a:pt x="735203" y="1281557"/>
                  </a:lnTo>
                  <a:lnTo>
                    <a:pt x="688263" y="1276819"/>
                  </a:lnTo>
                  <a:lnTo>
                    <a:pt x="641311" y="1281557"/>
                  </a:lnTo>
                  <a:lnTo>
                    <a:pt x="597560" y="1295120"/>
                  </a:lnTo>
                  <a:lnTo>
                    <a:pt x="557949" y="1316570"/>
                  </a:lnTo>
                  <a:lnTo>
                    <a:pt x="523417" y="1344980"/>
                  </a:lnTo>
                  <a:lnTo>
                    <a:pt x="494919" y="1379397"/>
                  </a:lnTo>
                  <a:lnTo>
                    <a:pt x="473379" y="1418882"/>
                  </a:lnTo>
                  <a:lnTo>
                    <a:pt x="459778" y="1462481"/>
                  </a:lnTo>
                  <a:lnTo>
                    <a:pt x="455028" y="1509280"/>
                  </a:lnTo>
                  <a:lnTo>
                    <a:pt x="459778" y="1556067"/>
                  </a:lnTo>
                  <a:lnTo>
                    <a:pt x="473379" y="1599679"/>
                  </a:lnTo>
                  <a:lnTo>
                    <a:pt x="494919" y="1639163"/>
                  </a:lnTo>
                  <a:lnTo>
                    <a:pt x="523417" y="1673580"/>
                  </a:lnTo>
                  <a:lnTo>
                    <a:pt x="557949" y="1701990"/>
                  </a:lnTo>
                  <a:lnTo>
                    <a:pt x="597560" y="1723440"/>
                  </a:lnTo>
                  <a:lnTo>
                    <a:pt x="641311" y="1737004"/>
                  </a:lnTo>
                  <a:lnTo>
                    <a:pt x="688263" y="1741741"/>
                  </a:lnTo>
                  <a:lnTo>
                    <a:pt x="735203" y="1737004"/>
                  </a:lnTo>
                  <a:lnTo>
                    <a:pt x="778954" y="1723440"/>
                  </a:lnTo>
                  <a:lnTo>
                    <a:pt x="818578" y="1701990"/>
                  </a:lnTo>
                  <a:lnTo>
                    <a:pt x="853109" y="1673580"/>
                  </a:lnTo>
                  <a:lnTo>
                    <a:pt x="855916" y="1670189"/>
                  </a:lnTo>
                  <a:lnTo>
                    <a:pt x="881608" y="1639163"/>
                  </a:lnTo>
                  <a:lnTo>
                    <a:pt x="903135" y="1599679"/>
                  </a:lnTo>
                  <a:lnTo>
                    <a:pt x="916749" y="1556067"/>
                  </a:lnTo>
                  <a:lnTo>
                    <a:pt x="921499" y="1509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56769" y="3455552"/>
              <a:ext cx="2395084" cy="239508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4620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36AEC8"/>
                </a:solidFill>
              </a:rPr>
              <a:t>D</a:t>
            </a:r>
            <a:r>
              <a:rPr sz="6400" spc="-85" dirty="0">
                <a:solidFill>
                  <a:srgbClr val="36AEC8"/>
                </a:solidFill>
              </a:rPr>
              <a:t>E</a:t>
            </a:r>
            <a:r>
              <a:rPr sz="6400" spc="505" dirty="0">
                <a:solidFill>
                  <a:srgbClr val="36AEC8"/>
                </a:solidFill>
              </a:rPr>
              <a:t>S</a:t>
            </a:r>
            <a:r>
              <a:rPr sz="6400" spc="670" dirty="0">
                <a:solidFill>
                  <a:srgbClr val="36AEC8"/>
                </a:solidFill>
              </a:rPr>
              <a:t>C</a:t>
            </a:r>
            <a:r>
              <a:rPr sz="6400" spc="434" dirty="0">
                <a:solidFill>
                  <a:srgbClr val="36AEC8"/>
                </a:solidFill>
              </a:rPr>
              <a:t>R</a:t>
            </a:r>
            <a:r>
              <a:rPr sz="6400" spc="670" dirty="0">
                <a:solidFill>
                  <a:srgbClr val="36AEC8"/>
                </a:solidFill>
              </a:rPr>
              <a:t>I</a:t>
            </a:r>
            <a:r>
              <a:rPr sz="6400" spc="465" dirty="0">
                <a:solidFill>
                  <a:srgbClr val="36AEC8"/>
                </a:solidFill>
              </a:rPr>
              <a:t>P</a:t>
            </a:r>
            <a:r>
              <a:rPr sz="6400" spc="380" dirty="0">
                <a:solidFill>
                  <a:srgbClr val="36AEC8"/>
                </a:solidFill>
              </a:rPr>
              <a:t>T</a:t>
            </a:r>
            <a:r>
              <a:rPr sz="6400" spc="670" dirty="0">
                <a:solidFill>
                  <a:srgbClr val="36AEC8"/>
                </a:solidFill>
              </a:rPr>
              <a:t>I</a:t>
            </a:r>
            <a:r>
              <a:rPr sz="6400" spc="1105" dirty="0">
                <a:solidFill>
                  <a:srgbClr val="36AEC8"/>
                </a:solidFill>
              </a:rPr>
              <a:t>O</a:t>
            </a:r>
            <a:r>
              <a:rPr sz="6400" spc="660" dirty="0">
                <a:solidFill>
                  <a:srgbClr val="36AEC8"/>
                </a:solidFill>
              </a:rPr>
              <a:t>N</a:t>
            </a:r>
            <a:r>
              <a:rPr sz="6400" dirty="0">
                <a:solidFill>
                  <a:srgbClr val="36AEC8"/>
                </a:solidFill>
              </a:rPr>
              <a:t>	</a:t>
            </a:r>
            <a:r>
              <a:rPr sz="6400" spc="575" dirty="0">
                <a:solidFill>
                  <a:srgbClr val="36AEC8"/>
                </a:solidFill>
              </a:rPr>
              <a:t>D</a:t>
            </a:r>
            <a:r>
              <a:rPr sz="6400" spc="135" dirty="0">
                <a:solidFill>
                  <a:srgbClr val="36AEC8"/>
                </a:solidFill>
              </a:rPr>
              <a:t>U</a:t>
            </a:r>
            <a:r>
              <a:rPr sz="6400" dirty="0">
                <a:solidFill>
                  <a:srgbClr val="36AEC8"/>
                </a:solidFill>
              </a:rPr>
              <a:t>	</a:t>
            </a:r>
            <a:r>
              <a:rPr sz="6400" spc="505" dirty="0">
                <a:solidFill>
                  <a:srgbClr val="36AEC8"/>
                </a:solidFill>
              </a:rPr>
              <a:t>S</a:t>
            </a:r>
            <a:r>
              <a:rPr sz="6400" spc="-85" dirty="0">
                <a:solidFill>
                  <a:srgbClr val="36AEC8"/>
                </a:solidFill>
              </a:rPr>
              <a:t>E</a:t>
            </a:r>
            <a:r>
              <a:rPr sz="6400" spc="434" dirty="0">
                <a:solidFill>
                  <a:srgbClr val="36AEC8"/>
                </a:solidFill>
              </a:rPr>
              <a:t>R</a:t>
            </a:r>
            <a:r>
              <a:rPr sz="6400" spc="1220" dirty="0">
                <a:solidFill>
                  <a:srgbClr val="36AEC8"/>
                </a:solidFill>
              </a:rPr>
              <a:t>V</a:t>
            </a:r>
            <a:r>
              <a:rPr sz="6400" spc="670" dirty="0">
                <a:solidFill>
                  <a:srgbClr val="36AEC8"/>
                </a:solidFill>
              </a:rPr>
              <a:t>IC</a:t>
            </a:r>
            <a:r>
              <a:rPr sz="6400" spc="-560" dirty="0">
                <a:solidFill>
                  <a:srgbClr val="36AEC8"/>
                </a:solidFill>
              </a:rPr>
              <a:t>E</a:t>
            </a:r>
            <a:endParaRPr sz="6400" dirty="0"/>
          </a:p>
        </p:txBody>
      </p:sp>
      <p:sp>
        <p:nvSpPr>
          <p:cNvPr id="33" name="object 33"/>
          <p:cNvSpPr txBox="1"/>
          <p:nvPr/>
        </p:nvSpPr>
        <p:spPr>
          <a:xfrm>
            <a:off x="12385323" y="5833566"/>
            <a:ext cx="465455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50" dirty="0">
                <a:solidFill>
                  <a:srgbClr val="FFFFFF"/>
                </a:solidFill>
                <a:latin typeface="Arial"/>
                <a:cs typeface="Arial"/>
              </a:rPr>
              <a:t>Approvisionnement</a:t>
            </a:r>
            <a:r>
              <a:rPr sz="34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90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09080" y="9170730"/>
            <a:ext cx="3234919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75" dirty="0">
                <a:solidFill>
                  <a:srgbClr val="FFFFFF"/>
                </a:solidFill>
                <a:latin typeface="Arial"/>
                <a:cs typeface="Arial"/>
              </a:rPr>
              <a:t>Professionnels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594146" y="9170730"/>
            <a:ext cx="1859914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04" dirty="0">
                <a:solidFill>
                  <a:srgbClr val="FFFFFF"/>
                </a:solidFill>
                <a:latin typeface="Arial"/>
                <a:cs typeface="Arial"/>
              </a:rPr>
              <a:t>Particuliers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17417" y="8676366"/>
            <a:ext cx="585470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03120" algn="l"/>
                <a:tab pos="2884170" algn="l"/>
                <a:tab pos="3593465" algn="l"/>
              </a:tabLst>
            </a:pP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M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	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	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50" spc="-7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08335" y="2808629"/>
            <a:ext cx="12863830" cy="55041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1322070" algn="r">
              <a:lnSpc>
                <a:spcPts val="8620"/>
              </a:lnSpc>
              <a:spcBef>
                <a:spcPts val="400"/>
              </a:spcBef>
            </a:pP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français</a:t>
            </a:r>
            <a:r>
              <a:rPr sz="7200" b="1" spc="-48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70" dirty="0">
                <a:solidFill>
                  <a:srgbClr val="FFFFFF"/>
                </a:solidFill>
                <a:latin typeface="Arial"/>
                <a:cs typeface="Arial"/>
              </a:rPr>
              <a:t>propreté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84" dirty="0">
                <a:solidFill>
                  <a:srgbClr val="FFFFFF"/>
                </a:solidFill>
                <a:latin typeface="Arial"/>
                <a:cs typeface="Arial"/>
              </a:rPr>
              <a:t>représentait,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25" dirty="0">
                <a:solidFill>
                  <a:srgbClr val="FFFFFF"/>
                </a:solidFill>
                <a:latin typeface="Arial"/>
                <a:cs typeface="Arial"/>
              </a:rPr>
              <a:t>France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1215" dirty="0">
                <a:solidFill>
                  <a:srgbClr val="FFFFFF"/>
                </a:solidFill>
                <a:latin typeface="Arial"/>
                <a:cs typeface="Arial"/>
              </a:rPr>
              <a:t>2020,</a:t>
            </a:r>
            <a:r>
              <a:rPr sz="7200" b="1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15" dirty="0">
                <a:solidFill>
                  <a:srgbClr val="FFFFFF"/>
                </a:solidFill>
                <a:latin typeface="Arial"/>
                <a:cs typeface="Arial"/>
              </a:rPr>
              <a:t>chiffre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0" dirty="0">
                <a:solidFill>
                  <a:srgbClr val="FFFFFF"/>
                </a:solidFill>
                <a:latin typeface="Arial"/>
                <a:cs typeface="Arial"/>
              </a:rPr>
              <a:t>d’affaires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</a:t>
            </a:r>
            <a:r>
              <a:rPr sz="7200" b="1" spc="-6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-5" dirty="0">
                <a:solidFill>
                  <a:srgbClr val="FFFFFF"/>
                </a:solidFill>
                <a:latin typeface="Arial"/>
                <a:cs typeface="Arial"/>
              </a:rPr>
              <a:t>16 </a:t>
            </a:r>
            <a:r>
              <a:rPr sz="7200" b="1" spc="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milliards</a:t>
            </a:r>
            <a:r>
              <a:rPr sz="72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40" dirty="0">
                <a:solidFill>
                  <a:srgbClr val="FFFFFF"/>
                </a:solidFill>
                <a:latin typeface="Arial"/>
                <a:cs typeface="Arial"/>
              </a:rPr>
              <a:t>d’euros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662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680074"/>
              <a:ext cx="1190625" cy="1190625"/>
            </a:xfrm>
            <a:custGeom>
              <a:avLst/>
              <a:gdLst/>
              <a:ahLst/>
              <a:cxnLst/>
              <a:rect l="l" t="t" r="r" b="b"/>
              <a:pathLst>
                <a:path w="1190625" h="1190625">
                  <a:moveTo>
                    <a:pt x="326466" y="883373"/>
                  </a:moveTo>
                  <a:lnTo>
                    <a:pt x="322097" y="857935"/>
                  </a:lnTo>
                  <a:lnTo>
                    <a:pt x="310032" y="836155"/>
                  </a:lnTo>
                  <a:lnTo>
                    <a:pt x="291769" y="819454"/>
                  </a:lnTo>
                  <a:lnTo>
                    <a:pt x="268846" y="809256"/>
                  </a:lnTo>
                  <a:lnTo>
                    <a:pt x="268846" y="768146"/>
                  </a:lnTo>
                  <a:lnTo>
                    <a:pt x="230441" y="768146"/>
                  </a:lnTo>
                  <a:lnTo>
                    <a:pt x="230441" y="809256"/>
                  </a:lnTo>
                  <a:lnTo>
                    <a:pt x="207518" y="819454"/>
                  </a:lnTo>
                  <a:lnTo>
                    <a:pt x="189255" y="836155"/>
                  </a:lnTo>
                  <a:lnTo>
                    <a:pt x="177190" y="857935"/>
                  </a:lnTo>
                  <a:lnTo>
                    <a:pt x="172834" y="883373"/>
                  </a:lnTo>
                  <a:lnTo>
                    <a:pt x="178879" y="913244"/>
                  </a:lnTo>
                  <a:lnTo>
                    <a:pt x="195351" y="937666"/>
                  </a:lnTo>
                  <a:lnTo>
                    <a:pt x="219760" y="954138"/>
                  </a:lnTo>
                  <a:lnTo>
                    <a:pt x="264566" y="963206"/>
                  </a:lnTo>
                  <a:lnTo>
                    <a:pt x="276783" y="971448"/>
                  </a:lnTo>
                  <a:lnTo>
                    <a:pt x="285026" y="983665"/>
                  </a:lnTo>
                  <a:lnTo>
                    <a:pt x="288048" y="998588"/>
                  </a:lnTo>
                  <a:lnTo>
                    <a:pt x="285026" y="1013510"/>
                  </a:lnTo>
                  <a:lnTo>
                    <a:pt x="276783" y="1025728"/>
                  </a:lnTo>
                  <a:lnTo>
                    <a:pt x="264566" y="1033970"/>
                  </a:lnTo>
                  <a:lnTo>
                    <a:pt x="249643" y="1036993"/>
                  </a:lnTo>
                  <a:lnTo>
                    <a:pt x="234721" y="1033970"/>
                  </a:lnTo>
                  <a:lnTo>
                    <a:pt x="222504" y="1025728"/>
                  </a:lnTo>
                  <a:lnTo>
                    <a:pt x="214261" y="1013510"/>
                  </a:lnTo>
                  <a:lnTo>
                    <a:pt x="211239" y="998588"/>
                  </a:lnTo>
                  <a:lnTo>
                    <a:pt x="172834" y="998588"/>
                  </a:lnTo>
                  <a:lnTo>
                    <a:pt x="177190" y="1024026"/>
                  </a:lnTo>
                  <a:lnTo>
                    <a:pt x="189255" y="1045806"/>
                  </a:lnTo>
                  <a:lnTo>
                    <a:pt x="207518" y="1062507"/>
                  </a:lnTo>
                  <a:lnTo>
                    <a:pt x="230441" y="1072705"/>
                  </a:lnTo>
                  <a:lnTo>
                    <a:pt x="230441" y="1113815"/>
                  </a:lnTo>
                  <a:lnTo>
                    <a:pt x="268846" y="1113815"/>
                  </a:lnTo>
                  <a:lnTo>
                    <a:pt x="268846" y="1072705"/>
                  </a:lnTo>
                  <a:lnTo>
                    <a:pt x="291769" y="1062507"/>
                  </a:lnTo>
                  <a:lnTo>
                    <a:pt x="310032" y="1045806"/>
                  </a:lnTo>
                  <a:lnTo>
                    <a:pt x="322097" y="1024026"/>
                  </a:lnTo>
                  <a:lnTo>
                    <a:pt x="326466" y="998588"/>
                  </a:lnTo>
                  <a:lnTo>
                    <a:pt x="320421" y="968705"/>
                  </a:lnTo>
                  <a:lnTo>
                    <a:pt x="303949" y="944283"/>
                  </a:lnTo>
                  <a:lnTo>
                    <a:pt x="279527" y="927811"/>
                  </a:lnTo>
                  <a:lnTo>
                    <a:pt x="234721" y="918743"/>
                  </a:lnTo>
                  <a:lnTo>
                    <a:pt x="222504" y="910501"/>
                  </a:lnTo>
                  <a:lnTo>
                    <a:pt x="214261" y="898296"/>
                  </a:lnTo>
                  <a:lnTo>
                    <a:pt x="211239" y="883373"/>
                  </a:lnTo>
                  <a:lnTo>
                    <a:pt x="214261" y="868438"/>
                  </a:lnTo>
                  <a:lnTo>
                    <a:pt x="222504" y="856234"/>
                  </a:lnTo>
                  <a:lnTo>
                    <a:pt x="234721" y="847991"/>
                  </a:lnTo>
                  <a:lnTo>
                    <a:pt x="249643" y="844956"/>
                  </a:lnTo>
                  <a:lnTo>
                    <a:pt x="264566" y="847991"/>
                  </a:lnTo>
                  <a:lnTo>
                    <a:pt x="276783" y="856234"/>
                  </a:lnTo>
                  <a:lnTo>
                    <a:pt x="285026" y="868438"/>
                  </a:lnTo>
                  <a:lnTo>
                    <a:pt x="288048" y="883373"/>
                  </a:lnTo>
                  <a:lnTo>
                    <a:pt x="326466" y="883373"/>
                  </a:lnTo>
                  <a:close/>
                </a:path>
                <a:path w="1190625" h="1190625">
                  <a:moveTo>
                    <a:pt x="1190625" y="0"/>
                  </a:moveTo>
                  <a:lnTo>
                    <a:pt x="806551" y="0"/>
                  </a:lnTo>
                  <a:lnTo>
                    <a:pt x="806551" y="115227"/>
                  </a:lnTo>
                  <a:lnTo>
                    <a:pt x="993635" y="115227"/>
                  </a:lnTo>
                  <a:lnTo>
                    <a:pt x="671906" y="434111"/>
                  </a:lnTo>
                  <a:lnTo>
                    <a:pt x="612698" y="377469"/>
                  </a:lnTo>
                  <a:lnTo>
                    <a:pt x="557733" y="324891"/>
                  </a:lnTo>
                  <a:lnTo>
                    <a:pt x="234645" y="619544"/>
                  </a:lnTo>
                  <a:lnTo>
                    <a:pt x="260527" y="647903"/>
                  </a:lnTo>
                  <a:lnTo>
                    <a:pt x="557123" y="377469"/>
                  </a:lnTo>
                  <a:lnTo>
                    <a:pt x="672350" y="487667"/>
                  </a:lnTo>
                  <a:lnTo>
                    <a:pt x="726401" y="434111"/>
                  </a:lnTo>
                  <a:lnTo>
                    <a:pt x="1086954" y="76809"/>
                  </a:lnTo>
                  <a:lnTo>
                    <a:pt x="844956" y="76809"/>
                  </a:lnTo>
                  <a:lnTo>
                    <a:pt x="844956" y="38404"/>
                  </a:lnTo>
                  <a:lnTo>
                    <a:pt x="1152220" y="38404"/>
                  </a:lnTo>
                  <a:lnTo>
                    <a:pt x="1152220" y="345668"/>
                  </a:lnTo>
                  <a:lnTo>
                    <a:pt x="1113802" y="345668"/>
                  </a:lnTo>
                  <a:lnTo>
                    <a:pt x="1113802" y="195262"/>
                  </a:lnTo>
                  <a:lnTo>
                    <a:pt x="1113802" y="101714"/>
                  </a:lnTo>
                  <a:lnTo>
                    <a:pt x="998588" y="218351"/>
                  </a:lnTo>
                  <a:lnTo>
                    <a:pt x="998588" y="272973"/>
                  </a:lnTo>
                  <a:lnTo>
                    <a:pt x="998588" y="1152220"/>
                  </a:lnTo>
                  <a:lnTo>
                    <a:pt x="921778" y="1152220"/>
                  </a:lnTo>
                  <a:lnTo>
                    <a:pt x="921778" y="389623"/>
                  </a:lnTo>
                  <a:lnTo>
                    <a:pt x="921778" y="350761"/>
                  </a:lnTo>
                  <a:lnTo>
                    <a:pt x="998588" y="272973"/>
                  </a:lnTo>
                  <a:lnTo>
                    <a:pt x="998588" y="218351"/>
                  </a:lnTo>
                  <a:lnTo>
                    <a:pt x="883361" y="334987"/>
                  </a:lnTo>
                  <a:lnTo>
                    <a:pt x="883361" y="389623"/>
                  </a:lnTo>
                  <a:lnTo>
                    <a:pt x="883361" y="1152220"/>
                  </a:lnTo>
                  <a:lnTo>
                    <a:pt x="806551" y="1152220"/>
                  </a:lnTo>
                  <a:lnTo>
                    <a:pt x="806551" y="506272"/>
                  </a:lnTo>
                  <a:lnTo>
                    <a:pt x="806551" y="467410"/>
                  </a:lnTo>
                  <a:lnTo>
                    <a:pt x="883361" y="389623"/>
                  </a:lnTo>
                  <a:lnTo>
                    <a:pt x="883361" y="334987"/>
                  </a:lnTo>
                  <a:lnTo>
                    <a:pt x="768146" y="451612"/>
                  </a:lnTo>
                  <a:lnTo>
                    <a:pt x="768146" y="506272"/>
                  </a:lnTo>
                  <a:lnTo>
                    <a:pt x="768146" y="1152220"/>
                  </a:lnTo>
                  <a:lnTo>
                    <a:pt x="691324" y="1152220"/>
                  </a:lnTo>
                  <a:lnTo>
                    <a:pt x="691400" y="583907"/>
                  </a:lnTo>
                  <a:lnTo>
                    <a:pt x="726249" y="548652"/>
                  </a:lnTo>
                  <a:lnTo>
                    <a:pt x="768146" y="506272"/>
                  </a:lnTo>
                  <a:lnTo>
                    <a:pt x="768146" y="451612"/>
                  </a:lnTo>
                  <a:lnTo>
                    <a:pt x="672274" y="548652"/>
                  </a:lnTo>
                  <a:lnTo>
                    <a:pt x="652919" y="528675"/>
                  </a:lnTo>
                  <a:lnTo>
                    <a:pt x="652919" y="583907"/>
                  </a:lnTo>
                  <a:lnTo>
                    <a:pt x="652919" y="1152220"/>
                  </a:lnTo>
                  <a:lnTo>
                    <a:pt x="576110" y="1152220"/>
                  </a:lnTo>
                  <a:lnTo>
                    <a:pt x="576110" y="504621"/>
                  </a:lnTo>
                  <a:lnTo>
                    <a:pt x="652919" y="583907"/>
                  </a:lnTo>
                  <a:lnTo>
                    <a:pt x="652919" y="528675"/>
                  </a:lnTo>
                  <a:lnTo>
                    <a:pt x="629615" y="504621"/>
                  </a:lnTo>
                  <a:lnTo>
                    <a:pt x="622490" y="497268"/>
                  </a:lnTo>
                  <a:lnTo>
                    <a:pt x="556006" y="428637"/>
                  </a:lnTo>
                  <a:lnTo>
                    <a:pt x="537705" y="445325"/>
                  </a:lnTo>
                  <a:lnTo>
                    <a:pt x="537705" y="497268"/>
                  </a:lnTo>
                  <a:lnTo>
                    <a:pt x="537705" y="1152220"/>
                  </a:lnTo>
                  <a:lnTo>
                    <a:pt x="382117" y="1152220"/>
                  </a:lnTo>
                  <a:lnTo>
                    <a:pt x="421271" y="1121829"/>
                  </a:lnTo>
                  <a:lnTo>
                    <a:pt x="453694" y="1084402"/>
                  </a:lnTo>
                  <a:lnTo>
                    <a:pt x="478269" y="1041044"/>
                  </a:lnTo>
                  <a:lnTo>
                    <a:pt x="493852" y="992873"/>
                  </a:lnTo>
                  <a:lnTo>
                    <a:pt x="499287" y="940981"/>
                  </a:lnTo>
                  <a:lnTo>
                    <a:pt x="494652" y="892949"/>
                  </a:lnTo>
                  <a:lnTo>
                    <a:pt x="481304" y="848017"/>
                  </a:lnTo>
                  <a:lnTo>
                    <a:pt x="460883" y="808469"/>
                  </a:lnTo>
                  <a:lnTo>
                    <a:pt x="460883" y="940981"/>
                  </a:lnTo>
                  <a:lnTo>
                    <a:pt x="455295" y="989355"/>
                  </a:lnTo>
                  <a:lnTo>
                    <a:pt x="439381" y="1033805"/>
                  </a:lnTo>
                  <a:lnTo>
                    <a:pt x="414426" y="1073023"/>
                  </a:lnTo>
                  <a:lnTo>
                    <a:pt x="381698" y="1105763"/>
                  </a:lnTo>
                  <a:lnTo>
                    <a:pt x="342468" y="1130719"/>
                  </a:lnTo>
                  <a:lnTo>
                    <a:pt x="298030" y="1146632"/>
                  </a:lnTo>
                  <a:lnTo>
                    <a:pt x="249643" y="1152220"/>
                  </a:lnTo>
                  <a:lnTo>
                    <a:pt x="201256" y="1146632"/>
                  </a:lnTo>
                  <a:lnTo>
                    <a:pt x="156819" y="1130719"/>
                  </a:lnTo>
                  <a:lnTo>
                    <a:pt x="117602" y="1105763"/>
                  </a:lnTo>
                  <a:lnTo>
                    <a:pt x="84861" y="1073023"/>
                  </a:lnTo>
                  <a:lnTo>
                    <a:pt x="59905" y="1033805"/>
                  </a:lnTo>
                  <a:lnTo>
                    <a:pt x="43992" y="989355"/>
                  </a:lnTo>
                  <a:lnTo>
                    <a:pt x="38404" y="940981"/>
                  </a:lnTo>
                  <a:lnTo>
                    <a:pt x="43992" y="892594"/>
                  </a:lnTo>
                  <a:lnTo>
                    <a:pt x="59905" y="848156"/>
                  </a:lnTo>
                  <a:lnTo>
                    <a:pt x="84861" y="808926"/>
                  </a:lnTo>
                  <a:lnTo>
                    <a:pt x="117602" y="776198"/>
                  </a:lnTo>
                  <a:lnTo>
                    <a:pt x="156819" y="751243"/>
                  </a:lnTo>
                  <a:lnTo>
                    <a:pt x="201256" y="735330"/>
                  </a:lnTo>
                  <a:lnTo>
                    <a:pt x="249643" y="729742"/>
                  </a:lnTo>
                  <a:lnTo>
                    <a:pt x="298030" y="735330"/>
                  </a:lnTo>
                  <a:lnTo>
                    <a:pt x="342468" y="751243"/>
                  </a:lnTo>
                  <a:lnTo>
                    <a:pt x="381698" y="776198"/>
                  </a:lnTo>
                  <a:lnTo>
                    <a:pt x="414426" y="808926"/>
                  </a:lnTo>
                  <a:lnTo>
                    <a:pt x="439381" y="848156"/>
                  </a:lnTo>
                  <a:lnTo>
                    <a:pt x="455295" y="892594"/>
                  </a:lnTo>
                  <a:lnTo>
                    <a:pt x="460883" y="940981"/>
                  </a:lnTo>
                  <a:lnTo>
                    <a:pt x="460883" y="808469"/>
                  </a:lnTo>
                  <a:lnTo>
                    <a:pt x="460159" y="807059"/>
                  </a:lnTo>
                  <a:lnTo>
                    <a:pt x="432066" y="770928"/>
                  </a:lnTo>
                  <a:lnTo>
                    <a:pt x="397941" y="740524"/>
                  </a:lnTo>
                  <a:lnTo>
                    <a:pt x="380149" y="729742"/>
                  </a:lnTo>
                  <a:lnTo>
                    <a:pt x="358635" y="716699"/>
                  </a:lnTo>
                  <a:lnTo>
                    <a:pt x="315061" y="700328"/>
                  </a:lnTo>
                  <a:lnTo>
                    <a:pt x="323938" y="692226"/>
                  </a:lnTo>
                  <a:lnTo>
                    <a:pt x="537705" y="497268"/>
                  </a:lnTo>
                  <a:lnTo>
                    <a:pt x="537705" y="445325"/>
                  </a:lnTo>
                  <a:lnTo>
                    <a:pt x="266903" y="692226"/>
                  </a:lnTo>
                  <a:lnTo>
                    <a:pt x="261200" y="691857"/>
                  </a:lnTo>
                  <a:lnTo>
                    <a:pt x="255498" y="691337"/>
                  </a:lnTo>
                  <a:lnTo>
                    <a:pt x="249643" y="691337"/>
                  </a:lnTo>
                  <a:lnTo>
                    <a:pt x="204825" y="695363"/>
                  </a:lnTo>
                  <a:lnTo>
                    <a:pt x="162623" y="706970"/>
                  </a:lnTo>
                  <a:lnTo>
                    <a:pt x="123748" y="725462"/>
                  </a:lnTo>
                  <a:lnTo>
                    <a:pt x="88900" y="750125"/>
                  </a:lnTo>
                  <a:lnTo>
                    <a:pt x="58788" y="780224"/>
                  </a:lnTo>
                  <a:lnTo>
                    <a:pt x="34137" y="815073"/>
                  </a:lnTo>
                  <a:lnTo>
                    <a:pt x="15646" y="853960"/>
                  </a:lnTo>
                  <a:lnTo>
                    <a:pt x="4025" y="896162"/>
                  </a:lnTo>
                  <a:lnTo>
                    <a:pt x="0" y="940981"/>
                  </a:lnTo>
                  <a:lnTo>
                    <a:pt x="4025" y="985799"/>
                  </a:lnTo>
                  <a:lnTo>
                    <a:pt x="15646" y="1028001"/>
                  </a:lnTo>
                  <a:lnTo>
                    <a:pt x="34137" y="1066876"/>
                  </a:lnTo>
                  <a:lnTo>
                    <a:pt x="58788" y="1101725"/>
                  </a:lnTo>
                  <a:lnTo>
                    <a:pt x="88900" y="1131836"/>
                  </a:lnTo>
                  <a:lnTo>
                    <a:pt x="123748" y="1156487"/>
                  </a:lnTo>
                  <a:lnTo>
                    <a:pt x="162623" y="1174978"/>
                  </a:lnTo>
                  <a:lnTo>
                    <a:pt x="204825" y="1186599"/>
                  </a:lnTo>
                  <a:lnTo>
                    <a:pt x="249643" y="1190625"/>
                  </a:lnTo>
                  <a:lnTo>
                    <a:pt x="1152220" y="1190625"/>
                  </a:lnTo>
                  <a:lnTo>
                    <a:pt x="1152220" y="1152220"/>
                  </a:lnTo>
                  <a:lnTo>
                    <a:pt x="1152220" y="422478"/>
                  </a:lnTo>
                  <a:lnTo>
                    <a:pt x="1113802" y="422478"/>
                  </a:lnTo>
                  <a:lnTo>
                    <a:pt x="1113802" y="1152220"/>
                  </a:lnTo>
                  <a:lnTo>
                    <a:pt x="1036993" y="1152220"/>
                  </a:lnTo>
                  <a:lnTo>
                    <a:pt x="1036993" y="272973"/>
                  </a:lnTo>
                  <a:lnTo>
                    <a:pt x="1036993" y="234124"/>
                  </a:lnTo>
                  <a:lnTo>
                    <a:pt x="1075397" y="195262"/>
                  </a:lnTo>
                  <a:lnTo>
                    <a:pt x="1075397" y="384073"/>
                  </a:lnTo>
                  <a:lnTo>
                    <a:pt x="1190625" y="384073"/>
                  </a:lnTo>
                  <a:lnTo>
                    <a:pt x="1190625" y="345668"/>
                  </a:lnTo>
                  <a:lnTo>
                    <a:pt x="1190625" y="38404"/>
                  </a:lnTo>
                  <a:lnTo>
                    <a:pt x="1190625" y="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7225888"/>
            <a:ext cx="9375140" cy="26816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40" dirty="0">
                <a:latin typeface="Arial"/>
                <a:cs typeface="Arial"/>
              </a:rPr>
              <a:t>secteur </a:t>
            </a:r>
            <a:r>
              <a:rPr sz="3400" spc="-225" dirty="0">
                <a:latin typeface="Arial"/>
                <a:cs typeface="Arial"/>
              </a:rPr>
              <a:t>privé </a:t>
            </a:r>
            <a:r>
              <a:rPr sz="3400" spc="-245" dirty="0">
                <a:latin typeface="Arial"/>
                <a:cs typeface="Arial"/>
              </a:rPr>
              <a:t>représente </a:t>
            </a:r>
            <a:r>
              <a:rPr sz="3400" spc="-400" dirty="0">
                <a:latin typeface="Arial"/>
                <a:cs typeface="Arial"/>
              </a:rPr>
              <a:t>82% </a:t>
            </a:r>
            <a:r>
              <a:rPr sz="3400" spc="-275" dirty="0">
                <a:latin typeface="Arial"/>
                <a:cs typeface="Arial"/>
              </a:rPr>
              <a:t>du marché, </a:t>
            </a:r>
            <a:r>
              <a:rPr sz="3400" spc="-195" dirty="0">
                <a:latin typeface="Arial"/>
                <a:cs typeface="Arial"/>
              </a:rPr>
              <a:t>contre </a:t>
            </a:r>
            <a:r>
              <a:rPr sz="3400" spc="-725" dirty="0">
                <a:latin typeface="Arial"/>
                <a:cs typeface="Arial"/>
              </a:rPr>
              <a:t>18%  </a:t>
            </a:r>
            <a:r>
              <a:rPr sz="3400" spc="-250" dirty="0">
                <a:latin typeface="Arial"/>
                <a:cs typeface="Arial"/>
              </a:rPr>
              <a:t>pour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170" dirty="0">
                <a:latin typeface="Arial"/>
                <a:cs typeface="Arial"/>
              </a:rPr>
              <a:t>public. </a:t>
            </a:r>
            <a:r>
              <a:rPr sz="3400" spc="-325" dirty="0">
                <a:latin typeface="Arial"/>
                <a:cs typeface="Arial"/>
              </a:rPr>
              <a:t>On </a:t>
            </a:r>
            <a:r>
              <a:rPr sz="3400" spc="-180" dirty="0">
                <a:latin typeface="Arial"/>
                <a:cs typeface="Arial"/>
              </a:rPr>
              <a:t>sait </a:t>
            </a:r>
            <a:r>
              <a:rPr sz="3400" spc="-270" dirty="0">
                <a:latin typeface="Arial"/>
                <a:cs typeface="Arial"/>
              </a:rPr>
              <a:t>que </a:t>
            </a:r>
            <a:r>
              <a:rPr sz="3400" spc="-175" dirty="0">
                <a:latin typeface="Arial"/>
                <a:cs typeface="Arial"/>
              </a:rPr>
              <a:t>l’entretien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75" dirty="0">
                <a:latin typeface="Arial"/>
                <a:cs typeface="Arial"/>
              </a:rPr>
              <a:t>bureaux  </a:t>
            </a:r>
            <a:r>
              <a:rPr sz="3400" spc="-245" dirty="0">
                <a:latin typeface="Arial"/>
                <a:cs typeface="Arial"/>
              </a:rPr>
              <a:t>représente </a:t>
            </a:r>
            <a:r>
              <a:rPr sz="3400" spc="-509" dirty="0">
                <a:latin typeface="Arial"/>
                <a:cs typeface="Arial"/>
              </a:rPr>
              <a:t>36%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125" dirty="0">
                <a:latin typeface="Arial"/>
                <a:cs typeface="Arial"/>
              </a:rPr>
              <a:t>chiffre </a:t>
            </a:r>
            <a:r>
              <a:rPr sz="3400" spc="-155" dirty="0">
                <a:latin typeface="Arial"/>
                <a:cs typeface="Arial"/>
              </a:rPr>
              <a:t>d’affaires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50" dirty="0">
                <a:latin typeface="Arial"/>
                <a:cs typeface="Arial"/>
              </a:rPr>
              <a:t>entreprises </a:t>
            </a:r>
            <a:r>
              <a:rPr sz="3400" spc="-275" dirty="0">
                <a:latin typeface="Arial"/>
                <a:cs typeface="Arial"/>
              </a:rPr>
              <a:t>du  </a:t>
            </a:r>
            <a:r>
              <a:rPr sz="3400" spc="-240" dirty="0">
                <a:latin typeface="Arial"/>
                <a:cs typeface="Arial"/>
              </a:rPr>
              <a:t>secteur, </a:t>
            </a:r>
            <a:r>
              <a:rPr sz="3400" spc="-285" dirty="0">
                <a:latin typeface="Arial"/>
                <a:cs typeface="Arial"/>
              </a:rPr>
              <a:t>suivi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185" dirty="0">
                <a:latin typeface="Arial"/>
                <a:cs typeface="Arial"/>
              </a:rPr>
              <a:t>celui </a:t>
            </a:r>
            <a:r>
              <a:rPr sz="3400" spc="-315" dirty="0">
                <a:latin typeface="Arial"/>
                <a:cs typeface="Arial"/>
              </a:rPr>
              <a:t>des immeubles </a:t>
            </a:r>
            <a:r>
              <a:rPr sz="3400" spc="-430" dirty="0">
                <a:latin typeface="Arial"/>
                <a:cs typeface="Arial"/>
              </a:rPr>
              <a:t>(21%),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00" dirty="0">
                <a:latin typeface="Arial"/>
                <a:cs typeface="Arial"/>
              </a:rPr>
              <a:t>l’industrie  </a:t>
            </a:r>
            <a:r>
              <a:rPr sz="3400" spc="-465" dirty="0">
                <a:latin typeface="Arial"/>
                <a:cs typeface="Arial"/>
              </a:rPr>
              <a:t>(12%)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315" dirty="0">
                <a:latin typeface="Arial"/>
                <a:cs typeface="Arial"/>
              </a:rPr>
              <a:t>des commerces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350" dirty="0">
                <a:latin typeface="Arial"/>
                <a:cs typeface="Arial"/>
              </a:rPr>
              <a:t>(9%).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9564" y="7899817"/>
            <a:ext cx="1410560" cy="1409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1862144" y="3546864"/>
            <a:ext cx="1541780" cy="1358900"/>
            <a:chOff x="11862144" y="3546864"/>
            <a:chExt cx="1541780" cy="1358900"/>
          </a:xfrm>
        </p:grpSpPr>
        <p:sp>
          <p:nvSpPr>
            <p:cNvPr id="12" name="object 12"/>
            <p:cNvSpPr/>
            <p:nvPr/>
          </p:nvSpPr>
          <p:spPr>
            <a:xfrm>
              <a:off x="13095468" y="4420648"/>
              <a:ext cx="154165" cy="1541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62143" y="3546868"/>
              <a:ext cx="1541780" cy="1358900"/>
            </a:xfrm>
            <a:custGeom>
              <a:avLst/>
              <a:gdLst/>
              <a:ahLst/>
              <a:cxnLst/>
              <a:rect l="l" t="t" r="r" b="b"/>
              <a:pathLst>
                <a:path w="1541780" h="1358900">
                  <a:moveTo>
                    <a:pt x="1387487" y="1079385"/>
                  </a:moveTo>
                  <a:lnTo>
                    <a:pt x="1336090" y="1079385"/>
                  </a:lnTo>
                  <a:lnTo>
                    <a:pt x="1336090" y="1130782"/>
                  </a:lnTo>
                  <a:lnTo>
                    <a:pt x="1387487" y="1130782"/>
                  </a:lnTo>
                  <a:lnTo>
                    <a:pt x="1387487" y="1079385"/>
                  </a:lnTo>
                  <a:close/>
                </a:path>
                <a:path w="1541780" h="1358900">
                  <a:moveTo>
                    <a:pt x="1541653" y="25400"/>
                  </a:moveTo>
                  <a:lnTo>
                    <a:pt x="1539633" y="12700"/>
                  </a:lnTo>
                  <a:lnTo>
                    <a:pt x="1534134" y="0"/>
                  </a:lnTo>
                  <a:lnTo>
                    <a:pt x="1486027" y="0"/>
                  </a:lnTo>
                  <a:lnTo>
                    <a:pt x="1486027" y="76200"/>
                  </a:lnTo>
                  <a:lnTo>
                    <a:pt x="1476578" y="114300"/>
                  </a:lnTo>
                  <a:lnTo>
                    <a:pt x="1461909" y="165100"/>
                  </a:lnTo>
                  <a:lnTo>
                    <a:pt x="1442377" y="203200"/>
                  </a:lnTo>
                  <a:lnTo>
                    <a:pt x="1418310" y="241300"/>
                  </a:lnTo>
                  <a:lnTo>
                    <a:pt x="1390078" y="279400"/>
                  </a:lnTo>
                  <a:lnTo>
                    <a:pt x="1358011" y="304800"/>
                  </a:lnTo>
                  <a:lnTo>
                    <a:pt x="1322476" y="342900"/>
                  </a:lnTo>
                  <a:lnTo>
                    <a:pt x="1283817" y="355600"/>
                  </a:lnTo>
                  <a:lnTo>
                    <a:pt x="1242364" y="381000"/>
                  </a:lnTo>
                  <a:lnTo>
                    <a:pt x="1198499" y="393700"/>
                  </a:lnTo>
                  <a:lnTo>
                    <a:pt x="1152537" y="406400"/>
                  </a:lnTo>
                  <a:lnTo>
                    <a:pt x="1052537" y="406400"/>
                  </a:lnTo>
                  <a:lnTo>
                    <a:pt x="1085875" y="381000"/>
                  </a:lnTo>
                  <a:lnTo>
                    <a:pt x="1486027" y="76200"/>
                  </a:lnTo>
                  <a:lnTo>
                    <a:pt x="1486027" y="0"/>
                  </a:lnTo>
                  <a:lnTo>
                    <a:pt x="1439799" y="0"/>
                  </a:lnTo>
                  <a:lnTo>
                    <a:pt x="1439799" y="50800"/>
                  </a:lnTo>
                  <a:lnTo>
                    <a:pt x="1006309" y="381000"/>
                  </a:lnTo>
                  <a:lnTo>
                    <a:pt x="1015758" y="330200"/>
                  </a:lnTo>
                  <a:lnTo>
                    <a:pt x="1049959" y="241300"/>
                  </a:lnTo>
                  <a:lnTo>
                    <a:pt x="1074026" y="203200"/>
                  </a:lnTo>
                  <a:lnTo>
                    <a:pt x="1102258" y="177800"/>
                  </a:lnTo>
                  <a:lnTo>
                    <a:pt x="1134313" y="139700"/>
                  </a:lnTo>
                  <a:lnTo>
                    <a:pt x="1169847" y="114300"/>
                  </a:lnTo>
                  <a:lnTo>
                    <a:pt x="1208519" y="88900"/>
                  </a:lnTo>
                  <a:lnTo>
                    <a:pt x="1249959" y="76200"/>
                  </a:lnTo>
                  <a:lnTo>
                    <a:pt x="1293837" y="50800"/>
                  </a:lnTo>
                  <a:lnTo>
                    <a:pt x="1439799" y="50800"/>
                  </a:lnTo>
                  <a:lnTo>
                    <a:pt x="1439799" y="0"/>
                  </a:lnTo>
                  <a:lnTo>
                    <a:pt x="1290739" y="0"/>
                  </a:lnTo>
                  <a:lnTo>
                    <a:pt x="1245069" y="12700"/>
                  </a:lnTo>
                  <a:lnTo>
                    <a:pt x="1201572" y="38100"/>
                  </a:lnTo>
                  <a:lnTo>
                    <a:pt x="1160564" y="63500"/>
                  </a:lnTo>
                  <a:lnTo>
                    <a:pt x="1122324" y="88900"/>
                  </a:lnTo>
                  <a:lnTo>
                    <a:pt x="1087158" y="114300"/>
                  </a:lnTo>
                  <a:lnTo>
                    <a:pt x="1055370" y="152400"/>
                  </a:lnTo>
                  <a:lnTo>
                    <a:pt x="1027239" y="190500"/>
                  </a:lnTo>
                  <a:lnTo>
                    <a:pt x="1003071" y="228600"/>
                  </a:lnTo>
                  <a:lnTo>
                    <a:pt x="983170" y="266700"/>
                  </a:lnTo>
                  <a:lnTo>
                    <a:pt x="967803" y="317500"/>
                  </a:lnTo>
                  <a:lnTo>
                    <a:pt x="957287" y="355600"/>
                  </a:lnTo>
                  <a:lnTo>
                    <a:pt x="951915" y="406400"/>
                  </a:lnTo>
                  <a:lnTo>
                    <a:pt x="905687" y="419100"/>
                  </a:lnTo>
                  <a:lnTo>
                    <a:pt x="863384" y="431800"/>
                  </a:lnTo>
                  <a:lnTo>
                    <a:pt x="826008" y="457200"/>
                  </a:lnTo>
                  <a:lnTo>
                    <a:pt x="794537" y="495300"/>
                  </a:lnTo>
                  <a:lnTo>
                    <a:pt x="793102" y="482600"/>
                  </a:lnTo>
                  <a:lnTo>
                    <a:pt x="788771" y="444500"/>
                  </a:lnTo>
                  <a:lnTo>
                    <a:pt x="778776" y="393700"/>
                  </a:lnTo>
                  <a:lnTo>
                    <a:pt x="764768" y="355600"/>
                  </a:lnTo>
                  <a:lnTo>
                    <a:pt x="746937" y="304800"/>
                  </a:lnTo>
                  <a:lnTo>
                    <a:pt x="741870" y="295808"/>
                  </a:lnTo>
                  <a:lnTo>
                    <a:pt x="741870" y="482600"/>
                  </a:lnTo>
                  <a:lnTo>
                    <a:pt x="688289" y="446100"/>
                  </a:lnTo>
                  <a:lnTo>
                    <a:pt x="688289" y="508000"/>
                  </a:lnTo>
                  <a:lnTo>
                    <a:pt x="489839" y="508000"/>
                  </a:lnTo>
                  <a:lnTo>
                    <a:pt x="394906" y="482600"/>
                  </a:lnTo>
                  <a:lnTo>
                    <a:pt x="350189" y="469900"/>
                  </a:lnTo>
                  <a:lnTo>
                    <a:pt x="307644" y="444500"/>
                  </a:lnTo>
                  <a:lnTo>
                    <a:pt x="267500" y="419100"/>
                  </a:lnTo>
                  <a:lnTo>
                    <a:pt x="229997" y="393700"/>
                  </a:lnTo>
                  <a:lnTo>
                    <a:pt x="195389" y="368300"/>
                  </a:lnTo>
                  <a:lnTo>
                    <a:pt x="163931" y="330200"/>
                  </a:lnTo>
                  <a:lnTo>
                    <a:pt x="135839" y="292100"/>
                  </a:lnTo>
                  <a:lnTo>
                    <a:pt x="111379" y="254000"/>
                  </a:lnTo>
                  <a:lnTo>
                    <a:pt x="90779" y="215900"/>
                  </a:lnTo>
                  <a:lnTo>
                    <a:pt x="74295" y="165100"/>
                  </a:lnTo>
                  <a:lnTo>
                    <a:pt x="62166" y="114300"/>
                  </a:lnTo>
                  <a:lnTo>
                    <a:pt x="54648" y="76200"/>
                  </a:lnTo>
                  <a:lnTo>
                    <a:pt x="688289" y="508000"/>
                  </a:lnTo>
                  <a:lnTo>
                    <a:pt x="688289" y="446100"/>
                  </a:lnTo>
                  <a:lnTo>
                    <a:pt x="145465" y="76200"/>
                  </a:lnTo>
                  <a:lnTo>
                    <a:pt x="108191" y="50800"/>
                  </a:lnTo>
                  <a:lnTo>
                    <a:pt x="354977" y="50800"/>
                  </a:lnTo>
                  <a:lnTo>
                    <a:pt x="401599" y="63500"/>
                  </a:lnTo>
                  <a:lnTo>
                    <a:pt x="446316" y="88900"/>
                  </a:lnTo>
                  <a:lnTo>
                    <a:pt x="488861" y="101600"/>
                  </a:lnTo>
                  <a:lnTo>
                    <a:pt x="529005" y="127000"/>
                  </a:lnTo>
                  <a:lnTo>
                    <a:pt x="566508" y="152400"/>
                  </a:lnTo>
                  <a:lnTo>
                    <a:pt x="601103" y="190500"/>
                  </a:lnTo>
                  <a:lnTo>
                    <a:pt x="632574" y="228600"/>
                  </a:lnTo>
                  <a:lnTo>
                    <a:pt x="660666" y="254000"/>
                  </a:lnTo>
                  <a:lnTo>
                    <a:pt x="685126" y="304800"/>
                  </a:lnTo>
                  <a:lnTo>
                    <a:pt x="705726" y="342900"/>
                  </a:lnTo>
                  <a:lnTo>
                    <a:pt x="722210" y="381000"/>
                  </a:lnTo>
                  <a:lnTo>
                    <a:pt x="734339" y="431800"/>
                  </a:lnTo>
                  <a:lnTo>
                    <a:pt x="741870" y="482600"/>
                  </a:lnTo>
                  <a:lnTo>
                    <a:pt x="741870" y="295808"/>
                  </a:lnTo>
                  <a:lnTo>
                    <a:pt x="700595" y="228600"/>
                  </a:lnTo>
                  <a:lnTo>
                    <a:pt x="672477" y="190500"/>
                  </a:lnTo>
                  <a:lnTo>
                    <a:pt x="641324" y="152400"/>
                  </a:lnTo>
                  <a:lnTo>
                    <a:pt x="607339" y="127000"/>
                  </a:lnTo>
                  <a:lnTo>
                    <a:pt x="570712" y="88900"/>
                  </a:lnTo>
                  <a:lnTo>
                    <a:pt x="531634" y="63500"/>
                  </a:lnTo>
                  <a:lnTo>
                    <a:pt x="490321" y="50800"/>
                  </a:lnTo>
                  <a:lnTo>
                    <a:pt x="446951" y="25400"/>
                  </a:lnTo>
                  <a:lnTo>
                    <a:pt x="354850" y="0"/>
                  </a:lnTo>
                  <a:lnTo>
                    <a:pt x="7518" y="0"/>
                  </a:lnTo>
                  <a:lnTo>
                    <a:pt x="2006" y="12700"/>
                  </a:lnTo>
                  <a:lnTo>
                    <a:pt x="0" y="25400"/>
                  </a:lnTo>
                  <a:lnTo>
                    <a:pt x="2209" y="63500"/>
                  </a:lnTo>
                  <a:lnTo>
                    <a:pt x="8699" y="114300"/>
                  </a:lnTo>
                  <a:lnTo>
                    <a:pt x="19304" y="165100"/>
                  </a:lnTo>
                  <a:lnTo>
                    <a:pt x="33807" y="203200"/>
                  </a:lnTo>
                  <a:lnTo>
                    <a:pt x="52031" y="254000"/>
                  </a:lnTo>
                  <a:lnTo>
                    <a:pt x="73774" y="292100"/>
                  </a:lnTo>
                  <a:lnTo>
                    <a:pt x="98844" y="330200"/>
                  </a:lnTo>
                  <a:lnTo>
                    <a:pt x="127063" y="368300"/>
                  </a:lnTo>
                  <a:lnTo>
                    <a:pt x="158216" y="406400"/>
                  </a:lnTo>
                  <a:lnTo>
                    <a:pt x="192125" y="431800"/>
                  </a:lnTo>
                  <a:lnTo>
                    <a:pt x="228612" y="457200"/>
                  </a:lnTo>
                  <a:lnTo>
                    <a:pt x="267449" y="482600"/>
                  </a:lnTo>
                  <a:lnTo>
                    <a:pt x="308483" y="508000"/>
                  </a:lnTo>
                  <a:lnTo>
                    <a:pt x="351497" y="520700"/>
                  </a:lnTo>
                  <a:lnTo>
                    <a:pt x="442709" y="546100"/>
                  </a:lnTo>
                  <a:lnTo>
                    <a:pt x="490537" y="558800"/>
                  </a:lnTo>
                  <a:lnTo>
                    <a:pt x="744994" y="558800"/>
                  </a:lnTo>
                  <a:lnTo>
                    <a:pt x="744486" y="660400"/>
                  </a:lnTo>
                  <a:lnTo>
                    <a:pt x="735545" y="673100"/>
                  </a:lnTo>
                  <a:lnTo>
                    <a:pt x="726986" y="673100"/>
                  </a:lnTo>
                  <a:lnTo>
                    <a:pt x="718896" y="685800"/>
                  </a:lnTo>
                  <a:lnTo>
                    <a:pt x="711390" y="698500"/>
                  </a:lnTo>
                  <a:lnTo>
                    <a:pt x="690727" y="685800"/>
                  </a:lnTo>
                  <a:lnTo>
                    <a:pt x="670052" y="673100"/>
                  </a:lnTo>
                  <a:lnTo>
                    <a:pt x="624954" y="647700"/>
                  </a:lnTo>
                  <a:lnTo>
                    <a:pt x="576910" y="635000"/>
                  </a:lnTo>
                  <a:lnTo>
                    <a:pt x="478866" y="635000"/>
                  </a:lnTo>
                  <a:lnTo>
                    <a:pt x="433438" y="647700"/>
                  </a:lnTo>
                  <a:lnTo>
                    <a:pt x="391045" y="673100"/>
                  </a:lnTo>
                  <a:lnTo>
                    <a:pt x="352336" y="698500"/>
                  </a:lnTo>
                  <a:lnTo>
                    <a:pt x="317893" y="723900"/>
                  </a:lnTo>
                  <a:lnTo>
                    <a:pt x="288328" y="762000"/>
                  </a:lnTo>
                  <a:lnTo>
                    <a:pt x="264274" y="800100"/>
                  </a:lnTo>
                  <a:lnTo>
                    <a:pt x="246329" y="838200"/>
                  </a:lnTo>
                  <a:lnTo>
                    <a:pt x="235115" y="889000"/>
                  </a:lnTo>
                  <a:lnTo>
                    <a:pt x="231241" y="927100"/>
                  </a:lnTo>
                  <a:lnTo>
                    <a:pt x="231241" y="990600"/>
                  </a:lnTo>
                  <a:lnTo>
                    <a:pt x="179857" y="990600"/>
                  </a:lnTo>
                  <a:lnTo>
                    <a:pt x="132105" y="1003300"/>
                  </a:lnTo>
                  <a:lnTo>
                    <a:pt x="89154" y="1016000"/>
                  </a:lnTo>
                  <a:lnTo>
                    <a:pt x="52743" y="1054100"/>
                  </a:lnTo>
                  <a:lnTo>
                    <a:pt x="24587" y="1079500"/>
                  </a:lnTo>
                  <a:lnTo>
                    <a:pt x="6438" y="1130300"/>
                  </a:lnTo>
                  <a:lnTo>
                    <a:pt x="0" y="1181100"/>
                  </a:lnTo>
                  <a:lnTo>
                    <a:pt x="6438" y="1219200"/>
                  </a:lnTo>
                  <a:lnTo>
                    <a:pt x="24587" y="1270000"/>
                  </a:lnTo>
                  <a:lnTo>
                    <a:pt x="52743" y="1308100"/>
                  </a:lnTo>
                  <a:lnTo>
                    <a:pt x="89154" y="1333500"/>
                  </a:lnTo>
                  <a:lnTo>
                    <a:pt x="132105" y="1346200"/>
                  </a:lnTo>
                  <a:lnTo>
                    <a:pt x="179857" y="1358900"/>
                  </a:lnTo>
                  <a:lnTo>
                    <a:pt x="1233322" y="1358900"/>
                  </a:lnTo>
                  <a:lnTo>
                    <a:pt x="1278826" y="1346200"/>
                  </a:lnTo>
                  <a:lnTo>
                    <a:pt x="1322273" y="1346200"/>
                  </a:lnTo>
                  <a:lnTo>
                    <a:pt x="1363192" y="1320800"/>
                  </a:lnTo>
                  <a:lnTo>
                    <a:pt x="1401089" y="1308100"/>
                  </a:lnTo>
                  <a:lnTo>
                    <a:pt x="1435493" y="1282700"/>
                  </a:lnTo>
                  <a:lnTo>
                    <a:pt x="1465935" y="1244600"/>
                  </a:lnTo>
                  <a:lnTo>
                    <a:pt x="1491907" y="1219200"/>
                  </a:lnTo>
                  <a:lnTo>
                    <a:pt x="1512951" y="1181100"/>
                  </a:lnTo>
                  <a:lnTo>
                    <a:pt x="1528572" y="1130300"/>
                  </a:lnTo>
                  <a:lnTo>
                    <a:pt x="1538300" y="1092200"/>
                  </a:lnTo>
                  <a:lnTo>
                    <a:pt x="1541653" y="1041400"/>
                  </a:lnTo>
                  <a:lnTo>
                    <a:pt x="1537639" y="1003300"/>
                  </a:lnTo>
                  <a:lnTo>
                    <a:pt x="1526019" y="952500"/>
                  </a:lnTo>
                  <a:lnTo>
                    <a:pt x="1507426" y="901700"/>
                  </a:lnTo>
                  <a:lnTo>
                    <a:pt x="1490256" y="875461"/>
                  </a:lnTo>
                  <a:lnTo>
                    <a:pt x="1490256" y="1041400"/>
                  </a:lnTo>
                  <a:lnTo>
                    <a:pt x="1486115" y="1092200"/>
                  </a:lnTo>
                  <a:lnTo>
                    <a:pt x="1474165" y="1143000"/>
                  </a:lnTo>
                  <a:lnTo>
                    <a:pt x="1455127" y="1181100"/>
                  </a:lnTo>
                  <a:lnTo>
                    <a:pt x="1429753" y="1206500"/>
                  </a:lnTo>
                  <a:lnTo>
                    <a:pt x="1398765" y="1244600"/>
                  </a:lnTo>
                  <a:lnTo>
                    <a:pt x="1362900" y="1270000"/>
                  </a:lnTo>
                  <a:lnTo>
                    <a:pt x="1322882" y="1282700"/>
                  </a:lnTo>
                  <a:lnTo>
                    <a:pt x="1279448" y="1295400"/>
                  </a:lnTo>
                  <a:lnTo>
                    <a:pt x="1233322" y="1308100"/>
                  </a:lnTo>
                  <a:lnTo>
                    <a:pt x="179857" y="1308100"/>
                  </a:lnTo>
                  <a:lnTo>
                    <a:pt x="129895" y="1295400"/>
                  </a:lnTo>
                  <a:lnTo>
                    <a:pt x="89052" y="1270000"/>
                  </a:lnTo>
                  <a:lnTo>
                    <a:pt x="61493" y="1231900"/>
                  </a:lnTo>
                  <a:lnTo>
                    <a:pt x="51384" y="1181100"/>
                  </a:lnTo>
                  <a:lnTo>
                    <a:pt x="61493" y="1130300"/>
                  </a:lnTo>
                  <a:lnTo>
                    <a:pt x="89052" y="1079500"/>
                  </a:lnTo>
                  <a:lnTo>
                    <a:pt x="129895" y="1054100"/>
                  </a:lnTo>
                  <a:lnTo>
                    <a:pt x="179857" y="1041400"/>
                  </a:lnTo>
                  <a:lnTo>
                    <a:pt x="275107" y="1041400"/>
                  </a:lnTo>
                  <a:lnTo>
                    <a:pt x="280619" y="1028700"/>
                  </a:lnTo>
                  <a:lnTo>
                    <a:pt x="282625" y="1016000"/>
                  </a:lnTo>
                  <a:lnTo>
                    <a:pt x="282625" y="927100"/>
                  </a:lnTo>
                  <a:lnTo>
                    <a:pt x="287604" y="876300"/>
                  </a:lnTo>
                  <a:lnTo>
                    <a:pt x="301840" y="838200"/>
                  </a:lnTo>
                  <a:lnTo>
                    <a:pt x="324383" y="800100"/>
                  </a:lnTo>
                  <a:lnTo>
                    <a:pt x="354215" y="762000"/>
                  </a:lnTo>
                  <a:lnTo>
                    <a:pt x="390347" y="723900"/>
                  </a:lnTo>
                  <a:lnTo>
                    <a:pt x="431812" y="711200"/>
                  </a:lnTo>
                  <a:lnTo>
                    <a:pt x="477596" y="698500"/>
                  </a:lnTo>
                  <a:lnTo>
                    <a:pt x="526732" y="685800"/>
                  </a:lnTo>
                  <a:lnTo>
                    <a:pt x="575043" y="698500"/>
                  </a:lnTo>
                  <a:lnTo>
                    <a:pt x="620788" y="711200"/>
                  </a:lnTo>
                  <a:lnTo>
                    <a:pt x="662901" y="723900"/>
                  </a:lnTo>
                  <a:lnTo>
                    <a:pt x="700290" y="762000"/>
                  </a:lnTo>
                  <a:lnTo>
                    <a:pt x="706196" y="762000"/>
                  </a:lnTo>
                  <a:lnTo>
                    <a:pt x="714730" y="774700"/>
                  </a:lnTo>
                  <a:lnTo>
                    <a:pt x="723011" y="762000"/>
                  </a:lnTo>
                  <a:lnTo>
                    <a:pt x="738390" y="762000"/>
                  </a:lnTo>
                  <a:lnTo>
                    <a:pt x="765543" y="711200"/>
                  </a:lnTo>
                  <a:lnTo>
                    <a:pt x="795972" y="673100"/>
                  </a:lnTo>
                  <a:lnTo>
                    <a:pt x="832065" y="647700"/>
                  </a:lnTo>
                  <a:lnTo>
                    <a:pt x="872756" y="622300"/>
                  </a:lnTo>
                  <a:lnTo>
                    <a:pt x="916940" y="609600"/>
                  </a:lnTo>
                  <a:lnTo>
                    <a:pt x="1013955" y="609600"/>
                  </a:lnTo>
                  <a:lnTo>
                    <a:pt x="1061275" y="635000"/>
                  </a:lnTo>
                  <a:lnTo>
                    <a:pt x="1104201" y="660400"/>
                  </a:lnTo>
                  <a:lnTo>
                    <a:pt x="1141399" y="685800"/>
                  </a:lnTo>
                  <a:lnTo>
                    <a:pt x="1171575" y="723900"/>
                  </a:lnTo>
                  <a:lnTo>
                    <a:pt x="1193419" y="774700"/>
                  </a:lnTo>
                  <a:lnTo>
                    <a:pt x="1197203" y="774700"/>
                  </a:lnTo>
                  <a:lnTo>
                    <a:pt x="1202804" y="787400"/>
                  </a:lnTo>
                  <a:lnTo>
                    <a:pt x="1233322" y="787400"/>
                  </a:lnTo>
                  <a:lnTo>
                    <a:pt x="1279448" y="800100"/>
                  </a:lnTo>
                  <a:lnTo>
                    <a:pt x="1322882" y="800100"/>
                  </a:lnTo>
                  <a:lnTo>
                    <a:pt x="1362900" y="825500"/>
                  </a:lnTo>
                  <a:lnTo>
                    <a:pt x="1398765" y="850900"/>
                  </a:lnTo>
                  <a:lnTo>
                    <a:pt x="1429753" y="876300"/>
                  </a:lnTo>
                  <a:lnTo>
                    <a:pt x="1455127" y="914400"/>
                  </a:lnTo>
                  <a:lnTo>
                    <a:pt x="1474165" y="952500"/>
                  </a:lnTo>
                  <a:lnTo>
                    <a:pt x="1486115" y="1003300"/>
                  </a:lnTo>
                  <a:lnTo>
                    <a:pt x="1490256" y="1041400"/>
                  </a:lnTo>
                  <a:lnTo>
                    <a:pt x="1490256" y="875461"/>
                  </a:lnTo>
                  <a:lnTo>
                    <a:pt x="1451851" y="825500"/>
                  </a:lnTo>
                  <a:lnTo>
                    <a:pt x="1416138" y="800100"/>
                  </a:lnTo>
                  <a:lnTo>
                    <a:pt x="1375981" y="774700"/>
                  </a:lnTo>
                  <a:lnTo>
                    <a:pt x="1332014" y="749300"/>
                  </a:lnTo>
                  <a:lnTo>
                    <a:pt x="1284871" y="749300"/>
                  </a:lnTo>
                  <a:lnTo>
                    <a:pt x="1235189" y="736600"/>
                  </a:lnTo>
                  <a:lnTo>
                    <a:pt x="1211859" y="698500"/>
                  </a:lnTo>
                  <a:lnTo>
                    <a:pt x="1181925" y="660400"/>
                  </a:lnTo>
                  <a:lnTo>
                    <a:pt x="1146276" y="622300"/>
                  </a:lnTo>
                  <a:lnTo>
                    <a:pt x="1105738" y="596900"/>
                  </a:lnTo>
                  <a:lnTo>
                    <a:pt x="1061199" y="571500"/>
                  </a:lnTo>
                  <a:lnTo>
                    <a:pt x="1013510" y="558800"/>
                  </a:lnTo>
                  <a:lnTo>
                    <a:pt x="919213" y="558800"/>
                  </a:lnTo>
                  <a:lnTo>
                    <a:pt x="876566" y="571500"/>
                  </a:lnTo>
                  <a:lnTo>
                    <a:pt x="836155" y="584200"/>
                  </a:lnTo>
                  <a:lnTo>
                    <a:pt x="798576" y="609600"/>
                  </a:lnTo>
                  <a:lnTo>
                    <a:pt x="813206" y="558800"/>
                  </a:lnTo>
                  <a:lnTo>
                    <a:pt x="840549" y="520700"/>
                  </a:lnTo>
                  <a:lnTo>
                    <a:pt x="853160" y="508000"/>
                  </a:lnTo>
                  <a:lnTo>
                    <a:pt x="865759" y="495300"/>
                  </a:lnTo>
                  <a:lnTo>
                    <a:pt x="878357" y="482600"/>
                  </a:lnTo>
                  <a:lnTo>
                    <a:pt x="924382" y="469900"/>
                  </a:lnTo>
                  <a:lnTo>
                    <a:pt x="976376" y="457200"/>
                  </a:lnTo>
                  <a:lnTo>
                    <a:pt x="1152372" y="457200"/>
                  </a:lnTo>
                  <a:lnTo>
                    <a:pt x="1198435" y="444500"/>
                  </a:lnTo>
                  <a:lnTo>
                    <a:pt x="1242758" y="431800"/>
                  </a:lnTo>
                  <a:lnTo>
                    <a:pt x="1285087" y="419100"/>
                  </a:lnTo>
                  <a:lnTo>
                    <a:pt x="1305115" y="406400"/>
                  </a:lnTo>
                  <a:lnTo>
                    <a:pt x="1325143" y="393700"/>
                  </a:lnTo>
                  <a:lnTo>
                    <a:pt x="1362659" y="368300"/>
                  </a:lnTo>
                  <a:lnTo>
                    <a:pt x="1397355" y="342900"/>
                  </a:lnTo>
                  <a:lnTo>
                    <a:pt x="1428978" y="317500"/>
                  </a:lnTo>
                  <a:lnTo>
                    <a:pt x="1457261" y="279400"/>
                  </a:lnTo>
                  <a:lnTo>
                    <a:pt x="1481924" y="241300"/>
                  </a:lnTo>
                  <a:lnTo>
                    <a:pt x="1502714" y="203200"/>
                  </a:lnTo>
                  <a:lnTo>
                    <a:pt x="1519339" y="152400"/>
                  </a:lnTo>
                  <a:lnTo>
                    <a:pt x="1531556" y="114300"/>
                  </a:lnTo>
                  <a:lnTo>
                    <a:pt x="1537195" y="76200"/>
                  </a:lnTo>
                  <a:lnTo>
                    <a:pt x="1539087" y="63500"/>
                  </a:lnTo>
                  <a:lnTo>
                    <a:pt x="1539938" y="50800"/>
                  </a:lnTo>
                  <a:lnTo>
                    <a:pt x="1541653" y="2540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414641" y="2550133"/>
            <a:ext cx="9537065" cy="422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155985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04775">
              <a:lnSpc>
                <a:spcPct val="102899"/>
              </a:lnSpc>
              <a:spcBef>
                <a:spcPts val="2695"/>
              </a:spcBef>
            </a:pPr>
            <a:r>
              <a:rPr sz="3400" spc="-325" dirty="0">
                <a:latin typeface="Arial"/>
                <a:cs typeface="Arial"/>
              </a:rPr>
              <a:t>On </a:t>
            </a:r>
            <a:r>
              <a:rPr sz="3400" spc="-185" dirty="0">
                <a:latin typeface="Arial"/>
                <a:cs typeface="Arial"/>
              </a:rPr>
              <a:t>parle </a:t>
            </a:r>
            <a:r>
              <a:rPr sz="3400" spc="-240" dirty="0">
                <a:latin typeface="Arial"/>
                <a:cs typeface="Arial"/>
              </a:rPr>
              <a:t>ainsi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220" dirty="0">
                <a:latin typeface="Arial"/>
                <a:cs typeface="Arial"/>
              </a:rPr>
              <a:t>de responsabilité </a:t>
            </a:r>
            <a:r>
              <a:rPr sz="3400" spc="-195" dirty="0">
                <a:latin typeface="Arial"/>
                <a:cs typeface="Arial"/>
              </a:rPr>
              <a:t>sociétale,  </a:t>
            </a:r>
            <a:r>
              <a:rPr sz="3400" spc="-270" dirty="0">
                <a:latin typeface="Arial"/>
                <a:cs typeface="Arial"/>
              </a:rPr>
              <a:t>notamment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95" dirty="0">
                <a:latin typeface="Arial"/>
                <a:cs typeface="Arial"/>
              </a:rPr>
              <a:t>fourniture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15" dirty="0">
                <a:latin typeface="Arial"/>
                <a:cs typeface="Arial"/>
              </a:rPr>
              <a:t>produits </a:t>
            </a:r>
            <a:r>
              <a:rPr sz="3400" spc="-260" dirty="0">
                <a:latin typeface="Arial"/>
                <a:cs typeface="Arial"/>
              </a:rPr>
              <a:t>respectueux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260" dirty="0">
                <a:latin typeface="Arial"/>
                <a:cs typeface="Arial"/>
              </a:rPr>
              <a:t>l’environnement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60" dirty="0">
                <a:latin typeface="Arial"/>
                <a:cs typeface="Arial"/>
              </a:rPr>
              <a:t>d’attitudes</a:t>
            </a:r>
            <a:r>
              <a:rPr sz="3400" spc="-40" dirty="0">
                <a:latin typeface="Arial"/>
                <a:cs typeface="Arial"/>
              </a:rPr>
              <a:t> </a:t>
            </a:r>
            <a:r>
              <a:rPr sz="3400" spc="-245" dirty="0">
                <a:latin typeface="Arial"/>
                <a:cs typeface="Arial"/>
              </a:rPr>
              <a:t>éco-responsables.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0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</a:pPr>
            <a:r>
              <a:rPr sz="3400" spc="-405" dirty="0">
                <a:latin typeface="Arial"/>
                <a:cs typeface="Arial"/>
              </a:rPr>
              <a:t>Près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484" dirty="0">
                <a:latin typeface="Arial"/>
                <a:cs typeface="Arial"/>
              </a:rPr>
              <a:t>100 </a:t>
            </a:r>
            <a:r>
              <a:rPr sz="3400" spc="-215" dirty="0">
                <a:latin typeface="Arial"/>
                <a:cs typeface="Arial"/>
              </a:rPr>
              <a:t>000 </a:t>
            </a:r>
            <a:r>
              <a:rPr sz="3400" spc="-270" dirty="0">
                <a:latin typeface="Arial"/>
                <a:cs typeface="Arial"/>
              </a:rPr>
              <a:t>emplois nets crées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625" dirty="0">
                <a:latin typeface="Arial"/>
                <a:cs typeface="Arial"/>
              </a:rPr>
              <a:t>10 </a:t>
            </a:r>
            <a:r>
              <a:rPr sz="3400" spc="-350" dirty="0">
                <a:latin typeface="Arial"/>
                <a:cs typeface="Arial"/>
              </a:rPr>
              <a:t>ans </a:t>
            </a:r>
            <a:r>
              <a:rPr sz="3400" spc="-250" dirty="0">
                <a:latin typeface="Arial"/>
                <a:cs typeface="Arial"/>
              </a:rPr>
              <a:t>pour </a:t>
            </a:r>
            <a:r>
              <a:rPr sz="3400" spc="-365" dirty="0">
                <a:latin typeface="Arial"/>
                <a:cs typeface="Arial"/>
              </a:rPr>
              <a:t>un </a:t>
            </a:r>
            <a:r>
              <a:rPr sz="3400" spc="-90" dirty="0">
                <a:latin typeface="Arial"/>
                <a:cs typeface="Arial"/>
              </a:rPr>
              <a:t>total  </a:t>
            </a:r>
            <a:r>
              <a:rPr sz="3400" spc="-170" dirty="0">
                <a:latin typeface="Arial"/>
                <a:cs typeface="Arial"/>
              </a:rPr>
              <a:t>actuel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80" dirty="0">
                <a:latin typeface="Arial"/>
                <a:cs typeface="Arial"/>
              </a:rPr>
              <a:t>540</a:t>
            </a:r>
            <a:r>
              <a:rPr sz="3400" spc="-20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000.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lang="fr-FR" sz="7500" dirty="0" smtClean="0">
                <a:solidFill>
                  <a:srgbClr val="FFFFFF"/>
                </a:solidFill>
              </a:rPr>
              <a:t>MARCHÉ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287500"/>
            <a:ext cx="9266555" cy="32150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400" dirty="0">
                <a:latin typeface="Arial"/>
                <a:cs typeface="Arial"/>
              </a:rPr>
              <a:t>Une </a:t>
            </a:r>
            <a:r>
              <a:rPr sz="3400" spc="-200" dirty="0">
                <a:latin typeface="Arial"/>
                <a:cs typeface="Arial"/>
              </a:rPr>
              <a:t>société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04" dirty="0">
                <a:latin typeface="Arial"/>
                <a:cs typeface="Arial"/>
              </a:rPr>
              <a:t>nettoyage </a:t>
            </a:r>
            <a:r>
              <a:rPr sz="3400" spc="-190" dirty="0">
                <a:latin typeface="Arial"/>
                <a:cs typeface="Arial"/>
              </a:rPr>
              <a:t>peut </a:t>
            </a:r>
            <a:r>
              <a:rPr sz="3400" spc="-200" dirty="0">
                <a:latin typeface="Arial"/>
                <a:cs typeface="Arial"/>
              </a:rPr>
              <a:t>s’attendre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65" dirty="0">
                <a:latin typeface="Arial"/>
                <a:cs typeface="Arial"/>
              </a:rPr>
              <a:t>un </a:t>
            </a:r>
            <a:r>
              <a:rPr sz="3400" spc="-250" dirty="0">
                <a:latin typeface="Arial"/>
                <a:cs typeface="Arial"/>
              </a:rPr>
              <a:t>avenir  </a:t>
            </a:r>
            <a:r>
              <a:rPr sz="3400" spc="-145" dirty="0">
                <a:latin typeface="Arial"/>
                <a:cs typeface="Arial"/>
              </a:rPr>
              <a:t>brillant </a:t>
            </a:r>
            <a:r>
              <a:rPr sz="3400" spc="-305" dirty="0">
                <a:latin typeface="Arial"/>
                <a:cs typeface="Arial"/>
              </a:rPr>
              <a:t>dans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355" dirty="0">
                <a:latin typeface="Arial"/>
                <a:cs typeface="Arial"/>
              </a:rPr>
              <a:t>mesure </a:t>
            </a:r>
            <a:r>
              <a:rPr sz="3400" spc="-305" dirty="0">
                <a:latin typeface="Arial"/>
                <a:cs typeface="Arial"/>
              </a:rPr>
              <a:t>où </a:t>
            </a:r>
            <a:r>
              <a:rPr sz="3400" spc="-195" dirty="0">
                <a:latin typeface="Arial"/>
                <a:cs typeface="Arial"/>
              </a:rPr>
              <a:t>l’externalisation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65" dirty="0">
                <a:latin typeface="Arial"/>
                <a:cs typeface="Arial"/>
              </a:rPr>
              <a:t>fonction  </a:t>
            </a:r>
            <a:r>
              <a:rPr sz="3400" spc="-190" dirty="0">
                <a:latin typeface="Arial"/>
                <a:cs typeface="Arial"/>
              </a:rPr>
              <a:t>entretien </a:t>
            </a:r>
            <a:r>
              <a:rPr sz="3400" spc="-245" dirty="0">
                <a:latin typeface="Arial"/>
                <a:cs typeface="Arial"/>
              </a:rPr>
              <a:t>n’est </a:t>
            </a:r>
            <a:r>
              <a:rPr sz="3400" spc="-290" dirty="0">
                <a:latin typeface="Arial"/>
                <a:cs typeface="Arial"/>
              </a:rPr>
              <a:t>pas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254" dirty="0">
                <a:latin typeface="Arial"/>
                <a:cs typeface="Arial"/>
              </a:rPr>
              <a:t>achevée.</a:t>
            </a:r>
            <a:endParaRPr sz="3400">
              <a:latin typeface="Arial"/>
              <a:cs typeface="Arial"/>
            </a:endParaRPr>
          </a:p>
          <a:p>
            <a:pPr marL="12700" marR="18415" algn="just">
              <a:lnSpc>
                <a:spcPct val="102899"/>
              </a:lnSpc>
            </a:pPr>
            <a:r>
              <a:rPr sz="3400" spc="-475" dirty="0">
                <a:latin typeface="Arial"/>
                <a:cs typeface="Arial"/>
              </a:rPr>
              <a:t>Les </a:t>
            </a:r>
            <a:r>
              <a:rPr sz="3400" spc="-270" dirty="0">
                <a:latin typeface="Arial"/>
                <a:cs typeface="Arial"/>
              </a:rPr>
              <a:t>secteurs </a:t>
            </a:r>
            <a:r>
              <a:rPr sz="3400" spc="-220" dirty="0">
                <a:latin typeface="Arial"/>
                <a:cs typeface="Arial"/>
              </a:rPr>
              <a:t>spécifiques </a:t>
            </a:r>
            <a:r>
              <a:rPr sz="3400" spc="-345" dirty="0">
                <a:latin typeface="Arial"/>
                <a:cs typeface="Arial"/>
              </a:rPr>
              <a:t>comme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50" dirty="0">
                <a:latin typeface="Arial"/>
                <a:cs typeface="Arial"/>
              </a:rPr>
              <a:t>santé, </a:t>
            </a:r>
            <a:r>
              <a:rPr sz="3400" spc="-200" dirty="0">
                <a:latin typeface="Arial"/>
                <a:cs typeface="Arial"/>
              </a:rPr>
              <a:t>l’industrie </a:t>
            </a:r>
            <a:r>
              <a:rPr sz="3400" spc="-265" dirty="0">
                <a:latin typeface="Arial"/>
                <a:cs typeface="Arial"/>
              </a:rPr>
              <a:t>sont 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45" dirty="0">
                <a:latin typeface="Arial"/>
                <a:cs typeface="Arial"/>
              </a:rPr>
              <a:t>pistes </a:t>
            </a:r>
            <a:r>
              <a:rPr sz="3400" spc="-320" dirty="0">
                <a:latin typeface="Arial"/>
                <a:cs typeface="Arial"/>
              </a:rPr>
              <a:t>sérieuses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45" dirty="0">
                <a:latin typeface="Arial"/>
                <a:cs typeface="Arial"/>
              </a:rPr>
              <a:t>développement </a:t>
            </a:r>
            <a:r>
              <a:rPr sz="3400" spc="-250" dirty="0">
                <a:latin typeface="Arial"/>
                <a:cs typeface="Arial"/>
              </a:rPr>
              <a:t>pour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200" dirty="0">
                <a:latin typeface="Arial"/>
                <a:cs typeface="Arial"/>
              </a:rPr>
              <a:t>société  </a:t>
            </a:r>
            <a:r>
              <a:rPr sz="3400" spc="-220" dirty="0">
                <a:latin typeface="Arial"/>
                <a:cs typeface="Arial"/>
              </a:rPr>
              <a:t>de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nettoyage.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3764127"/>
            <a:ext cx="1696085" cy="4856480"/>
            <a:chOff x="11782653" y="3764127"/>
            <a:chExt cx="1696085" cy="4856480"/>
          </a:xfrm>
        </p:grpSpPr>
        <p:sp>
          <p:nvSpPr>
            <p:cNvPr id="8" name="object 8"/>
            <p:cNvSpPr/>
            <p:nvPr/>
          </p:nvSpPr>
          <p:spPr>
            <a:xfrm>
              <a:off x="12562672" y="7318868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251661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37"/>
                  </a:lnTo>
                  <a:lnTo>
                    <a:pt x="293103" y="895337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77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72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77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02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55"/>
                  </a:lnTo>
                  <a:lnTo>
                    <a:pt x="114071" y="579691"/>
                  </a:lnTo>
                  <a:lnTo>
                    <a:pt x="107950" y="585838"/>
                  </a:lnTo>
                  <a:lnTo>
                    <a:pt x="107772" y="840257"/>
                  </a:lnTo>
                  <a:lnTo>
                    <a:pt x="82016" y="835037"/>
                  </a:lnTo>
                  <a:lnTo>
                    <a:pt x="53632" y="815848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07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75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53"/>
                  </a:lnTo>
                  <a:lnTo>
                    <a:pt x="12293" y="510527"/>
                  </a:lnTo>
                  <a:lnTo>
                    <a:pt x="0" y="565607"/>
                  </a:lnTo>
                  <a:lnTo>
                    <a:pt x="0" y="752640"/>
                  </a:lnTo>
                  <a:lnTo>
                    <a:pt x="9194" y="798106"/>
                  </a:lnTo>
                  <a:lnTo>
                    <a:pt x="34239" y="835279"/>
                  </a:lnTo>
                  <a:lnTo>
                    <a:pt x="71348" y="860374"/>
                  </a:lnTo>
                  <a:lnTo>
                    <a:pt x="107746" y="867752"/>
                  </a:lnTo>
                  <a:lnTo>
                    <a:pt x="107480" y="1265186"/>
                  </a:lnTo>
                  <a:lnTo>
                    <a:pt x="115620" y="1305471"/>
                  </a:lnTo>
                  <a:lnTo>
                    <a:pt x="137807" y="1338402"/>
                  </a:lnTo>
                  <a:lnTo>
                    <a:pt x="170700" y="1360627"/>
                  </a:lnTo>
                  <a:lnTo>
                    <a:pt x="210947" y="1368767"/>
                  </a:lnTo>
                  <a:lnTo>
                    <a:pt x="251167" y="1360627"/>
                  </a:lnTo>
                  <a:lnTo>
                    <a:pt x="284048" y="1338402"/>
                  </a:lnTo>
                  <a:lnTo>
                    <a:pt x="306222" y="1305471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04"/>
                  </a:lnTo>
                  <a:lnTo>
                    <a:pt x="467271" y="96901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01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495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01"/>
                  </a:lnTo>
                  <a:lnTo>
                    <a:pt x="467271" y="194437"/>
                  </a:lnTo>
                  <a:lnTo>
                    <a:pt x="467271" y="96901"/>
                  </a:lnTo>
                  <a:lnTo>
                    <a:pt x="421944" y="42773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898"/>
                  </a:lnTo>
                  <a:lnTo>
                    <a:pt x="126352" y="109004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49"/>
                  </a:lnTo>
                  <a:lnTo>
                    <a:pt x="215379" y="369011"/>
                  </a:lnTo>
                  <a:lnTo>
                    <a:pt x="256197" y="383654"/>
                  </a:lnTo>
                  <a:lnTo>
                    <a:pt x="300634" y="388797"/>
                  </a:lnTo>
                  <a:lnTo>
                    <a:pt x="345071" y="383654"/>
                  </a:lnTo>
                  <a:lnTo>
                    <a:pt x="385902" y="369011"/>
                  </a:lnTo>
                  <a:lnTo>
                    <a:pt x="421944" y="346049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07"/>
                  </a:moveTo>
                  <a:lnTo>
                    <a:pt x="589038" y="510552"/>
                  </a:lnTo>
                  <a:lnTo>
                    <a:pt x="554355" y="466153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75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293"/>
                  </a:lnTo>
                  <a:lnTo>
                    <a:pt x="573874" y="565607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48"/>
                  </a:lnTo>
                  <a:lnTo>
                    <a:pt x="519264" y="835037"/>
                  </a:lnTo>
                  <a:lnTo>
                    <a:pt x="493788" y="840206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691"/>
                  </a:lnTo>
                  <a:lnTo>
                    <a:pt x="475869" y="579755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02"/>
                  </a:lnTo>
                  <a:lnTo>
                    <a:pt x="466331" y="1265186"/>
                  </a:lnTo>
                  <a:lnTo>
                    <a:pt x="460362" y="1294777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72"/>
                  </a:lnTo>
                  <a:lnTo>
                    <a:pt x="354596" y="1341272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67"/>
                  </a:lnTo>
                  <a:lnTo>
                    <a:pt x="390385" y="1368767"/>
                  </a:lnTo>
                  <a:lnTo>
                    <a:pt x="430606" y="1360627"/>
                  </a:lnTo>
                  <a:lnTo>
                    <a:pt x="463473" y="1338402"/>
                  </a:lnTo>
                  <a:lnTo>
                    <a:pt x="485648" y="1305471"/>
                  </a:lnTo>
                  <a:lnTo>
                    <a:pt x="493788" y="1265186"/>
                  </a:lnTo>
                  <a:lnTo>
                    <a:pt x="493788" y="867702"/>
                  </a:lnTo>
                  <a:lnTo>
                    <a:pt x="529932" y="860374"/>
                  </a:lnTo>
                  <a:lnTo>
                    <a:pt x="567067" y="835279"/>
                  </a:lnTo>
                  <a:lnTo>
                    <a:pt x="592124" y="798106"/>
                  </a:lnTo>
                  <a:lnTo>
                    <a:pt x="601332" y="752640"/>
                  </a:lnTo>
                  <a:lnTo>
                    <a:pt x="601332" y="565607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18"/>
                  </a:lnTo>
                  <a:lnTo>
                    <a:pt x="997102" y="339242"/>
                  </a:lnTo>
                  <a:lnTo>
                    <a:pt x="967435" y="368973"/>
                  </a:lnTo>
                  <a:lnTo>
                    <a:pt x="931887" y="391629"/>
                  </a:lnTo>
                  <a:lnTo>
                    <a:pt x="891616" y="406082"/>
                  </a:lnTo>
                  <a:lnTo>
                    <a:pt x="847788" y="411162"/>
                  </a:lnTo>
                  <a:lnTo>
                    <a:pt x="803922" y="406082"/>
                  </a:lnTo>
                  <a:lnTo>
                    <a:pt x="763625" y="391629"/>
                  </a:lnTo>
                  <a:lnTo>
                    <a:pt x="728052" y="368973"/>
                  </a:lnTo>
                  <a:lnTo>
                    <a:pt x="698373" y="339242"/>
                  </a:lnTo>
                  <a:lnTo>
                    <a:pt x="675728" y="303618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87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84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495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84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87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495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32"/>
                  </a:lnTo>
                  <a:lnTo>
                    <a:pt x="651065" y="315658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58"/>
                  </a:lnTo>
                  <a:lnTo>
                    <a:pt x="1060869" y="269532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341028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251661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37"/>
                  </a:lnTo>
                  <a:lnTo>
                    <a:pt x="293027" y="895337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77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72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77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02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55"/>
                  </a:lnTo>
                  <a:lnTo>
                    <a:pt x="114071" y="579691"/>
                  </a:lnTo>
                  <a:lnTo>
                    <a:pt x="107937" y="585838"/>
                  </a:lnTo>
                  <a:lnTo>
                    <a:pt x="107759" y="840257"/>
                  </a:lnTo>
                  <a:lnTo>
                    <a:pt x="82003" y="835037"/>
                  </a:lnTo>
                  <a:lnTo>
                    <a:pt x="53632" y="815848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07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75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53"/>
                  </a:lnTo>
                  <a:lnTo>
                    <a:pt x="12280" y="510527"/>
                  </a:lnTo>
                  <a:lnTo>
                    <a:pt x="0" y="565607"/>
                  </a:lnTo>
                  <a:lnTo>
                    <a:pt x="0" y="752640"/>
                  </a:lnTo>
                  <a:lnTo>
                    <a:pt x="9182" y="798106"/>
                  </a:lnTo>
                  <a:lnTo>
                    <a:pt x="34226" y="835279"/>
                  </a:lnTo>
                  <a:lnTo>
                    <a:pt x="71335" y="860374"/>
                  </a:lnTo>
                  <a:lnTo>
                    <a:pt x="107734" y="867752"/>
                  </a:lnTo>
                  <a:lnTo>
                    <a:pt x="107467" y="1265186"/>
                  </a:lnTo>
                  <a:lnTo>
                    <a:pt x="115608" y="1305471"/>
                  </a:lnTo>
                  <a:lnTo>
                    <a:pt x="137782" y="1338402"/>
                  </a:lnTo>
                  <a:lnTo>
                    <a:pt x="170662" y="1360627"/>
                  </a:lnTo>
                  <a:lnTo>
                    <a:pt x="210870" y="1368767"/>
                  </a:lnTo>
                  <a:lnTo>
                    <a:pt x="251091" y="1360627"/>
                  </a:lnTo>
                  <a:lnTo>
                    <a:pt x="283972" y="1338402"/>
                  </a:lnTo>
                  <a:lnTo>
                    <a:pt x="306146" y="1305471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04"/>
                  </a:lnTo>
                  <a:lnTo>
                    <a:pt x="467258" y="96926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01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495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01"/>
                  </a:lnTo>
                  <a:lnTo>
                    <a:pt x="467258" y="194437"/>
                  </a:lnTo>
                  <a:lnTo>
                    <a:pt x="467258" y="96926"/>
                  </a:lnTo>
                  <a:lnTo>
                    <a:pt x="421894" y="42773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898"/>
                  </a:lnTo>
                  <a:lnTo>
                    <a:pt x="126288" y="109004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49"/>
                  </a:lnTo>
                  <a:lnTo>
                    <a:pt x="215303" y="369011"/>
                  </a:lnTo>
                  <a:lnTo>
                    <a:pt x="256120" y="383654"/>
                  </a:lnTo>
                  <a:lnTo>
                    <a:pt x="300558" y="388797"/>
                  </a:lnTo>
                  <a:lnTo>
                    <a:pt x="345008" y="383654"/>
                  </a:lnTo>
                  <a:lnTo>
                    <a:pt x="385851" y="369011"/>
                  </a:lnTo>
                  <a:lnTo>
                    <a:pt x="421894" y="346049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07"/>
                  </a:moveTo>
                  <a:lnTo>
                    <a:pt x="588962" y="510552"/>
                  </a:lnTo>
                  <a:lnTo>
                    <a:pt x="554342" y="466153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75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293"/>
                  </a:lnTo>
                  <a:lnTo>
                    <a:pt x="573798" y="565607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48"/>
                  </a:lnTo>
                  <a:lnTo>
                    <a:pt x="519214" y="835037"/>
                  </a:lnTo>
                  <a:lnTo>
                    <a:pt x="493776" y="840193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691"/>
                  </a:lnTo>
                  <a:lnTo>
                    <a:pt x="475792" y="579755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02"/>
                  </a:lnTo>
                  <a:lnTo>
                    <a:pt x="466331" y="1265186"/>
                  </a:lnTo>
                  <a:lnTo>
                    <a:pt x="460349" y="1294777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72"/>
                  </a:lnTo>
                  <a:lnTo>
                    <a:pt x="354596" y="1341272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67"/>
                  </a:lnTo>
                  <a:lnTo>
                    <a:pt x="390309" y="1368767"/>
                  </a:lnTo>
                  <a:lnTo>
                    <a:pt x="430568" y="1360627"/>
                  </a:lnTo>
                  <a:lnTo>
                    <a:pt x="463461" y="1338402"/>
                  </a:lnTo>
                  <a:lnTo>
                    <a:pt x="485648" y="1305471"/>
                  </a:lnTo>
                  <a:lnTo>
                    <a:pt x="493776" y="1265186"/>
                  </a:lnTo>
                  <a:lnTo>
                    <a:pt x="493776" y="867689"/>
                  </a:lnTo>
                  <a:lnTo>
                    <a:pt x="529882" y="860374"/>
                  </a:lnTo>
                  <a:lnTo>
                    <a:pt x="567016" y="835279"/>
                  </a:lnTo>
                  <a:lnTo>
                    <a:pt x="592061" y="798106"/>
                  </a:lnTo>
                  <a:lnTo>
                    <a:pt x="601256" y="752640"/>
                  </a:lnTo>
                  <a:lnTo>
                    <a:pt x="601256" y="5656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341028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206065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134713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428664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357379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2641" y="3764139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17"/>
                  </a:lnTo>
                  <a:lnTo>
                    <a:pt x="472859" y="928928"/>
                  </a:lnTo>
                  <a:lnTo>
                    <a:pt x="452170" y="902119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36"/>
                  </a:lnTo>
                  <a:lnTo>
                    <a:pt x="440131" y="1013028"/>
                  </a:lnTo>
                  <a:lnTo>
                    <a:pt x="431457" y="1056119"/>
                  </a:lnTo>
                  <a:lnTo>
                    <a:pt x="407784" y="1091399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17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58"/>
                  </a:lnTo>
                  <a:lnTo>
                    <a:pt x="283730" y="911631"/>
                  </a:lnTo>
                  <a:lnTo>
                    <a:pt x="325767" y="902119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35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36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398"/>
                  </a:lnTo>
                  <a:lnTo>
                    <a:pt x="329234" y="846455"/>
                  </a:lnTo>
                  <a:lnTo>
                    <a:pt x="325983" y="846455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70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00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76"/>
                  </a:lnTo>
                  <a:lnTo>
                    <a:pt x="523951" y="1300822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00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80"/>
                  </a:lnTo>
                  <a:lnTo>
                    <a:pt x="88861" y="1462595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39"/>
                  </a:lnTo>
                  <a:lnTo>
                    <a:pt x="246278" y="1308023"/>
                  </a:lnTo>
                  <a:lnTo>
                    <a:pt x="248234" y="1307592"/>
                  </a:lnTo>
                  <a:lnTo>
                    <a:pt x="249961" y="1307376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76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22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76"/>
                  </a:lnTo>
                  <a:lnTo>
                    <a:pt x="410032" y="1307592"/>
                  </a:lnTo>
                  <a:lnTo>
                    <a:pt x="411759" y="1308023"/>
                  </a:lnTo>
                  <a:lnTo>
                    <a:pt x="413715" y="1308239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595"/>
                  </a:lnTo>
                  <a:lnTo>
                    <a:pt x="587108" y="1506880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07"/>
                  </a:lnTo>
                  <a:lnTo>
                    <a:pt x="698106" y="544906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793"/>
                  </a:lnTo>
                  <a:lnTo>
                    <a:pt x="651535" y="578307"/>
                  </a:lnTo>
                  <a:lnTo>
                    <a:pt x="698106" y="698309"/>
                  </a:lnTo>
                  <a:lnTo>
                    <a:pt x="698106" y="544906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30"/>
                  </a:lnTo>
                  <a:lnTo>
                    <a:pt x="559473" y="755916"/>
                  </a:lnTo>
                  <a:lnTo>
                    <a:pt x="512914" y="635927"/>
                  </a:lnTo>
                  <a:lnTo>
                    <a:pt x="573773" y="723430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35"/>
                  </a:lnTo>
                  <a:lnTo>
                    <a:pt x="556006" y="900391"/>
                  </a:lnTo>
                  <a:lnTo>
                    <a:pt x="619963" y="755916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47"/>
                  </a:lnTo>
                  <a:lnTo>
                    <a:pt x="1335112" y="43446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83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83"/>
                  </a:lnTo>
                  <a:lnTo>
                    <a:pt x="1113320" y="166992"/>
                  </a:lnTo>
                  <a:lnTo>
                    <a:pt x="1121702" y="124434"/>
                  </a:lnTo>
                  <a:lnTo>
                    <a:pt x="1144676" y="89420"/>
                  </a:lnTo>
                  <a:lnTo>
                    <a:pt x="1178928" y="65405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688"/>
                  </a:lnTo>
                  <a:lnTo>
                    <a:pt x="1335112" y="163525"/>
                  </a:lnTo>
                  <a:lnTo>
                    <a:pt x="1335112" y="43446"/>
                  </a:lnTo>
                  <a:lnTo>
                    <a:pt x="1308747" y="22923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41"/>
                  </a:lnTo>
                  <a:lnTo>
                    <a:pt x="1492516" y="564451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51"/>
                  </a:lnTo>
                  <a:lnTo>
                    <a:pt x="929805" y="614641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38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288"/>
                  </a:lnTo>
                  <a:lnTo>
                    <a:pt x="1142568" y="475856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87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56"/>
                  </a:lnTo>
                  <a:lnTo>
                    <a:pt x="1306309" y="476288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38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/>
          </a:p>
          <a:p>
            <a:pPr marL="12700" marR="5080">
              <a:lnSpc>
                <a:spcPct val="102899"/>
              </a:lnSpc>
            </a:pPr>
            <a:r>
              <a:rPr sz="3400" spc="-310" dirty="0">
                <a:solidFill>
                  <a:srgbClr val="000000"/>
                </a:solidFill>
              </a:rPr>
              <a:t>Si l’immense </a:t>
            </a:r>
            <a:r>
              <a:rPr sz="3400" spc="-190" dirty="0">
                <a:solidFill>
                  <a:srgbClr val="000000"/>
                </a:solidFill>
              </a:rPr>
              <a:t>majorité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250" dirty="0">
                <a:solidFill>
                  <a:srgbClr val="000000"/>
                </a:solidFill>
              </a:rPr>
              <a:t>entreprises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04" dirty="0">
                <a:solidFill>
                  <a:srgbClr val="000000"/>
                </a:solidFill>
              </a:rPr>
              <a:t>nettoyage </a:t>
            </a:r>
            <a:r>
              <a:rPr sz="3400" spc="-265" dirty="0">
                <a:solidFill>
                  <a:srgbClr val="000000"/>
                </a:solidFill>
              </a:rPr>
              <a:t>sont 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685" dirty="0">
                <a:solidFill>
                  <a:srgbClr val="000000"/>
                </a:solidFill>
              </a:rPr>
              <a:t>TPE </a:t>
            </a:r>
            <a:r>
              <a:rPr sz="3400" spc="-305" dirty="0">
                <a:solidFill>
                  <a:srgbClr val="000000"/>
                </a:solidFill>
              </a:rPr>
              <a:t>ou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505" dirty="0">
                <a:solidFill>
                  <a:srgbClr val="000000"/>
                </a:solidFill>
              </a:rPr>
              <a:t>PME, </a:t>
            </a:r>
            <a:r>
              <a:rPr sz="3400" spc="-155" dirty="0">
                <a:solidFill>
                  <a:srgbClr val="000000"/>
                </a:solidFill>
              </a:rPr>
              <a:t>force </a:t>
            </a:r>
            <a:r>
              <a:rPr sz="3400" spc="-240" dirty="0">
                <a:solidFill>
                  <a:srgbClr val="000000"/>
                </a:solidFill>
              </a:rPr>
              <a:t>est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00" dirty="0">
                <a:solidFill>
                  <a:srgbClr val="000000"/>
                </a:solidFill>
              </a:rPr>
              <a:t>constater </a:t>
            </a:r>
            <a:r>
              <a:rPr sz="3400" spc="-270" dirty="0">
                <a:solidFill>
                  <a:srgbClr val="000000"/>
                </a:solidFill>
              </a:rPr>
              <a:t>que </a:t>
            </a:r>
            <a:r>
              <a:rPr sz="3400" spc="-285" dirty="0">
                <a:solidFill>
                  <a:srgbClr val="000000"/>
                </a:solidFill>
              </a:rPr>
              <a:t>les  </a:t>
            </a:r>
            <a:r>
              <a:rPr sz="3400" spc="-265" dirty="0">
                <a:solidFill>
                  <a:srgbClr val="000000"/>
                </a:solidFill>
              </a:rPr>
              <a:t>mastodontes </a:t>
            </a:r>
            <a:r>
              <a:rPr sz="3400" spc="-275" dirty="0">
                <a:solidFill>
                  <a:srgbClr val="000000"/>
                </a:solidFill>
              </a:rPr>
              <a:t>du </a:t>
            </a:r>
            <a:r>
              <a:rPr sz="3400" spc="-240" dirty="0">
                <a:solidFill>
                  <a:srgbClr val="000000"/>
                </a:solidFill>
              </a:rPr>
              <a:t>secteur </a:t>
            </a:r>
            <a:r>
              <a:rPr sz="3400" spc="-204" dirty="0">
                <a:solidFill>
                  <a:srgbClr val="000000"/>
                </a:solidFill>
              </a:rPr>
              <a:t>concentrent </a:t>
            </a:r>
            <a:r>
              <a:rPr sz="3400" spc="-365" dirty="0">
                <a:solidFill>
                  <a:srgbClr val="000000"/>
                </a:solidFill>
              </a:rPr>
              <a:t>un </a:t>
            </a:r>
            <a:r>
              <a:rPr sz="3400" spc="-195" dirty="0">
                <a:solidFill>
                  <a:srgbClr val="000000"/>
                </a:solidFill>
              </a:rPr>
              <a:t>tiers </a:t>
            </a:r>
            <a:r>
              <a:rPr sz="3400" spc="-275" dirty="0">
                <a:solidFill>
                  <a:srgbClr val="000000"/>
                </a:solidFill>
              </a:rPr>
              <a:t>du</a:t>
            </a:r>
            <a:r>
              <a:rPr sz="3400" spc="-15" dirty="0">
                <a:solidFill>
                  <a:srgbClr val="000000"/>
                </a:solidFill>
              </a:rPr>
              <a:t> </a:t>
            </a:r>
            <a:r>
              <a:rPr sz="3400" spc="-260" dirty="0">
                <a:solidFill>
                  <a:srgbClr val="000000"/>
                </a:solidFill>
              </a:rPr>
              <a:t>marché.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spc="160" dirty="0">
                <a:solidFill>
                  <a:srgbClr val="FFFFFF"/>
                </a:solidFill>
              </a:rPr>
              <a:t> </a:t>
            </a:r>
            <a:r>
              <a:rPr lang="fr-FR" sz="7500" spc="160" dirty="0" smtClean="0">
                <a:solidFill>
                  <a:srgbClr val="FFFFFF"/>
                </a:solidFill>
              </a:rPr>
              <a:t>MARCHÉ</a:t>
            </a:r>
            <a:r>
              <a:rPr sz="7500" dirty="0">
                <a:solidFill>
                  <a:srgbClr val="FFFFFF"/>
                </a:solidFill>
              </a:rPr>
              <a:t>	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161"/>
            <a:ext cx="51301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155985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155985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R="5080" algn="r">
              <a:lnSpc>
                <a:spcPts val="3990"/>
              </a:lnSpc>
              <a:spcBef>
                <a:spcPts val="1035"/>
              </a:spcBef>
            </a:pPr>
            <a:r>
              <a:rPr sz="3400" spc="-220" dirty="0">
                <a:latin typeface="Arial"/>
                <a:cs typeface="Arial"/>
              </a:rPr>
              <a:t>Produit</a:t>
            </a:r>
            <a:r>
              <a:rPr sz="3400" spc="-114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éco-responsable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990"/>
              </a:lnSpc>
            </a:pP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161"/>
            <a:ext cx="35680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15"/>
              </a:spcBef>
            </a:pPr>
            <a:r>
              <a:rPr sz="3400" spc="-520" dirty="0">
                <a:latin typeface="Arial"/>
                <a:cs typeface="Arial"/>
              </a:rPr>
              <a:t>S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395" dirty="0">
                <a:latin typeface="Arial"/>
                <a:cs typeface="Arial"/>
              </a:rPr>
              <a:t>v</a:t>
            </a:r>
            <a:r>
              <a:rPr sz="3400" spc="-215" dirty="0">
                <a:latin typeface="Arial"/>
                <a:cs typeface="Arial"/>
              </a:rPr>
              <a:t>o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125" dirty="0">
                <a:latin typeface="Arial"/>
                <a:cs typeface="Arial"/>
              </a:rPr>
              <a:t>-</a:t>
            </a:r>
            <a:r>
              <a:rPr sz="3400" spc="105" dirty="0">
                <a:latin typeface="Arial"/>
                <a:cs typeface="Arial"/>
              </a:rPr>
              <a:t>f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175" dirty="0">
                <a:latin typeface="Arial"/>
                <a:cs typeface="Arial"/>
              </a:rPr>
              <a:t>e  </a:t>
            </a:r>
            <a:r>
              <a:rPr sz="3400" spc="-295" dirty="0">
                <a:latin typeface="Arial"/>
                <a:cs typeface="Arial"/>
              </a:rPr>
              <a:t>Brevets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155985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9711"/>
            <a:ext cx="2711450" cy="15386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305" dirty="0">
                <a:latin typeface="Arial"/>
                <a:cs typeface="Arial"/>
              </a:rPr>
              <a:t>Prix </a:t>
            </a:r>
            <a:r>
              <a:rPr sz="3400" spc="-245" dirty="0">
                <a:latin typeface="Arial"/>
                <a:cs typeface="Arial"/>
              </a:rPr>
              <a:t>bon</a:t>
            </a:r>
            <a:r>
              <a:rPr sz="3400" spc="85" dirty="0">
                <a:latin typeface="Arial"/>
                <a:cs typeface="Arial"/>
              </a:rPr>
              <a:t> </a:t>
            </a:r>
            <a:r>
              <a:rPr sz="3400" spc="-254" dirty="0">
                <a:latin typeface="Arial"/>
                <a:cs typeface="Arial"/>
              </a:rPr>
              <a:t>marché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50140"/>
            <a:ext cx="20143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2010" y="2648572"/>
            <a:ext cx="337566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Coûts </a:t>
            </a:r>
            <a:r>
              <a:rPr sz="3400" spc="-200" dirty="0">
                <a:latin typeface="Arial"/>
                <a:cs typeface="Arial"/>
              </a:rPr>
              <a:t>fixes </a:t>
            </a:r>
            <a:r>
              <a:rPr sz="3400" spc="-270" dirty="0">
                <a:latin typeface="Arial"/>
                <a:cs typeface="Arial"/>
              </a:rPr>
              <a:t>bas  </a:t>
            </a: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6539033"/>
            <a:ext cx="316865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155985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Changement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54" dirty="0">
                <a:latin typeface="Arial"/>
                <a:cs typeface="Arial"/>
              </a:rPr>
              <a:t>consommation  </a:t>
            </a:r>
            <a:r>
              <a:rPr sz="3400" spc="-330" dirty="0">
                <a:latin typeface="Arial"/>
                <a:cs typeface="Arial"/>
              </a:rPr>
              <a:t>Nouveaux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200" dirty="0">
                <a:latin typeface="Arial"/>
                <a:cs typeface="Arial"/>
              </a:rPr>
              <a:t>entrants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15598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2010" y="7404227"/>
            <a:ext cx="3829050" cy="15386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algn="just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 </a:t>
            </a:r>
            <a:r>
              <a:rPr sz="3400" spc="-195" dirty="0">
                <a:latin typeface="Arial"/>
                <a:cs typeface="Arial"/>
              </a:rPr>
              <a:t>technologies  </a:t>
            </a:r>
            <a:r>
              <a:rPr sz="3400" spc="-240" dirty="0">
                <a:latin typeface="Arial"/>
                <a:cs typeface="Arial"/>
              </a:rPr>
              <a:t>Réglementations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2648572"/>
            <a:ext cx="5064125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65" dirty="0">
                <a:latin typeface="Arial"/>
                <a:cs typeface="Arial"/>
              </a:rPr>
              <a:t>Dépendances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50" dirty="0">
                <a:latin typeface="Arial"/>
                <a:cs typeface="Arial"/>
              </a:rPr>
              <a:t>un </a:t>
            </a:r>
            <a:r>
              <a:rPr sz="3400" spc="-245" dirty="0">
                <a:latin typeface="Arial"/>
                <a:cs typeface="Arial"/>
              </a:rPr>
              <a:t>fournisseur  </a:t>
            </a:r>
            <a:r>
              <a:rPr sz="3400" spc="-204" dirty="0">
                <a:latin typeface="Arial"/>
                <a:cs typeface="Arial"/>
              </a:rPr>
              <a:t>Faible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40" dirty="0">
                <a:latin typeface="Arial"/>
                <a:cs typeface="Arial"/>
              </a:rPr>
              <a:t>visibilité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710"/>
              </a:lnSpc>
            </a:pP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990"/>
              </a:lnSpc>
            </a:pPr>
            <a:r>
              <a:rPr sz="3400" spc="-130" dirty="0">
                <a:latin typeface="Arial"/>
                <a:cs typeface="Arial"/>
              </a:rPr>
              <a:t>Capacité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55" dirty="0">
                <a:latin typeface="Arial"/>
                <a:cs typeface="Arial"/>
              </a:rPr>
              <a:t>financière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36AEC8"/>
                </a:solidFill>
              </a:rPr>
              <a:t>STRATEGIE	</a:t>
            </a:r>
            <a:r>
              <a:rPr sz="6400" spc="645" dirty="0">
                <a:solidFill>
                  <a:srgbClr val="36AEC8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155985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36AEC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36AEC8"/>
                </a:solidFill>
              </a:rPr>
              <a:t>STRATEGIE	</a:t>
            </a:r>
            <a:r>
              <a:rPr sz="6400" spc="645" dirty="0">
                <a:solidFill>
                  <a:srgbClr val="36AEC8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70977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36AEC8"/>
                </a:solidFill>
              </a:rPr>
              <a:t>P</a:t>
            </a:r>
            <a:r>
              <a:rPr sz="6400" spc="180" dirty="0">
                <a:solidFill>
                  <a:srgbClr val="36AEC8"/>
                </a:solidFill>
              </a:rPr>
              <a:t>L</a:t>
            </a:r>
            <a:r>
              <a:rPr sz="6400" spc="869" dirty="0">
                <a:solidFill>
                  <a:srgbClr val="36AEC8"/>
                </a:solidFill>
              </a:rPr>
              <a:t>A</a:t>
            </a:r>
            <a:r>
              <a:rPr sz="6400" spc="660" dirty="0">
                <a:solidFill>
                  <a:srgbClr val="36AEC8"/>
                </a:solidFill>
              </a:rPr>
              <a:t>N</a:t>
            </a:r>
            <a:r>
              <a:rPr sz="6400" dirty="0">
                <a:solidFill>
                  <a:srgbClr val="36AEC8"/>
                </a:solidFill>
              </a:rPr>
              <a:t>	</a:t>
            </a:r>
            <a:r>
              <a:rPr sz="6400" spc="575" dirty="0">
                <a:solidFill>
                  <a:srgbClr val="36AEC8"/>
                </a:solidFill>
              </a:rPr>
              <a:t>D</a:t>
            </a:r>
            <a:r>
              <a:rPr sz="6400" spc="819" dirty="0">
                <a:solidFill>
                  <a:srgbClr val="36AEC8"/>
                </a:solidFill>
              </a:rPr>
              <a:t>'</a:t>
            </a:r>
            <a:r>
              <a:rPr sz="6400" spc="869" dirty="0">
                <a:solidFill>
                  <a:srgbClr val="36AEC8"/>
                </a:solidFill>
              </a:rPr>
              <a:t>A</a:t>
            </a:r>
            <a:r>
              <a:rPr sz="6400" spc="670" dirty="0">
                <a:solidFill>
                  <a:srgbClr val="36AEC8"/>
                </a:solidFill>
              </a:rPr>
              <a:t>C</a:t>
            </a:r>
            <a:r>
              <a:rPr sz="6400" spc="380" dirty="0">
                <a:solidFill>
                  <a:srgbClr val="36AEC8"/>
                </a:solidFill>
              </a:rPr>
              <a:t>T</a:t>
            </a:r>
            <a:r>
              <a:rPr sz="6400" spc="670" dirty="0">
                <a:solidFill>
                  <a:srgbClr val="36AEC8"/>
                </a:solidFill>
              </a:rPr>
              <a:t>I</a:t>
            </a:r>
            <a:r>
              <a:rPr sz="6400" spc="1105" dirty="0">
                <a:solidFill>
                  <a:srgbClr val="36AEC8"/>
                </a:solidFill>
              </a:rPr>
              <a:t>O</a:t>
            </a:r>
            <a:r>
              <a:rPr sz="6400" spc="660" dirty="0">
                <a:solidFill>
                  <a:srgbClr val="36AEC8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B8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8CC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1D60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649370" y="2749778"/>
            <a:ext cx="3022600" cy="200596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345440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36AEC8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36AEC8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36AEC8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36AEC8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36AEC8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36AEC8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36AEC8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36AEC8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36AEC8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36AEC8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36AEC8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36AEC8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36AEC8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36AEC8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36AEC8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36AEC8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36AEC8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36AEC8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36AEC8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36AEC8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36AEC8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36AEC8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36AEC8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682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155985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155985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155985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36AEC8"/>
                </a:solidFill>
              </a:rPr>
              <a:t>COMPTE	</a:t>
            </a:r>
            <a:r>
              <a:rPr sz="6400" spc="5" dirty="0">
                <a:solidFill>
                  <a:srgbClr val="36AEC8"/>
                </a:solidFill>
              </a:rPr>
              <a:t>DE	</a:t>
            </a:r>
            <a:r>
              <a:rPr sz="6400" spc="350" dirty="0">
                <a:solidFill>
                  <a:srgbClr val="36AEC8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36AEC8"/>
                </a:solidFill>
              </a:rPr>
              <a:t>BILAN	</a:t>
            </a:r>
            <a:r>
              <a:rPr sz="6400" spc="575" dirty="0">
                <a:solidFill>
                  <a:srgbClr val="36AEC8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36AEC8"/>
                </a:solidFill>
              </a:rPr>
              <a:t>BUDGET	</a:t>
            </a:r>
            <a:r>
              <a:rPr sz="6400" spc="5" dirty="0">
                <a:solidFill>
                  <a:srgbClr val="36AEC8"/>
                </a:solidFill>
              </a:rPr>
              <a:t>DE	</a:t>
            </a:r>
            <a:r>
              <a:rPr sz="6400" spc="325" dirty="0">
                <a:solidFill>
                  <a:srgbClr val="36AEC8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36AEC8"/>
                </a:solidFill>
              </a:rPr>
              <a:t>BESOIN	</a:t>
            </a:r>
            <a:r>
              <a:rPr sz="6400" spc="290" dirty="0">
                <a:solidFill>
                  <a:srgbClr val="36AEC8"/>
                </a:solidFill>
              </a:rPr>
              <a:t>EN	</a:t>
            </a:r>
            <a:r>
              <a:rPr sz="6400" spc="635" dirty="0">
                <a:solidFill>
                  <a:srgbClr val="36AEC8"/>
                </a:solidFill>
              </a:rPr>
              <a:t>FOND	</a:t>
            </a:r>
            <a:r>
              <a:rPr sz="6400" spc="5" dirty="0">
                <a:solidFill>
                  <a:srgbClr val="36AEC8"/>
                </a:solidFill>
              </a:rPr>
              <a:t>DE	</a:t>
            </a:r>
            <a:r>
              <a:rPr sz="6400" spc="490" dirty="0">
                <a:solidFill>
                  <a:srgbClr val="36AEC8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36AEC8"/>
                </a:solidFill>
              </a:rPr>
              <a:t>SEUIL	</a:t>
            </a:r>
            <a:r>
              <a:rPr sz="6400" spc="5" dirty="0">
                <a:solidFill>
                  <a:srgbClr val="36AEC8"/>
                </a:solidFill>
              </a:rPr>
              <a:t>DE	</a:t>
            </a:r>
            <a:r>
              <a:rPr sz="6400" spc="380" dirty="0">
                <a:solidFill>
                  <a:srgbClr val="36AEC8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36AEC8"/>
                </a:solidFill>
              </a:rPr>
              <a:t>PLAN	</a:t>
            </a:r>
            <a:r>
              <a:rPr sz="6400" spc="5" dirty="0">
                <a:solidFill>
                  <a:srgbClr val="36AEC8"/>
                </a:solidFill>
              </a:rPr>
              <a:t>DE	</a:t>
            </a:r>
            <a:r>
              <a:rPr sz="6400" spc="615" dirty="0">
                <a:solidFill>
                  <a:srgbClr val="36AEC8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3190"/>
            <a:chOff x="1028700" y="0"/>
            <a:chExt cx="17254855" cy="1028319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26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1084</Words>
  <Application>Microsoft Macintosh PowerPoint</Application>
  <PresentationFormat>Personnalisé</PresentationFormat>
  <Paragraphs>174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 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3</cp:revision>
  <dcterms:created xsi:type="dcterms:W3CDTF">2021-02-11T14:19:17Z</dcterms:created>
  <dcterms:modified xsi:type="dcterms:W3CDTF">2021-02-12T08:43:17Z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