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835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04651" y="617879"/>
            <a:ext cx="1256791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50133"/>
            <a:ext cx="9549765" cy="276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835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jp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8354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EF86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6272"/>
            <a:ext cx="240093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70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172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latin typeface="Trebuchet MS"/>
                <a:cs typeface="Trebuchet MS"/>
              </a:rPr>
              <a:t>M</a:t>
            </a:r>
            <a:r>
              <a:rPr sz="4100" b="0" spc="-715" dirty="0">
                <a:latin typeface="Trebuchet MS"/>
                <a:cs typeface="Trebuchet MS"/>
              </a:rPr>
              <a:t> </a:t>
            </a:r>
            <a:r>
              <a:rPr sz="4100" b="0" spc="-70" dirty="0">
                <a:latin typeface="Trebuchet MS"/>
                <a:cs typeface="Trebuchet MS"/>
              </a:rPr>
              <a:t>O</a:t>
            </a:r>
            <a:r>
              <a:rPr sz="4100" b="0" spc="-715" dirty="0">
                <a:latin typeface="Trebuchet MS"/>
                <a:cs typeface="Trebuchet MS"/>
              </a:rPr>
              <a:t> </a:t>
            </a:r>
            <a:r>
              <a:rPr sz="4100" b="0" spc="-200" dirty="0">
                <a:latin typeface="Trebuchet MS"/>
                <a:cs typeface="Trebuchet MS"/>
              </a:rPr>
              <a:t>I</a:t>
            </a:r>
            <a:r>
              <a:rPr sz="4100" b="0" spc="-715" dirty="0">
                <a:latin typeface="Trebuchet MS"/>
                <a:cs typeface="Trebuchet MS"/>
              </a:rPr>
              <a:t> </a:t>
            </a:r>
            <a:r>
              <a:rPr sz="4100" b="0" spc="229" dirty="0">
                <a:latin typeface="Trebuchet MS"/>
                <a:cs typeface="Trebuchet MS"/>
              </a:rPr>
              <a:t>S	</a:t>
            </a:r>
            <a:r>
              <a:rPr sz="4100" b="0" spc="-10" dirty="0">
                <a:latin typeface="Trebuchet MS"/>
                <a:cs typeface="Trebuchet MS"/>
              </a:rPr>
              <a:t>A</a:t>
            </a:r>
            <a:r>
              <a:rPr sz="4100" b="0" spc="-715" dirty="0">
                <a:latin typeface="Trebuchet MS"/>
                <a:cs typeface="Trebuchet MS"/>
              </a:rPr>
              <a:t> </a:t>
            </a:r>
            <a:r>
              <a:rPr sz="4100" b="0" spc="-330" dirty="0">
                <a:latin typeface="Trebuchet MS"/>
                <a:cs typeface="Trebuchet MS"/>
              </a:rPr>
              <a:t>N</a:t>
            </a:r>
            <a:r>
              <a:rPr sz="4100" b="0" spc="-715" dirty="0">
                <a:latin typeface="Trebuchet MS"/>
                <a:cs typeface="Trebuchet MS"/>
              </a:rPr>
              <a:t> </a:t>
            </a:r>
            <a:r>
              <a:rPr sz="4100" b="0" spc="-330" dirty="0">
                <a:latin typeface="Trebuchet MS"/>
                <a:cs typeface="Trebuchet MS"/>
              </a:rPr>
              <a:t>N</a:t>
            </a:r>
            <a:r>
              <a:rPr sz="4100" b="0" spc="-720" dirty="0">
                <a:latin typeface="Trebuchet MS"/>
                <a:cs typeface="Trebuchet MS"/>
              </a:rPr>
              <a:t> </a:t>
            </a:r>
            <a:r>
              <a:rPr sz="4100" b="0" spc="-400" dirty="0">
                <a:latin typeface="Trebuchet MS"/>
                <a:cs typeface="Trebuchet MS"/>
              </a:rPr>
              <a:t>É</a:t>
            </a:r>
            <a:r>
              <a:rPr sz="4100" b="0" spc="-715" dirty="0">
                <a:latin typeface="Trebuchet MS"/>
                <a:cs typeface="Trebuchet MS"/>
              </a:rPr>
              <a:t> </a:t>
            </a:r>
            <a:r>
              <a:rPr sz="4100" b="0" spc="-400" dirty="0"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/>
              <a:t>Nom </a:t>
            </a:r>
            <a:r>
              <a:rPr sz="13000" spc="705" dirty="0"/>
              <a:t>de  </a:t>
            </a:r>
            <a:r>
              <a:rPr sz="13000" spc="114" dirty="0"/>
              <a:t>l</a:t>
            </a:r>
            <a:r>
              <a:rPr sz="13000" spc="560" dirty="0"/>
              <a:t>'</a:t>
            </a:r>
            <a:r>
              <a:rPr sz="13000" spc="475" dirty="0"/>
              <a:t>e</a:t>
            </a:r>
            <a:r>
              <a:rPr sz="13000" spc="515" dirty="0"/>
              <a:t>n</a:t>
            </a:r>
            <a:r>
              <a:rPr sz="13000" spc="670" dirty="0"/>
              <a:t>t</a:t>
            </a:r>
            <a:r>
              <a:rPr sz="13000" spc="1275" dirty="0"/>
              <a:t>r</a:t>
            </a:r>
            <a:r>
              <a:rPr sz="13000" spc="475" dirty="0"/>
              <a:t>e</a:t>
            </a:r>
            <a:r>
              <a:rPr sz="13000" spc="800" dirty="0"/>
              <a:t>p</a:t>
            </a:r>
            <a:r>
              <a:rPr sz="13000" spc="1275" dirty="0"/>
              <a:t>r</a:t>
            </a:r>
            <a:r>
              <a:rPr sz="13000" spc="180" dirty="0"/>
              <a:t>i</a:t>
            </a:r>
            <a:r>
              <a:rPr sz="13000" spc="-969" dirty="0"/>
              <a:t>s</a:t>
            </a:r>
            <a:r>
              <a:rPr sz="13000" spc="605" dirty="0"/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8354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EF862E"/>
                </a:solidFill>
              </a:rPr>
              <a:t>P</a:t>
            </a:r>
            <a:r>
              <a:rPr sz="3800" spc="745" dirty="0">
                <a:solidFill>
                  <a:srgbClr val="EF862E"/>
                </a:solidFill>
              </a:rPr>
              <a:t>O</a:t>
            </a:r>
            <a:r>
              <a:rPr sz="3800" spc="484" dirty="0">
                <a:solidFill>
                  <a:srgbClr val="EF862E"/>
                </a:solidFill>
              </a:rPr>
              <a:t>I</a:t>
            </a:r>
            <a:r>
              <a:rPr sz="3800" spc="760" dirty="0">
                <a:solidFill>
                  <a:srgbClr val="EF862E"/>
                </a:solidFill>
              </a:rPr>
              <a:t>N</a:t>
            </a:r>
            <a:r>
              <a:rPr sz="3800" spc="310" dirty="0">
                <a:solidFill>
                  <a:srgbClr val="EF862E"/>
                </a:solidFill>
              </a:rPr>
              <a:t>T</a:t>
            </a:r>
            <a:r>
              <a:rPr sz="3800" spc="10" dirty="0">
                <a:solidFill>
                  <a:srgbClr val="EF862E"/>
                </a:solidFill>
              </a:rPr>
              <a:t>S</a:t>
            </a:r>
            <a:r>
              <a:rPr sz="3800" dirty="0">
                <a:solidFill>
                  <a:srgbClr val="EF862E"/>
                </a:solidFill>
              </a:rPr>
              <a:t>	</a:t>
            </a:r>
            <a:r>
              <a:rPr sz="3800" spc="484" dirty="0">
                <a:solidFill>
                  <a:srgbClr val="EF862E"/>
                </a:solidFill>
              </a:rPr>
              <a:t>C</a:t>
            </a:r>
            <a:r>
              <a:rPr sz="3800" spc="195" dirty="0">
                <a:solidFill>
                  <a:srgbClr val="EF862E"/>
                </a:solidFill>
              </a:rPr>
              <a:t>L</a:t>
            </a:r>
            <a:r>
              <a:rPr sz="3800" spc="40" dirty="0">
                <a:solidFill>
                  <a:srgbClr val="EF862E"/>
                </a:solidFill>
              </a:rPr>
              <a:t>É</a:t>
            </a:r>
            <a:r>
              <a:rPr sz="3800" spc="10" dirty="0">
                <a:solidFill>
                  <a:srgbClr val="EF862E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482"/>
            <a:ext cx="4767580" cy="7359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100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  <a:spcBef>
                <a:spcPts val="5"/>
              </a:spcBef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EF86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"/>
            <a:ext cx="10637181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EF862E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EF862E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EF862E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EF862E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EF862E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EF862E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EF862E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EF862E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EF862E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EF862E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spcBef>
                <a:spcPts val="4875"/>
              </a:spcBef>
              <a:tabLst>
                <a:tab pos="5554980" algn="l"/>
                <a:tab pos="6419215" algn="l"/>
              </a:tabLst>
            </a:pPr>
            <a:r>
              <a:rPr sz="3600" b="1" spc="375" dirty="0">
                <a:solidFill>
                  <a:srgbClr val="835441"/>
                </a:solidFill>
                <a:latin typeface="Arial"/>
                <a:cs typeface="Arial"/>
              </a:rPr>
              <a:t>PROFESSIONNEL	</a:t>
            </a:r>
            <a:r>
              <a:rPr sz="3600" b="1" spc="45" dirty="0">
                <a:solidFill>
                  <a:srgbClr val="835441"/>
                </a:solidFill>
                <a:latin typeface="Arial"/>
                <a:cs typeface="Arial"/>
              </a:rPr>
              <a:t>DE	</a:t>
            </a:r>
            <a:r>
              <a:rPr sz="3600" b="1" spc="204" dirty="0">
                <a:solidFill>
                  <a:srgbClr val="835441"/>
                </a:solidFill>
                <a:latin typeface="Arial"/>
                <a:cs typeface="Arial"/>
              </a:rPr>
              <a:t>LA</a:t>
            </a:r>
            <a:endParaRPr sz="360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spcBef>
                <a:spcPts val="685"/>
              </a:spcBef>
              <a:tabLst>
                <a:tab pos="4545330" algn="l"/>
                <a:tab pos="5699125" algn="l"/>
                <a:tab pos="6498590" algn="l"/>
              </a:tabLst>
            </a:pPr>
            <a:r>
              <a:rPr sz="3600" b="1" spc="375" dirty="0">
                <a:solidFill>
                  <a:srgbClr val="835441"/>
                </a:solidFill>
                <a:latin typeface="Arial"/>
                <a:cs typeface="Arial"/>
              </a:rPr>
              <a:t>NOURRITURE	</a:t>
            </a:r>
            <a:r>
              <a:rPr sz="3600" b="1" spc="320" dirty="0">
                <a:solidFill>
                  <a:srgbClr val="835441"/>
                </a:solidFill>
                <a:latin typeface="Arial"/>
                <a:cs typeface="Arial"/>
              </a:rPr>
              <a:t>BIO	</a:t>
            </a:r>
            <a:r>
              <a:rPr sz="3600" b="1" spc="-10" dirty="0">
                <a:solidFill>
                  <a:srgbClr val="835441"/>
                </a:solidFill>
                <a:latin typeface="Arial"/>
                <a:cs typeface="Arial"/>
              </a:rPr>
              <a:t>ET	</a:t>
            </a:r>
            <a:r>
              <a:rPr sz="3600" b="1" spc="459" dirty="0">
                <a:solidFill>
                  <a:srgbClr val="835441"/>
                </a:solidFill>
                <a:latin typeface="Arial"/>
                <a:cs typeface="Arial"/>
              </a:rPr>
              <a:t>VEGAN</a:t>
            </a:r>
            <a:endParaRPr sz="3600">
              <a:latin typeface="Arial"/>
              <a:cs typeface="Arial"/>
            </a:endParaRPr>
          </a:p>
          <a:p>
            <a:pPr marL="793750" marR="1787525">
              <a:lnSpc>
                <a:spcPct val="110300"/>
              </a:lnSpc>
              <a:spcBef>
                <a:spcPts val="2255"/>
              </a:spcBef>
            </a:pPr>
            <a:r>
              <a:rPr sz="3400" spc="-165" dirty="0">
                <a:latin typeface="Arial"/>
                <a:cs typeface="Arial"/>
              </a:rPr>
              <a:t>Création </a:t>
            </a:r>
            <a:r>
              <a:rPr sz="3400" spc="-235" dirty="0">
                <a:latin typeface="Arial"/>
                <a:cs typeface="Arial"/>
              </a:rPr>
              <a:t>d'une </a:t>
            </a:r>
            <a:r>
              <a:rPr sz="3400" spc="-150" dirty="0">
                <a:latin typeface="Arial"/>
                <a:cs typeface="Arial"/>
              </a:rPr>
              <a:t>épicerie </a:t>
            </a:r>
            <a:r>
              <a:rPr sz="3400" spc="-250" dirty="0">
                <a:latin typeface="Arial"/>
                <a:cs typeface="Arial"/>
              </a:rPr>
              <a:t>basée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305" dirty="0">
                <a:latin typeface="Arial"/>
                <a:cs typeface="Arial"/>
              </a:rPr>
              <a:t>Paris </a:t>
            </a:r>
            <a:r>
              <a:rPr sz="3400" spc="-285" dirty="0">
                <a:latin typeface="Arial"/>
                <a:cs typeface="Arial"/>
              </a:rPr>
              <a:t>dans </a:t>
            </a:r>
            <a:r>
              <a:rPr sz="3400" spc="-165" dirty="0">
                <a:latin typeface="Arial"/>
                <a:cs typeface="Arial"/>
              </a:rPr>
              <a:t>le  </a:t>
            </a:r>
            <a:r>
              <a:rPr sz="3400" spc="-345" dirty="0">
                <a:latin typeface="Arial"/>
                <a:cs typeface="Arial"/>
              </a:rPr>
              <a:t>7ème </a:t>
            </a:r>
            <a:r>
              <a:rPr sz="3400" spc="-245" dirty="0">
                <a:latin typeface="Arial"/>
                <a:cs typeface="Arial"/>
              </a:rPr>
              <a:t>arrondissement, </a:t>
            </a:r>
            <a:r>
              <a:rPr sz="3400" spc="-345" dirty="0">
                <a:latin typeface="Arial"/>
                <a:cs typeface="Arial"/>
              </a:rPr>
              <a:t>nous </a:t>
            </a:r>
            <a:r>
              <a:rPr sz="3400" spc="-254" dirty="0">
                <a:latin typeface="Arial"/>
                <a:cs typeface="Arial"/>
              </a:rPr>
              <a:t>proposerons </a:t>
            </a:r>
            <a:r>
              <a:rPr sz="3400" spc="-295" dirty="0">
                <a:latin typeface="Arial"/>
                <a:cs typeface="Arial"/>
              </a:rPr>
              <a:t>des  </a:t>
            </a:r>
            <a:r>
              <a:rPr sz="3400" spc="-185" dirty="0">
                <a:latin typeface="Arial"/>
                <a:cs typeface="Arial"/>
              </a:rPr>
              <a:t>produits </a:t>
            </a:r>
            <a:r>
              <a:rPr sz="3400" spc="-165" dirty="0">
                <a:latin typeface="Arial"/>
                <a:cs typeface="Arial"/>
              </a:rPr>
              <a:t>bio, </a:t>
            </a:r>
            <a:r>
              <a:rPr sz="3400" spc="-254" dirty="0">
                <a:latin typeface="Arial"/>
                <a:cs typeface="Arial"/>
              </a:rPr>
              <a:t>vegan </a:t>
            </a:r>
            <a:r>
              <a:rPr sz="3400" spc="-95" dirty="0">
                <a:latin typeface="Arial"/>
                <a:cs typeface="Arial"/>
              </a:rPr>
              <a:t>et</a:t>
            </a:r>
            <a:r>
              <a:rPr sz="3400" spc="295" dirty="0">
                <a:latin typeface="Arial"/>
                <a:cs typeface="Arial"/>
              </a:rPr>
              <a:t> </a:t>
            </a:r>
            <a:r>
              <a:rPr sz="3400" spc="-195" dirty="0">
                <a:latin typeface="Arial"/>
                <a:cs typeface="Arial"/>
              </a:rPr>
              <a:t>locaux.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77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563435"/>
            <a:ext cx="8775700" cy="5013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17855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835441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835441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835441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835441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600" b="1" spc="350" dirty="0">
                <a:solidFill>
                  <a:srgbClr val="835441"/>
                </a:solidFill>
                <a:latin typeface="Arial"/>
                <a:cs typeface="Arial"/>
              </a:rPr>
              <a:t>P</a:t>
            </a:r>
            <a:r>
              <a:rPr sz="3600" b="1" spc="330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600" b="1" spc="710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600" b="1" spc="825" dirty="0">
                <a:solidFill>
                  <a:srgbClr val="835441"/>
                </a:solidFill>
                <a:latin typeface="Arial"/>
                <a:cs typeface="Arial"/>
              </a:rPr>
              <a:t>X</a:t>
            </a:r>
            <a:r>
              <a:rPr sz="3600" b="1" spc="459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600" b="1" spc="760" dirty="0">
                <a:solidFill>
                  <a:srgbClr val="835441"/>
                </a:solidFill>
                <a:latin typeface="Arial"/>
                <a:cs typeface="Arial"/>
              </a:rPr>
              <a:t>M</a:t>
            </a:r>
            <a:r>
              <a:rPr sz="3600" b="1" spc="459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600" b="1" spc="30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600" b="1" spc="-195" dirty="0">
                <a:solidFill>
                  <a:srgbClr val="835441"/>
                </a:solidFill>
                <a:latin typeface="Arial"/>
                <a:cs typeface="Arial"/>
              </a:rPr>
              <a:t>É  </a:t>
            </a:r>
            <a:r>
              <a:rPr sz="3600" b="1" spc="-10" dirty="0">
                <a:solidFill>
                  <a:srgbClr val="835441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835441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835441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6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140" dirty="0">
                <a:solidFill>
                  <a:srgbClr val="231F20"/>
                </a:solidFill>
                <a:latin typeface="Arial"/>
                <a:cs typeface="Arial"/>
              </a:rPr>
              <a:t>Secteur/métier </a:t>
            </a:r>
            <a:r>
              <a:rPr sz="3400" spc="-145" dirty="0">
                <a:solidFill>
                  <a:srgbClr val="231F20"/>
                </a:solidFill>
                <a:latin typeface="Arial"/>
                <a:cs typeface="Arial"/>
              </a:rPr>
              <a:t>actuelle : </a:t>
            </a:r>
            <a:r>
              <a:rPr sz="3400" spc="-459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00" spc="-33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00" spc="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spc="-610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3400" spc="-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29" dirty="0">
                <a:solidFill>
                  <a:srgbClr val="231F20"/>
                </a:solidFill>
                <a:latin typeface="Arial"/>
                <a:cs typeface="Arial"/>
              </a:rPr>
              <a:t>Caissier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3400" spc="-610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00" spc="-375" dirty="0">
                <a:solidFill>
                  <a:srgbClr val="231F20"/>
                </a:solidFill>
                <a:latin typeface="Arial"/>
                <a:cs typeface="Arial"/>
              </a:rPr>
              <a:t>Business</a:t>
            </a:r>
            <a:r>
              <a:rPr sz="3400" spc="-2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00" spc="-245" dirty="0">
                <a:solidFill>
                  <a:srgbClr val="231F20"/>
                </a:solidFill>
                <a:latin typeface="Arial"/>
                <a:cs typeface="Arial"/>
              </a:rPr>
              <a:t>Developer</a:t>
            </a:r>
            <a:endParaRPr sz="3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4092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EF862E"/>
                </a:solidFill>
              </a:rPr>
              <a:t>L</a:t>
            </a:r>
            <a:r>
              <a:rPr sz="6400" spc="819" dirty="0">
                <a:solidFill>
                  <a:srgbClr val="EF862E"/>
                </a:solidFill>
              </a:rPr>
              <a:t>'</a:t>
            </a:r>
            <a:r>
              <a:rPr sz="6400" spc="-85" dirty="0">
                <a:solidFill>
                  <a:srgbClr val="EF862E"/>
                </a:solidFill>
              </a:rPr>
              <a:t>É</a:t>
            </a:r>
            <a:r>
              <a:rPr sz="6400" spc="1045" dirty="0">
                <a:solidFill>
                  <a:srgbClr val="EF862E"/>
                </a:solidFill>
              </a:rPr>
              <a:t>Q</a:t>
            </a:r>
            <a:r>
              <a:rPr sz="6400" spc="610" dirty="0">
                <a:solidFill>
                  <a:srgbClr val="EF862E"/>
                </a:solidFill>
              </a:rPr>
              <a:t>U</a:t>
            </a:r>
            <a:r>
              <a:rPr sz="6400" spc="670" dirty="0">
                <a:solidFill>
                  <a:srgbClr val="EF862E"/>
                </a:solidFill>
              </a:rPr>
              <a:t>I</a:t>
            </a:r>
            <a:r>
              <a:rPr sz="6400" spc="465" dirty="0">
                <a:solidFill>
                  <a:srgbClr val="EF862E"/>
                </a:solidFill>
              </a:rPr>
              <a:t>P</a:t>
            </a:r>
            <a:r>
              <a:rPr sz="6400" spc="-560" dirty="0">
                <a:solidFill>
                  <a:srgbClr val="EF862E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2587989"/>
            <a:ext cx="17259300" cy="7696200"/>
            <a:chOff x="1028700" y="2587989"/>
            <a:chExt cx="17259300" cy="7696200"/>
          </a:xfrm>
        </p:grpSpPr>
        <p:sp>
          <p:nvSpPr>
            <p:cNvPr id="3" name="object 3"/>
            <p:cNvSpPr/>
            <p:nvPr/>
          </p:nvSpPr>
          <p:spPr>
            <a:xfrm>
              <a:off x="1028700" y="2587989"/>
              <a:ext cx="17259300" cy="7696200"/>
            </a:xfrm>
            <a:custGeom>
              <a:avLst/>
              <a:gdLst/>
              <a:ahLst/>
              <a:cxnLst/>
              <a:rect l="l" t="t" r="r" b="b"/>
              <a:pathLst>
                <a:path w="17259300" h="7696200">
                  <a:moveTo>
                    <a:pt x="0" y="0"/>
                  </a:moveTo>
                  <a:lnTo>
                    <a:pt x="17259300" y="0"/>
                  </a:lnTo>
                  <a:lnTo>
                    <a:pt x="17259300" y="7696199"/>
                  </a:lnTo>
                  <a:lnTo>
                    <a:pt x="0" y="7696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8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60122" y="3909719"/>
              <a:ext cx="4354830" cy="5233035"/>
            </a:xfrm>
            <a:custGeom>
              <a:avLst/>
              <a:gdLst/>
              <a:ahLst/>
              <a:cxnLst/>
              <a:rect l="l" t="t" r="r" b="b"/>
              <a:pathLst>
                <a:path w="4354830" h="5233034">
                  <a:moveTo>
                    <a:pt x="1695450" y="4385094"/>
                  </a:moveTo>
                  <a:lnTo>
                    <a:pt x="1694103" y="4336986"/>
                  </a:lnTo>
                  <a:lnTo>
                    <a:pt x="1690128" y="4289590"/>
                  </a:lnTo>
                  <a:lnTo>
                    <a:pt x="1683588" y="4242968"/>
                  </a:lnTo>
                  <a:lnTo>
                    <a:pt x="1674545" y="4197185"/>
                  </a:lnTo>
                  <a:lnTo>
                    <a:pt x="1663090" y="4152328"/>
                  </a:lnTo>
                  <a:lnTo>
                    <a:pt x="1649285" y="4108462"/>
                  </a:lnTo>
                  <a:lnTo>
                    <a:pt x="1633194" y="4065651"/>
                  </a:lnTo>
                  <a:lnTo>
                    <a:pt x="1614906" y="4023982"/>
                  </a:lnTo>
                  <a:lnTo>
                    <a:pt x="1594472" y="3983520"/>
                  </a:lnTo>
                  <a:lnTo>
                    <a:pt x="1571980" y="3944315"/>
                  </a:lnTo>
                  <a:lnTo>
                    <a:pt x="1547495" y="3906482"/>
                  </a:lnTo>
                  <a:lnTo>
                    <a:pt x="1521091" y="3870045"/>
                  </a:lnTo>
                  <a:lnTo>
                    <a:pt x="1492834" y="3835120"/>
                  </a:lnTo>
                  <a:lnTo>
                    <a:pt x="1462798" y="3801745"/>
                  </a:lnTo>
                  <a:lnTo>
                    <a:pt x="1431061" y="3770007"/>
                  </a:lnTo>
                  <a:lnTo>
                    <a:pt x="1397698" y="3739972"/>
                  </a:lnTo>
                  <a:lnTo>
                    <a:pt x="1362760" y="3711727"/>
                  </a:lnTo>
                  <a:lnTo>
                    <a:pt x="1326337" y="3685311"/>
                  </a:lnTo>
                  <a:lnTo>
                    <a:pt x="1288491" y="3660838"/>
                  </a:lnTo>
                  <a:lnTo>
                    <a:pt x="1249299" y="3638334"/>
                  </a:lnTo>
                  <a:lnTo>
                    <a:pt x="1208824" y="3617912"/>
                  </a:lnTo>
                  <a:lnTo>
                    <a:pt x="1167155" y="3599611"/>
                  </a:lnTo>
                  <a:lnTo>
                    <a:pt x="1124343" y="3583533"/>
                  </a:lnTo>
                  <a:lnTo>
                    <a:pt x="1080477" y="3569728"/>
                  </a:lnTo>
                  <a:lnTo>
                    <a:pt x="1035621" y="3558260"/>
                  </a:lnTo>
                  <a:lnTo>
                    <a:pt x="989850" y="3549231"/>
                  </a:lnTo>
                  <a:lnTo>
                    <a:pt x="943229" y="3542690"/>
                  </a:lnTo>
                  <a:lnTo>
                    <a:pt x="895819" y="3538702"/>
                  </a:lnTo>
                  <a:lnTo>
                    <a:pt x="847725" y="3537369"/>
                  </a:lnTo>
                  <a:lnTo>
                    <a:pt x="799617" y="3538702"/>
                  </a:lnTo>
                  <a:lnTo>
                    <a:pt x="752221" y="3542690"/>
                  </a:lnTo>
                  <a:lnTo>
                    <a:pt x="705599" y="3549231"/>
                  </a:lnTo>
                  <a:lnTo>
                    <a:pt x="659828" y="3558260"/>
                  </a:lnTo>
                  <a:lnTo>
                    <a:pt x="614959" y="3569728"/>
                  </a:lnTo>
                  <a:lnTo>
                    <a:pt x="571093" y="3583533"/>
                  </a:lnTo>
                  <a:lnTo>
                    <a:pt x="528294" y="3599611"/>
                  </a:lnTo>
                  <a:lnTo>
                    <a:pt x="486613" y="3617912"/>
                  </a:lnTo>
                  <a:lnTo>
                    <a:pt x="446151" y="3638334"/>
                  </a:lnTo>
                  <a:lnTo>
                    <a:pt x="406958" y="3660838"/>
                  </a:lnTo>
                  <a:lnTo>
                    <a:pt x="369112" y="3685311"/>
                  </a:lnTo>
                  <a:lnTo>
                    <a:pt x="332689" y="3711727"/>
                  </a:lnTo>
                  <a:lnTo>
                    <a:pt x="297751" y="3739972"/>
                  </a:lnTo>
                  <a:lnTo>
                    <a:pt x="264375" y="3770007"/>
                  </a:lnTo>
                  <a:lnTo>
                    <a:pt x="232638" y="3801745"/>
                  </a:lnTo>
                  <a:lnTo>
                    <a:pt x="202615" y="3835120"/>
                  </a:lnTo>
                  <a:lnTo>
                    <a:pt x="174358" y="3870045"/>
                  </a:lnTo>
                  <a:lnTo>
                    <a:pt x="147955" y="3906482"/>
                  </a:lnTo>
                  <a:lnTo>
                    <a:pt x="123469" y="3944315"/>
                  </a:lnTo>
                  <a:lnTo>
                    <a:pt x="100977" y="3983520"/>
                  </a:lnTo>
                  <a:lnTo>
                    <a:pt x="80543" y="4023982"/>
                  </a:lnTo>
                  <a:lnTo>
                    <a:pt x="62255" y="4065651"/>
                  </a:lnTo>
                  <a:lnTo>
                    <a:pt x="46164" y="4108462"/>
                  </a:lnTo>
                  <a:lnTo>
                    <a:pt x="32359" y="4152328"/>
                  </a:lnTo>
                  <a:lnTo>
                    <a:pt x="20891" y="4197185"/>
                  </a:lnTo>
                  <a:lnTo>
                    <a:pt x="11861" y="4242968"/>
                  </a:lnTo>
                  <a:lnTo>
                    <a:pt x="5321" y="4289590"/>
                  </a:lnTo>
                  <a:lnTo>
                    <a:pt x="1333" y="4336986"/>
                  </a:lnTo>
                  <a:lnTo>
                    <a:pt x="0" y="4385094"/>
                  </a:lnTo>
                  <a:lnTo>
                    <a:pt x="1511" y="4436161"/>
                  </a:lnTo>
                  <a:lnTo>
                    <a:pt x="5994" y="4486427"/>
                  </a:lnTo>
                  <a:lnTo>
                    <a:pt x="13373" y="4535805"/>
                  </a:lnTo>
                  <a:lnTo>
                    <a:pt x="23533" y="4584204"/>
                  </a:lnTo>
                  <a:lnTo>
                    <a:pt x="36423" y="4631550"/>
                  </a:lnTo>
                  <a:lnTo>
                    <a:pt x="51930" y="4677753"/>
                  </a:lnTo>
                  <a:lnTo>
                    <a:pt x="69989" y="4722723"/>
                  </a:lnTo>
                  <a:lnTo>
                    <a:pt x="90487" y="4766386"/>
                  </a:lnTo>
                  <a:lnTo>
                    <a:pt x="113372" y="4808639"/>
                  </a:lnTo>
                  <a:lnTo>
                    <a:pt x="138531" y="4849406"/>
                  </a:lnTo>
                  <a:lnTo>
                    <a:pt x="165887" y="4888598"/>
                  </a:lnTo>
                  <a:lnTo>
                    <a:pt x="195351" y="4926139"/>
                  </a:lnTo>
                  <a:lnTo>
                    <a:pt x="226847" y="4961941"/>
                  </a:lnTo>
                  <a:lnTo>
                    <a:pt x="260286" y="4995913"/>
                  </a:lnTo>
                  <a:lnTo>
                    <a:pt x="295567" y="5027968"/>
                  </a:lnTo>
                  <a:lnTo>
                    <a:pt x="332625" y="5058029"/>
                  </a:lnTo>
                  <a:lnTo>
                    <a:pt x="371360" y="5086007"/>
                  </a:lnTo>
                  <a:lnTo>
                    <a:pt x="411695" y="5111813"/>
                  </a:lnTo>
                  <a:lnTo>
                    <a:pt x="453542" y="5135359"/>
                  </a:lnTo>
                  <a:lnTo>
                    <a:pt x="496798" y="5156568"/>
                  </a:lnTo>
                  <a:lnTo>
                    <a:pt x="541401" y="5175351"/>
                  </a:lnTo>
                  <a:lnTo>
                    <a:pt x="587260" y="5191633"/>
                  </a:lnTo>
                  <a:lnTo>
                    <a:pt x="581507" y="5142560"/>
                  </a:lnTo>
                  <a:lnTo>
                    <a:pt x="577278" y="5092471"/>
                  </a:lnTo>
                  <a:lnTo>
                    <a:pt x="574636" y="5041557"/>
                  </a:lnTo>
                  <a:lnTo>
                    <a:pt x="573646" y="4990046"/>
                  </a:lnTo>
                  <a:lnTo>
                    <a:pt x="574344" y="4938141"/>
                  </a:lnTo>
                  <a:lnTo>
                    <a:pt x="576821" y="4886045"/>
                  </a:lnTo>
                  <a:lnTo>
                    <a:pt x="581101" y="4833975"/>
                  </a:lnTo>
                  <a:lnTo>
                    <a:pt x="587273" y="4782147"/>
                  </a:lnTo>
                  <a:lnTo>
                    <a:pt x="595376" y="4730762"/>
                  </a:lnTo>
                  <a:lnTo>
                    <a:pt x="605485" y="4680039"/>
                  </a:lnTo>
                  <a:lnTo>
                    <a:pt x="617651" y="4630166"/>
                  </a:lnTo>
                  <a:lnTo>
                    <a:pt x="631939" y="4581385"/>
                  </a:lnTo>
                  <a:lnTo>
                    <a:pt x="648398" y="4533887"/>
                  </a:lnTo>
                  <a:lnTo>
                    <a:pt x="667092" y="4487875"/>
                  </a:lnTo>
                  <a:lnTo>
                    <a:pt x="768032" y="4333456"/>
                  </a:lnTo>
                  <a:lnTo>
                    <a:pt x="891082" y="4219562"/>
                  </a:lnTo>
                  <a:lnTo>
                    <a:pt x="995083" y="4149102"/>
                  </a:lnTo>
                  <a:lnTo>
                    <a:pt x="1038885" y="4124985"/>
                  </a:lnTo>
                  <a:lnTo>
                    <a:pt x="862393" y="4161967"/>
                  </a:lnTo>
                  <a:lnTo>
                    <a:pt x="756539" y="4206341"/>
                  </a:lnTo>
                  <a:lnTo>
                    <a:pt x="679005" y="4286923"/>
                  </a:lnTo>
                  <a:lnTo>
                    <a:pt x="587476" y="4432566"/>
                  </a:lnTo>
                  <a:lnTo>
                    <a:pt x="534492" y="4545965"/>
                  </a:lnTo>
                  <a:lnTo>
                    <a:pt x="495630" y="4666018"/>
                  </a:lnTo>
                  <a:lnTo>
                    <a:pt x="471716" y="4761179"/>
                  </a:lnTo>
                  <a:lnTo>
                    <a:pt x="463562" y="4799914"/>
                  </a:lnTo>
                  <a:lnTo>
                    <a:pt x="304711" y="4573244"/>
                  </a:lnTo>
                  <a:lnTo>
                    <a:pt x="257670" y="4424248"/>
                  </a:lnTo>
                  <a:lnTo>
                    <a:pt x="327774" y="4286859"/>
                  </a:lnTo>
                  <a:lnTo>
                    <a:pt x="520357" y="4094950"/>
                  </a:lnTo>
                  <a:lnTo>
                    <a:pt x="558279" y="4063136"/>
                  </a:lnTo>
                  <a:lnTo>
                    <a:pt x="599795" y="4035425"/>
                  </a:lnTo>
                  <a:lnTo>
                    <a:pt x="644410" y="4011599"/>
                  </a:lnTo>
                  <a:lnTo>
                    <a:pt x="691603" y="3991483"/>
                  </a:lnTo>
                  <a:lnTo>
                    <a:pt x="740841" y="3974884"/>
                  </a:lnTo>
                  <a:lnTo>
                    <a:pt x="791629" y="3961587"/>
                  </a:lnTo>
                  <a:lnTo>
                    <a:pt x="843432" y="3951401"/>
                  </a:lnTo>
                  <a:lnTo>
                    <a:pt x="895756" y="3944137"/>
                  </a:lnTo>
                  <a:lnTo>
                    <a:pt x="948055" y="3939578"/>
                  </a:lnTo>
                  <a:lnTo>
                    <a:pt x="999832" y="3937558"/>
                  </a:lnTo>
                  <a:lnTo>
                    <a:pt x="1050569" y="3937851"/>
                  </a:lnTo>
                  <a:lnTo>
                    <a:pt x="1099731" y="3940276"/>
                  </a:lnTo>
                  <a:lnTo>
                    <a:pt x="1146822" y="3944632"/>
                  </a:lnTo>
                  <a:lnTo>
                    <a:pt x="1191323" y="3950728"/>
                  </a:lnTo>
                  <a:lnTo>
                    <a:pt x="1232712" y="3958348"/>
                  </a:lnTo>
                  <a:lnTo>
                    <a:pt x="1270457" y="3967327"/>
                  </a:lnTo>
                  <a:lnTo>
                    <a:pt x="1333017" y="3988485"/>
                  </a:lnTo>
                  <a:lnTo>
                    <a:pt x="1356779" y="4000296"/>
                  </a:lnTo>
                  <a:lnTo>
                    <a:pt x="1329918" y="4046969"/>
                  </a:lnTo>
                  <a:lnTo>
                    <a:pt x="1307642" y="4093743"/>
                  </a:lnTo>
                  <a:lnTo>
                    <a:pt x="1289380" y="4140492"/>
                  </a:lnTo>
                  <a:lnTo>
                    <a:pt x="1274533" y="4187050"/>
                  </a:lnTo>
                  <a:lnTo>
                    <a:pt x="1262507" y="4233316"/>
                  </a:lnTo>
                  <a:lnTo>
                    <a:pt x="1252702" y="4279150"/>
                  </a:lnTo>
                  <a:lnTo>
                    <a:pt x="1216418" y="4497171"/>
                  </a:lnTo>
                  <a:lnTo>
                    <a:pt x="1207554" y="4537634"/>
                  </a:lnTo>
                  <a:lnTo>
                    <a:pt x="1196771" y="4576724"/>
                  </a:lnTo>
                  <a:lnTo>
                    <a:pt x="1183474" y="4614329"/>
                  </a:lnTo>
                  <a:lnTo>
                    <a:pt x="1167079" y="4650321"/>
                  </a:lnTo>
                  <a:lnTo>
                    <a:pt x="1146987" y="4684547"/>
                  </a:lnTo>
                  <a:lnTo>
                    <a:pt x="1122603" y="4716881"/>
                  </a:lnTo>
                  <a:lnTo>
                    <a:pt x="1093355" y="4747209"/>
                  </a:lnTo>
                  <a:lnTo>
                    <a:pt x="935151" y="4853813"/>
                  </a:lnTo>
                  <a:lnTo>
                    <a:pt x="792492" y="4899876"/>
                  </a:lnTo>
                  <a:lnTo>
                    <a:pt x="689343" y="4909693"/>
                  </a:lnTo>
                  <a:lnTo>
                    <a:pt x="649643" y="4907572"/>
                  </a:lnTo>
                  <a:lnTo>
                    <a:pt x="647433" y="4986515"/>
                  </a:lnTo>
                  <a:lnTo>
                    <a:pt x="652360" y="5045341"/>
                  </a:lnTo>
                  <a:lnTo>
                    <a:pt x="669556" y="5113312"/>
                  </a:lnTo>
                  <a:lnTo>
                    <a:pt x="704100" y="5219674"/>
                  </a:lnTo>
                  <a:lnTo>
                    <a:pt x="775017" y="5229263"/>
                  </a:lnTo>
                  <a:lnTo>
                    <a:pt x="847725" y="5232819"/>
                  </a:lnTo>
                  <a:lnTo>
                    <a:pt x="895819" y="5231473"/>
                  </a:lnTo>
                  <a:lnTo>
                    <a:pt x="943229" y="5227498"/>
                  </a:lnTo>
                  <a:lnTo>
                    <a:pt x="989850" y="5220957"/>
                  </a:lnTo>
                  <a:lnTo>
                    <a:pt x="1035621" y="5211915"/>
                  </a:lnTo>
                  <a:lnTo>
                    <a:pt x="1080477" y="5200459"/>
                  </a:lnTo>
                  <a:lnTo>
                    <a:pt x="1124343" y="5186654"/>
                  </a:lnTo>
                  <a:lnTo>
                    <a:pt x="1167155" y="5170563"/>
                  </a:lnTo>
                  <a:lnTo>
                    <a:pt x="1208824" y="5152263"/>
                  </a:lnTo>
                  <a:lnTo>
                    <a:pt x="1249299" y="5131841"/>
                  </a:lnTo>
                  <a:lnTo>
                    <a:pt x="1288491" y="5109349"/>
                  </a:lnTo>
                  <a:lnTo>
                    <a:pt x="1326337" y="5084864"/>
                  </a:lnTo>
                  <a:lnTo>
                    <a:pt x="1362760" y="5058461"/>
                  </a:lnTo>
                  <a:lnTo>
                    <a:pt x="1397698" y="5030203"/>
                  </a:lnTo>
                  <a:lnTo>
                    <a:pt x="1431061" y="5000168"/>
                  </a:lnTo>
                  <a:lnTo>
                    <a:pt x="1462798" y="4968430"/>
                  </a:lnTo>
                  <a:lnTo>
                    <a:pt x="1492834" y="4935067"/>
                  </a:lnTo>
                  <a:lnTo>
                    <a:pt x="1521091" y="4900130"/>
                  </a:lnTo>
                  <a:lnTo>
                    <a:pt x="1547495" y="4863706"/>
                  </a:lnTo>
                  <a:lnTo>
                    <a:pt x="1571980" y="4825860"/>
                  </a:lnTo>
                  <a:lnTo>
                    <a:pt x="1594472" y="4786668"/>
                  </a:lnTo>
                  <a:lnTo>
                    <a:pt x="1614906" y="4746193"/>
                  </a:lnTo>
                  <a:lnTo>
                    <a:pt x="1633194" y="4704524"/>
                  </a:lnTo>
                  <a:lnTo>
                    <a:pt x="1649285" y="4661713"/>
                  </a:lnTo>
                  <a:lnTo>
                    <a:pt x="1663090" y="4617847"/>
                  </a:lnTo>
                  <a:lnTo>
                    <a:pt x="1674545" y="4572990"/>
                  </a:lnTo>
                  <a:lnTo>
                    <a:pt x="1683588" y="4527207"/>
                  </a:lnTo>
                  <a:lnTo>
                    <a:pt x="1690128" y="4480585"/>
                  </a:lnTo>
                  <a:lnTo>
                    <a:pt x="1694103" y="4433189"/>
                  </a:lnTo>
                  <a:lnTo>
                    <a:pt x="1695450" y="4385094"/>
                  </a:lnTo>
                  <a:close/>
                </a:path>
                <a:path w="4354830" h="5233034">
                  <a:moveTo>
                    <a:pt x="4271937" y="1622552"/>
                  </a:moveTo>
                  <a:lnTo>
                    <a:pt x="4172305" y="1524076"/>
                  </a:lnTo>
                  <a:lnTo>
                    <a:pt x="4172305" y="1631429"/>
                  </a:lnTo>
                  <a:lnTo>
                    <a:pt x="4098023" y="1719300"/>
                  </a:lnTo>
                  <a:lnTo>
                    <a:pt x="3955427" y="1595907"/>
                  </a:lnTo>
                  <a:lnTo>
                    <a:pt x="3843058" y="1498676"/>
                  </a:lnTo>
                  <a:lnTo>
                    <a:pt x="3817302" y="1488567"/>
                  </a:lnTo>
                  <a:lnTo>
                    <a:pt x="3807853" y="1489303"/>
                  </a:lnTo>
                  <a:lnTo>
                    <a:pt x="3693845" y="1681505"/>
                  </a:lnTo>
                  <a:lnTo>
                    <a:pt x="3397224" y="1021892"/>
                  </a:lnTo>
                  <a:lnTo>
                    <a:pt x="4057002" y="1252689"/>
                  </a:lnTo>
                  <a:lnTo>
                    <a:pt x="3916362" y="1351368"/>
                  </a:lnTo>
                  <a:lnTo>
                    <a:pt x="3909250" y="1357642"/>
                  </a:lnTo>
                  <a:lnTo>
                    <a:pt x="3903802" y="1365326"/>
                  </a:lnTo>
                  <a:lnTo>
                    <a:pt x="3900246" y="1374063"/>
                  </a:lnTo>
                  <a:lnTo>
                    <a:pt x="3898760" y="1383512"/>
                  </a:lnTo>
                  <a:lnTo>
                    <a:pt x="3899497" y="1392961"/>
                  </a:lnTo>
                  <a:lnTo>
                    <a:pt x="3902316" y="1401927"/>
                  </a:lnTo>
                  <a:lnTo>
                    <a:pt x="3907078" y="1410042"/>
                  </a:lnTo>
                  <a:lnTo>
                    <a:pt x="3913619" y="1416951"/>
                  </a:lnTo>
                  <a:lnTo>
                    <a:pt x="4172305" y="1631429"/>
                  </a:lnTo>
                  <a:lnTo>
                    <a:pt x="4172305" y="1524076"/>
                  </a:lnTo>
                  <a:lnTo>
                    <a:pt x="4008247" y="1387881"/>
                  </a:lnTo>
                  <a:lnTo>
                    <a:pt x="4170362" y="1274165"/>
                  </a:lnTo>
                  <a:lnTo>
                    <a:pt x="4178744" y="1266418"/>
                  </a:lnTo>
                  <a:lnTo>
                    <a:pt x="4184573" y="1256893"/>
                  </a:lnTo>
                  <a:lnTo>
                    <a:pt x="4187621" y="1246149"/>
                  </a:lnTo>
                  <a:lnTo>
                    <a:pt x="4187647" y="1234757"/>
                  </a:lnTo>
                  <a:lnTo>
                    <a:pt x="4184535" y="1223797"/>
                  </a:lnTo>
                  <a:lnTo>
                    <a:pt x="4178655" y="1214247"/>
                  </a:lnTo>
                  <a:lnTo>
                    <a:pt x="4170451" y="1206639"/>
                  </a:lnTo>
                  <a:lnTo>
                    <a:pt x="4160355" y="1201496"/>
                  </a:lnTo>
                  <a:lnTo>
                    <a:pt x="3647313" y="1021892"/>
                  </a:lnTo>
                  <a:lnTo>
                    <a:pt x="3333597" y="912063"/>
                  </a:lnTo>
                  <a:lnTo>
                    <a:pt x="3329724" y="910602"/>
                  </a:lnTo>
                  <a:lnTo>
                    <a:pt x="3325685" y="909802"/>
                  </a:lnTo>
                  <a:lnTo>
                    <a:pt x="3321494" y="909637"/>
                  </a:lnTo>
                  <a:lnTo>
                    <a:pt x="3310966" y="910602"/>
                  </a:lnTo>
                  <a:lnTo>
                    <a:pt x="3280956" y="937285"/>
                  </a:lnTo>
                  <a:lnTo>
                    <a:pt x="3278797" y="947432"/>
                  </a:lnTo>
                  <a:lnTo>
                    <a:pt x="3279216" y="957821"/>
                  </a:lnTo>
                  <a:lnTo>
                    <a:pt x="3654285" y="1794891"/>
                  </a:lnTo>
                  <a:lnTo>
                    <a:pt x="3691102" y="1819275"/>
                  </a:lnTo>
                  <a:lnTo>
                    <a:pt x="3702761" y="1817852"/>
                  </a:lnTo>
                  <a:lnTo>
                    <a:pt x="3713353" y="1813344"/>
                  </a:lnTo>
                  <a:lnTo>
                    <a:pt x="3722306" y="1806105"/>
                  </a:lnTo>
                  <a:lnTo>
                    <a:pt x="3729050" y="1796503"/>
                  </a:lnTo>
                  <a:lnTo>
                    <a:pt x="3786441" y="1681505"/>
                  </a:lnTo>
                  <a:lnTo>
                    <a:pt x="3829164" y="1595907"/>
                  </a:lnTo>
                  <a:lnTo>
                    <a:pt x="4075582" y="1809102"/>
                  </a:lnTo>
                  <a:lnTo>
                    <a:pt x="4105935" y="1819109"/>
                  </a:lnTo>
                  <a:lnTo>
                    <a:pt x="4113987" y="1817687"/>
                  </a:lnTo>
                  <a:lnTo>
                    <a:pt x="4206202" y="1719300"/>
                  </a:lnTo>
                  <a:lnTo>
                    <a:pt x="4262247" y="1652917"/>
                  </a:lnTo>
                  <a:lnTo>
                    <a:pt x="4271848" y="1630743"/>
                  </a:lnTo>
                  <a:lnTo>
                    <a:pt x="4271937" y="1622552"/>
                  </a:lnTo>
                  <a:close/>
                </a:path>
                <a:path w="4354830" h="5233034">
                  <a:moveTo>
                    <a:pt x="4354614" y="620204"/>
                  </a:moveTo>
                  <a:lnTo>
                    <a:pt x="4341457" y="573760"/>
                  </a:lnTo>
                  <a:lnTo>
                    <a:pt x="4303801" y="543407"/>
                  </a:lnTo>
                  <a:lnTo>
                    <a:pt x="4271937" y="537514"/>
                  </a:lnTo>
                  <a:lnTo>
                    <a:pt x="3875671" y="537514"/>
                  </a:lnTo>
                  <a:lnTo>
                    <a:pt x="3758285" y="421005"/>
                  </a:lnTo>
                  <a:lnTo>
                    <a:pt x="3758285" y="537514"/>
                  </a:lnTo>
                  <a:lnTo>
                    <a:pt x="2883090" y="537514"/>
                  </a:lnTo>
                  <a:lnTo>
                    <a:pt x="3317290" y="99822"/>
                  </a:lnTo>
                  <a:lnTo>
                    <a:pt x="3758285" y="537514"/>
                  </a:lnTo>
                  <a:lnTo>
                    <a:pt x="3758285" y="421005"/>
                  </a:lnTo>
                  <a:lnTo>
                    <a:pt x="3434715" y="99822"/>
                  </a:lnTo>
                  <a:lnTo>
                    <a:pt x="3346196" y="11950"/>
                  </a:lnTo>
                  <a:lnTo>
                    <a:pt x="3339782" y="6794"/>
                  </a:lnTo>
                  <a:lnTo>
                    <a:pt x="3332556" y="3009"/>
                  </a:lnTo>
                  <a:lnTo>
                    <a:pt x="3324720" y="711"/>
                  </a:lnTo>
                  <a:lnTo>
                    <a:pt x="3316490" y="0"/>
                  </a:lnTo>
                  <a:lnTo>
                    <a:pt x="3308502" y="901"/>
                  </a:lnTo>
                  <a:lnTo>
                    <a:pt x="3300920" y="3289"/>
                  </a:lnTo>
                  <a:lnTo>
                    <a:pt x="3293986" y="7112"/>
                  </a:lnTo>
                  <a:lnTo>
                    <a:pt x="3287903" y="12280"/>
                  </a:lnTo>
                  <a:lnTo>
                    <a:pt x="2766657" y="537514"/>
                  </a:lnTo>
                  <a:lnTo>
                    <a:pt x="2370569" y="537514"/>
                  </a:lnTo>
                  <a:lnTo>
                    <a:pt x="2324125" y="550735"/>
                  </a:lnTo>
                  <a:lnTo>
                    <a:pt x="2293721" y="588327"/>
                  </a:lnTo>
                  <a:lnTo>
                    <a:pt x="2287892" y="620204"/>
                  </a:lnTo>
                  <a:lnTo>
                    <a:pt x="2287905" y="785761"/>
                  </a:lnTo>
                  <a:lnTo>
                    <a:pt x="2301036" y="832040"/>
                  </a:lnTo>
                  <a:lnTo>
                    <a:pt x="2338692" y="862393"/>
                  </a:lnTo>
                  <a:lnTo>
                    <a:pt x="2370569" y="868286"/>
                  </a:lnTo>
                  <a:lnTo>
                    <a:pt x="2377021" y="868286"/>
                  </a:lnTo>
                  <a:lnTo>
                    <a:pt x="2599537" y="1608010"/>
                  </a:lnTo>
                  <a:lnTo>
                    <a:pt x="2600185" y="1609636"/>
                  </a:lnTo>
                  <a:lnTo>
                    <a:pt x="2600502" y="1610601"/>
                  </a:lnTo>
                  <a:lnTo>
                    <a:pt x="2618371" y="1643380"/>
                  </a:lnTo>
                  <a:lnTo>
                    <a:pt x="2644825" y="1670304"/>
                  </a:lnTo>
                  <a:lnTo>
                    <a:pt x="2678430" y="1688528"/>
                  </a:lnTo>
                  <a:lnTo>
                    <a:pt x="2717736" y="1695234"/>
                  </a:lnTo>
                  <a:lnTo>
                    <a:pt x="3518814" y="1695234"/>
                  </a:lnTo>
                  <a:lnTo>
                    <a:pt x="3481679" y="1612544"/>
                  </a:lnTo>
                  <a:lnTo>
                    <a:pt x="2717736" y="1612544"/>
                  </a:lnTo>
                  <a:lnTo>
                    <a:pt x="2704579" y="1610436"/>
                  </a:lnTo>
                  <a:lnTo>
                    <a:pt x="2693517" y="1604365"/>
                  </a:lnTo>
                  <a:lnTo>
                    <a:pt x="2684627" y="1594624"/>
                  </a:lnTo>
                  <a:lnTo>
                    <a:pt x="2678011" y="1581531"/>
                  </a:lnTo>
                  <a:lnTo>
                    <a:pt x="2447264" y="814997"/>
                  </a:lnTo>
                  <a:lnTo>
                    <a:pt x="2441397" y="803046"/>
                  </a:lnTo>
                  <a:lnTo>
                    <a:pt x="2432329" y="793750"/>
                  </a:lnTo>
                  <a:lnTo>
                    <a:pt x="2420836" y="787742"/>
                  </a:lnTo>
                  <a:lnTo>
                    <a:pt x="2407704" y="785596"/>
                  </a:lnTo>
                  <a:lnTo>
                    <a:pt x="2370569" y="785596"/>
                  </a:lnTo>
                  <a:lnTo>
                    <a:pt x="2370569" y="620204"/>
                  </a:lnTo>
                  <a:lnTo>
                    <a:pt x="3849992" y="620204"/>
                  </a:lnTo>
                  <a:lnTo>
                    <a:pt x="3856456" y="621830"/>
                  </a:lnTo>
                  <a:lnTo>
                    <a:pt x="3863238" y="621830"/>
                  </a:lnTo>
                  <a:lnTo>
                    <a:pt x="3869702" y="620204"/>
                  </a:lnTo>
                  <a:lnTo>
                    <a:pt x="4271937" y="620204"/>
                  </a:lnTo>
                  <a:lnTo>
                    <a:pt x="4271937" y="785596"/>
                  </a:lnTo>
                  <a:lnTo>
                    <a:pt x="4232046" y="785596"/>
                  </a:lnTo>
                  <a:lnTo>
                    <a:pt x="4230598" y="785761"/>
                  </a:lnTo>
                  <a:lnTo>
                    <a:pt x="4197502" y="807923"/>
                  </a:lnTo>
                  <a:lnTo>
                    <a:pt x="4107865" y="1095222"/>
                  </a:lnTo>
                  <a:lnTo>
                    <a:pt x="4185869" y="1122667"/>
                  </a:lnTo>
                  <a:lnTo>
                    <a:pt x="4265307" y="868286"/>
                  </a:lnTo>
                  <a:lnTo>
                    <a:pt x="4271937" y="868286"/>
                  </a:lnTo>
                  <a:lnTo>
                    <a:pt x="4318368" y="855078"/>
                  </a:lnTo>
                  <a:lnTo>
                    <a:pt x="4348772" y="817473"/>
                  </a:lnTo>
                  <a:lnTo>
                    <a:pt x="4354588" y="785761"/>
                  </a:lnTo>
                  <a:lnTo>
                    <a:pt x="4354614" y="6202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263024" y="5833566"/>
            <a:ext cx="3183890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310" dirty="0">
                <a:solidFill>
                  <a:srgbClr val="FFFFFF"/>
                </a:solidFill>
                <a:latin typeface="Arial"/>
                <a:cs typeface="Arial"/>
              </a:rPr>
              <a:t>Fournisseur</a:t>
            </a:r>
            <a:r>
              <a:rPr sz="34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85" dirty="0">
                <a:solidFill>
                  <a:srgbClr val="FFFFFF"/>
                </a:solidFill>
                <a:latin typeface="Arial"/>
                <a:cs typeface="Arial"/>
              </a:rPr>
              <a:t>certifié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823777" y="3923385"/>
            <a:ext cx="11948795" cy="5336540"/>
            <a:chOff x="3823777" y="3923385"/>
            <a:chExt cx="11948795" cy="5336540"/>
          </a:xfrm>
        </p:grpSpPr>
        <p:sp>
          <p:nvSpPr>
            <p:cNvPr id="7" name="object 7"/>
            <p:cNvSpPr/>
            <p:nvPr/>
          </p:nvSpPr>
          <p:spPr>
            <a:xfrm>
              <a:off x="13657568" y="4012450"/>
              <a:ext cx="2114550" cy="1714500"/>
            </a:xfrm>
            <a:custGeom>
              <a:avLst/>
              <a:gdLst/>
              <a:ahLst/>
              <a:cxnLst/>
              <a:rect l="l" t="t" r="r" b="b"/>
              <a:pathLst>
                <a:path w="2114550" h="1714500">
                  <a:moveTo>
                    <a:pt x="1189431" y="1385404"/>
                  </a:moveTo>
                  <a:lnTo>
                    <a:pt x="925106" y="1385404"/>
                  </a:lnTo>
                  <a:lnTo>
                    <a:pt x="925106" y="1450098"/>
                  </a:lnTo>
                  <a:lnTo>
                    <a:pt x="925106" y="1648015"/>
                  </a:lnTo>
                  <a:lnTo>
                    <a:pt x="991196" y="1648015"/>
                  </a:lnTo>
                  <a:lnTo>
                    <a:pt x="991196" y="1450098"/>
                  </a:lnTo>
                  <a:lnTo>
                    <a:pt x="1189431" y="1450098"/>
                  </a:lnTo>
                  <a:lnTo>
                    <a:pt x="1189431" y="1385404"/>
                  </a:lnTo>
                  <a:close/>
                </a:path>
                <a:path w="2114550" h="1714500">
                  <a:moveTo>
                    <a:pt x="1387665" y="1648561"/>
                  </a:moveTo>
                  <a:lnTo>
                    <a:pt x="1189431" y="1648561"/>
                  </a:lnTo>
                  <a:lnTo>
                    <a:pt x="1189431" y="1450733"/>
                  </a:lnTo>
                  <a:lnTo>
                    <a:pt x="1123353" y="1450733"/>
                  </a:lnTo>
                  <a:lnTo>
                    <a:pt x="1123353" y="1648561"/>
                  </a:lnTo>
                  <a:lnTo>
                    <a:pt x="726871" y="1648561"/>
                  </a:lnTo>
                  <a:lnTo>
                    <a:pt x="726871" y="1714500"/>
                  </a:lnTo>
                  <a:lnTo>
                    <a:pt x="1387665" y="1714500"/>
                  </a:lnTo>
                  <a:lnTo>
                    <a:pt x="1387665" y="1648561"/>
                  </a:lnTo>
                  <a:close/>
                </a:path>
                <a:path w="2114550" h="1714500">
                  <a:moveTo>
                    <a:pt x="2114550" y="65951"/>
                  </a:moveTo>
                  <a:lnTo>
                    <a:pt x="2109355" y="40284"/>
                  </a:lnTo>
                  <a:lnTo>
                    <a:pt x="2095195" y="19316"/>
                  </a:lnTo>
                  <a:lnTo>
                    <a:pt x="2074189" y="5181"/>
                  </a:lnTo>
                  <a:lnTo>
                    <a:pt x="2048471" y="0"/>
                  </a:lnTo>
                  <a:lnTo>
                    <a:pt x="2048471" y="65951"/>
                  </a:lnTo>
                  <a:lnTo>
                    <a:pt x="2048471" y="1252905"/>
                  </a:lnTo>
                  <a:lnTo>
                    <a:pt x="66078" y="1252905"/>
                  </a:lnTo>
                  <a:lnTo>
                    <a:pt x="66078" y="65951"/>
                  </a:lnTo>
                  <a:lnTo>
                    <a:pt x="2048471" y="65951"/>
                  </a:lnTo>
                  <a:lnTo>
                    <a:pt x="2048471" y="0"/>
                  </a:lnTo>
                  <a:lnTo>
                    <a:pt x="66078" y="0"/>
                  </a:lnTo>
                  <a:lnTo>
                    <a:pt x="40360" y="5181"/>
                  </a:lnTo>
                  <a:lnTo>
                    <a:pt x="19354" y="19316"/>
                  </a:lnTo>
                  <a:lnTo>
                    <a:pt x="5194" y="40284"/>
                  </a:lnTo>
                  <a:lnTo>
                    <a:pt x="0" y="65951"/>
                  </a:lnTo>
                  <a:lnTo>
                    <a:pt x="0" y="1252905"/>
                  </a:lnTo>
                  <a:lnTo>
                    <a:pt x="5194" y="1278572"/>
                  </a:lnTo>
                  <a:lnTo>
                    <a:pt x="19354" y="1299540"/>
                  </a:lnTo>
                  <a:lnTo>
                    <a:pt x="40360" y="1313675"/>
                  </a:lnTo>
                  <a:lnTo>
                    <a:pt x="66078" y="1318856"/>
                  </a:lnTo>
                  <a:lnTo>
                    <a:pt x="2048471" y="1318856"/>
                  </a:lnTo>
                  <a:lnTo>
                    <a:pt x="2074189" y="1313675"/>
                  </a:lnTo>
                  <a:lnTo>
                    <a:pt x="2095195" y="1299540"/>
                  </a:lnTo>
                  <a:lnTo>
                    <a:pt x="2109355" y="1278572"/>
                  </a:lnTo>
                  <a:lnTo>
                    <a:pt x="2114550" y="1252905"/>
                  </a:lnTo>
                  <a:lnTo>
                    <a:pt x="2114550" y="659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516605" y="4869698"/>
              <a:ext cx="132159" cy="13188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780924" y="4869698"/>
              <a:ext cx="132159" cy="1318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23767" y="3923397"/>
              <a:ext cx="11188700" cy="1993900"/>
            </a:xfrm>
            <a:custGeom>
              <a:avLst/>
              <a:gdLst/>
              <a:ahLst/>
              <a:cxnLst/>
              <a:rect l="l" t="t" r="r" b="b"/>
              <a:pathLst>
                <a:path w="11188700" h="1993900">
                  <a:moveTo>
                    <a:pt x="193776" y="1765287"/>
                  </a:moveTo>
                  <a:lnTo>
                    <a:pt x="191236" y="1752587"/>
                  </a:lnTo>
                  <a:lnTo>
                    <a:pt x="184315" y="1739887"/>
                  </a:lnTo>
                  <a:lnTo>
                    <a:pt x="138645" y="1739887"/>
                  </a:lnTo>
                  <a:lnTo>
                    <a:pt x="131724" y="1752587"/>
                  </a:lnTo>
                  <a:lnTo>
                    <a:pt x="129184" y="1765287"/>
                  </a:lnTo>
                  <a:lnTo>
                    <a:pt x="129184" y="1828787"/>
                  </a:lnTo>
                  <a:lnTo>
                    <a:pt x="131724" y="1841487"/>
                  </a:lnTo>
                  <a:lnTo>
                    <a:pt x="138645" y="1854187"/>
                  </a:lnTo>
                  <a:lnTo>
                    <a:pt x="148920" y="1866887"/>
                  </a:lnTo>
                  <a:lnTo>
                    <a:pt x="174053" y="1866887"/>
                  </a:lnTo>
                  <a:lnTo>
                    <a:pt x="184315" y="1854187"/>
                  </a:lnTo>
                  <a:lnTo>
                    <a:pt x="191236" y="1841487"/>
                  </a:lnTo>
                  <a:lnTo>
                    <a:pt x="193776" y="1828787"/>
                  </a:lnTo>
                  <a:lnTo>
                    <a:pt x="193776" y="1765287"/>
                  </a:lnTo>
                  <a:close/>
                </a:path>
                <a:path w="11188700" h="1993900">
                  <a:moveTo>
                    <a:pt x="355257" y="1765287"/>
                  </a:moveTo>
                  <a:lnTo>
                    <a:pt x="352717" y="1752587"/>
                  </a:lnTo>
                  <a:lnTo>
                    <a:pt x="345795" y="1739887"/>
                  </a:lnTo>
                  <a:lnTo>
                    <a:pt x="300126" y="1739887"/>
                  </a:lnTo>
                  <a:lnTo>
                    <a:pt x="293204" y="1752587"/>
                  </a:lnTo>
                  <a:lnTo>
                    <a:pt x="290664" y="1765287"/>
                  </a:lnTo>
                  <a:lnTo>
                    <a:pt x="290664" y="1828787"/>
                  </a:lnTo>
                  <a:lnTo>
                    <a:pt x="293204" y="1841487"/>
                  </a:lnTo>
                  <a:lnTo>
                    <a:pt x="300126" y="1854187"/>
                  </a:lnTo>
                  <a:lnTo>
                    <a:pt x="310388" y="1866887"/>
                  </a:lnTo>
                  <a:lnTo>
                    <a:pt x="335534" y="1866887"/>
                  </a:lnTo>
                  <a:lnTo>
                    <a:pt x="345795" y="1854187"/>
                  </a:lnTo>
                  <a:lnTo>
                    <a:pt x="352717" y="1841487"/>
                  </a:lnTo>
                  <a:lnTo>
                    <a:pt x="355257" y="1828787"/>
                  </a:lnTo>
                  <a:lnTo>
                    <a:pt x="355257" y="1765287"/>
                  </a:lnTo>
                  <a:close/>
                </a:path>
                <a:path w="11188700" h="1993900">
                  <a:moveTo>
                    <a:pt x="516737" y="1765287"/>
                  </a:moveTo>
                  <a:lnTo>
                    <a:pt x="514197" y="1752587"/>
                  </a:lnTo>
                  <a:lnTo>
                    <a:pt x="507276" y="1739887"/>
                  </a:lnTo>
                  <a:lnTo>
                    <a:pt x="461606" y="1739887"/>
                  </a:lnTo>
                  <a:lnTo>
                    <a:pt x="454685" y="1752587"/>
                  </a:lnTo>
                  <a:lnTo>
                    <a:pt x="452145" y="1765287"/>
                  </a:lnTo>
                  <a:lnTo>
                    <a:pt x="452145" y="1828787"/>
                  </a:lnTo>
                  <a:lnTo>
                    <a:pt x="454685" y="1841487"/>
                  </a:lnTo>
                  <a:lnTo>
                    <a:pt x="461606" y="1854187"/>
                  </a:lnTo>
                  <a:lnTo>
                    <a:pt x="471868" y="1866887"/>
                  </a:lnTo>
                  <a:lnTo>
                    <a:pt x="497001" y="1866887"/>
                  </a:lnTo>
                  <a:lnTo>
                    <a:pt x="507276" y="1854187"/>
                  </a:lnTo>
                  <a:lnTo>
                    <a:pt x="514197" y="1841487"/>
                  </a:lnTo>
                  <a:lnTo>
                    <a:pt x="516737" y="1828787"/>
                  </a:lnTo>
                  <a:lnTo>
                    <a:pt x="516737" y="1765287"/>
                  </a:lnTo>
                  <a:close/>
                </a:path>
                <a:path w="11188700" h="1993900">
                  <a:moveTo>
                    <a:pt x="678218" y="1765287"/>
                  </a:moveTo>
                  <a:lnTo>
                    <a:pt x="675678" y="1752587"/>
                  </a:lnTo>
                  <a:lnTo>
                    <a:pt x="668756" y="1739887"/>
                  </a:lnTo>
                  <a:lnTo>
                    <a:pt x="623087" y="1739887"/>
                  </a:lnTo>
                  <a:lnTo>
                    <a:pt x="616165" y="1752587"/>
                  </a:lnTo>
                  <a:lnTo>
                    <a:pt x="613625" y="1765287"/>
                  </a:lnTo>
                  <a:lnTo>
                    <a:pt x="613625" y="1828787"/>
                  </a:lnTo>
                  <a:lnTo>
                    <a:pt x="616165" y="1841487"/>
                  </a:lnTo>
                  <a:lnTo>
                    <a:pt x="623087" y="1854187"/>
                  </a:lnTo>
                  <a:lnTo>
                    <a:pt x="633349" y="1866887"/>
                  </a:lnTo>
                  <a:lnTo>
                    <a:pt x="658482" y="1866887"/>
                  </a:lnTo>
                  <a:lnTo>
                    <a:pt x="668756" y="1854187"/>
                  </a:lnTo>
                  <a:lnTo>
                    <a:pt x="675678" y="1841487"/>
                  </a:lnTo>
                  <a:lnTo>
                    <a:pt x="678218" y="1828787"/>
                  </a:lnTo>
                  <a:lnTo>
                    <a:pt x="678218" y="1765287"/>
                  </a:lnTo>
                  <a:close/>
                </a:path>
                <a:path w="11188700" h="1993900">
                  <a:moveTo>
                    <a:pt x="839685" y="1765287"/>
                  </a:moveTo>
                  <a:lnTo>
                    <a:pt x="837158" y="1752587"/>
                  </a:lnTo>
                  <a:lnTo>
                    <a:pt x="830224" y="1739887"/>
                  </a:lnTo>
                  <a:lnTo>
                    <a:pt x="784567" y="1739887"/>
                  </a:lnTo>
                  <a:lnTo>
                    <a:pt x="777633" y="1752587"/>
                  </a:lnTo>
                  <a:lnTo>
                    <a:pt x="775106" y="1765287"/>
                  </a:lnTo>
                  <a:lnTo>
                    <a:pt x="775106" y="1828787"/>
                  </a:lnTo>
                  <a:lnTo>
                    <a:pt x="777633" y="1841487"/>
                  </a:lnTo>
                  <a:lnTo>
                    <a:pt x="784567" y="1854187"/>
                  </a:lnTo>
                  <a:lnTo>
                    <a:pt x="794829" y="1866887"/>
                  </a:lnTo>
                  <a:lnTo>
                    <a:pt x="819962" y="1866887"/>
                  </a:lnTo>
                  <a:lnTo>
                    <a:pt x="830224" y="1854187"/>
                  </a:lnTo>
                  <a:lnTo>
                    <a:pt x="837158" y="1841487"/>
                  </a:lnTo>
                  <a:lnTo>
                    <a:pt x="839685" y="1828787"/>
                  </a:lnTo>
                  <a:lnTo>
                    <a:pt x="839685" y="1765287"/>
                  </a:lnTo>
                  <a:close/>
                </a:path>
                <a:path w="11188700" h="1993900">
                  <a:moveTo>
                    <a:pt x="1647088" y="1447787"/>
                  </a:moveTo>
                  <a:lnTo>
                    <a:pt x="1639455" y="1409687"/>
                  </a:lnTo>
                  <a:lnTo>
                    <a:pt x="1618665" y="1371587"/>
                  </a:lnTo>
                  <a:lnTo>
                    <a:pt x="1587868" y="1358887"/>
                  </a:lnTo>
                  <a:lnTo>
                    <a:pt x="1582496" y="1357083"/>
                  </a:lnTo>
                  <a:lnTo>
                    <a:pt x="1582496" y="1447787"/>
                  </a:lnTo>
                  <a:lnTo>
                    <a:pt x="1579943" y="1460487"/>
                  </a:lnTo>
                  <a:lnTo>
                    <a:pt x="1573022" y="1473187"/>
                  </a:lnTo>
                  <a:lnTo>
                    <a:pt x="1333601" y="1473187"/>
                  </a:lnTo>
                  <a:lnTo>
                    <a:pt x="1326667" y="1460487"/>
                  </a:lnTo>
                  <a:lnTo>
                    <a:pt x="1324127" y="1447787"/>
                  </a:lnTo>
                  <a:lnTo>
                    <a:pt x="1326667" y="1435087"/>
                  </a:lnTo>
                  <a:lnTo>
                    <a:pt x="1333601" y="1422387"/>
                  </a:lnTo>
                  <a:lnTo>
                    <a:pt x="1343863" y="1409687"/>
                  </a:lnTo>
                  <a:lnTo>
                    <a:pt x="1562747" y="1409687"/>
                  </a:lnTo>
                  <a:lnTo>
                    <a:pt x="1573022" y="1422387"/>
                  </a:lnTo>
                  <a:lnTo>
                    <a:pt x="1579943" y="1435087"/>
                  </a:lnTo>
                  <a:lnTo>
                    <a:pt x="1582496" y="1447787"/>
                  </a:lnTo>
                  <a:lnTo>
                    <a:pt x="1582496" y="1357083"/>
                  </a:lnTo>
                  <a:lnTo>
                    <a:pt x="1550200" y="1346187"/>
                  </a:lnTo>
                  <a:lnTo>
                    <a:pt x="1356423" y="1346187"/>
                  </a:lnTo>
                  <a:lnTo>
                    <a:pt x="1318755" y="1358887"/>
                  </a:lnTo>
                  <a:lnTo>
                    <a:pt x="1287945" y="1371587"/>
                  </a:lnTo>
                  <a:lnTo>
                    <a:pt x="1267167" y="1409687"/>
                  </a:lnTo>
                  <a:lnTo>
                    <a:pt x="1259535" y="1447787"/>
                  </a:lnTo>
                  <a:lnTo>
                    <a:pt x="1267167" y="1485887"/>
                  </a:lnTo>
                  <a:lnTo>
                    <a:pt x="1287945" y="1511287"/>
                  </a:lnTo>
                  <a:lnTo>
                    <a:pt x="1318755" y="1536687"/>
                  </a:lnTo>
                  <a:lnTo>
                    <a:pt x="1587868" y="1536687"/>
                  </a:lnTo>
                  <a:lnTo>
                    <a:pt x="1618665" y="1511287"/>
                  </a:lnTo>
                  <a:lnTo>
                    <a:pt x="1639455" y="1485887"/>
                  </a:lnTo>
                  <a:lnTo>
                    <a:pt x="1641995" y="1473187"/>
                  </a:lnTo>
                  <a:lnTo>
                    <a:pt x="1647088" y="1447787"/>
                  </a:lnTo>
                  <a:close/>
                </a:path>
                <a:path w="11188700" h="1993900">
                  <a:moveTo>
                    <a:pt x="1808568" y="1257287"/>
                  </a:moveTo>
                  <a:lnTo>
                    <a:pt x="1806028" y="1244587"/>
                  </a:lnTo>
                  <a:lnTo>
                    <a:pt x="1799094" y="1231887"/>
                  </a:lnTo>
                  <a:lnTo>
                    <a:pt x="1788833" y="1219187"/>
                  </a:lnTo>
                  <a:lnTo>
                    <a:pt x="1634515" y="1219187"/>
                  </a:lnTo>
                  <a:lnTo>
                    <a:pt x="1624253" y="1231887"/>
                  </a:lnTo>
                  <a:lnTo>
                    <a:pt x="1617332" y="1244587"/>
                  </a:lnTo>
                  <a:lnTo>
                    <a:pt x="1614792" y="1257287"/>
                  </a:lnTo>
                  <a:lnTo>
                    <a:pt x="1617332" y="1269987"/>
                  </a:lnTo>
                  <a:lnTo>
                    <a:pt x="1624253" y="1269987"/>
                  </a:lnTo>
                  <a:lnTo>
                    <a:pt x="1634515" y="1282687"/>
                  </a:lnTo>
                  <a:lnTo>
                    <a:pt x="1788833" y="1282687"/>
                  </a:lnTo>
                  <a:lnTo>
                    <a:pt x="1799094" y="1269987"/>
                  </a:lnTo>
                  <a:lnTo>
                    <a:pt x="1806028" y="1269987"/>
                  </a:lnTo>
                  <a:lnTo>
                    <a:pt x="1808568" y="1257287"/>
                  </a:lnTo>
                  <a:close/>
                </a:path>
                <a:path w="11188700" h="1993900">
                  <a:moveTo>
                    <a:pt x="2066925" y="1155687"/>
                  </a:moveTo>
                  <a:lnTo>
                    <a:pt x="2061832" y="1130287"/>
                  </a:lnTo>
                  <a:lnTo>
                    <a:pt x="2047951" y="1117587"/>
                  </a:lnTo>
                  <a:lnTo>
                    <a:pt x="2027415" y="1092187"/>
                  </a:lnTo>
                  <a:lnTo>
                    <a:pt x="2002332" y="1092187"/>
                  </a:lnTo>
                  <a:lnTo>
                    <a:pt x="2002332" y="1155687"/>
                  </a:lnTo>
                  <a:lnTo>
                    <a:pt x="2002332" y="1219187"/>
                  </a:lnTo>
                  <a:lnTo>
                    <a:pt x="1892884" y="1219187"/>
                  </a:lnTo>
                  <a:lnTo>
                    <a:pt x="1882622" y="1231887"/>
                  </a:lnTo>
                  <a:lnTo>
                    <a:pt x="1875688" y="1244587"/>
                  </a:lnTo>
                  <a:lnTo>
                    <a:pt x="1873148" y="1257287"/>
                  </a:lnTo>
                  <a:lnTo>
                    <a:pt x="1875688" y="1269987"/>
                  </a:lnTo>
                  <a:lnTo>
                    <a:pt x="1882622" y="1269987"/>
                  </a:lnTo>
                  <a:lnTo>
                    <a:pt x="1892884" y="1282687"/>
                  </a:lnTo>
                  <a:lnTo>
                    <a:pt x="1937740" y="1282687"/>
                  </a:lnTo>
                  <a:lnTo>
                    <a:pt x="1937740" y="1904987"/>
                  </a:lnTo>
                  <a:lnTo>
                    <a:pt x="1935200" y="1917687"/>
                  </a:lnTo>
                  <a:lnTo>
                    <a:pt x="1928253" y="1917687"/>
                  </a:lnTo>
                  <a:lnTo>
                    <a:pt x="1917992" y="1930387"/>
                  </a:lnTo>
                  <a:lnTo>
                    <a:pt x="981811" y="1930387"/>
                  </a:lnTo>
                  <a:lnTo>
                    <a:pt x="974966" y="1917687"/>
                  </a:lnTo>
                  <a:lnTo>
                    <a:pt x="970483" y="1904987"/>
                  </a:lnTo>
                  <a:lnTo>
                    <a:pt x="968870" y="1904987"/>
                  </a:lnTo>
                  <a:lnTo>
                    <a:pt x="968870" y="1612887"/>
                  </a:lnTo>
                  <a:lnTo>
                    <a:pt x="968870" y="1346187"/>
                  </a:lnTo>
                  <a:lnTo>
                    <a:pt x="968870" y="1282687"/>
                  </a:lnTo>
                  <a:lnTo>
                    <a:pt x="1530438" y="1282687"/>
                  </a:lnTo>
                  <a:lnTo>
                    <a:pt x="1540713" y="1269987"/>
                  </a:lnTo>
                  <a:lnTo>
                    <a:pt x="1547647" y="1269987"/>
                  </a:lnTo>
                  <a:lnTo>
                    <a:pt x="1550200" y="1257287"/>
                  </a:lnTo>
                  <a:lnTo>
                    <a:pt x="1547647" y="1244587"/>
                  </a:lnTo>
                  <a:lnTo>
                    <a:pt x="1540713" y="1231887"/>
                  </a:lnTo>
                  <a:lnTo>
                    <a:pt x="1530438" y="1219187"/>
                  </a:lnTo>
                  <a:lnTo>
                    <a:pt x="909459" y="1219187"/>
                  </a:lnTo>
                  <a:lnTo>
                    <a:pt x="909459" y="1930387"/>
                  </a:lnTo>
                  <a:lnTo>
                    <a:pt x="84353" y="1930387"/>
                  </a:lnTo>
                  <a:lnTo>
                    <a:pt x="74079" y="1917687"/>
                  </a:lnTo>
                  <a:lnTo>
                    <a:pt x="67144" y="1904987"/>
                  </a:lnTo>
                  <a:lnTo>
                    <a:pt x="64592" y="1892287"/>
                  </a:lnTo>
                  <a:lnTo>
                    <a:pt x="64592" y="1727187"/>
                  </a:lnTo>
                  <a:lnTo>
                    <a:pt x="67729" y="1689087"/>
                  </a:lnTo>
                  <a:lnTo>
                    <a:pt x="76898" y="1638287"/>
                  </a:lnTo>
                  <a:lnTo>
                    <a:pt x="91833" y="1600187"/>
                  </a:lnTo>
                  <a:lnTo>
                    <a:pt x="112191" y="1562087"/>
                  </a:lnTo>
                  <a:lnTo>
                    <a:pt x="137693" y="1523987"/>
                  </a:lnTo>
                  <a:lnTo>
                    <a:pt x="168008" y="1485887"/>
                  </a:lnTo>
                  <a:lnTo>
                    <a:pt x="202857" y="1447787"/>
                  </a:lnTo>
                  <a:lnTo>
                    <a:pt x="241909" y="1422387"/>
                  </a:lnTo>
                  <a:lnTo>
                    <a:pt x="258368" y="1422387"/>
                  </a:lnTo>
                  <a:lnTo>
                    <a:pt x="258368" y="1574787"/>
                  </a:lnTo>
                  <a:lnTo>
                    <a:pt x="266014" y="1612887"/>
                  </a:lnTo>
                  <a:lnTo>
                    <a:pt x="286829" y="1638287"/>
                  </a:lnTo>
                  <a:lnTo>
                    <a:pt x="317639" y="1663687"/>
                  </a:lnTo>
                  <a:lnTo>
                    <a:pt x="355257" y="1676387"/>
                  </a:lnTo>
                  <a:lnTo>
                    <a:pt x="904278" y="1676387"/>
                  </a:lnTo>
                  <a:lnTo>
                    <a:pt x="904278" y="1904987"/>
                  </a:lnTo>
                  <a:lnTo>
                    <a:pt x="904595" y="1904987"/>
                  </a:lnTo>
                  <a:lnTo>
                    <a:pt x="905535" y="1917687"/>
                  </a:lnTo>
                  <a:lnTo>
                    <a:pt x="907148" y="1917687"/>
                  </a:lnTo>
                  <a:lnTo>
                    <a:pt x="909459" y="1930387"/>
                  </a:lnTo>
                  <a:lnTo>
                    <a:pt x="909459" y="1219187"/>
                  </a:lnTo>
                  <a:lnTo>
                    <a:pt x="904278" y="1219187"/>
                  </a:lnTo>
                  <a:lnTo>
                    <a:pt x="904278" y="1155687"/>
                  </a:lnTo>
                  <a:lnTo>
                    <a:pt x="2002332" y="1155687"/>
                  </a:lnTo>
                  <a:lnTo>
                    <a:pt x="2002332" y="1092187"/>
                  </a:lnTo>
                  <a:lnTo>
                    <a:pt x="1230769" y="1092187"/>
                  </a:lnTo>
                  <a:lnTo>
                    <a:pt x="1238948" y="1079487"/>
                  </a:lnTo>
                  <a:lnTo>
                    <a:pt x="1246555" y="1054087"/>
                  </a:lnTo>
                  <a:lnTo>
                    <a:pt x="1253617" y="1041387"/>
                  </a:lnTo>
                  <a:lnTo>
                    <a:pt x="1260170" y="1015987"/>
                  </a:lnTo>
                  <a:lnTo>
                    <a:pt x="1314919" y="977887"/>
                  </a:lnTo>
                  <a:lnTo>
                    <a:pt x="1336852" y="939787"/>
                  </a:lnTo>
                  <a:lnTo>
                    <a:pt x="1353210" y="888987"/>
                  </a:lnTo>
                  <a:lnTo>
                    <a:pt x="1362290" y="838187"/>
                  </a:lnTo>
                  <a:lnTo>
                    <a:pt x="1362240" y="812787"/>
                  </a:lnTo>
                  <a:lnTo>
                    <a:pt x="1350657" y="749287"/>
                  </a:lnTo>
                  <a:lnTo>
                    <a:pt x="1321333" y="723887"/>
                  </a:lnTo>
                  <a:lnTo>
                    <a:pt x="1301165" y="711187"/>
                  </a:lnTo>
                  <a:lnTo>
                    <a:pt x="1300226" y="711187"/>
                  </a:lnTo>
                  <a:lnTo>
                    <a:pt x="1322489" y="698487"/>
                  </a:lnTo>
                  <a:lnTo>
                    <a:pt x="1340307" y="685787"/>
                  </a:lnTo>
                  <a:lnTo>
                    <a:pt x="1352143" y="660387"/>
                  </a:lnTo>
                  <a:lnTo>
                    <a:pt x="1356423" y="647687"/>
                  </a:lnTo>
                  <a:lnTo>
                    <a:pt x="1356423" y="584187"/>
                  </a:lnTo>
                  <a:lnTo>
                    <a:pt x="1354950" y="571487"/>
                  </a:lnTo>
                  <a:lnTo>
                    <a:pt x="1350657" y="546087"/>
                  </a:lnTo>
                  <a:lnTo>
                    <a:pt x="1343761" y="546087"/>
                  </a:lnTo>
                  <a:lnTo>
                    <a:pt x="1334477" y="533387"/>
                  </a:lnTo>
                  <a:lnTo>
                    <a:pt x="1324952" y="520687"/>
                  </a:lnTo>
                  <a:lnTo>
                    <a:pt x="1297749" y="520687"/>
                  </a:lnTo>
                  <a:lnTo>
                    <a:pt x="1297749" y="812787"/>
                  </a:lnTo>
                  <a:lnTo>
                    <a:pt x="1297647" y="825487"/>
                  </a:lnTo>
                  <a:lnTo>
                    <a:pt x="1295361" y="850887"/>
                  </a:lnTo>
                  <a:lnTo>
                    <a:pt x="1290891" y="876287"/>
                  </a:lnTo>
                  <a:lnTo>
                    <a:pt x="1284224" y="888987"/>
                  </a:lnTo>
                  <a:lnTo>
                    <a:pt x="1276616" y="914387"/>
                  </a:lnTo>
                  <a:lnTo>
                    <a:pt x="1268463" y="927087"/>
                  </a:lnTo>
                  <a:lnTo>
                    <a:pt x="1260170" y="939787"/>
                  </a:lnTo>
                  <a:lnTo>
                    <a:pt x="1252372" y="952487"/>
                  </a:lnTo>
                  <a:lnTo>
                    <a:pt x="1234681" y="952487"/>
                  </a:lnTo>
                  <a:lnTo>
                    <a:pt x="1224432" y="965187"/>
                  </a:lnTo>
                  <a:lnTo>
                    <a:pt x="1208405" y="965187"/>
                  </a:lnTo>
                  <a:lnTo>
                    <a:pt x="1203960" y="977887"/>
                  </a:lnTo>
                  <a:lnTo>
                    <a:pt x="1194828" y="1003287"/>
                  </a:lnTo>
                  <a:lnTo>
                    <a:pt x="1184363" y="1041387"/>
                  </a:lnTo>
                  <a:lnTo>
                    <a:pt x="1172565" y="1066787"/>
                  </a:lnTo>
                  <a:lnTo>
                    <a:pt x="1159433" y="1092187"/>
                  </a:lnTo>
                  <a:lnTo>
                    <a:pt x="887666" y="1092187"/>
                  </a:lnTo>
                  <a:lnTo>
                    <a:pt x="872604" y="1104887"/>
                  </a:lnTo>
                  <a:lnTo>
                    <a:pt x="859663" y="1104887"/>
                  </a:lnTo>
                  <a:lnTo>
                    <a:pt x="849401" y="1117587"/>
                  </a:lnTo>
                  <a:lnTo>
                    <a:pt x="845299" y="1130287"/>
                  </a:lnTo>
                  <a:lnTo>
                    <a:pt x="842251" y="1142987"/>
                  </a:lnTo>
                  <a:lnTo>
                    <a:pt x="840346" y="1142987"/>
                  </a:lnTo>
                  <a:lnTo>
                    <a:pt x="839685" y="1155687"/>
                  </a:lnTo>
                  <a:lnTo>
                    <a:pt x="839685" y="1219187"/>
                  </a:lnTo>
                  <a:lnTo>
                    <a:pt x="844791" y="1244587"/>
                  </a:lnTo>
                  <a:lnTo>
                    <a:pt x="858659" y="1269987"/>
                  </a:lnTo>
                  <a:lnTo>
                    <a:pt x="879208" y="1282687"/>
                  </a:lnTo>
                  <a:lnTo>
                    <a:pt x="904278" y="1282687"/>
                  </a:lnTo>
                  <a:lnTo>
                    <a:pt x="904278" y="1333487"/>
                  </a:lnTo>
                  <a:lnTo>
                    <a:pt x="904278" y="1409687"/>
                  </a:lnTo>
                  <a:lnTo>
                    <a:pt x="904278" y="1612887"/>
                  </a:lnTo>
                  <a:lnTo>
                    <a:pt x="516737" y="1612887"/>
                  </a:lnTo>
                  <a:lnTo>
                    <a:pt x="516737" y="1308087"/>
                  </a:lnTo>
                  <a:lnTo>
                    <a:pt x="516737" y="1269987"/>
                  </a:lnTo>
                  <a:lnTo>
                    <a:pt x="546125" y="1244587"/>
                  </a:lnTo>
                  <a:lnTo>
                    <a:pt x="581063" y="1295387"/>
                  </a:lnTo>
                  <a:lnTo>
                    <a:pt x="618731" y="1320787"/>
                  </a:lnTo>
                  <a:lnTo>
                    <a:pt x="658888" y="1358887"/>
                  </a:lnTo>
                  <a:lnTo>
                    <a:pt x="701306" y="1384287"/>
                  </a:lnTo>
                  <a:lnTo>
                    <a:pt x="745731" y="1396987"/>
                  </a:lnTo>
                  <a:lnTo>
                    <a:pt x="791946" y="1409687"/>
                  </a:lnTo>
                  <a:lnTo>
                    <a:pt x="904278" y="1409687"/>
                  </a:lnTo>
                  <a:lnTo>
                    <a:pt x="904278" y="1333487"/>
                  </a:lnTo>
                  <a:lnTo>
                    <a:pt x="888428" y="1346187"/>
                  </a:lnTo>
                  <a:lnTo>
                    <a:pt x="795439" y="1346187"/>
                  </a:lnTo>
                  <a:lnTo>
                    <a:pt x="752665" y="1333487"/>
                  </a:lnTo>
                  <a:lnTo>
                    <a:pt x="711644" y="1308087"/>
                  </a:lnTo>
                  <a:lnTo>
                    <a:pt x="672680" y="1282687"/>
                  </a:lnTo>
                  <a:lnTo>
                    <a:pt x="636041" y="1257287"/>
                  </a:lnTo>
                  <a:lnTo>
                    <a:pt x="624700" y="1244587"/>
                  </a:lnTo>
                  <a:lnTo>
                    <a:pt x="602018" y="1219187"/>
                  </a:lnTo>
                  <a:lnTo>
                    <a:pt x="572058" y="1181087"/>
                  </a:lnTo>
                  <a:lnTo>
                    <a:pt x="535749" y="1117587"/>
                  </a:lnTo>
                  <a:lnTo>
                    <a:pt x="512051" y="1079487"/>
                  </a:lnTo>
                  <a:lnTo>
                    <a:pt x="491985" y="1028687"/>
                  </a:lnTo>
                  <a:lnTo>
                    <a:pt x="475729" y="977887"/>
                  </a:lnTo>
                  <a:lnTo>
                    <a:pt x="471119" y="965187"/>
                  </a:lnTo>
                  <a:lnTo>
                    <a:pt x="454952" y="965187"/>
                  </a:lnTo>
                  <a:lnTo>
                    <a:pt x="444703" y="952487"/>
                  </a:lnTo>
                  <a:lnTo>
                    <a:pt x="434098" y="952487"/>
                  </a:lnTo>
                  <a:lnTo>
                    <a:pt x="402729" y="914387"/>
                  </a:lnTo>
                  <a:lnTo>
                    <a:pt x="388493" y="876287"/>
                  </a:lnTo>
                  <a:lnTo>
                    <a:pt x="381736" y="825487"/>
                  </a:lnTo>
                  <a:lnTo>
                    <a:pt x="381635" y="812787"/>
                  </a:lnTo>
                  <a:lnTo>
                    <a:pt x="383705" y="800087"/>
                  </a:lnTo>
                  <a:lnTo>
                    <a:pt x="386689" y="787387"/>
                  </a:lnTo>
                  <a:lnTo>
                    <a:pt x="389915" y="774687"/>
                  </a:lnTo>
                  <a:lnTo>
                    <a:pt x="442671" y="774687"/>
                  </a:lnTo>
                  <a:lnTo>
                    <a:pt x="448017" y="761987"/>
                  </a:lnTo>
                  <a:lnTo>
                    <a:pt x="451548" y="761987"/>
                  </a:lnTo>
                  <a:lnTo>
                    <a:pt x="453085" y="749287"/>
                  </a:lnTo>
                  <a:lnTo>
                    <a:pt x="453453" y="736587"/>
                  </a:lnTo>
                  <a:lnTo>
                    <a:pt x="454050" y="736587"/>
                  </a:lnTo>
                  <a:lnTo>
                    <a:pt x="454901" y="723887"/>
                  </a:lnTo>
                  <a:lnTo>
                    <a:pt x="455993" y="711187"/>
                  </a:lnTo>
                  <a:lnTo>
                    <a:pt x="493776" y="723887"/>
                  </a:lnTo>
                  <a:lnTo>
                    <a:pt x="543077" y="723887"/>
                  </a:lnTo>
                  <a:lnTo>
                    <a:pt x="592404" y="736587"/>
                  </a:lnTo>
                  <a:lnTo>
                    <a:pt x="691210" y="736587"/>
                  </a:lnTo>
                  <a:lnTo>
                    <a:pt x="740664" y="749287"/>
                  </a:lnTo>
                  <a:lnTo>
                    <a:pt x="938720" y="749287"/>
                  </a:lnTo>
                  <a:lnTo>
                    <a:pt x="988174" y="736587"/>
                  </a:lnTo>
                  <a:lnTo>
                    <a:pt x="1086980" y="736587"/>
                  </a:lnTo>
                  <a:lnTo>
                    <a:pt x="1136307" y="723887"/>
                  </a:lnTo>
                  <a:lnTo>
                    <a:pt x="1185608" y="723887"/>
                  </a:lnTo>
                  <a:lnTo>
                    <a:pt x="1223708" y="711187"/>
                  </a:lnTo>
                  <a:lnTo>
                    <a:pt x="1224559" y="723887"/>
                  </a:lnTo>
                  <a:lnTo>
                    <a:pt x="1225245" y="736587"/>
                  </a:lnTo>
                  <a:lnTo>
                    <a:pt x="1225804" y="736587"/>
                  </a:lnTo>
                  <a:lnTo>
                    <a:pt x="1226299" y="749287"/>
                  </a:lnTo>
                  <a:lnTo>
                    <a:pt x="1227836" y="761987"/>
                  </a:lnTo>
                  <a:lnTo>
                    <a:pt x="1231366" y="761987"/>
                  </a:lnTo>
                  <a:lnTo>
                    <a:pt x="1236713" y="774687"/>
                  </a:lnTo>
                  <a:lnTo>
                    <a:pt x="1289710" y="774687"/>
                  </a:lnTo>
                  <a:lnTo>
                    <a:pt x="1292872" y="787387"/>
                  </a:lnTo>
                  <a:lnTo>
                    <a:pt x="1295679" y="800087"/>
                  </a:lnTo>
                  <a:lnTo>
                    <a:pt x="1297749" y="812787"/>
                  </a:lnTo>
                  <a:lnTo>
                    <a:pt x="1297749" y="520687"/>
                  </a:lnTo>
                  <a:lnTo>
                    <a:pt x="1291831" y="520687"/>
                  </a:lnTo>
                  <a:lnTo>
                    <a:pt x="1291831" y="469887"/>
                  </a:lnTo>
                  <a:lnTo>
                    <a:pt x="1291767" y="468617"/>
                  </a:lnTo>
                  <a:lnTo>
                    <a:pt x="1291767" y="584187"/>
                  </a:lnTo>
                  <a:lnTo>
                    <a:pt x="1291767" y="647687"/>
                  </a:lnTo>
                  <a:lnTo>
                    <a:pt x="1209446" y="647687"/>
                  </a:lnTo>
                  <a:lnTo>
                    <a:pt x="1176845" y="660387"/>
                  </a:lnTo>
                  <a:lnTo>
                    <a:pt x="1125143" y="660387"/>
                  </a:lnTo>
                  <a:lnTo>
                    <a:pt x="1073353" y="673087"/>
                  </a:lnTo>
                  <a:lnTo>
                    <a:pt x="917638" y="673087"/>
                  </a:lnTo>
                  <a:lnTo>
                    <a:pt x="865657" y="685787"/>
                  </a:lnTo>
                  <a:lnTo>
                    <a:pt x="813663" y="685787"/>
                  </a:lnTo>
                  <a:lnTo>
                    <a:pt x="761695" y="673087"/>
                  </a:lnTo>
                  <a:lnTo>
                    <a:pt x="605967" y="673087"/>
                  </a:lnTo>
                  <a:lnTo>
                    <a:pt x="554177" y="660387"/>
                  </a:lnTo>
                  <a:lnTo>
                    <a:pt x="502475" y="660387"/>
                  </a:lnTo>
                  <a:lnTo>
                    <a:pt x="456628" y="647687"/>
                  </a:lnTo>
                  <a:lnTo>
                    <a:pt x="387553" y="647687"/>
                  </a:lnTo>
                  <a:lnTo>
                    <a:pt x="387553" y="584187"/>
                  </a:lnTo>
                  <a:lnTo>
                    <a:pt x="388937" y="584187"/>
                  </a:lnTo>
                  <a:lnTo>
                    <a:pt x="493903" y="596887"/>
                  </a:lnTo>
                  <a:lnTo>
                    <a:pt x="585190" y="596887"/>
                  </a:lnTo>
                  <a:lnTo>
                    <a:pt x="592302" y="584187"/>
                  </a:lnTo>
                  <a:lnTo>
                    <a:pt x="595769" y="571487"/>
                  </a:lnTo>
                  <a:lnTo>
                    <a:pt x="594588" y="558787"/>
                  </a:lnTo>
                  <a:lnTo>
                    <a:pt x="588810" y="546087"/>
                  </a:lnTo>
                  <a:lnTo>
                    <a:pt x="579361" y="546087"/>
                  </a:lnTo>
                  <a:lnTo>
                    <a:pt x="567131" y="533387"/>
                  </a:lnTo>
                  <a:lnTo>
                    <a:pt x="502475" y="533387"/>
                  </a:lnTo>
                  <a:lnTo>
                    <a:pt x="452145" y="520687"/>
                  </a:lnTo>
                  <a:lnTo>
                    <a:pt x="452145" y="469887"/>
                  </a:lnTo>
                  <a:lnTo>
                    <a:pt x="454939" y="419087"/>
                  </a:lnTo>
                  <a:lnTo>
                    <a:pt x="463130" y="368287"/>
                  </a:lnTo>
                  <a:lnTo>
                    <a:pt x="476415" y="330187"/>
                  </a:lnTo>
                  <a:lnTo>
                    <a:pt x="494461" y="279387"/>
                  </a:lnTo>
                  <a:lnTo>
                    <a:pt x="518020" y="241287"/>
                  </a:lnTo>
                  <a:lnTo>
                    <a:pt x="546036" y="203187"/>
                  </a:lnTo>
                  <a:lnTo>
                    <a:pt x="578091" y="165087"/>
                  </a:lnTo>
                  <a:lnTo>
                    <a:pt x="613740" y="139687"/>
                  </a:lnTo>
                  <a:lnTo>
                    <a:pt x="652564" y="114287"/>
                  </a:lnTo>
                  <a:lnTo>
                    <a:pt x="694105" y="101587"/>
                  </a:lnTo>
                  <a:lnTo>
                    <a:pt x="737946" y="88887"/>
                  </a:lnTo>
                  <a:lnTo>
                    <a:pt x="715048" y="406387"/>
                  </a:lnTo>
                  <a:lnTo>
                    <a:pt x="716699" y="419087"/>
                  </a:lnTo>
                  <a:lnTo>
                    <a:pt x="722922" y="431787"/>
                  </a:lnTo>
                  <a:lnTo>
                    <a:pt x="732713" y="444487"/>
                  </a:lnTo>
                  <a:lnTo>
                    <a:pt x="759294" y="444487"/>
                  </a:lnTo>
                  <a:lnTo>
                    <a:pt x="769302" y="431787"/>
                  </a:lnTo>
                  <a:lnTo>
                    <a:pt x="776414" y="431787"/>
                  </a:lnTo>
                  <a:lnTo>
                    <a:pt x="779640" y="419087"/>
                  </a:lnTo>
                  <a:lnTo>
                    <a:pt x="802538" y="88887"/>
                  </a:lnTo>
                  <a:lnTo>
                    <a:pt x="802855" y="88887"/>
                  </a:lnTo>
                  <a:lnTo>
                    <a:pt x="807072" y="76187"/>
                  </a:lnTo>
                  <a:lnTo>
                    <a:pt x="815213" y="63487"/>
                  </a:lnTo>
                  <a:lnTo>
                    <a:pt x="864171" y="63487"/>
                  </a:lnTo>
                  <a:lnTo>
                    <a:pt x="872312" y="76187"/>
                  </a:lnTo>
                  <a:lnTo>
                    <a:pt x="876528" y="88887"/>
                  </a:lnTo>
                  <a:lnTo>
                    <a:pt x="876846" y="88887"/>
                  </a:lnTo>
                  <a:lnTo>
                    <a:pt x="891984" y="304787"/>
                  </a:lnTo>
                  <a:lnTo>
                    <a:pt x="895426" y="317487"/>
                  </a:lnTo>
                  <a:lnTo>
                    <a:pt x="903084" y="330187"/>
                  </a:lnTo>
                  <a:lnTo>
                    <a:pt x="948550" y="330187"/>
                  </a:lnTo>
                  <a:lnTo>
                    <a:pt x="954659" y="317487"/>
                  </a:lnTo>
                  <a:lnTo>
                    <a:pt x="956259" y="304787"/>
                  </a:lnTo>
                  <a:lnTo>
                    <a:pt x="941438" y="88887"/>
                  </a:lnTo>
                  <a:lnTo>
                    <a:pt x="984338" y="101587"/>
                  </a:lnTo>
                  <a:lnTo>
                    <a:pt x="1025067" y="114287"/>
                  </a:lnTo>
                  <a:lnTo>
                    <a:pt x="1063218" y="139687"/>
                  </a:lnTo>
                  <a:lnTo>
                    <a:pt x="1098384" y="165087"/>
                  </a:lnTo>
                  <a:lnTo>
                    <a:pt x="1130160" y="203187"/>
                  </a:lnTo>
                  <a:lnTo>
                    <a:pt x="1158151" y="241287"/>
                  </a:lnTo>
                  <a:lnTo>
                    <a:pt x="1181950" y="279387"/>
                  </a:lnTo>
                  <a:lnTo>
                    <a:pt x="1201166" y="317487"/>
                  </a:lnTo>
                  <a:lnTo>
                    <a:pt x="1215377" y="368287"/>
                  </a:lnTo>
                  <a:lnTo>
                    <a:pt x="1224203" y="419087"/>
                  </a:lnTo>
                  <a:lnTo>
                    <a:pt x="1227239" y="469887"/>
                  </a:lnTo>
                  <a:lnTo>
                    <a:pt x="1227239" y="520687"/>
                  </a:lnTo>
                  <a:lnTo>
                    <a:pt x="1176845" y="533387"/>
                  </a:lnTo>
                  <a:lnTo>
                    <a:pt x="1122311" y="533387"/>
                  </a:lnTo>
                  <a:lnTo>
                    <a:pt x="1112888" y="546087"/>
                  </a:lnTo>
                  <a:lnTo>
                    <a:pt x="1107173" y="558787"/>
                  </a:lnTo>
                  <a:lnTo>
                    <a:pt x="1106068" y="571487"/>
                  </a:lnTo>
                  <a:lnTo>
                    <a:pt x="1109599" y="584187"/>
                  </a:lnTo>
                  <a:lnTo>
                    <a:pt x="1116736" y="596887"/>
                  </a:lnTo>
                  <a:lnTo>
                    <a:pt x="1185354" y="596887"/>
                  </a:lnTo>
                  <a:lnTo>
                    <a:pt x="1288872" y="584187"/>
                  </a:lnTo>
                  <a:lnTo>
                    <a:pt x="1291767" y="584187"/>
                  </a:lnTo>
                  <a:lnTo>
                    <a:pt x="1291767" y="468617"/>
                  </a:lnTo>
                  <a:lnTo>
                    <a:pt x="1289304" y="419087"/>
                  </a:lnTo>
                  <a:lnTo>
                    <a:pt x="1281899" y="368287"/>
                  </a:lnTo>
                  <a:lnTo>
                    <a:pt x="1269911" y="317487"/>
                  </a:lnTo>
                  <a:lnTo>
                    <a:pt x="1253591" y="279387"/>
                  </a:lnTo>
                  <a:lnTo>
                    <a:pt x="1233246" y="241287"/>
                  </a:lnTo>
                  <a:lnTo>
                    <a:pt x="1209141" y="203187"/>
                  </a:lnTo>
                  <a:lnTo>
                    <a:pt x="1181544" y="165087"/>
                  </a:lnTo>
                  <a:lnTo>
                    <a:pt x="1150759" y="126987"/>
                  </a:lnTo>
                  <a:lnTo>
                    <a:pt x="1117041" y="101587"/>
                  </a:lnTo>
                  <a:lnTo>
                    <a:pt x="1080681" y="76187"/>
                  </a:lnTo>
                  <a:lnTo>
                    <a:pt x="1061313" y="63487"/>
                  </a:lnTo>
                  <a:lnTo>
                    <a:pt x="1041946" y="50787"/>
                  </a:lnTo>
                  <a:lnTo>
                    <a:pt x="1001115" y="38087"/>
                  </a:lnTo>
                  <a:lnTo>
                    <a:pt x="958481" y="25387"/>
                  </a:lnTo>
                  <a:lnTo>
                    <a:pt x="914311" y="25387"/>
                  </a:lnTo>
                  <a:lnTo>
                    <a:pt x="898842" y="12687"/>
                  </a:lnTo>
                  <a:lnTo>
                    <a:pt x="880872" y="0"/>
                  </a:lnTo>
                  <a:lnTo>
                    <a:pt x="798512" y="0"/>
                  </a:lnTo>
                  <a:lnTo>
                    <a:pt x="780542" y="12687"/>
                  </a:lnTo>
                  <a:lnTo>
                    <a:pt x="765073" y="25387"/>
                  </a:lnTo>
                  <a:lnTo>
                    <a:pt x="720902" y="25387"/>
                  </a:lnTo>
                  <a:lnTo>
                    <a:pt x="678268" y="38087"/>
                  </a:lnTo>
                  <a:lnTo>
                    <a:pt x="637438" y="50787"/>
                  </a:lnTo>
                  <a:lnTo>
                    <a:pt x="598703" y="76187"/>
                  </a:lnTo>
                  <a:lnTo>
                    <a:pt x="562343" y="101587"/>
                  </a:lnTo>
                  <a:lnTo>
                    <a:pt x="528624" y="126987"/>
                  </a:lnTo>
                  <a:lnTo>
                    <a:pt x="497840" y="165087"/>
                  </a:lnTo>
                  <a:lnTo>
                    <a:pt x="470242" y="203187"/>
                  </a:lnTo>
                  <a:lnTo>
                    <a:pt x="446138" y="241287"/>
                  </a:lnTo>
                  <a:lnTo>
                    <a:pt x="425792" y="279387"/>
                  </a:lnTo>
                  <a:lnTo>
                    <a:pt x="409473" y="317487"/>
                  </a:lnTo>
                  <a:lnTo>
                    <a:pt x="397484" y="368287"/>
                  </a:lnTo>
                  <a:lnTo>
                    <a:pt x="390080" y="419087"/>
                  </a:lnTo>
                  <a:lnTo>
                    <a:pt x="387553" y="469887"/>
                  </a:lnTo>
                  <a:lnTo>
                    <a:pt x="386651" y="482587"/>
                  </a:lnTo>
                  <a:lnTo>
                    <a:pt x="385889" y="495287"/>
                  </a:lnTo>
                  <a:lnTo>
                    <a:pt x="385318" y="507987"/>
                  </a:lnTo>
                  <a:lnTo>
                    <a:pt x="384962" y="520687"/>
                  </a:lnTo>
                  <a:lnTo>
                    <a:pt x="353898" y="520687"/>
                  </a:lnTo>
                  <a:lnTo>
                    <a:pt x="344906" y="533387"/>
                  </a:lnTo>
                  <a:lnTo>
                    <a:pt x="335622" y="546087"/>
                  </a:lnTo>
                  <a:lnTo>
                    <a:pt x="328726" y="546087"/>
                  </a:lnTo>
                  <a:lnTo>
                    <a:pt x="324434" y="571487"/>
                  </a:lnTo>
                  <a:lnTo>
                    <a:pt x="322961" y="584187"/>
                  </a:lnTo>
                  <a:lnTo>
                    <a:pt x="322961" y="647687"/>
                  </a:lnTo>
                  <a:lnTo>
                    <a:pt x="327240" y="660387"/>
                  </a:lnTo>
                  <a:lnTo>
                    <a:pt x="339077" y="685787"/>
                  </a:lnTo>
                  <a:lnTo>
                    <a:pt x="356895" y="698487"/>
                  </a:lnTo>
                  <a:lnTo>
                    <a:pt x="379158" y="711187"/>
                  </a:lnTo>
                  <a:lnTo>
                    <a:pt x="378218" y="711187"/>
                  </a:lnTo>
                  <a:lnTo>
                    <a:pt x="341426" y="736587"/>
                  </a:lnTo>
                  <a:lnTo>
                    <a:pt x="320370" y="787387"/>
                  </a:lnTo>
                  <a:lnTo>
                    <a:pt x="317093" y="838187"/>
                  </a:lnTo>
                  <a:lnTo>
                    <a:pt x="320141" y="863587"/>
                  </a:lnTo>
                  <a:lnTo>
                    <a:pt x="342531" y="939787"/>
                  </a:lnTo>
                  <a:lnTo>
                    <a:pt x="364502" y="977887"/>
                  </a:lnTo>
                  <a:lnTo>
                    <a:pt x="419531" y="1015987"/>
                  </a:lnTo>
                  <a:lnTo>
                    <a:pt x="436575" y="1066787"/>
                  </a:lnTo>
                  <a:lnTo>
                    <a:pt x="457047" y="1104887"/>
                  </a:lnTo>
                  <a:lnTo>
                    <a:pt x="480720" y="1155687"/>
                  </a:lnTo>
                  <a:lnTo>
                    <a:pt x="507403" y="1193787"/>
                  </a:lnTo>
                  <a:lnTo>
                    <a:pt x="452145" y="1226832"/>
                  </a:lnTo>
                  <a:lnTo>
                    <a:pt x="452145" y="1308087"/>
                  </a:lnTo>
                  <a:lnTo>
                    <a:pt x="452145" y="1612887"/>
                  </a:lnTo>
                  <a:lnTo>
                    <a:pt x="355257" y="1612887"/>
                  </a:lnTo>
                  <a:lnTo>
                    <a:pt x="342722" y="1600187"/>
                  </a:lnTo>
                  <a:lnTo>
                    <a:pt x="332447" y="1600187"/>
                  </a:lnTo>
                  <a:lnTo>
                    <a:pt x="325513" y="1587487"/>
                  </a:lnTo>
                  <a:lnTo>
                    <a:pt x="322961" y="1574787"/>
                  </a:lnTo>
                  <a:lnTo>
                    <a:pt x="322961" y="1422387"/>
                  </a:lnTo>
                  <a:lnTo>
                    <a:pt x="322961" y="1384287"/>
                  </a:lnTo>
                  <a:lnTo>
                    <a:pt x="322643" y="1384287"/>
                  </a:lnTo>
                  <a:lnTo>
                    <a:pt x="452145" y="1308087"/>
                  </a:lnTo>
                  <a:lnTo>
                    <a:pt x="452145" y="1226832"/>
                  </a:lnTo>
                  <a:lnTo>
                    <a:pt x="167538" y="1396987"/>
                  </a:lnTo>
                  <a:lnTo>
                    <a:pt x="129540" y="1435087"/>
                  </a:lnTo>
                  <a:lnTo>
                    <a:pt x="95872" y="1460487"/>
                  </a:lnTo>
                  <a:lnTo>
                    <a:pt x="66827" y="1511287"/>
                  </a:lnTo>
                  <a:lnTo>
                    <a:pt x="42659" y="1549387"/>
                  </a:lnTo>
                  <a:lnTo>
                    <a:pt x="23660" y="1600187"/>
                  </a:lnTo>
                  <a:lnTo>
                    <a:pt x="10083" y="1638287"/>
                  </a:lnTo>
                  <a:lnTo>
                    <a:pt x="2209" y="1689087"/>
                  </a:lnTo>
                  <a:lnTo>
                    <a:pt x="952" y="1701787"/>
                  </a:lnTo>
                  <a:lnTo>
                    <a:pt x="0" y="1701787"/>
                  </a:lnTo>
                  <a:lnTo>
                    <a:pt x="0" y="1892287"/>
                  </a:lnTo>
                  <a:lnTo>
                    <a:pt x="7645" y="1930387"/>
                  </a:lnTo>
                  <a:lnTo>
                    <a:pt x="28460" y="1968487"/>
                  </a:lnTo>
                  <a:lnTo>
                    <a:pt x="59270" y="1981187"/>
                  </a:lnTo>
                  <a:lnTo>
                    <a:pt x="96888" y="1993887"/>
                  </a:lnTo>
                  <a:lnTo>
                    <a:pt x="1905444" y="1993887"/>
                  </a:lnTo>
                  <a:lnTo>
                    <a:pt x="1943074" y="1981187"/>
                  </a:lnTo>
                  <a:lnTo>
                    <a:pt x="1973872" y="1968487"/>
                  </a:lnTo>
                  <a:lnTo>
                    <a:pt x="1994687" y="1930387"/>
                  </a:lnTo>
                  <a:lnTo>
                    <a:pt x="2002332" y="1892287"/>
                  </a:lnTo>
                  <a:lnTo>
                    <a:pt x="2002332" y="1282687"/>
                  </a:lnTo>
                  <a:lnTo>
                    <a:pt x="2027415" y="1282687"/>
                  </a:lnTo>
                  <a:lnTo>
                    <a:pt x="2047951" y="1269987"/>
                  </a:lnTo>
                  <a:lnTo>
                    <a:pt x="2061832" y="1244587"/>
                  </a:lnTo>
                  <a:lnTo>
                    <a:pt x="2066925" y="1219187"/>
                  </a:lnTo>
                  <a:lnTo>
                    <a:pt x="2066925" y="1155687"/>
                  </a:lnTo>
                  <a:close/>
                </a:path>
                <a:path w="11188700" h="1993900">
                  <a:moveTo>
                    <a:pt x="11122355" y="814425"/>
                  </a:moveTo>
                  <a:lnTo>
                    <a:pt x="10684383" y="814425"/>
                  </a:lnTo>
                  <a:lnTo>
                    <a:pt x="10585260" y="484708"/>
                  </a:lnTo>
                  <a:lnTo>
                    <a:pt x="10428516" y="484708"/>
                  </a:lnTo>
                  <a:lnTo>
                    <a:pt x="10428516" y="550646"/>
                  </a:lnTo>
                  <a:lnTo>
                    <a:pt x="10536085" y="550646"/>
                  </a:lnTo>
                  <a:lnTo>
                    <a:pt x="10635209" y="880364"/>
                  </a:lnTo>
                  <a:lnTo>
                    <a:pt x="11122355" y="880364"/>
                  </a:lnTo>
                  <a:lnTo>
                    <a:pt x="11122355" y="814425"/>
                  </a:lnTo>
                  <a:close/>
                </a:path>
                <a:path w="11188700" h="1993900">
                  <a:moveTo>
                    <a:pt x="11155388" y="682536"/>
                  </a:moveTo>
                  <a:lnTo>
                    <a:pt x="10692829" y="682536"/>
                  </a:lnTo>
                  <a:lnTo>
                    <a:pt x="10692829" y="748474"/>
                  </a:lnTo>
                  <a:lnTo>
                    <a:pt x="11155388" y="748474"/>
                  </a:lnTo>
                  <a:lnTo>
                    <a:pt x="11155388" y="682536"/>
                  </a:lnTo>
                  <a:close/>
                </a:path>
                <a:path w="11188700" h="1993900">
                  <a:moveTo>
                    <a:pt x="11188433" y="550646"/>
                  </a:moveTo>
                  <a:lnTo>
                    <a:pt x="10659796" y="550646"/>
                  </a:lnTo>
                  <a:lnTo>
                    <a:pt x="10659796" y="616597"/>
                  </a:lnTo>
                  <a:lnTo>
                    <a:pt x="11188433" y="616597"/>
                  </a:lnTo>
                  <a:lnTo>
                    <a:pt x="11188433" y="5506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843086" y="7593067"/>
              <a:ext cx="3359397" cy="166665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3690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EF862E"/>
                </a:solidFill>
              </a:rPr>
              <a:t>D</a:t>
            </a:r>
            <a:r>
              <a:rPr sz="6400" spc="-85" dirty="0">
                <a:solidFill>
                  <a:srgbClr val="EF862E"/>
                </a:solidFill>
              </a:rPr>
              <a:t>E</a:t>
            </a:r>
            <a:r>
              <a:rPr sz="6400" spc="505" dirty="0">
                <a:solidFill>
                  <a:srgbClr val="EF862E"/>
                </a:solidFill>
              </a:rPr>
              <a:t>S</a:t>
            </a:r>
            <a:r>
              <a:rPr sz="6400" spc="670" dirty="0">
                <a:solidFill>
                  <a:srgbClr val="EF862E"/>
                </a:solidFill>
              </a:rPr>
              <a:t>C</a:t>
            </a:r>
            <a:r>
              <a:rPr sz="6400" spc="434" dirty="0">
                <a:solidFill>
                  <a:srgbClr val="EF862E"/>
                </a:solidFill>
              </a:rPr>
              <a:t>R</a:t>
            </a:r>
            <a:r>
              <a:rPr sz="6400" spc="670" dirty="0">
                <a:solidFill>
                  <a:srgbClr val="EF862E"/>
                </a:solidFill>
              </a:rPr>
              <a:t>I</a:t>
            </a:r>
            <a:r>
              <a:rPr sz="6400" spc="465" dirty="0">
                <a:solidFill>
                  <a:srgbClr val="EF862E"/>
                </a:solidFill>
              </a:rPr>
              <a:t>P</a:t>
            </a:r>
            <a:r>
              <a:rPr sz="6400" spc="380" dirty="0">
                <a:solidFill>
                  <a:srgbClr val="EF862E"/>
                </a:solidFill>
              </a:rPr>
              <a:t>T</a:t>
            </a:r>
            <a:r>
              <a:rPr sz="6400" spc="670" dirty="0">
                <a:solidFill>
                  <a:srgbClr val="EF862E"/>
                </a:solidFill>
              </a:rPr>
              <a:t>I</a:t>
            </a:r>
            <a:r>
              <a:rPr sz="6400" spc="1105" dirty="0">
                <a:solidFill>
                  <a:srgbClr val="EF862E"/>
                </a:solidFill>
              </a:rPr>
              <a:t>O</a:t>
            </a:r>
            <a:r>
              <a:rPr sz="6400" spc="660" dirty="0">
                <a:solidFill>
                  <a:srgbClr val="EF862E"/>
                </a:solidFill>
              </a:rPr>
              <a:t>N</a:t>
            </a:r>
            <a:r>
              <a:rPr sz="6400" dirty="0">
                <a:solidFill>
                  <a:srgbClr val="EF862E"/>
                </a:solidFill>
              </a:rPr>
              <a:t>	</a:t>
            </a:r>
            <a:r>
              <a:rPr sz="6400" spc="575" dirty="0">
                <a:solidFill>
                  <a:srgbClr val="EF862E"/>
                </a:solidFill>
              </a:rPr>
              <a:t>D</a:t>
            </a:r>
            <a:r>
              <a:rPr sz="6400" spc="135" dirty="0">
                <a:solidFill>
                  <a:srgbClr val="EF862E"/>
                </a:solidFill>
              </a:rPr>
              <a:t>U</a:t>
            </a:r>
            <a:r>
              <a:rPr sz="6400" dirty="0">
                <a:solidFill>
                  <a:srgbClr val="EF862E"/>
                </a:solidFill>
              </a:rPr>
              <a:t>	</a:t>
            </a:r>
            <a:r>
              <a:rPr sz="6400" spc="505" dirty="0">
                <a:solidFill>
                  <a:srgbClr val="EF862E"/>
                </a:solidFill>
              </a:rPr>
              <a:t>S</a:t>
            </a:r>
            <a:r>
              <a:rPr sz="6400" spc="-85" dirty="0">
                <a:solidFill>
                  <a:srgbClr val="EF862E"/>
                </a:solidFill>
              </a:rPr>
              <a:t>E</a:t>
            </a:r>
            <a:r>
              <a:rPr sz="6400" spc="434" dirty="0">
                <a:solidFill>
                  <a:srgbClr val="EF862E"/>
                </a:solidFill>
              </a:rPr>
              <a:t>R</a:t>
            </a:r>
            <a:r>
              <a:rPr sz="6400" spc="1220" dirty="0">
                <a:solidFill>
                  <a:srgbClr val="EF862E"/>
                </a:solidFill>
              </a:rPr>
              <a:t>V</a:t>
            </a:r>
            <a:r>
              <a:rPr sz="6400" spc="670" dirty="0">
                <a:solidFill>
                  <a:srgbClr val="EF862E"/>
                </a:solidFill>
              </a:rPr>
              <a:t>IC</a:t>
            </a:r>
            <a:r>
              <a:rPr sz="6400" spc="-560" dirty="0">
                <a:solidFill>
                  <a:srgbClr val="EF862E"/>
                </a:solidFill>
              </a:rPr>
              <a:t>E</a:t>
            </a:r>
            <a:endParaRPr sz="6400" dirty="0"/>
          </a:p>
        </p:txBody>
      </p:sp>
      <p:sp>
        <p:nvSpPr>
          <p:cNvPr id="13" name="object 13"/>
          <p:cNvSpPr txBox="1"/>
          <p:nvPr/>
        </p:nvSpPr>
        <p:spPr>
          <a:xfrm>
            <a:off x="6303220" y="2649879"/>
            <a:ext cx="6960870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275" dirty="0">
                <a:solidFill>
                  <a:srgbClr val="FFFFFF"/>
                </a:solidFill>
                <a:latin typeface="Trebuchet MS"/>
                <a:cs typeface="Trebuchet MS"/>
              </a:rPr>
              <a:t>Epicerie </a:t>
            </a:r>
            <a:r>
              <a:rPr sz="5650" spc="-310" dirty="0">
                <a:solidFill>
                  <a:srgbClr val="FFFFFF"/>
                </a:solidFill>
                <a:latin typeface="Trebuchet MS"/>
                <a:cs typeface="Trebuchet MS"/>
              </a:rPr>
              <a:t>fine</a:t>
            </a:r>
            <a:r>
              <a:rPr sz="5650" spc="-5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245" dirty="0">
                <a:solidFill>
                  <a:srgbClr val="FFFFFF"/>
                </a:solidFill>
                <a:latin typeface="Trebuchet MS"/>
                <a:cs typeface="Trebuchet MS"/>
              </a:rPr>
              <a:t>Bio&amp;Vegan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6625" y="5833566"/>
            <a:ext cx="232727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155" dirty="0">
                <a:solidFill>
                  <a:srgbClr val="FFFFFF"/>
                </a:solidFill>
                <a:latin typeface="Arial"/>
                <a:cs typeface="Arial"/>
              </a:rPr>
              <a:t>Click&amp;Collect</a:t>
            </a:r>
            <a:endParaRPr sz="3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249718" y="5833566"/>
            <a:ext cx="292544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40" dirty="0">
                <a:solidFill>
                  <a:srgbClr val="FFFFFF"/>
                </a:solidFill>
                <a:latin typeface="Arial"/>
                <a:cs typeface="Arial"/>
              </a:rPr>
              <a:t>Boutique </a:t>
            </a:r>
            <a:r>
              <a:rPr sz="3400" spc="-3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34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170" dirty="0">
                <a:solidFill>
                  <a:srgbClr val="FFFFFF"/>
                </a:solidFill>
                <a:latin typeface="Arial"/>
                <a:cs typeface="Arial"/>
              </a:rPr>
              <a:t>ligne</a:t>
            </a:r>
            <a:endParaRPr sz="3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87266" y="9170730"/>
            <a:ext cx="3840479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54" dirty="0">
                <a:solidFill>
                  <a:srgbClr val="FFFFFF"/>
                </a:solidFill>
                <a:latin typeface="Arial"/>
                <a:cs typeface="Arial"/>
              </a:rPr>
              <a:t>Produits </a:t>
            </a:r>
            <a:r>
              <a:rPr sz="3400" spc="-155" dirty="0">
                <a:solidFill>
                  <a:srgbClr val="FFFFFF"/>
                </a:solidFill>
                <a:latin typeface="Arial"/>
                <a:cs typeface="Arial"/>
              </a:rPr>
              <a:t>frais </a:t>
            </a:r>
            <a:r>
              <a:rPr sz="3400" spc="-95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3400" spc="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FFFFFF"/>
                </a:solidFill>
                <a:latin typeface="Arial"/>
                <a:cs typeface="Arial"/>
              </a:rPr>
              <a:t>locaux</a:t>
            </a:r>
            <a:endParaRPr sz="3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306362" y="9170730"/>
            <a:ext cx="2435225" cy="548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400" spc="-254" dirty="0">
                <a:solidFill>
                  <a:srgbClr val="FFFFFF"/>
                </a:solidFill>
                <a:latin typeface="Arial"/>
                <a:cs typeface="Arial"/>
              </a:rPr>
              <a:t>Produits</a:t>
            </a:r>
            <a:r>
              <a:rPr sz="34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50" dirty="0">
                <a:solidFill>
                  <a:srgbClr val="FFFFFF"/>
                </a:solidFill>
                <a:latin typeface="Arial"/>
                <a:cs typeface="Arial"/>
              </a:rPr>
              <a:t>variés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EF86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445" dirty="0"/>
              <a:t>À </a:t>
            </a:r>
            <a:r>
              <a:rPr spc="395" dirty="0"/>
              <a:t>l’heure </a:t>
            </a:r>
            <a:r>
              <a:rPr spc="375" dirty="0"/>
              <a:t>où </a:t>
            </a:r>
            <a:r>
              <a:rPr spc="50" dirty="0"/>
              <a:t>les</a:t>
            </a:r>
            <a:r>
              <a:rPr spc="-830" dirty="0"/>
              <a:t> </a:t>
            </a:r>
            <a:r>
              <a:rPr spc="320" dirty="0"/>
              <a:t>tendances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59569" y="1713254"/>
            <a:ext cx="12512675" cy="754634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indent="3949065" algn="r">
              <a:lnSpc>
                <a:spcPts val="8620"/>
              </a:lnSpc>
              <a:spcBef>
                <a:spcPts val="400"/>
              </a:spcBef>
            </a:pP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72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consommation </a:t>
            </a:r>
            <a:r>
              <a:rPr sz="7200" b="1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40" dirty="0">
                <a:solidFill>
                  <a:srgbClr val="FFFFFF"/>
                </a:solidFill>
                <a:latin typeface="Arial"/>
                <a:cs typeface="Arial"/>
              </a:rPr>
              <a:t>alimentaire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55" dirty="0">
                <a:solidFill>
                  <a:srgbClr val="FFFFFF"/>
                </a:solidFill>
                <a:latin typeface="Arial"/>
                <a:cs typeface="Arial"/>
              </a:rPr>
              <a:t>s’orientent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80" dirty="0">
                <a:solidFill>
                  <a:srgbClr val="FFFFFF"/>
                </a:solidFill>
                <a:latin typeface="Arial"/>
                <a:cs typeface="Arial"/>
              </a:rPr>
              <a:t>plus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7200" b="1" spc="180" dirty="0">
                <a:solidFill>
                  <a:srgbClr val="FFFFFF"/>
                </a:solidFill>
                <a:latin typeface="Arial"/>
                <a:cs typeface="Arial"/>
              </a:rPr>
              <a:t>plus</a:t>
            </a:r>
            <a:r>
              <a:rPr sz="7200" b="1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50" dirty="0">
                <a:solidFill>
                  <a:srgbClr val="FFFFFF"/>
                </a:solidFill>
                <a:latin typeface="Arial"/>
                <a:cs typeface="Arial"/>
              </a:rPr>
              <a:t>vers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0" dirty="0">
                <a:solidFill>
                  <a:srgbClr val="FFFFFF"/>
                </a:solidFill>
                <a:latin typeface="Arial"/>
                <a:cs typeface="Arial"/>
              </a:rPr>
              <a:t>les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90" dirty="0">
                <a:solidFill>
                  <a:srgbClr val="FFFFFF"/>
                </a:solidFill>
                <a:latin typeface="Arial"/>
                <a:cs typeface="Arial"/>
              </a:rPr>
              <a:t>produits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30" dirty="0">
                <a:solidFill>
                  <a:srgbClr val="FFFFFF"/>
                </a:solidFill>
                <a:latin typeface="Arial"/>
                <a:cs typeface="Arial"/>
              </a:rPr>
              <a:t>qualitatifs,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95" dirty="0">
                <a:solidFill>
                  <a:srgbClr val="FFFFFF"/>
                </a:solidFill>
                <a:latin typeface="Arial"/>
                <a:cs typeface="Arial"/>
              </a:rPr>
              <a:t>bio </a:t>
            </a:r>
            <a:r>
              <a:rPr sz="7200" b="1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54" dirty="0">
                <a:solidFill>
                  <a:srgbClr val="FFFFFF"/>
                </a:solidFill>
                <a:latin typeface="Arial"/>
                <a:cs typeface="Arial"/>
              </a:rPr>
              <a:t>etc, </a:t>
            </a: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sz="7200" b="1" spc="505" dirty="0">
                <a:solidFill>
                  <a:srgbClr val="FFFFFF"/>
                </a:solidFill>
                <a:latin typeface="Arial"/>
                <a:cs typeface="Arial"/>
              </a:rPr>
              <a:t>monde</a:t>
            </a:r>
            <a:r>
              <a:rPr sz="7200" b="1" spc="-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05" dirty="0">
                <a:solidFill>
                  <a:srgbClr val="FFFFFF"/>
                </a:solidFill>
                <a:latin typeface="Arial"/>
                <a:cs typeface="Arial"/>
              </a:rPr>
              <a:t>l’épicerie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45" dirty="0">
                <a:solidFill>
                  <a:srgbClr val="FFFFFF"/>
                </a:solidFill>
                <a:latin typeface="Arial"/>
                <a:cs typeface="Arial"/>
              </a:rPr>
              <a:t>fine </a:t>
            </a:r>
            <a:r>
              <a:rPr sz="7200" b="1" spc="150" dirty="0">
                <a:solidFill>
                  <a:srgbClr val="FFFFFF"/>
                </a:solidFill>
                <a:latin typeface="Arial"/>
                <a:cs typeface="Arial"/>
              </a:rPr>
              <a:t>est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7200" b="1" spc="360" dirty="0">
                <a:solidFill>
                  <a:srgbClr val="FFFFFF"/>
                </a:solidFill>
                <a:latin typeface="Arial"/>
                <a:cs typeface="Arial"/>
              </a:rPr>
              <a:t>plein</a:t>
            </a:r>
            <a:r>
              <a:rPr sz="7200" b="1" spc="-5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35" dirty="0">
                <a:solidFill>
                  <a:srgbClr val="FFFFFF"/>
                </a:solidFill>
                <a:latin typeface="Arial"/>
                <a:cs typeface="Arial"/>
              </a:rPr>
              <a:t>boom</a:t>
            </a:r>
            <a:endParaRPr sz="7200">
              <a:latin typeface="Arial"/>
              <a:cs typeface="Arial"/>
            </a:endParaRPr>
          </a:p>
          <a:p>
            <a:pPr marL="6213475">
              <a:lnSpc>
                <a:spcPct val="100000"/>
              </a:lnSpc>
              <a:spcBef>
                <a:spcPts val="2815"/>
              </a:spcBef>
              <a:tabLst>
                <a:tab pos="8815705" algn="l"/>
                <a:tab pos="9991725" algn="l"/>
                <a:tab pos="10754360" algn="l"/>
              </a:tabLst>
            </a:pP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 </a:t>
            </a:r>
            <a:r>
              <a:rPr sz="3650" spc="-145" dirty="0">
                <a:solidFill>
                  <a:srgbClr val="FFFFFF"/>
                </a:solidFill>
                <a:latin typeface="Arial"/>
                <a:cs typeface="Arial"/>
              </a:rPr>
              <a:t>'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É </a:t>
            </a:r>
            <a:r>
              <a:rPr sz="3650" spc="-745" dirty="0">
                <a:solidFill>
                  <a:srgbClr val="FFFFFF"/>
                </a:solidFill>
                <a:latin typeface="Arial"/>
                <a:cs typeface="Arial"/>
              </a:rPr>
              <a:t>P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8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	E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6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EF86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5862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/>
              <a:t>O</a:t>
            </a:r>
            <a:r>
              <a:rPr sz="7500" spc="550" dirty="0"/>
              <a:t>PP</a:t>
            </a:r>
            <a:r>
              <a:rPr sz="7500" spc="1300" dirty="0"/>
              <a:t>O</a:t>
            </a:r>
            <a:r>
              <a:rPr sz="7500" spc="509" dirty="0"/>
              <a:t>R</a:t>
            </a:r>
            <a:r>
              <a:rPr sz="7500" spc="445" dirty="0"/>
              <a:t>T</a:t>
            </a:r>
            <a:r>
              <a:rPr sz="7500" spc="720" dirty="0"/>
              <a:t>U</a:t>
            </a:r>
            <a:r>
              <a:rPr sz="7500" spc="1335" dirty="0"/>
              <a:t>N</a:t>
            </a:r>
            <a:r>
              <a:rPr sz="7500" spc="785" dirty="0"/>
              <a:t>I</a:t>
            </a:r>
            <a:r>
              <a:rPr sz="7500" spc="445" dirty="0"/>
              <a:t>T</a:t>
            </a:r>
            <a:r>
              <a:rPr sz="7500" spc="-95" dirty="0"/>
              <a:t>É</a:t>
            </a:r>
            <a:r>
              <a:rPr sz="7500" spc="35" dirty="0"/>
              <a:t>S</a:t>
            </a:r>
            <a:r>
              <a:rPr sz="7500" dirty="0"/>
              <a:t>	</a:t>
            </a:r>
            <a:r>
              <a:rPr sz="7500" spc="675" dirty="0"/>
              <a:t>D</a:t>
            </a:r>
            <a:r>
              <a:rPr sz="7500" spc="160" dirty="0"/>
              <a:t>U</a:t>
            </a:r>
            <a:r>
              <a:rPr sz="7500" dirty="0"/>
              <a:t>	</a:t>
            </a:r>
            <a:r>
              <a:rPr sz="7500" spc="1405" dirty="0"/>
              <a:t>M</a:t>
            </a:r>
            <a:r>
              <a:rPr sz="7500" spc="1019" dirty="0"/>
              <a:t>A</a:t>
            </a:r>
            <a:r>
              <a:rPr sz="7500" spc="509" dirty="0"/>
              <a:t>R</a:t>
            </a:r>
            <a:r>
              <a:rPr sz="7500" spc="790" dirty="0"/>
              <a:t>C</a:t>
            </a:r>
            <a:r>
              <a:rPr sz="7500" spc="855" dirty="0"/>
              <a:t>H</a:t>
            </a:r>
            <a:r>
              <a:rPr sz="7500" spc="-655" dirty="0"/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987303" y="3546456"/>
              <a:ext cx="1289161" cy="11996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2550133"/>
            <a:ext cx="9498330" cy="4491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835441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835441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835441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835441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35441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835441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835441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835441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835441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2899"/>
              </a:lnSpc>
            </a:pPr>
            <a:r>
              <a:rPr sz="3400" spc="-484" dirty="0">
                <a:latin typeface="Arial"/>
                <a:cs typeface="Arial"/>
              </a:rPr>
              <a:t>En </a:t>
            </a:r>
            <a:r>
              <a:rPr sz="3400" spc="-285" dirty="0">
                <a:latin typeface="Arial"/>
                <a:cs typeface="Arial"/>
              </a:rPr>
              <a:t>France, </a:t>
            </a:r>
            <a:r>
              <a:rPr sz="3400" spc="-200" dirty="0">
                <a:latin typeface="Arial"/>
                <a:cs typeface="Arial"/>
              </a:rPr>
              <a:t>ce </a:t>
            </a:r>
            <a:r>
              <a:rPr sz="3400" spc="-280" dirty="0">
                <a:latin typeface="Arial"/>
                <a:cs typeface="Arial"/>
              </a:rPr>
              <a:t>marché </a:t>
            </a:r>
            <a:r>
              <a:rPr sz="3400" spc="-200" dirty="0">
                <a:latin typeface="Arial"/>
                <a:cs typeface="Arial"/>
              </a:rPr>
              <a:t>porteur </a:t>
            </a:r>
            <a:r>
              <a:rPr sz="3400" spc="-240" dirty="0">
                <a:latin typeface="Arial"/>
                <a:cs typeface="Arial"/>
              </a:rPr>
              <a:t>est </a:t>
            </a:r>
            <a:r>
              <a:rPr sz="3400" spc="-229" dirty="0">
                <a:latin typeface="Arial"/>
                <a:cs typeface="Arial"/>
              </a:rPr>
              <a:t>aujourd’hui </a:t>
            </a:r>
            <a:r>
              <a:rPr sz="3400" spc="-260" dirty="0">
                <a:latin typeface="Arial"/>
                <a:cs typeface="Arial"/>
              </a:rPr>
              <a:t>estimé </a:t>
            </a:r>
            <a:r>
              <a:rPr sz="3400" spc="-210" dirty="0">
                <a:latin typeface="Arial"/>
                <a:cs typeface="Arial"/>
              </a:rPr>
              <a:t>entre  </a:t>
            </a:r>
            <a:r>
              <a:rPr sz="3400" spc="-415" dirty="0">
                <a:latin typeface="Arial"/>
                <a:cs typeface="Arial"/>
              </a:rPr>
              <a:t>7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355" dirty="0">
                <a:latin typeface="Arial"/>
                <a:cs typeface="Arial"/>
              </a:rPr>
              <a:t>9 </a:t>
            </a:r>
            <a:r>
              <a:rPr sz="3400" spc="-215" dirty="0">
                <a:latin typeface="Arial"/>
                <a:cs typeface="Arial"/>
              </a:rPr>
              <a:t>milliards </a:t>
            </a:r>
            <a:r>
              <a:rPr sz="3400" spc="-270" dirty="0">
                <a:latin typeface="Arial"/>
                <a:cs typeface="Arial"/>
              </a:rPr>
              <a:t>d’euros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285" dirty="0">
                <a:latin typeface="Arial"/>
                <a:cs typeface="Arial"/>
              </a:rPr>
              <a:t>les </a:t>
            </a:r>
            <a:r>
              <a:rPr sz="3400" spc="-245" dirty="0">
                <a:latin typeface="Arial"/>
                <a:cs typeface="Arial"/>
              </a:rPr>
              <a:t>perspectives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60" dirty="0">
                <a:latin typeface="Arial"/>
                <a:cs typeface="Arial"/>
              </a:rPr>
              <a:t>croissance  </a:t>
            </a:r>
            <a:r>
              <a:rPr sz="3400" spc="-265" dirty="0">
                <a:latin typeface="Arial"/>
                <a:cs typeface="Arial"/>
              </a:rPr>
              <a:t>sont</a:t>
            </a:r>
            <a:r>
              <a:rPr sz="3400" spc="-140" dirty="0">
                <a:latin typeface="Arial"/>
                <a:cs typeface="Arial"/>
              </a:rPr>
              <a:t> </a:t>
            </a:r>
            <a:r>
              <a:rPr sz="3400" spc="-295" dirty="0">
                <a:latin typeface="Arial"/>
                <a:cs typeface="Arial"/>
              </a:rPr>
              <a:t>bonnes.</a:t>
            </a:r>
            <a:endParaRPr sz="3400">
              <a:latin typeface="Arial"/>
              <a:cs typeface="Arial"/>
            </a:endParaRPr>
          </a:p>
          <a:p>
            <a:pPr marL="12700" marR="609600">
              <a:lnSpc>
                <a:spcPct val="102899"/>
              </a:lnSpc>
              <a:spcBef>
                <a:spcPts val="2315"/>
              </a:spcBef>
            </a:pPr>
            <a:r>
              <a:rPr sz="3400" spc="-465" dirty="0">
                <a:latin typeface="Arial"/>
                <a:cs typeface="Arial"/>
              </a:rPr>
              <a:t>Le </a:t>
            </a:r>
            <a:r>
              <a:rPr sz="3400" spc="-240" dirty="0">
                <a:latin typeface="Arial"/>
                <a:cs typeface="Arial"/>
              </a:rPr>
              <a:t>secteur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65" dirty="0">
                <a:latin typeface="Arial"/>
                <a:cs typeface="Arial"/>
              </a:rPr>
              <a:t>l'épicerie </a:t>
            </a:r>
            <a:r>
              <a:rPr sz="3400" spc="-155" dirty="0">
                <a:latin typeface="Arial"/>
                <a:cs typeface="Arial"/>
              </a:rPr>
              <a:t>fine </a:t>
            </a:r>
            <a:r>
              <a:rPr sz="3400" spc="-229" dirty="0">
                <a:latin typeface="Arial"/>
                <a:cs typeface="Arial"/>
              </a:rPr>
              <a:t>n'échappe </a:t>
            </a:r>
            <a:r>
              <a:rPr sz="3400" spc="-290" dirty="0">
                <a:latin typeface="Arial"/>
                <a:cs typeface="Arial"/>
              </a:rPr>
              <a:t>pas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140" dirty="0">
                <a:latin typeface="Arial"/>
                <a:cs typeface="Arial"/>
              </a:rPr>
              <a:t>la  </a:t>
            </a:r>
            <a:r>
              <a:rPr sz="3400" spc="-150" dirty="0">
                <a:latin typeface="Arial"/>
                <a:cs typeface="Arial"/>
              </a:rPr>
              <a:t>digitalisation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175" dirty="0">
                <a:latin typeface="Arial"/>
                <a:cs typeface="Arial"/>
              </a:rPr>
              <a:t>voit </a:t>
            </a:r>
            <a:r>
              <a:rPr sz="3400" spc="-370" dirty="0">
                <a:latin typeface="Arial"/>
                <a:cs typeface="Arial"/>
              </a:rPr>
              <a:t>son </a:t>
            </a:r>
            <a:r>
              <a:rPr sz="3400" spc="-300" dirty="0">
                <a:latin typeface="Arial"/>
                <a:cs typeface="Arial"/>
              </a:rPr>
              <a:t>nombre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35" dirty="0">
                <a:latin typeface="Arial"/>
                <a:cs typeface="Arial"/>
              </a:rPr>
              <a:t>boutiques</a:t>
            </a:r>
            <a:r>
              <a:rPr sz="3400" spc="-225" dirty="0">
                <a:latin typeface="Arial"/>
                <a:cs typeface="Arial"/>
              </a:rPr>
              <a:t> </a:t>
            </a:r>
            <a:r>
              <a:rPr sz="3400" spc="-310" dirty="0">
                <a:latin typeface="Arial"/>
                <a:cs typeface="Arial"/>
              </a:rPr>
              <a:t>en</a:t>
            </a:r>
            <a:r>
              <a:rPr sz="3400" spc="-140" dirty="0">
                <a:latin typeface="Arial"/>
                <a:cs typeface="Arial"/>
              </a:rPr>
              <a:t> </a:t>
            </a:r>
            <a:r>
              <a:rPr sz="3400" spc="-190" dirty="0">
                <a:latin typeface="Arial"/>
                <a:cs typeface="Arial"/>
              </a:rPr>
              <a:t>ligne </a:t>
            </a:r>
            <a:r>
              <a:rPr sz="3400" spc="-130" dirty="0">
                <a:latin typeface="Arial"/>
                <a:cs typeface="Arial"/>
              </a:rPr>
              <a:t> </a:t>
            </a:r>
            <a:r>
              <a:rPr sz="3400" spc="-250" dirty="0">
                <a:latin typeface="Arial"/>
                <a:cs typeface="Arial"/>
              </a:rPr>
              <a:t>augmenté.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988869" y="5513222"/>
            <a:ext cx="1297305" cy="3742054"/>
            <a:chOff x="11988869" y="5513222"/>
            <a:chExt cx="1297305" cy="3742054"/>
          </a:xfrm>
        </p:grpSpPr>
        <p:sp>
          <p:nvSpPr>
            <p:cNvPr id="10" name="object 10"/>
            <p:cNvSpPr/>
            <p:nvPr/>
          </p:nvSpPr>
          <p:spPr>
            <a:xfrm>
              <a:off x="12092356" y="5513221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91"/>
                  </a:lnTo>
                  <a:lnTo>
                    <a:pt x="263766" y="740791"/>
                  </a:lnTo>
                  <a:lnTo>
                    <a:pt x="243039" y="731570"/>
                  </a:lnTo>
                  <a:lnTo>
                    <a:pt x="243039" y="694410"/>
                  </a:lnTo>
                  <a:lnTo>
                    <a:pt x="208318" y="694410"/>
                  </a:lnTo>
                  <a:lnTo>
                    <a:pt x="208318" y="731570"/>
                  </a:lnTo>
                  <a:lnTo>
                    <a:pt x="187591" y="740791"/>
                  </a:lnTo>
                  <a:lnTo>
                    <a:pt x="171094" y="755891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88"/>
                  </a:lnTo>
                  <a:lnTo>
                    <a:pt x="176593" y="847661"/>
                  </a:lnTo>
                  <a:lnTo>
                    <a:pt x="198666" y="862545"/>
                  </a:lnTo>
                  <a:lnTo>
                    <a:pt x="239166" y="870750"/>
                  </a:lnTo>
                  <a:lnTo>
                    <a:pt x="250215" y="878192"/>
                  </a:lnTo>
                  <a:lnTo>
                    <a:pt x="257670" y="889241"/>
                  </a:lnTo>
                  <a:lnTo>
                    <a:pt x="260400" y="902728"/>
                  </a:lnTo>
                  <a:lnTo>
                    <a:pt x="257670" y="916228"/>
                  </a:lnTo>
                  <a:lnTo>
                    <a:pt x="250215" y="927265"/>
                  </a:lnTo>
                  <a:lnTo>
                    <a:pt x="239166" y="934720"/>
                  </a:lnTo>
                  <a:lnTo>
                    <a:pt x="225679" y="937450"/>
                  </a:lnTo>
                  <a:lnTo>
                    <a:pt x="212191" y="934720"/>
                  </a:lnTo>
                  <a:lnTo>
                    <a:pt x="201142" y="927265"/>
                  </a:lnTo>
                  <a:lnTo>
                    <a:pt x="193700" y="916228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13"/>
                  </a:lnTo>
                  <a:lnTo>
                    <a:pt x="187591" y="960513"/>
                  </a:lnTo>
                  <a:lnTo>
                    <a:pt x="208318" y="969733"/>
                  </a:lnTo>
                  <a:lnTo>
                    <a:pt x="208318" y="1006894"/>
                  </a:lnTo>
                  <a:lnTo>
                    <a:pt x="243039" y="1006894"/>
                  </a:lnTo>
                  <a:lnTo>
                    <a:pt x="243039" y="969733"/>
                  </a:lnTo>
                  <a:lnTo>
                    <a:pt x="263766" y="960513"/>
                  </a:lnTo>
                  <a:lnTo>
                    <a:pt x="280263" y="945413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39"/>
                  </a:lnTo>
                  <a:lnTo>
                    <a:pt x="212191" y="766584"/>
                  </a:lnTo>
                  <a:lnTo>
                    <a:pt x="225679" y="763854"/>
                  </a:lnTo>
                  <a:lnTo>
                    <a:pt x="239166" y="766584"/>
                  </a:lnTo>
                  <a:lnTo>
                    <a:pt x="250215" y="774039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42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711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42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15"/>
                  </a:lnTo>
                  <a:lnTo>
                    <a:pt x="833285" y="1041615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15"/>
                  </a:lnTo>
                  <a:lnTo>
                    <a:pt x="729119" y="1041615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15"/>
                  </a:lnTo>
                  <a:lnTo>
                    <a:pt x="624967" y="1041615"/>
                  </a:lnTo>
                  <a:lnTo>
                    <a:pt x="625030" y="527862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62"/>
                  </a:lnTo>
                  <a:lnTo>
                    <a:pt x="590245" y="1041615"/>
                  </a:lnTo>
                  <a:lnTo>
                    <a:pt x="520801" y="1041615"/>
                  </a:lnTo>
                  <a:lnTo>
                    <a:pt x="520801" y="456184"/>
                  </a:lnTo>
                  <a:lnTo>
                    <a:pt x="590245" y="527862"/>
                  </a:lnTo>
                  <a:lnTo>
                    <a:pt x="590245" y="477939"/>
                  </a:lnTo>
                  <a:lnTo>
                    <a:pt x="569175" y="456184"/>
                  </a:lnTo>
                  <a:lnTo>
                    <a:pt x="562737" y="449541"/>
                  </a:lnTo>
                  <a:lnTo>
                    <a:pt x="502627" y="387489"/>
                  </a:lnTo>
                  <a:lnTo>
                    <a:pt x="486079" y="402590"/>
                  </a:lnTo>
                  <a:lnTo>
                    <a:pt x="486079" y="449541"/>
                  </a:lnTo>
                  <a:lnTo>
                    <a:pt x="486079" y="1041615"/>
                  </a:lnTo>
                  <a:lnTo>
                    <a:pt x="345440" y="1041615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52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67"/>
                  </a:lnTo>
                  <a:lnTo>
                    <a:pt x="374637" y="970026"/>
                  </a:lnTo>
                  <a:lnTo>
                    <a:pt x="345046" y="999617"/>
                  </a:lnTo>
                  <a:lnTo>
                    <a:pt x="309587" y="1022172"/>
                  </a:lnTo>
                  <a:lnTo>
                    <a:pt x="269417" y="1036561"/>
                  </a:lnTo>
                  <a:lnTo>
                    <a:pt x="225679" y="1041615"/>
                  </a:lnTo>
                  <a:lnTo>
                    <a:pt x="181940" y="1036561"/>
                  </a:lnTo>
                  <a:lnTo>
                    <a:pt x="141770" y="1022172"/>
                  </a:lnTo>
                  <a:lnTo>
                    <a:pt x="106311" y="999617"/>
                  </a:lnTo>
                  <a:lnTo>
                    <a:pt x="76720" y="970026"/>
                  </a:lnTo>
                  <a:lnTo>
                    <a:pt x="54152" y="934567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78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43"/>
                  </a:lnTo>
                  <a:lnTo>
                    <a:pt x="225679" y="659688"/>
                  </a:lnTo>
                  <a:lnTo>
                    <a:pt x="269417" y="664743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78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41"/>
                  </a:lnTo>
                  <a:lnTo>
                    <a:pt x="486079" y="402590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64"/>
                  </a:lnTo>
                  <a:lnTo>
                    <a:pt x="137922" y="642734"/>
                  </a:lnTo>
                  <a:lnTo>
                    <a:pt x="99593" y="663562"/>
                  </a:lnTo>
                  <a:lnTo>
                    <a:pt x="66179" y="691146"/>
                  </a:lnTo>
                  <a:lnTo>
                    <a:pt x="38595" y="724560"/>
                  </a:lnTo>
                  <a:lnTo>
                    <a:pt x="17767" y="762889"/>
                  </a:lnTo>
                  <a:lnTo>
                    <a:pt x="4597" y="805230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44"/>
                  </a:lnTo>
                  <a:lnTo>
                    <a:pt x="66179" y="1010158"/>
                  </a:lnTo>
                  <a:lnTo>
                    <a:pt x="99593" y="1037729"/>
                  </a:lnTo>
                  <a:lnTo>
                    <a:pt x="137922" y="1058570"/>
                  </a:lnTo>
                  <a:lnTo>
                    <a:pt x="180251" y="1071740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15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15"/>
                  </a:lnTo>
                  <a:lnTo>
                    <a:pt x="937437" y="1041615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988869" y="7959390"/>
              <a:ext cx="1296958" cy="1295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414641" y="7316261"/>
            <a:ext cx="9408795" cy="26816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465" dirty="0">
                <a:latin typeface="Arial"/>
                <a:cs typeface="Arial"/>
              </a:rPr>
              <a:t>Le </a:t>
            </a:r>
            <a:r>
              <a:rPr sz="3400" spc="-280" dirty="0">
                <a:latin typeface="Arial"/>
                <a:cs typeface="Arial"/>
              </a:rPr>
              <a:t>marché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65" dirty="0">
                <a:latin typeface="Arial"/>
                <a:cs typeface="Arial"/>
              </a:rPr>
              <a:t>l’épicerie </a:t>
            </a:r>
            <a:r>
              <a:rPr sz="3400" spc="-155" dirty="0">
                <a:latin typeface="Arial"/>
                <a:cs typeface="Arial"/>
              </a:rPr>
              <a:t>fine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290" dirty="0">
                <a:latin typeface="Arial"/>
                <a:cs typeface="Arial"/>
              </a:rPr>
              <a:t>France </a:t>
            </a:r>
            <a:r>
              <a:rPr sz="3400" spc="-185" dirty="0">
                <a:latin typeface="Arial"/>
                <a:cs typeface="Arial"/>
              </a:rPr>
              <a:t>a </a:t>
            </a:r>
            <a:r>
              <a:rPr sz="3400" spc="-430" dirty="0">
                <a:latin typeface="Arial"/>
                <a:cs typeface="Arial"/>
              </a:rPr>
              <a:t>su </a:t>
            </a:r>
            <a:r>
              <a:rPr sz="3400" spc="-200" dirty="0">
                <a:latin typeface="Arial"/>
                <a:cs typeface="Arial"/>
              </a:rPr>
              <a:t>s’adapter </a:t>
            </a:r>
            <a:r>
              <a:rPr sz="3400" spc="-305" dirty="0">
                <a:latin typeface="Arial"/>
                <a:cs typeface="Arial"/>
              </a:rPr>
              <a:t>aux  </a:t>
            </a:r>
            <a:r>
              <a:rPr sz="3400" spc="-290" dirty="0">
                <a:latin typeface="Arial"/>
                <a:cs typeface="Arial"/>
              </a:rPr>
              <a:t>nouvelles </a:t>
            </a:r>
            <a:r>
              <a:rPr sz="3400" spc="-245" dirty="0">
                <a:latin typeface="Arial"/>
                <a:cs typeface="Arial"/>
              </a:rPr>
              <a:t>tendances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80" dirty="0">
                <a:latin typeface="Arial"/>
                <a:cs typeface="Arial"/>
              </a:rPr>
              <a:t>consommation,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229" dirty="0">
                <a:latin typeface="Arial"/>
                <a:cs typeface="Arial"/>
              </a:rPr>
              <a:t>proposant </a:t>
            </a:r>
            <a:r>
              <a:rPr sz="3400" spc="-315" dirty="0">
                <a:latin typeface="Arial"/>
                <a:cs typeface="Arial"/>
              </a:rPr>
              <a:t>des  </a:t>
            </a:r>
            <a:r>
              <a:rPr sz="3400" spc="-215" dirty="0">
                <a:latin typeface="Arial"/>
                <a:cs typeface="Arial"/>
              </a:rPr>
              <a:t>produits </a:t>
            </a:r>
            <a:r>
              <a:rPr sz="3400" spc="-270" dirty="0">
                <a:latin typeface="Arial"/>
                <a:cs typeface="Arial"/>
              </a:rPr>
              <a:t>rares </a:t>
            </a:r>
            <a:r>
              <a:rPr sz="3400" spc="-305" dirty="0">
                <a:latin typeface="Arial"/>
                <a:cs typeface="Arial"/>
              </a:rPr>
              <a:t>ou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65" dirty="0">
                <a:latin typeface="Arial"/>
                <a:cs typeface="Arial"/>
              </a:rPr>
              <a:t>luxe,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195" dirty="0">
                <a:latin typeface="Arial"/>
                <a:cs typeface="Arial"/>
              </a:rPr>
              <a:t>jouant </a:t>
            </a:r>
            <a:r>
              <a:rPr sz="3400" spc="-355" dirty="0">
                <a:latin typeface="Arial"/>
                <a:cs typeface="Arial"/>
              </a:rPr>
              <a:t>sur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150" dirty="0">
                <a:latin typeface="Arial"/>
                <a:cs typeface="Arial"/>
              </a:rPr>
              <a:t>carte </a:t>
            </a:r>
            <a:r>
              <a:rPr sz="3400" spc="-275" dirty="0">
                <a:latin typeface="Arial"/>
                <a:cs typeface="Arial"/>
              </a:rPr>
              <a:t>du  </a:t>
            </a:r>
            <a:r>
              <a:rPr sz="3400" spc="-135" dirty="0">
                <a:latin typeface="Arial"/>
                <a:cs typeface="Arial"/>
              </a:rPr>
              <a:t>circuit </a:t>
            </a:r>
            <a:r>
              <a:rPr sz="3400" spc="-180" dirty="0">
                <a:latin typeface="Arial"/>
                <a:cs typeface="Arial"/>
              </a:rPr>
              <a:t>court </a:t>
            </a:r>
            <a:r>
              <a:rPr sz="3400" spc="-310" dirty="0">
                <a:latin typeface="Arial"/>
                <a:cs typeface="Arial"/>
              </a:rPr>
              <a:t>en </a:t>
            </a:r>
            <a:r>
              <a:rPr sz="3400" spc="-170" dirty="0">
                <a:latin typeface="Arial"/>
                <a:cs typeface="Arial"/>
              </a:rPr>
              <a:t>privilégiant </a:t>
            </a:r>
            <a:r>
              <a:rPr sz="3400" spc="-285" dirty="0">
                <a:latin typeface="Arial"/>
                <a:cs typeface="Arial"/>
              </a:rPr>
              <a:t>les </a:t>
            </a:r>
            <a:r>
              <a:rPr sz="3400" spc="-215" dirty="0">
                <a:latin typeface="Arial"/>
                <a:cs typeface="Arial"/>
              </a:rPr>
              <a:t>produits </a:t>
            </a:r>
            <a:r>
              <a:rPr sz="3400" spc="-229" dirty="0">
                <a:latin typeface="Arial"/>
                <a:cs typeface="Arial"/>
              </a:rPr>
              <a:t>locaux </a:t>
            </a:r>
            <a:r>
              <a:rPr sz="3400" spc="-110" dirty="0">
                <a:latin typeface="Arial"/>
                <a:cs typeface="Arial"/>
              </a:rPr>
              <a:t>et  </a:t>
            </a:r>
            <a:r>
              <a:rPr sz="3400" spc="-235" dirty="0">
                <a:latin typeface="Arial"/>
                <a:cs typeface="Arial"/>
              </a:rPr>
              <a:t>régionaux.</a:t>
            </a:r>
            <a:endParaRPr sz="3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EF86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71196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/>
              <a:t>O</a:t>
            </a:r>
            <a:r>
              <a:rPr sz="7500" spc="550" dirty="0"/>
              <a:t>PP</a:t>
            </a:r>
            <a:r>
              <a:rPr sz="7500" spc="1300" dirty="0"/>
              <a:t>O</a:t>
            </a:r>
            <a:r>
              <a:rPr sz="7500" spc="509" dirty="0"/>
              <a:t>R</a:t>
            </a:r>
            <a:r>
              <a:rPr sz="7500" spc="445" dirty="0"/>
              <a:t>T</a:t>
            </a:r>
            <a:r>
              <a:rPr sz="7500" spc="720" dirty="0"/>
              <a:t>U</a:t>
            </a:r>
            <a:r>
              <a:rPr sz="7500" spc="1335" dirty="0"/>
              <a:t>N</a:t>
            </a:r>
            <a:r>
              <a:rPr sz="7500" spc="785" dirty="0"/>
              <a:t>I</a:t>
            </a:r>
            <a:r>
              <a:rPr sz="7500" spc="445" dirty="0"/>
              <a:t>T</a:t>
            </a:r>
            <a:r>
              <a:rPr sz="7500" spc="-95" dirty="0"/>
              <a:t>É</a:t>
            </a:r>
            <a:r>
              <a:rPr sz="7500" spc="35" dirty="0"/>
              <a:t>S</a:t>
            </a:r>
            <a:r>
              <a:rPr sz="7500" dirty="0"/>
              <a:t>	</a:t>
            </a:r>
            <a:r>
              <a:rPr sz="7500" spc="675" dirty="0"/>
              <a:t>D</a:t>
            </a:r>
            <a:r>
              <a:rPr sz="7500" spc="160" dirty="0"/>
              <a:t>U</a:t>
            </a:r>
            <a:r>
              <a:rPr sz="7500" dirty="0"/>
              <a:t>	</a:t>
            </a:r>
            <a:r>
              <a:rPr sz="7500" spc="1405" dirty="0"/>
              <a:t>M</a:t>
            </a:r>
            <a:r>
              <a:rPr sz="7500" spc="1019" dirty="0"/>
              <a:t>A</a:t>
            </a:r>
            <a:r>
              <a:rPr sz="7500" spc="509" dirty="0"/>
              <a:t>R</a:t>
            </a:r>
            <a:r>
              <a:rPr sz="7500" spc="790" dirty="0"/>
              <a:t>C</a:t>
            </a:r>
            <a:r>
              <a:rPr sz="7500" spc="855" dirty="0"/>
              <a:t>H</a:t>
            </a:r>
            <a:r>
              <a:rPr sz="7500" spc="-655" dirty="0"/>
              <a:t>É</a:t>
            </a:r>
            <a:endParaRPr sz="7500" dirty="0"/>
          </a:p>
        </p:txBody>
      </p:sp>
      <p:sp>
        <p:nvSpPr>
          <p:cNvPr id="5" name="object 5"/>
          <p:cNvSpPr/>
          <p:nvPr/>
        </p:nvSpPr>
        <p:spPr>
          <a:xfrm>
            <a:off x="1028700" y="2260484"/>
            <a:ext cx="17259300" cy="8027034"/>
          </a:xfrm>
          <a:custGeom>
            <a:avLst/>
            <a:gdLst/>
            <a:ahLst/>
            <a:cxnLst/>
            <a:rect l="l" t="t" r="r" b="b"/>
            <a:pathLst>
              <a:path w="17259300" h="8027034">
                <a:moveTo>
                  <a:pt x="0" y="0"/>
                </a:moveTo>
                <a:lnTo>
                  <a:pt x="17259300" y="0"/>
                </a:lnTo>
                <a:lnTo>
                  <a:pt x="17259300" y="8026511"/>
                </a:lnTo>
                <a:lnTo>
                  <a:pt x="0" y="80265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4641" y="5930488"/>
            <a:ext cx="9458960" cy="3748404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10"/>
              </a:spcBef>
            </a:pPr>
            <a:r>
              <a:rPr sz="3400" spc="-465" dirty="0">
                <a:latin typeface="Arial"/>
                <a:cs typeface="Arial"/>
              </a:rPr>
              <a:t>Le </a:t>
            </a:r>
            <a:r>
              <a:rPr sz="3400" spc="-280" dirty="0">
                <a:latin typeface="Arial"/>
                <a:cs typeface="Arial"/>
              </a:rPr>
              <a:t>marché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165" dirty="0">
                <a:latin typeface="Arial"/>
                <a:cs typeface="Arial"/>
              </a:rPr>
              <a:t>l’épicerie </a:t>
            </a:r>
            <a:r>
              <a:rPr sz="3400" spc="-155" dirty="0">
                <a:latin typeface="Arial"/>
                <a:cs typeface="Arial"/>
              </a:rPr>
              <a:t>fine </a:t>
            </a:r>
            <a:r>
              <a:rPr sz="3400" spc="-235" dirty="0">
                <a:latin typeface="Arial"/>
                <a:cs typeface="Arial"/>
              </a:rPr>
              <a:t>répond </a:t>
            </a:r>
            <a:r>
              <a:rPr sz="3400" spc="-305" dirty="0">
                <a:latin typeface="Arial"/>
                <a:cs typeface="Arial"/>
              </a:rPr>
              <a:t>aux </a:t>
            </a:r>
            <a:r>
              <a:rPr sz="3400" spc="-290" dirty="0">
                <a:latin typeface="Arial"/>
                <a:cs typeface="Arial"/>
              </a:rPr>
              <a:t>nouvelles  </a:t>
            </a:r>
            <a:r>
              <a:rPr sz="3400" spc="-245" dirty="0">
                <a:latin typeface="Arial"/>
                <a:cs typeface="Arial"/>
              </a:rPr>
              <a:t>tendances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85" dirty="0">
                <a:latin typeface="Arial"/>
                <a:cs typeface="Arial"/>
              </a:rPr>
              <a:t>consommation </a:t>
            </a:r>
            <a:r>
              <a:rPr sz="3400" spc="-145" dirty="0">
                <a:latin typeface="Arial"/>
                <a:cs typeface="Arial"/>
              </a:rPr>
              <a:t>: </a:t>
            </a:r>
            <a:r>
              <a:rPr sz="3400" spc="-365" dirty="0">
                <a:latin typeface="Arial"/>
                <a:cs typeface="Arial"/>
              </a:rPr>
              <a:t>un </a:t>
            </a:r>
            <a:r>
              <a:rPr sz="3400" spc="-150" dirty="0">
                <a:latin typeface="Arial"/>
                <a:cs typeface="Arial"/>
              </a:rPr>
              <a:t>intérêt </a:t>
            </a:r>
            <a:r>
              <a:rPr sz="3400" spc="-245" dirty="0">
                <a:latin typeface="Arial"/>
                <a:cs typeface="Arial"/>
              </a:rPr>
              <a:t>grandissant </a:t>
            </a:r>
            <a:r>
              <a:rPr sz="3400" spc="-250" dirty="0">
                <a:latin typeface="Arial"/>
                <a:cs typeface="Arial"/>
              </a:rPr>
              <a:t>pour 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000" dirty="0">
                <a:latin typeface="Noto Sans"/>
                <a:cs typeface="Noto Sans"/>
              </a:rPr>
              <a:t>« </a:t>
            </a:r>
            <a:r>
              <a:rPr sz="3400" spc="-355" dirty="0">
                <a:latin typeface="Arial"/>
                <a:cs typeface="Arial"/>
              </a:rPr>
              <a:t>home </a:t>
            </a:r>
            <a:r>
              <a:rPr sz="3400" spc="-295" dirty="0">
                <a:latin typeface="Arial"/>
                <a:cs typeface="Arial"/>
              </a:rPr>
              <a:t>made </a:t>
            </a:r>
            <a:r>
              <a:rPr sz="3000" spc="-125" dirty="0">
                <a:latin typeface="Noto Sans"/>
                <a:cs typeface="Noto Sans"/>
              </a:rPr>
              <a:t>»</a:t>
            </a:r>
            <a:r>
              <a:rPr sz="3400" spc="-125" dirty="0">
                <a:latin typeface="Arial"/>
                <a:cs typeface="Arial"/>
              </a:rPr>
              <a:t>, </a:t>
            </a:r>
            <a:r>
              <a:rPr sz="3400" spc="-180" dirty="0">
                <a:latin typeface="Arial"/>
                <a:cs typeface="Arial"/>
              </a:rPr>
              <a:t>le </a:t>
            </a:r>
            <a:r>
              <a:rPr sz="3000" dirty="0">
                <a:latin typeface="Noto Sans"/>
                <a:cs typeface="Noto Sans"/>
              </a:rPr>
              <a:t>« </a:t>
            </a:r>
            <a:r>
              <a:rPr sz="3400" spc="-220" dirty="0">
                <a:latin typeface="Arial"/>
                <a:cs typeface="Arial"/>
              </a:rPr>
              <a:t>bien </a:t>
            </a:r>
            <a:r>
              <a:rPr sz="3400" spc="-285" dirty="0">
                <a:latin typeface="Arial"/>
                <a:cs typeface="Arial"/>
              </a:rPr>
              <a:t>manger </a:t>
            </a:r>
            <a:r>
              <a:rPr sz="3000" spc="-125" dirty="0">
                <a:latin typeface="Noto Sans"/>
                <a:cs typeface="Noto Sans"/>
              </a:rPr>
              <a:t>»</a:t>
            </a:r>
            <a:r>
              <a:rPr sz="3400" spc="-125" dirty="0">
                <a:latin typeface="Arial"/>
                <a:cs typeface="Arial"/>
              </a:rPr>
              <a:t>, </a:t>
            </a:r>
            <a:r>
              <a:rPr sz="3400" spc="-140" dirty="0">
                <a:latin typeface="Arial"/>
                <a:cs typeface="Arial"/>
              </a:rPr>
              <a:t>la </a:t>
            </a:r>
            <a:r>
              <a:rPr sz="3400" spc="-250" dirty="0">
                <a:latin typeface="Arial"/>
                <a:cs typeface="Arial"/>
              </a:rPr>
              <a:t>gastronomie </a:t>
            </a:r>
            <a:r>
              <a:rPr sz="3400" spc="-110" dirty="0">
                <a:latin typeface="Arial"/>
                <a:cs typeface="Arial"/>
              </a:rPr>
              <a:t>et  </a:t>
            </a:r>
            <a:r>
              <a:rPr sz="3400" spc="-285" dirty="0">
                <a:latin typeface="Arial"/>
                <a:cs typeface="Arial"/>
              </a:rPr>
              <a:t>les </a:t>
            </a:r>
            <a:r>
              <a:rPr sz="3400" spc="-215" dirty="0">
                <a:latin typeface="Arial"/>
                <a:cs typeface="Arial"/>
              </a:rPr>
              <a:t>produits </a:t>
            </a:r>
            <a:r>
              <a:rPr sz="3400" spc="-275" dirty="0">
                <a:latin typeface="Arial"/>
                <a:cs typeface="Arial"/>
              </a:rPr>
              <a:t>du </a:t>
            </a:r>
            <a:r>
              <a:rPr sz="3400" spc="-160" dirty="0">
                <a:latin typeface="Arial"/>
                <a:cs typeface="Arial"/>
              </a:rPr>
              <a:t>terroir. </a:t>
            </a:r>
            <a:r>
              <a:rPr sz="3400" spc="-425" dirty="0">
                <a:latin typeface="Arial"/>
                <a:cs typeface="Arial"/>
              </a:rPr>
              <a:t>La </a:t>
            </a:r>
            <a:r>
              <a:rPr sz="3400" spc="-265" dirty="0">
                <a:latin typeface="Arial"/>
                <a:cs typeface="Arial"/>
              </a:rPr>
              <a:t>nouvelle </a:t>
            </a:r>
            <a:r>
              <a:rPr sz="3400" spc="-204" dirty="0">
                <a:latin typeface="Arial"/>
                <a:cs typeface="Arial"/>
              </a:rPr>
              <a:t>génération </a:t>
            </a:r>
            <a:r>
              <a:rPr sz="3400" spc="-220" dirty="0">
                <a:latin typeface="Arial"/>
                <a:cs typeface="Arial"/>
              </a:rPr>
              <a:t>de  </a:t>
            </a:r>
            <a:r>
              <a:rPr sz="3400" spc="-305" dirty="0">
                <a:latin typeface="Arial"/>
                <a:cs typeface="Arial"/>
              </a:rPr>
              <a:t>consommateurs, </a:t>
            </a:r>
            <a:r>
              <a:rPr sz="3400" spc="-225" dirty="0">
                <a:latin typeface="Arial"/>
                <a:cs typeface="Arial"/>
              </a:rPr>
              <a:t>très </a:t>
            </a:r>
            <a:r>
              <a:rPr sz="3400" spc="-210" dirty="0">
                <a:latin typeface="Arial"/>
                <a:cs typeface="Arial"/>
              </a:rPr>
              <a:t>exigeante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180" dirty="0">
                <a:latin typeface="Arial"/>
                <a:cs typeface="Arial"/>
              </a:rPr>
              <a:t>vigilante </a:t>
            </a:r>
            <a:r>
              <a:rPr sz="3400" spc="-220" dirty="0">
                <a:latin typeface="Arial"/>
                <a:cs typeface="Arial"/>
              </a:rPr>
              <a:t>concernant </a:t>
            </a:r>
            <a:r>
              <a:rPr sz="3400" spc="-140" dirty="0">
                <a:latin typeface="Arial"/>
                <a:cs typeface="Arial"/>
              </a:rPr>
              <a:t>la  </a:t>
            </a:r>
            <a:r>
              <a:rPr sz="3400" spc="-160" dirty="0">
                <a:latin typeface="Arial"/>
                <a:cs typeface="Arial"/>
              </a:rPr>
              <a:t>qualité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180" dirty="0">
                <a:latin typeface="Arial"/>
                <a:cs typeface="Arial"/>
              </a:rPr>
              <a:t>l’origine </a:t>
            </a:r>
            <a:r>
              <a:rPr sz="3400" spc="-315" dirty="0">
                <a:latin typeface="Arial"/>
                <a:cs typeface="Arial"/>
              </a:rPr>
              <a:t>des </a:t>
            </a:r>
            <a:r>
              <a:rPr sz="3400" spc="-245" dirty="0">
                <a:latin typeface="Arial"/>
                <a:cs typeface="Arial"/>
              </a:rPr>
              <a:t>aliments </a:t>
            </a:r>
            <a:r>
              <a:rPr sz="3400" spc="-200" dirty="0">
                <a:latin typeface="Arial"/>
                <a:cs typeface="Arial"/>
              </a:rPr>
              <a:t>qu’elle achète, </a:t>
            </a:r>
            <a:r>
              <a:rPr sz="3400" spc="-110" dirty="0">
                <a:latin typeface="Arial"/>
                <a:cs typeface="Arial"/>
              </a:rPr>
              <a:t>et </a:t>
            </a:r>
            <a:r>
              <a:rPr sz="3400" spc="-240" dirty="0">
                <a:latin typeface="Arial"/>
                <a:cs typeface="Arial"/>
              </a:rPr>
              <a:t>est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140" dirty="0">
                <a:latin typeface="Arial"/>
                <a:cs typeface="Arial"/>
              </a:rPr>
              <a:t>la  </a:t>
            </a:r>
            <a:r>
              <a:rPr sz="3400" spc="-245" dirty="0">
                <a:latin typeface="Arial"/>
                <a:cs typeface="Arial"/>
              </a:rPr>
              <a:t>recherche </a:t>
            </a:r>
            <a:r>
              <a:rPr sz="3400" spc="-220" dirty="0">
                <a:latin typeface="Arial"/>
                <a:cs typeface="Arial"/>
              </a:rPr>
              <a:t>de </a:t>
            </a:r>
            <a:r>
              <a:rPr sz="3400" spc="-215" dirty="0">
                <a:latin typeface="Arial"/>
                <a:cs typeface="Arial"/>
              </a:rPr>
              <a:t>produits </a:t>
            </a:r>
            <a:r>
              <a:rPr sz="3400" spc="-275" dirty="0">
                <a:latin typeface="Arial"/>
                <a:cs typeface="Arial"/>
              </a:rPr>
              <a:t>innovants </a:t>
            </a:r>
            <a:r>
              <a:rPr sz="3400" spc="-110" dirty="0">
                <a:latin typeface="Arial"/>
                <a:cs typeface="Arial"/>
              </a:rPr>
              <a:t>et</a:t>
            </a:r>
            <a:r>
              <a:rPr sz="3400" spc="285" dirty="0">
                <a:latin typeface="Arial"/>
                <a:cs typeface="Arial"/>
              </a:rPr>
              <a:t> </a:t>
            </a:r>
            <a:r>
              <a:rPr sz="3400" spc="-229" dirty="0">
                <a:latin typeface="Arial"/>
                <a:cs typeface="Arial"/>
              </a:rPr>
              <a:t>authentiques.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82653" y="3764127"/>
            <a:ext cx="1696085" cy="4766310"/>
            <a:chOff x="11782653" y="3764127"/>
            <a:chExt cx="1696085" cy="4766310"/>
          </a:xfrm>
        </p:grpSpPr>
        <p:sp>
          <p:nvSpPr>
            <p:cNvPr id="8" name="object 8"/>
            <p:cNvSpPr/>
            <p:nvPr/>
          </p:nvSpPr>
          <p:spPr>
            <a:xfrm>
              <a:off x="12562672" y="7228525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76720" y="81157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7012" y="3764139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17"/>
                  </a:lnTo>
                  <a:lnTo>
                    <a:pt x="472859" y="928928"/>
                  </a:lnTo>
                  <a:lnTo>
                    <a:pt x="452170" y="902119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36"/>
                  </a:lnTo>
                  <a:lnTo>
                    <a:pt x="440131" y="1013028"/>
                  </a:lnTo>
                  <a:lnTo>
                    <a:pt x="431457" y="1056119"/>
                  </a:lnTo>
                  <a:lnTo>
                    <a:pt x="407784" y="1091399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71"/>
                  </a:lnTo>
                  <a:lnTo>
                    <a:pt x="227076" y="1056817"/>
                  </a:lnTo>
                  <a:lnTo>
                    <a:pt x="218427" y="1014107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58"/>
                  </a:lnTo>
                  <a:lnTo>
                    <a:pt x="283730" y="911631"/>
                  </a:lnTo>
                  <a:lnTo>
                    <a:pt x="325767" y="902119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35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36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398"/>
                  </a:lnTo>
                  <a:lnTo>
                    <a:pt x="329234" y="846455"/>
                  </a:lnTo>
                  <a:lnTo>
                    <a:pt x="325983" y="846455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79"/>
                  </a:lnTo>
                  <a:lnTo>
                    <a:pt x="284391" y="1173670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27"/>
                  </a:lnTo>
                  <a:lnTo>
                    <a:pt x="489445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00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16"/>
                  </a:lnTo>
                  <a:lnTo>
                    <a:pt x="532142" y="1307376"/>
                  </a:lnTo>
                  <a:lnTo>
                    <a:pt x="523951" y="1300822"/>
                  </a:lnTo>
                  <a:lnTo>
                    <a:pt x="466305" y="1265986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86"/>
                  </a:lnTo>
                  <a:lnTo>
                    <a:pt x="152361" y="1286243"/>
                  </a:lnTo>
                  <a:lnTo>
                    <a:pt x="117805" y="1313916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00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80"/>
                  </a:lnTo>
                  <a:lnTo>
                    <a:pt x="88861" y="1462595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39"/>
                  </a:lnTo>
                  <a:lnTo>
                    <a:pt x="246278" y="1308023"/>
                  </a:lnTo>
                  <a:lnTo>
                    <a:pt x="248234" y="1307592"/>
                  </a:lnTo>
                  <a:lnTo>
                    <a:pt x="249961" y="1307376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76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22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76"/>
                  </a:lnTo>
                  <a:lnTo>
                    <a:pt x="410032" y="1307592"/>
                  </a:lnTo>
                  <a:lnTo>
                    <a:pt x="411759" y="1308023"/>
                  </a:lnTo>
                  <a:lnTo>
                    <a:pt x="413715" y="1308239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595"/>
                  </a:lnTo>
                  <a:lnTo>
                    <a:pt x="587108" y="1506880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07"/>
                  </a:lnTo>
                  <a:lnTo>
                    <a:pt x="698106" y="544906"/>
                  </a:lnTo>
                  <a:lnTo>
                    <a:pt x="698106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793"/>
                  </a:lnTo>
                  <a:lnTo>
                    <a:pt x="651535" y="578307"/>
                  </a:lnTo>
                  <a:lnTo>
                    <a:pt x="698106" y="698309"/>
                  </a:lnTo>
                  <a:lnTo>
                    <a:pt x="698106" y="544906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30"/>
                  </a:lnTo>
                  <a:lnTo>
                    <a:pt x="559473" y="755916"/>
                  </a:lnTo>
                  <a:lnTo>
                    <a:pt x="512914" y="635927"/>
                  </a:lnTo>
                  <a:lnTo>
                    <a:pt x="573773" y="723430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35"/>
                  </a:lnTo>
                  <a:lnTo>
                    <a:pt x="556006" y="900391"/>
                  </a:lnTo>
                  <a:lnTo>
                    <a:pt x="619963" y="755916"/>
                  </a:lnTo>
                  <a:lnTo>
                    <a:pt x="639622" y="711517"/>
                  </a:lnTo>
                  <a:lnTo>
                    <a:pt x="917092" y="1110272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69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47"/>
                  </a:lnTo>
                  <a:lnTo>
                    <a:pt x="1335112" y="43446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83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83"/>
                  </a:lnTo>
                  <a:lnTo>
                    <a:pt x="1113320" y="166992"/>
                  </a:lnTo>
                  <a:lnTo>
                    <a:pt x="1121702" y="124434"/>
                  </a:lnTo>
                  <a:lnTo>
                    <a:pt x="1144676" y="89420"/>
                  </a:lnTo>
                  <a:lnTo>
                    <a:pt x="1178928" y="65405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92" y="86144"/>
                  </a:lnTo>
                  <a:lnTo>
                    <a:pt x="1325206" y="120688"/>
                  </a:lnTo>
                  <a:lnTo>
                    <a:pt x="1335112" y="163525"/>
                  </a:lnTo>
                  <a:lnTo>
                    <a:pt x="1335112" y="43446"/>
                  </a:lnTo>
                  <a:lnTo>
                    <a:pt x="1308747" y="22923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64"/>
                  </a:lnTo>
                  <a:lnTo>
                    <a:pt x="1517218" y="614641"/>
                  </a:lnTo>
                  <a:lnTo>
                    <a:pt x="1492516" y="564451"/>
                  </a:lnTo>
                  <a:lnTo>
                    <a:pt x="1463344" y="516585"/>
                  </a:lnTo>
                  <a:lnTo>
                    <a:pt x="1434693" y="482142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43" y="564451"/>
                  </a:lnTo>
                  <a:lnTo>
                    <a:pt x="929805" y="614641"/>
                  </a:lnTo>
                  <a:lnTo>
                    <a:pt x="909802" y="666864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44"/>
                  </a:lnTo>
                  <a:lnTo>
                    <a:pt x="983234" y="630859"/>
                  </a:lnTo>
                  <a:lnTo>
                    <a:pt x="1004671" y="588238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288"/>
                  </a:lnTo>
                  <a:lnTo>
                    <a:pt x="1142568" y="475856"/>
                  </a:lnTo>
                  <a:lnTo>
                    <a:pt x="1144511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87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82" y="475856"/>
                  </a:lnTo>
                  <a:lnTo>
                    <a:pt x="1306309" y="476288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38"/>
                  </a:lnTo>
                  <a:lnTo>
                    <a:pt x="1463802" y="630859"/>
                  </a:lnTo>
                  <a:lnTo>
                    <a:pt x="1481480" y="675144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000"/>
          </a:p>
          <a:p>
            <a:pPr marL="12700" marR="5080">
              <a:lnSpc>
                <a:spcPct val="102899"/>
              </a:lnSpc>
            </a:pPr>
            <a:r>
              <a:rPr sz="3400" spc="-465" dirty="0">
                <a:solidFill>
                  <a:srgbClr val="000000"/>
                </a:solidFill>
              </a:rPr>
              <a:t>Le </a:t>
            </a:r>
            <a:r>
              <a:rPr sz="3400" spc="-125" dirty="0">
                <a:solidFill>
                  <a:srgbClr val="000000"/>
                </a:solidFill>
              </a:rPr>
              <a:t>chiffre </a:t>
            </a:r>
            <a:r>
              <a:rPr sz="3400" spc="-155" dirty="0">
                <a:solidFill>
                  <a:srgbClr val="000000"/>
                </a:solidFill>
              </a:rPr>
              <a:t>d’affaires </a:t>
            </a:r>
            <a:r>
              <a:rPr sz="3400" spc="-315" dirty="0">
                <a:solidFill>
                  <a:srgbClr val="000000"/>
                </a:solidFill>
              </a:rPr>
              <a:t>des </a:t>
            </a:r>
            <a:r>
              <a:rPr sz="3400" spc="-305" dirty="0">
                <a:solidFill>
                  <a:srgbClr val="000000"/>
                </a:solidFill>
              </a:rPr>
              <a:t>enseignes </a:t>
            </a:r>
            <a:r>
              <a:rPr sz="3400" spc="-240" dirty="0">
                <a:solidFill>
                  <a:srgbClr val="000000"/>
                </a:solidFill>
              </a:rPr>
              <a:t>leaders </a:t>
            </a:r>
            <a:r>
              <a:rPr sz="3400" spc="-185" dirty="0">
                <a:solidFill>
                  <a:srgbClr val="000000"/>
                </a:solidFill>
              </a:rPr>
              <a:t>devrait  </a:t>
            </a:r>
            <a:r>
              <a:rPr sz="3400" spc="-254" dirty="0">
                <a:solidFill>
                  <a:srgbClr val="000000"/>
                </a:solidFill>
              </a:rPr>
              <a:t>augmenter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335" dirty="0">
                <a:solidFill>
                  <a:srgbClr val="000000"/>
                </a:solidFill>
              </a:rPr>
              <a:t>3 </a:t>
            </a:r>
            <a:r>
              <a:rPr sz="3400" spc="-835" dirty="0">
                <a:solidFill>
                  <a:srgbClr val="000000"/>
                </a:solidFill>
              </a:rPr>
              <a:t>% </a:t>
            </a:r>
            <a:r>
              <a:rPr sz="3400" spc="-190" dirty="0">
                <a:solidFill>
                  <a:srgbClr val="000000"/>
                </a:solidFill>
              </a:rPr>
              <a:t>par </a:t>
            </a:r>
            <a:r>
              <a:rPr sz="3400" spc="-275" dirty="0">
                <a:solidFill>
                  <a:srgbClr val="000000"/>
                </a:solidFill>
              </a:rPr>
              <a:t>an </a:t>
            </a:r>
            <a:r>
              <a:rPr sz="3400" spc="-120" dirty="0">
                <a:solidFill>
                  <a:srgbClr val="000000"/>
                </a:solidFill>
              </a:rPr>
              <a:t>d’ici </a:t>
            </a:r>
            <a:r>
              <a:rPr sz="3400" spc="-90" dirty="0">
                <a:solidFill>
                  <a:srgbClr val="000000"/>
                </a:solidFill>
              </a:rPr>
              <a:t>2022 </a:t>
            </a:r>
            <a:r>
              <a:rPr sz="3400" spc="-110" dirty="0">
                <a:solidFill>
                  <a:srgbClr val="000000"/>
                </a:solidFill>
              </a:rPr>
              <a:t>et </a:t>
            </a:r>
            <a:r>
              <a:rPr sz="3400" spc="-185" dirty="0">
                <a:solidFill>
                  <a:srgbClr val="000000"/>
                </a:solidFill>
              </a:rPr>
              <a:t>celui </a:t>
            </a:r>
            <a:r>
              <a:rPr sz="3400" spc="-315" dirty="0">
                <a:solidFill>
                  <a:srgbClr val="000000"/>
                </a:solidFill>
              </a:rPr>
              <a:t>des </a:t>
            </a:r>
            <a:r>
              <a:rPr sz="3400" spc="-215" dirty="0">
                <a:solidFill>
                  <a:srgbClr val="000000"/>
                </a:solidFill>
              </a:rPr>
              <a:t>épiceries  </a:t>
            </a:r>
            <a:r>
              <a:rPr sz="3400" spc="-240" dirty="0">
                <a:solidFill>
                  <a:srgbClr val="000000"/>
                </a:solidFill>
              </a:rPr>
              <a:t>indépendantes </a:t>
            </a:r>
            <a:r>
              <a:rPr sz="3400" spc="-220" dirty="0">
                <a:solidFill>
                  <a:srgbClr val="000000"/>
                </a:solidFill>
              </a:rPr>
              <a:t>de </a:t>
            </a:r>
            <a:r>
              <a:rPr sz="3400" spc="-180" dirty="0">
                <a:solidFill>
                  <a:srgbClr val="000000"/>
                </a:solidFill>
              </a:rPr>
              <a:t>2,5 </a:t>
            </a:r>
            <a:r>
              <a:rPr sz="3400" spc="-835" dirty="0">
                <a:solidFill>
                  <a:srgbClr val="000000"/>
                </a:solidFill>
              </a:rPr>
              <a:t>% </a:t>
            </a:r>
            <a:r>
              <a:rPr sz="3400" spc="-355" dirty="0">
                <a:solidFill>
                  <a:srgbClr val="000000"/>
                </a:solidFill>
              </a:rPr>
              <a:t>sur </a:t>
            </a:r>
            <a:r>
              <a:rPr sz="3400" spc="-140" dirty="0">
                <a:solidFill>
                  <a:srgbClr val="000000"/>
                </a:solidFill>
              </a:rPr>
              <a:t>la </a:t>
            </a:r>
            <a:r>
              <a:rPr sz="3400" spc="-400" dirty="0">
                <a:solidFill>
                  <a:srgbClr val="000000"/>
                </a:solidFill>
              </a:rPr>
              <a:t>même</a:t>
            </a:r>
            <a:r>
              <a:rPr sz="3400" spc="-335" dirty="0">
                <a:solidFill>
                  <a:srgbClr val="000000"/>
                </a:solidFill>
              </a:rPr>
              <a:t> </a:t>
            </a:r>
            <a:r>
              <a:rPr sz="3400" spc="-200" dirty="0">
                <a:solidFill>
                  <a:srgbClr val="000000"/>
                </a:solidFill>
              </a:rPr>
              <a:t>période</a:t>
            </a:r>
            <a:endParaRPr sz="3400"/>
          </a:p>
        </p:txBody>
      </p:sp>
      <p:sp>
        <p:nvSpPr>
          <p:cNvPr id="19" name="object 19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EF86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630711"/>
              <a:ext cx="2458085" cy="2447925"/>
            </a:xfrm>
            <a:custGeom>
              <a:avLst/>
              <a:gdLst/>
              <a:ahLst/>
              <a:cxnLst/>
              <a:rect l="l" t="t" r="r" b="b"/>
              <a:pathLst>
                <a:path w="2458084" h="2447925">
                  <a:moveTo>
                    <a:pt x="741286" y="224599"/>
                  </a:moveTo>
                  <a:lnTo>
                    <a:pt x="735355" y="179438"/>
                  </a:lnTo>
                  <a:lnTo>
                    <a:pt x="720737" y="136309"/>
                  </a:lnTo>
                  <a:lnTo>
                    <a:pt x="697992" y="96875"/>
                  </a:lnTo>
                  <a:lnTo>
                    <a:pt x="668007" y="62636"/>
                  </a:lnTo>
                  <a:lnTo>
                    <a:pt x="631913" y="34912"/>
                  </a:lnTo>
                  <a:lnTo>
                    <a:pt x="591121" y="14770"/>
                  </a:lnTo>
                  <a:lnTo>
                    <a:pt x="547192" y="2971"/>
                  </a:lnTo>
                  <a:lnTo>
                    <a:pt x="516991" y="0"/>
                  </a:lnTo>
                  <a:lnTo>
                    <a:pt x="501802" y="0"/>
                  </a:lnTo>
                  <a:lnTo>
                    <a:pt x="456717" y="5943"/>
                  </a:lnTo>
                  <a:lnTo>
                    <a:pt x="413639" y="20586"/>
                  </a:lnTo>
                  <a:lnTo>
                    <a:pt x="374256" y="43357"/>
                  </a:lnTo>
                  <a:lnTo>
                    <a:pt x="340055" y="73380"/>
                  </a:lnTo>
                  <a:lnTo>
                    <a:pt x="312369" y="109524"/>
                  </a:lnTo>
                  <a:lnTo>
                    <a:pt x="292252" y="150368"/>
                  </a:lnTo>
                  <a:lnTo>
                    <a:pt x="280479" y="194360"/>
                  </a:lnTo>
                  <a:lnTo>
                    <a:pt x="277507" y="224599"/>
                  </a:lnTo>
                  <a:lnTo>
                    <a:pt x="277507" y="239801"/>
                  </a:lnTo>
                  <a:lnTo>
                    <a:pt x="283451" y="284962"/>
                  </a:lnTo>
                  <a:lnTo>
                    <a:pt x="298069" y="328091"/>
                  </a:lnTo>
                  <a:lnTo>
                    <a:pt x="320814" y="367525"/>
                  </a:lnTo>
                  <a:lnTo>
                    <a:pt x="350799" y="401764"/>
                  </a:lnTo>
                  <a:lnTo>
                    <a:pt x="386880" y="429501"/>
                  </a:lnTo>
                  <a:lnTo>
                    <a:pt x="427672" y="449643"/>
                  </a:lnTo>
                  <a:lnTo>
                    <a:pt x="471614" y="461429"/>
                  </a:lnTo>
                  <a:lnTo>
                    <a:pt x="501802" y="464400"/>
                  </a:lnTo>
                  <a:lnTo>
                    <a:pt x="516991" y="464400"/>
                  </a:lnTo>
                  <a:lnTo>
                    <a:pt x="562089" y="458457"/>
                  </a:lnTo>
                  <a:lnTo>
                    <a:pt x="605155" y="443814"/>
                  </a:lnTo>
                  <a:lnTo>
                    <a:pt x="644550" y="421043"/>
                  </a:lnTo>
                  <a:lnTo>
                    <a:pt x="678738" y="391020"/>
                  </a:lnTo>
                  <a:lnTo>
                    <a:pt x="706424" y="354876"/>
                  </a:lnTo>
                  <a:lnTo>
                    <a:pt x="726541" y="314032"/>
                  </a:lnTo>
                  <a:lnTo>
                    <a:pt x="738314" y="270040"/>
                  </a:lnTo>
                  <a:lnTo>
                    <a:pt x="741286" y="239801"/>
                  </a:lnTo>
                  <a:lnTo>
                    <a:pt x="741286" y="224599"/>
                  </a:lnTo>
                  <a:close/>
                </a:path>
                <a:path w="2458084" h="2447925">
                  <a:moveTo>
                    <a:pt x="2457602" y="1097927"/>
                  </a:moveTo>
                  <a:lnTo>
                    <a:pt x="2443632" y="1040244"/>
                  </a:lnTo>
                  <a:lnTo>
                    <a:pt x="2415540" y="1004887"/>
                  </a:lnTo>
                  <a:lnTo>
                    <a:pt x="2367038" y="977379"/>
                  </a:lnTo>
                  <a:lnTo>
                    <a:pt x="2326906" y="972210"/>
                  </a:lnTo>
                  <a:lnTo>
                    <a:pt x="2302383" y="974051"/>
                  </a:lnTo>
                  <a:lnTo>
                    <a:pt x="2278938" y="978928"/>
                  </a:lnTo>
                  <a:lnTo>
                    <a:pt x="2257564" y="985862"/>
                  </a:lnTo>
                  <a:lnTo>
                    <a:pt x="2239213" y="993889"/>
                  </a:lnTo>
                  <a:lnTo>
                    <a:pt x="2151837" y="939215"/>
                  </a:lnTo>
                  <a:lnTo>
                    <a:pt x="2149754" y="888606"/>
                  </a:lnTo>
                  <a:lnTo>
                    <a:pt x="2132431" y="843737"/>
                  </a:lnTo>
                  <a:lnTo>
                    <a:pt x="2102993" y="807758"/>
                  </a:lnTo>
                  <a:lnTo>
                    <a:pt x="2064626" y="783856"/>
                  </a:lnTo>
                  <a:lnTo>
                    <a:pt x="2020455" y="775182"/>
                  </a:lnTo>
                  <a:lnTo>
                    <a:pt x="1979612" y="780910"/>
                  </a:lnTo>
                  <a:lnTo>
                    <a:pt x="1917865" y="820547"/>
                  </a:lnTo>
                  <a:lnTo>
                    <a:pt x="1887474" y="883958"/>
                  </a:lnTo>
                  <a:lnTo>
                    <a:pt x="1885835" y="919403"/>
                  </a:lnTo>
                  <a:lnTo>
                    <a:pt x="1894179" y="954595"/>
                  </a:lnTo>
                  <a:lnTo>
                    <a:pt x="1913255" y="987450"/>
                  </a:lnTo>
                  <a:lnTo>
                    <a:pt x="1943760" y="1015898"/>
                  </a:lnTo>
                  <a:lnTo>
                    <a:pt x="1801685" y="1573999"/>
                  </a:lnTo>
                  <a:lnTo>
                    <a:pt x="1777149" y="1577733"/>
                  </a:lnTo>
                  <a:lnTo>
                    <a:pt x="1753704" y="1587588"/>
                  </a:lnTo>
                  <a:lnTo>
                    <a:pt x="1732330" y="1601571"/>
                  </a:lnTo>
                  <a:lnTo>
                    <a:pt x="1713992" y="1617675"/>
                  </a:lnTo>
                  <a:lnTo>
                    <a:pt x="1520964" y="1530007"/>
                  </a:lnTo>
                  <a:lnTo>
                    <a:pt x="1352829" y="1453642"/>
                  </a:lnTo>
                  <a:lnTo>
                    <a:pt x="1345349" y="1413738"/>
                  </a:lnTo>
                  <a:lnTo>
                    <a:pt x="1329550" y="1381506"/>
                  </a:lnTo>
                  <a:lnTo>
                    <a:pt x="1307134" y="1356855"/>
                  </a:lnTo>
                  <a:lnTo>
                    <a:pt x="1279817" y="1339723"/>
                  </a:lnTo>
                  <a:lnTo>
                    <a:pt x="1249311" y="1330032"/>
                  </a:lnTo>
                  <a:lnTo>
                    <a:pt x="1217320" y="1327708"/>
                  </a:lnTo>
                  <a:lnTo>
                    <a:pt x="1185570" y="1332674"/>
                  </a:lnTo>
                  <a:lnTo>
                    <a:pt x="1129576" y="1364195"/>
                  </a:lnTo>
                  <a:lnTo>
                    <a:pt x="1095032" y="1424000"/>
                  </a:lnTo>
                  <a:lnTo>
                    <a:pt x="1090066" y="1464322"/>
                  </a:lnTo>
                  <a:lnTo>
                    <a:pt x="1091958" y="1482496"/>
                  </a:lnTo>
                  <a:lnTo>
                    <a:pt x="1096937" y="1502664"/>
                  </a:lnTo>
                  <a:lnTo>
                    <a:pt x="1103985" y="1522831"/>
                  </a:lnTo>
                  <a:lnTo>
                    <a:pt x="1112062" y="1541005"/>
                  </a:lnTo>
                  <a:lnTo>
                    <a:pt x="788123" y="2027123"/>
                  </a:lnTo>
                  <a:lnTo>
                    <a:pt x="788123" y="746366"/>
                  </a:lnTo>
                  <a:lnTo>
                    <a:pt x="825182" y="762393"/>
                  </a:lnTo>
                  <a:lnTo>
                    <a:pt x="866292" y="778421"/>
                  </a:lnTo>
                  <a:lnTo>
                    <a:pt x="911263" y="793940"/>
                  </a:lnTo>
                  <a:lnTo>
                    <a:pt x="959891" y="808482"/>
                  </a:lnTo>
                  <a:lnTo>
                    <a:pt x="1011999" y="821524"/>
                  </a:lnTo>
                  <a:lnTo>
                    <a:pt x="1067371" y="832573"/>
                  </a:lnTo>
                  <a:lnTo>
                    <a:pt x="1125816" y="841133"/>
                  </a:lnTo>
                  <a:lnTo>
                    <a:pt x="1187157" y="846696"/>
                  </a:lnTo>
                  <a:lnTo>
                    <a:pt x="1251419" y="848791"/>
                  </a:lnTo>
                  <a:lnTo>
                    <a:pt x="1300060" y="847636"/>
                  </a:lnTo>
                  <a:lnTo>
                    <a:pt x="1349895" y="844029"/>
                  </a:lnTo>
                  <a:lnTo>
                    <a:pt x="1400810" y="837768"/>
                  </a:lnTo>
                  <a:lnTo>
                    <a:pt x="1452702" y="828662"/>
                  </a:lnTo>
                  <a:lnTo>
                    <a:pt x="1505445" y="816483"/>
                  </a:lnTo>
                  <a:lnTo>
                    <a:pt x="1558912" y="801039"/>
                  </a:lnTo>
                  <a:lnTo>
                    <a:pt x="1607159" y="760298"/>
                  </a:lnTo>
                  <a:lnTo>
                    <a:pt x="1616062" y="729932"/>
                  </a:lnTo>
                  <a:lnTo>
                    <a:pt x="1612506" y="697344"/>
                  </a:lnTo>
                  <a:lnTo>
                    <a:pt x="1596605" y="668693"/>
                  </a:lnTo>
                  <a:lnTo>
                    <a:pt x="1571828" y="649033"/>
                  </a:lnTo>
                  <a:lnTo>
                    <a:pt x="1541500" y="640118"/>
                  </a:lnTo>
                  <a:lnTo>
                    <a:pt x="1508963" y="643686"/>
                  </a:lnTo>
                  <a:lnTo>
                    <a:pt x="1455191" y="658888"/>
                  </a:lnTo>
                  <a:lnTo>
                    <a:pt x="1402435" y="670179"/>
                  </a:lnTo>
                  <a:lnTo>
                    <a:pt x="1350784" y="677862"/>
                  </a:lnTo>
                  <a:lnTo>
                    <a:pt x="1300340" y="682256"/>
                  </a:lnTo>
                  <a:lnTo>
                    <a:pt x="1251178" y="683666"/>
                  </a:lnTo>
                  <a:lnTo>
                    <a:pt x="1190421" y="681570"/>
                  </a:lnTo>
                  <a:lnTo>
                    <a:pt x="1132205" y="675640"/>
                  </a:lnTo>
                  <a:lnTo>
                    <a:pt x="1076871" y="666521"/>
                  </a:lnTo>
                  <a:lnTo>
                    <a:pt x="1024737" y="654850"/>
                  </a:lnTo>
                  <a:lnTo>
                    <a:pt x="976134" y="641248"/>
                  </a:lnTo>
                  <a:lnTo>
                    <a:pt x="931367" y="626338"/>
                  </a:lnTo>
                  <a:lnTo>
                    <a:pt x="890765" y="610768"/>
                  </a:lnTo>
                  <a:lnTo>
                    <a:pt x="830821" y="584009"/>
                  </a:lnTo>
                  <a:lnTo>
                    <a:pt x="779195" y="556755"/>
                  </a:lnTo>
                  <a:lnTo>
                    <a:pt x="755891" y="538949"/>
                  </a:lnTo>
                  <a:lnTo>
                    <a:pt x="741667" y="530466"/>
                  </a:lnTo>
                  <a:lnTo>
                    <a:pt x="725741" y="525081"/>
                  </a:lnTo>
                  <a:lnTo>
                    <a:pt x="708482" y="523201"/>
                  </a:lnTo>
                  <a:lnTo>
                    <a:pt x="597522" y="523201"/>
                  </a:lnTo>
                  <a:lnTo>
                    <a:pt x="597522" y="949896"/>
                  </a:lnTo>
                  <a:lnTo>
                    <a:pt x="597522" y="984478"/>
                  </a:lnTo>
                  <a:lnTo>
                    <a:pt x="592429" y="974394"/>
                  </a:lnTo>
                  <a:lnTo>
                    <a:pt x="568617" y="953579"/>
                  </a:lnTo>
                  <a:lnTo>
                    <a:pt x="537591" y="943165"/>
                  </a:lnTo>
                  <a:lnTo>
                    <a:pt x="463461" y="932764"/>
                  </a:lnTo>
                  <a:lnTo>
                    <a:pt x="398386" y="920965"/>
                  </a:lnTo>
                  <a:lnTo>
                    <a:pt x="342099" y="908164"/>
                  </a:lnTo>
                  <a:lnTo>
                    <a:pt x="294322" y="894702"/>
                  </a:lnTo>
                  <a:lnTo>
                    <a:pt x="254762" y="880960"/>
                  </a:lnTo>
                  <a:lnTo>
                    <a:pt x="199224" y="854087"/>
                  </a:lnTo>
                  <a:lnTo>
                    <a:pt x="167347" y="826071"/>
                  </a:lnTo>
                  <a:lnTo>
                    <a:pt x="164744" y="821461"/>
                  </a:lnTo>
                  <a:lnTo>
                    <a:pt x="165100" y="821131"/>
                  </a:lnTo>
                  <a:lnTo>
                    <a:pt x="164922" y="819111"/>
                  </a:lnTo>
                  <a:lnTo>
                    <a:pt x="188531" y="776922"/>
                  </a:lnTo>
                  <a:lnTo>
                    <a:pt x="230657" y="738759"/>
                  </a:lnTo>
                  <a:lnTo>
                    <a:pt x="230657" y="847940"/>
                  </a:lnTo>
                  <a:lnTo>
                    <a:pt x="255689" y="859116"/>
                  </a:lnTo>
                  <a:lnTo>
                    <a:pt x="334302" y="884897"/>
                  </a:lnTo>
                  <a:lnTo>
                    <a:pt x="390067" y="898245"/>
                  </a:lnTo>
                  <a:lnTo>
                    <a:pt x="458304" y="911059"/>
                  </a:lnTo>
                  <a:lnTo>
                    <a:pt x="540080" y="922693"/>
                  </a:lnTo>
                  <a:lnTo>
                    <a:pt x="559993" y="927176"/>
                  </a:lnTo>
                  <a:lnTo>
                    <a:pt x="578345" y="935342"/>
                  </a:lnTo>
                  <a:lnTo>
                    <a:pt x="594728" y="946937"/>
                  </a:lnTo>
                  <a:lnTo>
                    <a:pt x="597522" y="949896"/>
                  </a:lnTo>
                  <a:lnTo>
                    <a:pt x="597522" y="523201"/>
                  </a:lnTo>
                  <a:lnTo>
                    <a:pt x="310299" y="523201"/>
                  </a:lnTo>
                  <a:lnTo>
                    <a:pt x="301320" y="523709"/>
                  </a:lnTo>
                  <a:lnTo>
                    <a:pt x="292646" y="525208"/>
                  </a:lnTo>
                  <a:lnTo>
                    <a:pt x="284314" y="527621"/>
                  </a:lnTo>
                  <a:lnTo>
                    <a:pt x="276390" y="530872"/>
                  </a:lnTo>
                  <a:lnTo>
                    <a:pt x="264693" y="534238"/>
                  </a:lnTo>
                  <a:lnTo>
                    <a:pt x="227266" y="549021"/>
                  </a:lnTo>
                  <a:lnTo>
                    <a:pt x="187960" y="569328"/>
                  </a:lnTo>
                  <a:lnTo>
                    <a:pt x="147739" y="595020"/>
                  </a:lnTo>
                  <a:lnTo>
                    <a:pt x="107543" y="625970"/>
                  </a:lnTo>
                  <a:lnTo>
                    <a:pt x="69608" y="662457"/>
                  </a:lnTo>
                  <a:lnTo>
                    <a:pt x="36156" y="705510"/>
                  </a:lnTo>
                  <a:lnTo>
                    <a:pt x="10668" y="757237"/>
                  </a:lnTo>
                  <a:lnTo>
                    <a:pt x="0" y="819111"/>
                  </a:lnTo>
                  <a:lnTo>
                    <a:pt x="1612" y="843013"/>
                  </a:lnTo>
                  <a:lnTo>
                    <a:pt x="15163" y="890384"/>
                  </a:lnTo>
                  <a:lnTo>
                    <a:pt x="41427" y="933246"/>
                  </a:lnTo>
                  <a:lnTo>
                    <a:pt x="77787" y="969746"/>
                  </a:lnTo>
                  <a:lnTo>
                    <a:pt x="113766" y="995121"/>
                  </a:lnTo>
                  <a:lnTo>
                    <a:pt x="160362" y="1019975"/>
                  </a:lnTo>
                  <a:lnTo>
                    <a:pt x="197510" y="1035824"/>
                  </a:lnTo>
                  <a:lnTo>
                    <a:pt x="238747" y="1050429"/>
                  </a:lnTo>
                  <a:lnTo>
                    <a:pt x="284378" y="1063853"/>
                  </a:lnTo>
                  <a:lnTo>
                    <a:pt x="334733" y="1076159"/>
                  </a:lnTo>
                  <a:lnTo>
                    <a:pt x="390105" y="1087412"/>
                  </a:lnTo>
                  <a:lnTo>
                    <a:pt x="450799" y="1097673"/>
                  </a:lnTo>
                  <a:lnTo>
                    <a:pt x="520598" y="1107440"/>
                  </a:lnTo>
                  <a:lnTo>
                    <a:pt x="527443" y="1107643"/>
                  </a:lnTo>
                  <a:lnTo>
                    <a:pt x="556755" y="1102220"/>
                  </a:lnTo>
                  <a:lnTo>
                    <a:pt x="581698" y="1087145"/>
                  </a:lnTo>
                  <a:lnTo>
                    <a:pt x="597522" y="1067282"/>
                  </a:lnTo>
                  <a:lnTo>
                    <a:pt x="597522" y="1099947"/>
                  </a:lnTo>
                  <a:lnTo>
                    <a:pt x="595566" y="1102410"/>
                  </a:lnTo>
                  <a:lnTo>
                    <a:pt x="564375" y="1121410"/>
                  </a:lnTo>
                  <a:lnTo>
                    <a:pt x="527456" y="1128280"/>
                  </a:lnTo>
                  <a:lnTo>
                    <a:pt x="523240" y="1128280"/>
                  </a:lnTo>
                  <a:lnTo>
                    <a:pt x="458279" y="1119670"/>
                  </a:lnTo>
                  <a:lnTo>
                    <a:pt x="405739" y="1111173"/>
                  </a:lnTo>
                  <a:lnTo>
                    <a:pt x="356870" y="1101953"/>
                  </a:lnTo>
                  <a:lnTo>
                    <a:pt x="311505" y="1091958"/>
                  </a:lnTo>
                  <a:lnTo>
                    <a:pt x="269494" y="1081151"/>
                  </a:lnTo>
                  <a:lnTo>
                    <a:pt x="230644" y="1069479"/>
                  </a:lnTo>
                  <a:lnTo>
                    <a:pt x="230644" y="2320163"/>
                  </a:lnTo>
                  <a:lnTo>
                    <a:pt x="240665" y="2369845"/>
                  </a:lnTo>
                  <a:lnTo>
                    <a:pt x="267970" y="2410396"/>
                  </a:lnTo>
                  <a:lnTo>
                    <a:pt x="308470" y="2437727"/>
                  </a:lnTo>
                  <a:lnTo>
                    <a:pt x="358063" y="2447747"/>
                  </a:lnTo>
                  <a:lnTo>
                    <a:pt x="407657" y="2437727"/>
                  </a:lnTo>
                  <a:lnTo>
                    <a:pt x="448170" y="2410396"/>
                  </a:lnTo>
                  <a:lnTo>
                    <a:pt x="475488" y="2369845"/>
                  </a:lnTo>
                  <a:lnTo>
                    <a:pt x="485495" y="2320163"/>
                  </a:lnTo>
                  <a:lnTo>
                    <a:pt x="485495" y="1388541"/>
                  </a:lnTo>
                  <a:lnTo>
                    <a:pt x="533273" y="1388541"/>
                  </a:lnTo>
                  <a:lnTo>
                    <a:pt x="533273" y="2320163"/>
                  </a:lnTo>
                  <a:lnTo>
                    <a:pt x="543280" y="2369845"/>
                  </a:lnTo>
                  <a:lnTo>
                    <a:pt x="570598" y="2410396"/>
                  </a:lnTo>
                  <a:lnTo>
                    <a:pt x="611098" y="2437727"/>
                  </a:lnTo>
                  <a:lnTo>
                    <a:pt x="660692" y="2447747"/>
                  </a:lnTo>
                  <a:lnTo>
                    <a:pt x="710285" y="2437727"/>
                  </a:lnTo>
                  <a:lnTo>
                    <a:pt x="750798" y="2410396"/>
                  </a:lnTo>
                  <a:lnTo>
                    <a:pt x="778103" y="2369845"/>
                  </a:lnTo>
                  <a:lnTo>
                    <a:pt x="784148" y="2339822"/>
                  </a:lnTo>
                  <a:lnTo>
                    <a:pt x="2315908" y="2339822"/>
                  </a:lnTo>
                  <a:lnTo>
                    <a:pt x="2351798" y="2332774"/>
                  </a:lnTo>
                  <a:lnTo>
                    <a:pt x="2377440" y="2314194"/>
                  </a:lnTo>
                  <a:lnTo>
                    <a:pt x="2392819" y="2287917"/>
                  </a:lnTo>
                  <a:lnTo>
                    <a:pt x="2397950" y="2257806"/>
                  </a:lnTo>
                  <a:lnTo>
                    <a:pt x="2392819" y="2227681"/>
                  </a:lnTo>
                  <a:lnTo>
                    <a:pt x="2377440" y="2201418"/>
                  </a:lnTo>
                  <a:lnTo>
                    <a:pt x="2351798" y="2182838"/>
                  </a:lnTo>
                  <a:lnTo>
                    <a:pt x="2315908" y="2175789"/>
                  </a:lnTo>
                  <a:lnTo>
                    <a:pt x="788123" y="2175789"/>
                  </a:lnTo>
                  <a:lnTo>
                    <a:pt x="788123" y="2169020"/>
                  </a:lnTo>
                  <a:lnTo>
                    <a:pt x="856526" y="2066429"/>
                  </a:lnTo>
                  <a:lnTo>
                    <a:pt x="1177759" y="1584680"/>
                  </a:lnTo>
                  <a:lnTo>
                    <a:pt x="1220152" y="1593113"/>
                  </a:lnTo>
                  <a:lnTo>
                    <a:pt x="1262545" y="1586103"/>
                  </a:lnTo>
                  <a:lnTo>
                    <a:pt x="1265072" y="1584680"/>
                  </a:lnTo>
                  <a:lnTo>
                    <a:pt x="1300810" y="1564716"/>
                  </a:lnTo>
                  <a:lnTo>
                    <a:pt x="1330833" y="1530007"/>
                  </a:lnTo>
                  <a:lnTo>
                    <a:pt x="1681302" y="1694357"/>
                  </a:lnTo>
                  <a:lnTo>
                    <a:pt x="1682318" y="1739595"/>
                  </a:lnTo>
                  <a:lnTo>
                    <a:pt x="1697520" y="1781213"/>
                  </a:lnTo>
                  <a:lnTo>
                    <a:pt x="1725320" y="1815515"/>
                  </a:lnTo>
                  <a:lnTo>
                    <a:pt x="1764131" y="1838807"/>
                  </a:lnTo>
                  <a:lnTo>
                    <a:pt x="1812366" y="1847392"/>
                  </a:lnTo>
                  <a:lnTo>
                    <a:pt x="1852828" y="1841284"/>
                  </a:lnTo>
                  <a:lnTo>
                    <a:pt x="1886254" y="1824469"/>
                  </a:lnTo>
                  <a:lnTo>
                    <a:pt x="1912099" y="1799170"/>
                  </a:lnTo>
                  <a:lnTo>
                    <a:pt x="1929841" y="1767674"/>
                  </a:lnTo>
                  <a:lnTo>
                    <a:pt x="1938934" y="1732203"/>
                  </a:lnTo>
                  <a:lnTo>
                    <a:pt x="1938845" y="1695018"/>
                  </a:lnTo>
                  <a:lnTo>
                    <a:pt x="1929028" y="1658378"/>
                  </a:lnTo>
                  <a:lnTo>
                    <a:pt x="1908949" y="1624507"/>
                  </a:lnTo>
                  <a:lnTo>
                    <a:pt x="1901621" y="1617675"/>
                  </a:lnTo>
                  <a:lnTo>
                    <a:pt x="1878063" y="1595678"/>
                  </a:lnTo>
                  <a:lnTo>
                    <a:pt x="2020455" y="1037894"/>
                  </a:lnTo>
                  <a:lnTo>
                    <a:pt x="2044839" y="1035824"/>
                  </a:lnTo>
                  <a:lnTo>
                    <a:pt x="2068258" y="1029639"/>
                  </a:lnTo>
                  <a:lnTo>
                    <a:pt x="2089619" y="1019327"/>
                  </a:lnTo>
                  <a:lnTo>
                    <a:pt x="2107831" y="1004887"/>
                  </a:lnTo>
                  <a:lnTo>
                    <a:pt x="2195525" y="1070571"/>
                  </a:lnTo>
                  <a:lnTo>
                    <a:pt x="2192324" y="1117079"/>
                  </a:lnTo>
                  <a:lnTo>
                    <a:pt x="2207006" y="1161440"/>
                  </a:lnTo>
                  <a:lnTo>
                    <a:pt x="2236444" y="1198956"/>
                  </a:lnTo>
                  <a:lnTo>
                    <a:pt x="2277453" y="1224915"/>
                  </a:lnTo>
                  <a:lnTo>
                    <a:pt x="2326906" y="1234605"/>
                  </a:lnTo>
                  <a:lnTo>
                    <a:pt x="2367038" y="1229448"/>
                  </a:lnTo>
                  <a:lnTo>
                    <a:pt x="2425395" y="1193609"/>
                  </a:lnTo>
                  <a:lnTo>
                    <a:pt x="2454567" y="1135913"/>
                  </a:lnTo>
                  <a:lnTo>
                    <a:pt x="2457602" y="1108900"/>
                  </a:lnTo>
                  <a:lnTo>
                    <a:pt x="2457602" y="1097927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891820" y="4235273"/>
              <a:ext cx="4766310" cy="170815"/>
            </a:xfrm>
            <a:custGeom>
              <a:avLst/>
              <a:gdLst/>
              <a:ahLst/>
              <a:cxnLst/>
              <a:rect l="l" t="t" r="r" b="b"/>
              <a:pathLst>
                <a:path w="4766309" h="170814">
                  <a:moveTo>
                    <a:pt x="4680518" y="170506"/>
                  </a:moveTo>
                  <a:lnTo>
                    <a:pt x="4650758" y="165252"/>
                  </a:lnTo>
                  <a:lnTo>
                    <a:pt x="4625516" y="150715"/>
                  </a:lnTo>
                  <a:lnTo>
                    <a:pt x="4606727" y="128731"/>
                  </a:lnTo>
                  <a:lnTo>
                    <a:pt x="4596328" y="101138"/>
                  </a:lnTo>
                  <a:lnTo>
                    <a:pt x="0" y="101138"/>
                  </a:lnTo>
                  <a:lnTo>
                    <a:pt x="0" y="69367"/>
                  </a:lnTo>
                  <a:lnTo>
                    <a:pt x="4595798" y="69367"/>
                  </a:lnTo>
                  <a:lnTo>
                    <a:pt x="4606421" y="41997"/>
                  </a:lnTo>
                  <a:lnTo>
                    <a:pt x="4625185" y="19989"/>
                  </a:lnTo>
                  <a:lnTo>
                    <a:pt x="4650303" y="5328"/>
                  </a:lnTo>
                  <a:lnTo>
                    <a:pt x="4679988" y="0"/>
                  </a:lnTo>
                  <a:lnTo>
                    <a:pt x="4713495" y="6693"/>
                  </a:lnTo>
                  <a:lnTo>
                    <a:pt x="4740748" y="24953"/>
                  </a:lnTo>
                  <a:lnTo>
                    <a:pt x="4759065" y="52050"/>
                  </a:lnTo>
                  <a:lnTo>
                    <a:pt x="4765766" y="85253"/>
                  </a:lnTo>
                  <a:lnTo>
                    <a:pt x="4759073" y="118455"/>
                  </a:lnTo>
                  <a:lnTo>
                    <a:pt x="4740814" y="145552"/>
                  </a:lnTo>
                  <a:lnTo>
                    <a:pt x="4713719" y="163812"/>
                  </a:lnTo>
                  <a:lnTo>
                    <a:pt x="4680518" y="170506"/>
                  </a:lnTo>
                  <a:close/>
                </a:path>
              </a:pathLst>
            </a:custGeom>
            <a:solidFill>
              <a:srgbClr val="EF8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41478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/>
              <a:t>A</a:t>
            </a:r>
            <a:r>
              <a:rPr sz="7500" spc="1335" dirty="0"/>
              <a:t>N</a:t>
            </a:r>
            <a:r>
              <a:rPr sz="7500" spc="1019" dirty="0"/>
              <a:t>A</a:t>
            </a:r>
            <a:r>
              <a:rPr sz="7500" spc="215" dirty="0"/>
              <a:t>L</a:t>
            </a:r>
            <a:r>
              <a:rPr sz="7500" spc="1075" dirty="0"/>
              <a:t>Y</a:t>
            </a:r>
            <a:r>
              <a:rPr sz="7500" spc="595" dirty="0"/>
              <a:t>S</a:t>
            </a:r>
            <a:r>
              <a:rPr sz="7500" spc="-655" dirty="0"/>
              <a:t>E</a:t>
            </a:r>
            <a:r>
              <a:rPr sz="7500" dirty="0"/>
              <a:t>	</a:t>
            </a:r>
            <a:r>
              <a:rPr sz="7500" spc="675" dirty="0"/>
              <a:t>D</a:t>
            </a:r>
            <a:r>
              <a:rPr sz="7500" spc="160" dirty="0"/>
              <a:t>U</a:t>
            </a:r>
            <a:r>
              <a:rPr sz="7500" dirty="0"/>
              <a:t>	</a:t>
            </a:r>
            <a:r>
              <a:rPr sz="7500" spc="1405" dirty="0"/>
              <a:t>M</a:t>
            </a:r>
            <a:r>
              <a:rPr sz="7500" spc="1019" dirty="0"/>
              <a:t>A</a:t>
            </a:r>
            <a:r>
              <a:rPr sz="7500" spc="509" dirty="0"/>
              <a:t>R</a:t>
            </a:r>
            <a:r>
              <a:rPr sz="7500" spc="790" dirty="0"/>
              <a:t>C</a:t>
            </a:r>
            <a:r>
              <a:rPr sz="7500" spc="855" dirty="0"/>
              <a:t>H</a:t>
            </a:r>
            <a:r>
              <a:rPr sz="7500" spc="-655" dirty="0"/>
              <a:t>É</a:t>
            </a:r>
            <a:endParaRPr sz="7500" dirty="0"/>
          </a:p>
        </p:txBody>
      </p:sp>
      <p:sp>
        <p:nvSpPr>
          <p:cNvPr id="9" name="object 9"/>
          <p:cNvSpPr txBox="1"/>
          <p:nvPr/>
        </p:nvSpPr>
        <p:spPr>
          <a:xfrm>
            <a:off x="1652462" y="3584572"/>
            <a:ext cx="5113655" cy="22739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835441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835441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835441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835441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835441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835441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835441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835441"/>
                </a:solidFill>
                <a:latin typeface="Arial"/>
                <a:cs typeface="Arial"/>
              </a:rPr>
              <a:t>Q</a:t>
            </a:r>
            <a:r>
              <a:rPr sz="3200" spc="-7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835441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15"/>
              </a:spcBef>
            </a:pPr>
            <a:r>
              <a:rPr sz="3400" spc="-260" dirty="0">
                <a:latin typeface="Arial"/>
                <a:cs typeface="Arial"/>
              </a:rPr>
              <a:t>Emplacement </a:t>
            </a:r>
            <a:r>
              <a:rPr sz="3400" spc="-229" dirty="0">
                <a:latin typeface="Arial"/>
                <a:cs typeface="Arial"/>
              </a:rPr>
              <a:t>avec</a:t>
            </a:r>
            <a:r>
              <a:rPr sz="3400" spc="90" dirty="0">
                <a:latin typeface="Arial"/>
                <a:cs typeface="Arial"/>
              </a:rPr>
              <a:t> </a:t>
            </a:r>
            <a:r>
              <a:rPr sz="3400" spc="-310" dirty="0">
                <a:latin typeface="Arial"/>
                <a:cs typeface="Arial"/>
              </a:rPr>
              <a:t>une</a:t>
            </a:r>
            <a:r>
              <a:rPr sz="3400" spc="-85" dirty="0">
                <a:latin typeface="Arial"/>
                <a:cs typeface="Arial"/>
              </a:rPr>
              <a:t> </a:t>
            </a:r>
            <a:r>
              <a:rPr sz="3400" spc="-280" dirty="0">
                <a:latin typeface="Arial"/>
                <a:cs typeface="Arial"/>
              </a:rPr>
              <a:t>zone </a:t>
            </a:r>
            <a:r>
              <a:rPr sz="3400" spc="-130" dirty="0">
                <a:latin typeface="Arial"/>
                <a:cs typeface="Arial"/>
              </a:rPr>
              <a:t> </a:t>
            </a:r>
            <a:r>
              <a:rPr sz="3400" spc="-204" dirty="0">
                <a:latin typeface="Arial"/>
                <a:cs typeface="Arial"/>
              </a:rPr>
              <a:t>de </a:t>
            </a:r>
            <a:r>
              <a:rPr sz="3400" spc="-210" dirty="0">
                <a:latin typeface="Arial"/>
                <a:cs typeface="Arial"/>
              </a:rPr>
              <a:t>chalandise</a:t>
            </a:r>
            <a:r>
              <a:rPr sz="3400" spc="25" dirty="0">
                <a:latin typeface="Arial"/>
                <a:cs typeface="Arial"/>
              </a:rPr>
              <a:t> </a:t>
            </a:r>
            <a:r>
              <a:rPr sz="3400" spc="-170" dirty="0">
                <a:latin typeface="Arial"/>
                <a:cs typeface="Arial"/>
              </a:rPr>
              <a:t>importante</a:t>
            </a:r>
            <a:endParaRPr sz="3400">
              <a:latin typeface="Arial"/>
              <a:cs typeface="Arial"/>
            </a:endParaRPr>
          </a:p>
          <a:p>
            <a:pPr marR="5080" algn="r">
              <a:lnSpc>
                <a:spcPts val="3800"/>
              </a:lnSpc>
            </a:pPr>
            <a:r>
              <a:rPr sz="3400" spc="-320" dirty="0">
                <a:latin typeface="Arial"/>
                <a:cs typeface="Arial"/>
              </a:rPr>
              <a:t>Lieu 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60" dirty="0">
                <a:latin typeface="Arial"/>
                <a:cs typeface="Arial"/>
              </a:rPr>
              <a:t>fort</a:t>
            </a:r>
            <a:r>
              <a:rPr sz="3400" spc="-400" dirty="0">
                <a:latin typeface="Arial"/>
                <a:cs typeface="Arial"/>
              </a:rPr>
              <a:t> </a:t>
            </a:r>
            <a:r>
              <a:rPr sz="3400" spc="-55" dirty="0">
                <a:latin typeface="Arial"/>
                <a:cs typeface="Arial"/>
              </a:rPr>
              <a:t>trafic</a:t>
            </a:r>
            <a:endParaRPr sz="3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35490" y="7454161"/>
            <a:ext cx="5130165" cy="17786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3200" spc="-655" dirty="0">
                <a:solidFill>
                  <a:srgbClr val="835441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835441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835441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835441"/>
                </a:solidFill>
                <a:latin typeface="Arial"/>
                <a:cs typeface="Arial"/>
              </a:rPr>
              <a:t>V</a:t>
            </a:r>
            <a:r>
              <a:rPr sz="3200" spc="-4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-529590">
              <a:lnSpc>
                <a:spcPts val="3900"/>
              </a:lnSpc>
              <a:spcBef>
                <a:spcPts val="1315"/>
              </a:spcBef>
            </a:pPr>
            <a:r>
              <a:rPr sz="3400" spc="-220" dirty="0">
                <a:latin typeface="Arial"/>
                <a:cs typeface="Arial"/>
              </a:rPr>
              <a:t>Produit </a:t>
            </a:r>
            <a:r>
              <a:rPr sz="3400" spc="-145" dirty="0">
                <a:latin typeface="Arial"/>
                <a:cs typeface="Arial"/>
              </a:rPr>
              <a:t>bio </a:t>
            </a:r>
            <a:r>
              <a:rPr sz="3400" spc="-95" dirty="0">
                <a:latin typeface="Arial"/>
                <a:cs typeface="Arial"/>
              </a:rPr>
              <a:t>et </a:t>
            </a:r>
            <a:r>
              <a:rPr sz="3400" spc="-254" dirty="0">
                <a:latin typeface="Arial"/>
                <a:cs typeface="Arial"/>
              </a:rPr>
              <a:t>vegan  </a:t>
            </a:r>
            <a:r>
              <a:rPr sz="3400" spc="-245" dirty="0">
                <a:latin typeface="Arial"/>
                <a:cs typeface="Arial"/>
              </a:rPr>
              <a:t>Service</a:t>
            </a:r>
            <a:r>
              <a:rPr sz="3400" spc="-125" dirty="0">
                <a:latin typeface="Arial"/>
                <a:cs typeface="Arial"/>
              </a:rPr>
              <a:t> </a:t>
            </a:r>
            <a:r>
              <a:rPr sz="3400" spc="-75" dirty="0">
                <a:latin typeface="Arial"/>
                <a:cs typeface="Arial"/>
              </a:rPr>
              <a:t>qualitatif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704244" y="7454161"/>
            <a:ext cx="3568065" cy="128333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40"/>
              </a:spcBef>
            </a:pPr>
            <a:r>
              <a:rPr sz="3200" spc="-275" dirty="0">
                <a:solidFill>
                  <a:srgbClr val="835441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835441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835441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835441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835441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835441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835441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400" spc="-155" dirty="0">
                <a:latin typeface="Arial"/>
                <a:cs typeface="Arial"/>
              </a:rPr>
              <a:t>Savoir-faire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14641" y="2550140"/>
            <a:ext cx="637921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835441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835441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835441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835441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835441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835441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835441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835441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835441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835441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835441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835441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835441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835441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411336" y="3704021"/>
            <a:ext cx="8610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655" dirty="0">
                <a:solidFill>
                  <a:srgbClr val="835441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835441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704244" y="4319711"/>
            <a:ext cx="2000250" cy="10433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09"/>
              </a:spcBef>
            </a:pPr>
            <a:r>
              <a:rPr sz="3400" spc="-400" dirty="0">
                <a:latin typeface="Arial"/>
                <a:cs typeface="Arial"/>
              </a:rPr>
              <a:t>Bon </a:t>
            </a:r>
            <a:r>
              <a:rPr sz="3400" spc="-140" dirty="0">
                <a:latin typeface="Arial"/>
                <a:cs typeface="Arial"/>
              </a:rPr>
              <a:t>rapport  </a:t>
            </a:r>
            <a:r>
              <a:rPr sz="3400" spc="-155" dirty="0">
                <a:latin typeface="Arial"/>
                <a:cs typeface="Arial"/>
              </a:rPr>
              <a:t>q</a:t>
            </a:r>
            <a:r>
              <a:rPr sz="3400" spc="-335" dirty="0">
                <a:latin typeface="Arial"/>
                <a:cs typeface="Arial"/>
              </a:rPr>
              <a:t>u</a:t>
            </a:r>
            <a:r>
              <a:rPr sz="3400" spc="-155" dirty="0">
                <a:latin typeface="Arial"/>
                <a:cs typeface="Arial"/>
              </a:rPr>
              <a:t>a</a:t>
            </a:r>
            <a:r>
              <a:rPr sz="3400" spc="-70" dirty="0">
                <a:latin typeface="Arial"/>
                <a:cs typeface="Arial"/>
              </a:rPr>
              <a:t>l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70" dirty="0">
                <a:latin typeface="Arial"/>
                <a:cs typeface="Arial"/>
              </a:rPr>
              <a:t>t</a:t>
            </a:r>
            <a:r>
              <a:rPr sz="3400" spc="-215" dirty="0">
                <a:latin typeface="Arial"/>
                <a:cs typeface="Arial"/>
              </a:rPr>
              <a:t>é</a:t>
            </a:r>
            <a:r>
              <a:rPr sz="3400" spc="695" dirty="0">
                <a:latin typeface="Arial"/>
                <a:cs typeface="Arial"/>
              </a:rPr>
              <a:t>/</a:t>
            </a:r>
            <a:r>
              <a:rPr sz="3400" spc="-155" dirty="0">
                <a:latin typeface="Arial"/>
                <a:cs typeface="Arial"/>
              </a:rPr>
              <a:t>p</a:t>
            </a:r>
            <a:r>
              <a:rPr sz="3400" spc="-170" dirty="0">
                <a:latin typeface="Arial"/>
                <a:cs typeface="Arial"/>
              </a:rPr>
              <a:t>r</a:t>
            </a:r>
            <a:r>
              <a:rPr sz="3400" spc="-40" dirty="0">
                <a:latin typeface="Arial"/>
                <a:cs typeface="Arial"/>
              </a:rPr>
              <a:t>i</a:t>
            </a:r>
            <a:r>
              <a:rPr sz="3400" spc="-360" dirty="0">
                <a:latin typeface="Arial"/>
                <a:cs typeface="Arial"/>
              </a:rPr>
              <a:t>x</a:t>
            </a:r>
            <a:endParaRPr sz="3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EF862E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EF86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39192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/>
              <a:t>A</a:t>
            </a:r>
            <a:r>
              <a:rPr sz="7500" spc="1335" dirty="0"/>
              <a:t>N</a:t>
            </a:r>
            <a:r>
              <a:rPr sz="7500" spc="1019" dirty="0"/>
              <a:t>A</a:t>
            </a:r>
            <a:r>
              <a:rPr sz="7500" spc="215" dirty="0"/>
              <a:t>L</a:t>
            </a:r>
            <a:r>
              <a:rPr sz="7500" spc="1075" dirty="0"/>
              <a:t>Y</a:t>
            </a:r>
            <a:r>
              <a:rPr sz="7500" spc="595" dirty="0"/>
              <a:t>S</a:t>
            </a:r>
            <a:r>
              <a:rPr sz="7500" spc="-655" dirty="0"/>
              <a:t>E</a:t>
            </a:r>
            <a:r>
              <a:rPr sz="7500" dirty="0"/>
              <a:t>	</a:t>
            </a:r>
            <a:r>
              <a:rPr sz="7500" spc="675" dirty="0"/>
              <a:t>D</a:t>
            </a:r>
            <a:r>
              <a:rPr sz="7500" spc="160" dirty="0"/>
              <a:t>U</a:t>
            </a:r>
            <a:r>
              <a:rPr sz="7500" dirty="0"/>
              <a:t>	</a:t>
            </a:r>
            <a:r>
              <a:rPr sz="7500" spc="1405" dirty="0"/>
              <a:t>M</a:t>
            </a:r>
            <a:r>
              <a:rPr sz="7500" spc="1019" dirty="0"/>
              <a:t>A</a:t>
            </a:r>
            <a:r>
              <a:rPr sz="7500" spc="509" dirty="0"/>
              <a:t>R</a:t>
            </a:r>
            <a:r>
              <a:rPr sz="7500" spc="790" dirty="0"/>
              <a:t>C</a:t>
            </a:r>
            <a:r>
              <a:rPr sz="7500" spc="855" dirty="0"/>
              <a:t>H</a:t>
            </a:r>
            <a:r>
              <a:rPr sz="7500" spc="-655" dirty="0"/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EF8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4641" y="2550140"/>
            <a:ext cx="1938159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600" dirty="0">
                <a:solidFill>
                  <a:srgbClr val="EF862E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EF862E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EF862E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EF862E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EF862E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9910" y="3753017"/>
            <a:ext cx="5375275" cy="5033010"/>
            <a:chOff x="6779910" y="3753017"/>
            <a:chExt cx="5375275" cy="5033010"/>
          </a:xfrm>
        </p:grpSpPr>
        <p:sp>
          <p:nvSpPr>
            <p:cNvPr id="12" name="object 12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030791" y="81387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86620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30791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072010" y="2648572"/>
            <a:ext cx="3375660" cy="18808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835441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835441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245" dirty="0">
                <a:latin typeface="Arial"/>
                <a:cs typeface="Arial"/>
              </a:rPr>
              <a:t>Coûts </a:t>
            </a:r>
            <a:r>
              <a:rPr sz="3400" spc="-200" dirty="0">
                <a:latin typeface="Arial"/>
                <a:cs typeface="Arial"/>
              </a:rPr>
              <a:t>fixes </a:t>
            </a:r>
            <a:r>
              <a:rPr sz="3400" spc="-270" dirty="0">
                <a:latin typeface="Arial"/>
                <a:cs typeface="Arial"/>
              </a:rPr>
              <a:t>bas  </a:t>
            </a:r>
            <a:r>
              <a:rPr sz="3400" spc="-395" dirty="0">
                <a:latin typeface="Arial"/>
                <a:cs typeface="Arial"/>
              </a:rPr>
              <a:t>Taux </a:t>
            </a:r>
            <a:r>
              <a:rPr sz="3400" spc="-204" dirty="0">
                <a:latin typeface="Arial"/>
                <a:cs typeface="Arial"/>
              </a:rPr>
              <a:t>de</a:t>
            </a:r>
            <a:r>
              <a:rPr sz="3400" spc="-385" dirty="0">
                <a:latin typeface="Arial"/>
                <a:cs typeface="Arial"/>
              </a:rPr>
              <a:t> </a:t>
            </a:r>
            <a:r>
              <a:rPr sz="3400" spc="-145" dirty="0">
                <a:latin typeface="Arial"/>
                <a:cs typeface="Arial"/>
              </a:rPr>
              <a:t>satisfaction</a:t>
            </a:r>
            <a:endParaRPr sz="3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322891" y="6539033"/>
            <a:ext cx="3168650" cy="18808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5"/>
              </a:spcBef>
            </a:pPr>
            <a:r>
              <a:rPr sz="3650" spc="-540" dirty="0">
                <a:solidFill>
                  <a:srgbClr val="835441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835441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835441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00" spc="-330" dirty="0">
                <a:latin typeface="Arial"/>
                <a:cs typeface="Arial"/>
              </a:rPr>
              <a:t>Nouveaux </a:t>
            </a:r>
            <a:r>
              <a:rPr sz="3400" spc="-200" dirty="0">
                <a:latin typeface="Arial"/>
                <a:cs typeface="Arial"/>
              </a:rPr>
              <a:t>entrants  </a:t>
            </a:r>
            <a:r>
              <a:rPr sz="3400" spc="-235" dirty="0">
                <a:latin typeface="Arial"/>
                <a:cs typeface="Arial"/>
              </a:rPr>
              <a:t>Concurrents</a:t>
            </a:r>
            <a:endParaRPr sz="3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284507" y="6711443"/>
            <a:ext cx="3392804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-315" dirty="0">
                <a:solidFill>
                  <a:srgbClr val="835441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835441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835441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835441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835441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835441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835441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835441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72010" y="7404227"/>
            <a:ext cx="3829050" cy="20339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09"/>
              </a:spcBef>
            </a:pPr>
            <a:r>
              <a:rPr sz="3400" spc="-220" dirty="0">
                <a:latin typeface="Arial"/>
                <a:cs typeface="Arial"/>
              </a:rPr>
              <a:t>Secteur </a:t>
            </a:r>
            <a:r>
              <a:rPr sz="3400" spc="-295" dirty="0">
                <a:latin typeface="Arial"/>
                <a:cs typeface="Arial"/>
              </a:rPr>
              <a:t>en </a:t>
            </a:r>
            <a:r>
              <a:rPr sz="3400" spc="-235" dirty="0">
                <a:latin typeface="Arial"/>
                <a:cs typeface="Arial"/>
              </a:rPr>
              <a:t>croissance  </a:t>
            </a:r>
            <a:r>
              <a:rPr sz="3400" spc="-295" dirty="0">
                <a:latin typeface="Arial"/>
                <a:cs typeface="Arial"/>
              </a:rPr>
              <a:t>Nouvelles </a:t>
            </a:r>
            <a:r>
              <a:rPr sz="3400" spc="-195" dirty="0">
                <a:latin typeface="Arial"/>
                <a:cs typeface="Arial"/>
              </a:rPr>
              <a:t>technologies  </a:t>
            </a:r>
            <a:r>
              <a:rPr sz="3400" spc="-245" dirty="0">
                <a:latin typeface="Arial"/>
                <a:cs typeface="Arial"/>
              </a:rPr>
              <a:t>Changement </a:t>
            </a:r>
            <a:r>
              <a:rPr sz="3400" spc="-204" dirty="0">
                <a:latin typeface="Arial"/>
                <a:cs typeface="Arial"/>
              </a:rPr>
              <a:t>de  </a:t>
            </a:r>
            <a:r>
              <a:rPr sz="3400" spc="-254" dirty="0">
                <a:latin typeface="Arial"/>
                <a:cs typeface="Arial"/>
              </a:rPr>
              <a:t>consommation</a:t>
            </a:r>
            <a:endParaRPr sz="3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322891" y="2648572"/>
            <a:ext cx="5064125" cy="287147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5"/>
              </a:spcBef>
            </a:pPr>
            <a:r>
              <a:rPr sz="3650" spc="-635" dirty="0">
                <a:solidFill>
                  <a:srgbClr val="835441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835441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835441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835441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835441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00" spc="-265" dirty="0">
                <a:latin typeface="Arial"/>
                <a:cs typeface="Arial"/>
              </a:rPr>
              <a:t>Dépendances </a:t>
            </a:r>
            <a:r>
              <a:rPr sz="3400" spc="-185" dirty="0">
                <a:latin typeface="Arial"/>
                <a:cs typeface="Arial"/>
              </a:rPr>
              <a:t>à </a:t>
            </a:r>
            <a:r>
              <a:rPr sz="3400" spc="-350" dirty="0">
                <a:latin typeface="Arial"/>
                <a:cs typeface="Arial"/>
              </a:rPr>
              <a:t>un </a:t>
            </a:r>
            <a:r>
              <a:rPr sz="3400" spc="-245" dirty="0">
                <a:latin typeface="Arial"/>
                <a:cs typeface="Arial"/>
              </a:rPr>
              <a:t>fournisseur  </a:t>
            </a:r>
            <a:r>
              <a:rPr sz="3400" spc="-204" dirty="0">
                <a:latin typeface="Arial"/>
                <a:cs typeface="Arial"/>
              </a:rPr>
              <a:t>Faible</a:t>
            </a:r>
            <a:r>
              <a:rPr sz="3400" spc="-80" dirty="0">
                <a:latin typeface="Arial"/>
                <a:cs typeface="Arial"/>
              </a:rPr>
              <a:t> </a:t>
            </a:r>
            <a:r>
              <a:rPr sz="3400" spc="-140" dirty="0">
                <a:latin typeface="Arial"/>
                <a:cs typeface="Arial"/>
              </a:rPr>
              <a:t>visibilité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710"/>
              </a:lnSpc>
            </a:pPr>
            <a:r>
              <a:rPr sz="3400" spc="-175" dirty="0">
                <a:latin typeface="Arial"/>
                <a:cs typeface="Arial"/>
              </a:rPr>
              <a:t>Notoriété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990"/>
              </a:lnSpc>
            </a:pPr>
            <a:r>
              <a:rPr sz="3400" spc="-130" dirty="0">
                <a:latin typeface="Arial"/>
                <a:cs typeface="Arial"/>
              </a:rPr>
              <a:t>Capacité</a:t>
            </a:r>
            <a:r>
              <a:rPr sz="3400" spc="-80" dirty="0">
                <a:latin typeface="Arial"/>
                <a:cs typeface="Arial"/>
              </a:rPr>
              <a:t> </a:t>
            </a:r>
            <a:r>
              <a:rPr sz="3400" spc="-155" dirty="0">
                <a:latin typeface="Arial"/>
                <a:cs typeface="Arial"/>
              </a:rPr>
              <a:t>financière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EF8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EF862E"/>
                </a:solidFill>
              </a:rPr>
              <a:t>STRATEGIE	</a:t>
            </a:r>
            <a:r>
              <a:rPr sz="6400" spc="645" dirty="0">
                <a:solidFill>
                  <a:srgbClr val="EF862E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4" y="2163975"/>
            <a:ext cx="167929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835441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835441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835441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835441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835441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835441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835441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835441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835441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835441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835441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835441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835441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835441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835441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835441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835441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835441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835441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835441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835441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835441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EF862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EF8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8354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EF862E"/>
                </a:solidFill>
              </a:rPr>
              <a:t>STRATEGIE	</a:t>
            </a:r>
            <a:r>
              <a:rPr sz="6400" spc="645" dirty="0">
                <a:solidFill>
                  <a:srgbClr val="EF862E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835441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835441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835441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835441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835441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4" y="2163975"/>
            <a:ext cx="169453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835441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835441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835441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835441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835441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835441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835441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835441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835441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835441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835441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835441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835441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835441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835441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835441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835441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835441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835441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835441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835441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835441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835441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835441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835441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835441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835441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835441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EF862E"/>
                </a:solidFill>
              </a:rPr>
              <a:t>P</a:t>
            </a:r>
            <a:r>
              <a:rPr sz="6400" spc="180" dirty="0">
                <a:solidFill>
                  <a:srgbClr val="EF862E"/>
                </a:solidFill>
              </a:rPr>
              <a:t>L</a:t>
            </a:r>
            <a:r>
              <a:rPr sz="6400" spc="869" dirty="0">
                <a:solidFill>
                  <a:srgbClr val="EF862E"/>
                </a:solidFill>
              </a:rPr>
              <a:t>A</a:t>
            </a:r>
            <a:r>
              <a:rPr sz="6400" spc="660" dirty="0">
                <a:solidFill>
                  <a:srgbClr val="EF862E"/>
                </a:solidFill>
              </a:rPr>
              <a:t>N</a:t>
            </a:r>
            <a:r>
              <a:rPr sz="6400" dirty="0">
                <a:solidFill>
                  <a:srgbClr val="EF862E"/>
                </a:solidFill>
              </a:rPr>
              <a:t>	</a:t>
            </a:r>
            <a:r>
              <a:rPr sz="6400" spc="575" dirty="0">
                <a:solidFill>
                  <a:srgbClr val="EF862E"/>
                </a:solidFill>
              </a:rPr>
              <a:t>D</a:t>
            </a:r>
            <a:r>
              <a:rPr sz="6400" spc="819" dirty="0">
                <a:solidFill>
                  <a:srgbClr val="EF862E"/>
                </a:solidFill>
              </a:rPr>
              <a:t>'</a:t>
            </a:r>
            <a:r>
              <a:rPr sz="6400" spc="869" dirty="0">
                <a:solidFill>
                  <a:srgbClr val="EF862E"/>
                </a:solidFill>
              </a:rPr>
              <a:t>A</a:t>
            </a:r>
            <a:r>
              <a:rPr sz="6400" spc="670" dirty="0">
                <a:solidFill>
                  <a:srgbClr val="EF862E"/>
                </a:solidFill>
              </a:rPr>
              <a:t>C</a:t>
            </a:r>
            <a:r>
              <a:rPr sz="6400" spc="380" dirty="0">
                <a:solidFill>
                  <a:srgbClr val="EF862E"/>
                </a:solidFill>
              </a:rPr>
              <a:t>T</a:t>
            </a:r>
            <a:r>
              <a:rPr sz="6400" spc="670" dirty="0">
                <a:solidFill>
                  <a:srgbClr val="EF862E"/>
                </a:solidFill>
              </a:rPr>
              <a:t>I</a:t>
            </a:r>
            <a:r>
              <a:rPr sz="6400" spc="1105" dirty="0">
                <a:solidFill>
                  <a:srgbClr val="EF862E"/>
                </a:solidFill>
              </a:rPr>
              <a:t>O</a:t>
            </a:r>
            <a:r>
              <a:rPr sz="6400" spc="660" dirty="0">
                <a:solidFill>
                  <a:srgbClr val="EF862E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F5AB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EF8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835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8480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766675" y="3608887"/>
            <a:ext cx="2409825" cy="23964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25" dirty="0">
                <a:latin typeface="Arial"/>
                <a:cs typeface="Arial"/>
              </a:rPr>
              <a:t>du  </a:t>
            </a:r>
            <a:r>
              <a:rPr sz="2750" spc="-135" dirty="0">
                <a:latin typeface="Arial"/>
                <a:cs typeface="Arial"/>
              </a:rPr>
              <a:t>Click&amp;Collect</a:t>
            </a:r>
            <a:endParaRPr sz="27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401175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649370" y="2749778"/>
            <a:ext cx="3022600" cy="23964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220979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50" dirty="0">
                <a:latin typeface="Arial"/>
                <a:cs typeface="Arial"/>
              </a:rPr>
              <a:t>Recherche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20" dirty="0">
                <a:latin typeface="Arial"/>
                <a:cs typeface="Arial"/>
              </a:rPr>
              <a:t>local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5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0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3683673" y="3608887"/>
            <a:ext cx="3170555" cy="27870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180" dirty="0">
                <a:latin typeface="Arial"/>
                <a:cs typeface="Arial"/>
              </a:rPr>
              <a:t>Inauguration </a:t>
            </a:r>
            <a:r>
              <a:rPr sz="2750" spc="-225" dirty="0">
                <a:latin typeface="Arial"/>
                <a:cs typeface="Arial"/>
              </a:rPr>
              <a:t>du second  </a:t>
            </a:r>
            <a:r>
              <a:rPr sz="2750" spc="-120" dirty="0">
                <a:latin typeface="Arial"/>
                <a:cs typeface="Arial"/>
              </a:rPr>
              <a:t>local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80"/>
              </a:lnSpc>
            </a:pPr>
            <a:r>
              <a:rPr sz="2750" spc="-265" dirty="0">
                <a:latin typeface="Arial"/>
                <a:cs typeface="Arial"/>
              </a:rPr>
              <a:t>Embauche</a:t>
            </a:r>
            <a:endParaRPr sz="2750">
              <a:latin typeface="Arial"/>
              <a:cs typeface="Arial"/>
            </a:endParaRPr>
          </a:p>
          <a:p>
            <a:pPr marL="12700" marR="986790">
              <a:lnSpc>
                <a:spcPts val="3080"/>
              </a:lnSpc>
              <a:spcBef>
                <a:spcPts val="17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114" dirty="0">
                <a:latin typeface="Arial"/>
                <a:cs typeface="Arial"/>
              </a:rPr>
              <a:t> </a:t>
            </a:r>
            <a:r>
              <a:rPr sz="2750" spc="-135" dirty="0">
                <a:latin typeface="Arial"/>
                <a:cs typeface="Arial"/>
              </a:rPr>
              <a:t>produit</a:t>
            </a:r>
            <a:endParaRPr sz="275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3435477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435477" y="577972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EF862E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EF862E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EF862E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EF862E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EF862E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EF862E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EF862E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EF862E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EF862E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EF862E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EF862E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EF862E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EF862E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EF862E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EF862E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835441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835441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EF862E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835441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835441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EF862E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835441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835441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EF862E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835441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835441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835441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EF862E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835441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835441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835441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EF862E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835441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835441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EF862E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835441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835441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835441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EF862E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835441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835441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EF862E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835441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835441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835441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z="3600" spc="730" dirty="0"/>
              <a:t>N</a:t>
            </a:r>
            <a:r>
              <a:rPr sz="3600" spc="715" dirty="0"/>
              <a:t>O</a:t>
            </a:r>
            <a:r>
              <a:rPr sz="3600" spc="405" dirty="0"/>
              <a:t>M</a:t>
            </a:r>
            <a:r>
              <a:rPr sz="3600" dirty="0"/>
              <a:t>	</a:t>
            </a:r>
            <a:r>
              <a:rPr sz="3600" spc="415" dirty="0"/>
              <a:t>D</a:t>
            </a:r>
            <a:r>
              <a:rPr sz="3600" spc="-315" dirty="0"/>
              <a:t>E</a:t>
            </a:r>
            <a:r>
              <a:rPr sz="3600" dirty="0"/>
              <a:t>	</a:t>
            </a:r>
            <a:r>
              <a:rPr sz="3600" spc="195" dirty="0"/>
              <a:t>L</a:t>
            </a:r>
            <a:r>
              <a:rPr sz="3600" spc="550" dirty="0"/>
              <a:t>'</a:t>
            </a:r>
            <a:r>
              <a:rPr sz="3600" spc="45" dirty="0"/>
              <a:t>E</a:t>
            </a:r>
            <a:r>
              <a:rPr sz="3600" spc="730" dirty="0"/>
              <a:t>N</a:t>
            </a:r>
            <a:r>
              <a:rPr sz="3600" spc="305" dirty="0"/>
              <a:t>T</a:t>
            </a:r>
            <a:r>
              <a:rPr sz="3600" spc="335" dirty="0"/>
              <a:t>R</a:t>
            </a:r>
            <a:r>
              <a:rPr sz="3600" spc="45" dirty="0"/>
              <a:t>E</a:t>
            </a:r>
            <a:r>
              <a:rPr sz="3600" spc="355" dirty="0"/>
              <a:t>P</a:t>
            </a:r>
            <a:r>
              <a:rPr sz="3600" spc="335" dirty="0"/>
              <a:t>R</a:t>
            </a:r>
            <a:r>
              <a:rPr sz="3600" spc="465" dirty="0"/>
              <a:t>I</a:t>
            </a:r>
            <a:r>
              <a:rPr sz="3600" spc="375" dirty="0"/>
              <a:t>S</a:t>
            </a:r>
            <a:r>
              <a:rPr sz="3600" spc="-315" dirty="0"/>
              <a:t>E</a:t>
            </a:r>
            <a:endParaRPr sz="3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3555" cy="10287000"/>
            <a:chOff x="0" y="0"/>
            <a:chExt cx="18283555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8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020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15515" y="5143499"/>
              <a:ext cx="886778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227329" y="1857610"/>
            <a:ext cx="4978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96770" algn="l"/>
              </a:tabLst>
            </a:pPr>
            <a:r>
              <a:rPr sz="3600" spc="200" dirty="0">
                <a:solidFill>
                  <a:srgbClr val="835441"/>
                </a:solidFill>
              </a:rPr>
              <a:t>F</a:t>
            </a:r>
            <a:r>
              <a:rPr sz="3600" spc="715" dirty="0">
                <a:solidFill>
                  <a:srgbClr val="835441"/>
                </a:solidFill>
              </a:rPr>
              <a:t>O</a:t>
            </a:r>
            <a:r>
              <a:rPr sz="3600" spc="335" dirty="0">
                <a:solidFill>
                  <a:srgbClr val="835441"/>
                </a:solidFill>
              </a:rPr>
              <a:t>R</a:t>
            </a:r>
            <a:r>
              <a:rPr sz="3600" spc="765" dirty="0">
                <a:solidFill>
                  <a:srgbClr val="835441"/>
                </a:solidFill>
              </a:rPr>
              <a:t>M</a:t>
            </a:r>
            <a:r>
              <a:rPr sz="3600" spc="-315" dirty="0">
                <a:solidFill>
                  <a:srgbClr val="835441"/>
                </a:solidFill>
              </a:rPr>
              <a:t>E</a:t>
            </a:r>
            <a:r>
              <a:rPr sz="3600" dirty="0">
                <a:solidFill>
                  <a:srgbClr val="835441"/>
                </a:solidFill>
              </a:rPr>
              <a:t>	</a:t>
            </a:r>
            <a:r>
              <a:rPr sz="3600" spc="45" dirty="0">
                <a:solidFill>
                  <a:srgbClr val="835441"/>
                </a:solidFill>
              </a:rPr>
              <a:t>J</a:t>
            </a:r>
            <a:r>
              <a:rPr sz="3600" spc="434" dirty="0">
                <a:solidFill>
                  <a:srgbClr val="835441"/>
                </a:solidFill>
              </a:rPr>
              <a:t>U</a:t>
            </a:r>
            <a:r>
              <a:rPr sz="3600" spc="335" dirty="0">
                <a:solidFill>
                  <a:srgbClr val="835441"/>
                </a:solidFill>
              </a:rPr>
              <a:t>R</a:t>
            </a:r>
            <a:r>
              <a:rPr sz="3600" spc="465" dirty="0">
                <a:solidFill>
                  <a:srgbClr val="835441"/>
                </a:solidFill>
              </a:rPr>
              <a:t>I</a:t>
            </a:r>
            <a:r>
              <a:rPr sz="3600" spc="415" dirty="0">
                <a:solidFill>
                  <a:srgbClr val="835441"/>
                </a:solidFill>
              </a:rPr>
              <a:t>D</a:t>
            </a:r>
            <a:r>
              <a:rPr sz="3600" spc="465" dirty="0">
                <a:solidFill>
                  <a:srgbClr val="835441"/>
                </a:solidFill>
              </a:rPr>
              <a:t>I</a:t>
            </a:r>
            <a:r>
              <a:rPr sz="3600" spc="680" dirty="0">
                <a:solidFill>
                  <a:srgbClr val="835441"/>
                </a:solidFill>
              </a:rPr>
              <a:t>Q</a:t>
            </a:r>
            <a:r>
              <a:rPr sz="3600" spc="434" dirty="0">
                <a:solidFill>
                  <a:srgbClr val="835441"/>
                </a:solidFill>
              </a:rPr>
              <a:t>U</a:t>
            </a:r>
            <a:r>
              <a:rPr sz="3600" spc="-315" dirty="0">
                <a:solidFill>
                  <a:srgbClr val="835441"/>
                </a:solidFill>
              </a:rPr>
              <a:t>E</a:t>
            </a:r>
            <a:endParaRPr sz="3600"/>
          </a:p>
        </p:txBody>
      </p:sp>
      <p:sp>
        <p:nvSpPr>
          <p:cNvPr id="7" name="object 7"/>
          <p:cNvSpPr txBox="1"/>
          <p:nvPr/>
        </p:nvSpPr>
        <p:spPr>
          <a:xfrm>
            <a:off x="12115800" y="8763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835441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835441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835441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835441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15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150" dirty="0">
                <a:solidFill>
                  <a:srgbClr val="FFFFFF"/>
                </a:solidFill>
                <a:latin typeface="Courier New"/>
                <a:cs typeface="Courier New"/>
              </a:rPr>
              <a:t>€</a:t>
            </a:r>
            <a:r>
              <a:rPr sz="3400" spc="-15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/>
              <a:t>DOSSIER	</a:t>
            </a:r>
            <a:r>
              <a:rPr sz="6400" spc="580" dirty="0"/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EF862E"/>
                </a:solidFill>
              </a:rPr>
              <a:t>COMPTE	</a:t>
            </a:r>
            <a:r>
              <a:rPr sz="6400" spc="5" dirty="0">
                <a:solidFill>
                  <a:srgbClr val="EF862E"/>
                </a:solidFill>
              </a:rPr>
              <a:t>DE	</a:t>
            </a:r>
            <a:r>
              <a:rPr sz="6400" spc="350" dirty="0">
                <a:solidFill>
                  <a:srgbClr val="EF862E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EF862E"/>
                </a:solidFill>
              </a:rPr>
              <a:t>BILAN	</a:t>
            </a:r>
            <a:r>
              <a:rPr sz="6400" spc="575" dirty="0">
                <a:solidFill>
                  <a:srgbClr val="EF862E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EF862E"/>
                </a:solidFill>
              </a:rPr>
              <a:t>BUDGET	</a:t>
            </a:r>
            <a:r>
              <a:rPr sz="6400" spc="5" dirty="0">
                <a:solidFill>
                  <a:srgbClr val="EF862E"/>
                </a:solidFill>
              </a:rPr>
              <a:t>DE	</a:t>
            </a:r>
            <a:r>
              <a:rPr sz="6400" spc="325" dirty="0">
                <a:solidFill>
                  <a:srgbClr val="EF862E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EF862E"/>
                </a:solidFill>
              </a:rPr>
              <a:t>BESOIN	</a:t>
            </a:r>
            <a:r>
              <a:rPr sz="6400" spc="290" dirty="0">
                <a:solidFill>
                  <a:srgbClr val="EF862E"/>
                </a:solidFill>
              </a:rPr>
              <a:t>EN	</a:t>
            </a:r>
            <a:r>
              <a:rPr sz="6400" spc="635" dirty="0">
                <a:solidFill>
                  <a:srgbClr val="EF862E"/>
                </a:solidFill>
              </a:rPr>
              <a:t>FOND	</a:t>
            </a:r>
            <a:r>
              <a:rPr sz="6400" spc="5" dirty="0">
                <a:solidFill>
                  <a:srgbClr val="EF862E"/>
                </a:solidFill>
              </a:rPr>
              <a:t>DE	</a:t>
            </a:r>
            <a:r>
              <a:rPr sz="6400" spc="490" dirty="0">
                <a:solidFill>
                  <a:srgbClr val="EF862E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EF862E"/>
                </a:solidFill>
              </a:rPr>
              <a:t>SEUIL	</a:t>
            </a:r>
            <a:r>
              <a:rPr sz="6400" spc="5" dirty="0">
                <a:solidFill>
                  <a:srgbClr val="EF862E"/>
                </a:solidFill>
              </a:rPr>
              <a:t>DE	</a:t>
            </a:r>
            <a:r>
              <a:rPr sz="6400" spc="380" dirty="0">
                <a:solidFill>
                  <a:srgbClr val="EF862E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EF862E"/>
                </a:solidFill>
              </a:rPr>
              <a:t>PLAN	</a:t>
            </a:r>
            <a:r>
              <a:rPr sz="6400" spc="5" dirty="0">
                <a:solidFill>
                  <a:srgbClr val="EF862E"/>
                </a:solidFill>
              </a:rPr>
              <a:t>DE	</a:t>
            </a:r>
            <a:r>
              <a:rPr sz="6400" spc="615" dirty="0">
                <a:solidFill>
                  <a:srgbClr val="EF862E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32087"/>
            <a:ext cx="17254855" cy="10255250"/>
            <a:chOff x="1028700" y="32087"/>
            <a:chExt cx="17254855" cy="10255250"/>
          </a:xfrm>
        </p:grpSpPr>
        <p:sp>
          <p:nvSpPr>
            <p:cNvPr id="3" name="object 3"/>
            <p:cNvSpPr/>
            <p:nvPr/>
          </p:nvSpPr>
          <p:spPr>
            <a:xfrm>
              <a:off x="10596816" y="32087"/>
              <a:ext cx="7686690" cy="102549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EF8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/>
              <a:t>C</a:t>
            </a:r>
            <a:r>
              <a:rPr sz="7500" spc="1300" dirty="0"/>
              <a:t>O</a:t>
            </a:r>
            <a:r>
              <a:rPr sz="7500" spc="1335" dirty="0"/>
              <a:t>N</a:t>
            </a:r>
            <a:r>
              <a:rPr sz="7500" spc="445" dirty="0"/>
              <a:t>T</a:t>
            </a:r>
            <a:r>
              <a:rPr sz="7500" spc="1019" dirty="0"/>
              <a:t>A</a:t>
            </a:r>
            <a:r>
              <a:rPr sz="7500" spc="790" dirty="0"/>
              <a:t>C</a:t>
            </a:r>
            <a:r>
              <a:rPr sz="7500" spc="-114" dirty="0"/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1115</Words>
  <Application>Microsoft Macintosh PowerPoint</Application>
  <PresentationFormat>Personnalisé</PresentationFormat>
  <Paragraphs>176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À l’heure où les tendances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1</cp:revision>
  <dcterms:created xsi:type="dcterms:W3CDTF">2021-02-12T07:59:03Z</dcterms:created>
  <dcterms:modified xsi:type="dcterms:W3CDTF">2021-02-12T08:18:30Z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2021-02-12T00:00:00Z</vt:filetime>
  </property>
</Properties>
</file>