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161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038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161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161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161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620250" cy="6331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038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jp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FF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2579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73"/>
            <a:ext cx="18287999" cy="91725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/>
              <a:t>P</a:t>
            </a:r>
            <a:r>
              <a:rPr sz="3800" spc="745" dirty="0"/>
              <a:t>O</a:t>
            </a:r>
            <a:r>
              <a:rPr sz="3800" spc="484" dirty="0"/>
              <a:t>I</a:t>
            </a:r>
            <a:r>
              <a:rPr sz="3800" spc="760" dirty="0"/>
              <a:t>N</a:t>
            </a:r>
            <a:r>
              <a:rPr sz="3800" spc="310" dirty="0"/>
              <a:t>T</a:t>
            </a:r>
            <a:r>
              <a:rPr sz="3800" spc="10" dirty="0"/>
              <a:t>S</a:t>
            </a:r>
            <a:r>
              <a:rPr sz="3800" dirty="0"/>
              <a:t>	</a:t>
            </a:r>
            <a:r>
              <a:rPr sz="3800" spc="484" dirty="0"/>
              <a:t>C</a:t>
            </a:r>
            <a:r>
              <a:rPr sz="3800" spc="195" dirty="0"/>
              <a:t>L</a:t>
            </a:r>
            <a:r>
              <a:rPr sz="3800" spc="40" dirty="0"/>
              <a:t>É</a:t>
            </a:r>
            <a:r>
              <a:rPr sz="3800" spc="10" dirty="0"/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FF1616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FF1616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FF1616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FF1616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FF1616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FF1616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FF1616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FF1616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FF1616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FF1616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 marL="798830" marR="2965450">
              <a:lnSpc>
                <a:spcPct val="115900"/>
              </a:lnSpc>
              <a:spcBef>
                <a:spcPts val="4190"/>
              </a:spcBef>
              <a:tabLst>
                <a:tab pos="5265420" algn="l"/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038000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038000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038000"/>
                </a:solidFill>
                <a:latin typeface="Arial"/>
                <a:cs typeface="Arial"/>
              </a:rPr>
              <a:t>LA  </a:t>
            </a:r>
            <a:r>
              <a:rPr sz="3600" b="1" spc="330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600" b="1" spc="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600" b="1" spc="37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600" b="1" spc="30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600" b="1" spc="57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600" b="1" spc="430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3600" b="1" spc="330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600" b="1" spc="57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600" b="1" spc="30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600" b="1" spc="459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600" b="1" spc="710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600" b="1" spc="330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600" b="1" spc="57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600" b="1" spc="350" dirty="0">
                <a:solidFill>
                  <a:srgbClr val="038000"/>
                </a:solidFill>
                <a:latin typeface="Arial"/>
                <a:cs typeface="Arial"/>
              </a:rPr>
              <a:t>P</a:t>
            </a:r>
            <a:r>
              <a:rPr sz="3600" b="1" spc="459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600" b="1" spc="409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 marL="793750" marR="79629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5" dirty="0">
                <a:latin typeface="Arial"/>
                <a:cs typeface="Arial"/>
              </a:rPr>
              <a:t>d'un </a:t>
            </a:r>
            <a:r>
              <a:rPr sz="3450" spc="-215" dirty="0">
                <a:latin typeface="Arial"/>
                <a:cs typeface="Arial"/>
              </a:rPr>
              <a:t>restaurant </a:t>
            </a:r>
            <a:r>
              <a:rPr sz="3450" spc="-190" dirty="0">
                <a:latin typeface="Arial"/>
                <a:cs typeface="Arial"/>
              </a:rPr>
              <a:t>français </a:t>
            </a:r>
            <a:r>
              <a:rPr sz="3450" spc="-280" dirty="0">
                <a:latin typeface="Arial"/>
                <a:cs typeface="Arial"/>
              </a:rPr>
              <a:t>basé </a:t>
            </a:r>
            <a:r>
              <a:rPr sz="3450" spc="-210" dirty="0">
                <a:latin typeface="Arial"/>
                <a:cs typeface="Arial"/>
              </a:rPr>
              <a:t>à  </a:t>
            </a:r>
            <a:r>
              <a:rPr sz="3450" spc="-200" dirty="0">
                <a:latin typeface="Arial"/>
                <a:cs typeface="Arial"/>
              </a:rPr>
              <a:t>Montpellier, </a:t>
            </a:r>
            <a:r>
              <a:rPr sz="3450" spc="-375" dirty="0">
                <a:latin typeface="Arial"/>
                <a:cs typeface="Arial"/>
              </a:rPr>
              <a:t>nous </a:t>
            </a:r>
            <a:r>
              <a:rPr sz="3450" spc="-280" dirty="0">
                <a:latin typeface="Arial"/>
                <a:cs typeface="Arial"/>
              </a:rPr>
              <a:t>proposerons </a:t>
            </a:r>
            <a:r>
              <a:rPr sz="3450" spc="-340" dirty="0">
                <a:latin typeface="Arial"/>
                <a:cs typeface="Arial"/>
              </a:rPr>
              <a:t>une </a:t>
            </a:r>
            <a:r>
              <a:rPr sz="3450" spc="-250" dirty="0">
                <a:latin typeface="Arial"/>
                <a:cs typeface="Arial"/>
              </a:rPr>
              <a:t>cuisine </a:t>
            </a:r>
            <a:r>
              <a:rPr sz="3450" spc="-180" dirty="0">
                <a:latin typeface="Arial"/>
                <a:cs typeface="Arial"/>
              </a:rPr>
              <a:t>rapide </a:t>
            </a:r>
            <a:r>
              <a:rPr sz="3450" spc="-114" dirty="0">
                <a:latin typeface="Arial"/>
                <a:cs typeface="Arial"/>
              </a:rPr>
              <a:t>et  </a:t>
            </a:r>
            <a:r>
              <a:rPr sz="3450" spc="-305" dirty="0">
                <a:latin typeface="Arial"/>
                <a:cs typeface="Arial"/>
              </a:rPr>
              <a:t>composé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60" dirty="0">
                <a:latin typeface="Arial"/>
                <a:cs typeface="Arial"/>
              </a:rPr>
              <a:t>sandwich, </a:t>
            </a:r>
            <a:r>
              <a:rPr sz="3450" spc="-229" dirty="0">
                <a:latin typeface="Arial"/>
                <a:cs typeface="Arial"/>
              </a:rPr>
              <a:t>burger, </a:t>
            </a:r>
            <a:r>
              <a:rPr sz="3450" spc="-210" dirty="0">
                <a:latin typeface="Arial"/>
                <a:cs typeface="Arial"/>
              </a:rPr>
              <a:t>tacos,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125" dirty="0">
                <a:latin typeface="Arial"/>
                <a:cs typeface="Arial"/>
              </a:rPr>
              <a:t>etc.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05" cy="10277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106236"/>
            <a:ext cx="8775700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65860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038000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038000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600" b="1" spc="330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600" b="1" spc="57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600" b="1" spc="350" dirty="0">
                <a:solidFill>
                  <a:srgbClr val="038000"/>
                </a:solidFill>
                <a:latin typeface="Arial"/>
                <a:cs typeface="Arial"/>
              </a:rPr>
              <a:t>P</a:t>
            </a:r>
            <a:r>
              <a:rPr sz="3600" b="1" spc="459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600" b="1" spc="409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600" b="1" spc="459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600" b="1" spc="30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600" b="1" spc="-195" dirty="0">
                <a:solidFill>
                  <a:srgbClr val="038000"/>
                </a:solidFill>
                <a:latin typeface="Arial"/>
                <a:cs typeface="Arial"/>
              </a:rPr>
              <a:t>É  </a:t>
            </a:r>
            <a:r>
              <a:rPr sz="3600" b="1" spc="-10" dirty="0">
                <a:solidFill>
                  <a:srgbClr val="038000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038000"/>
                </a:solidFill>
                <a:latin typeface="Arial"/>
                <a:cs typeface="Arial"/>
              </a:rPr>
              <a:t>DE	</a:t>
            </a:r>
            <a:r>
              <a:rPr sz="3600" b="1" spc="330" dirty="0">
                <a:solidFill>
                  <a:srgbClr val="038000"/>
                </a:solidFill>
                <a:latin typeface="Arial"/>
                <a:cs typeface="Arial"/>
              </a:rPr>
              <a:t>QUALITÉ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75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3450" spc="-1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65" dirty="0">
                <a:solidFill>
                  <a:srgbClr val="231F20"/>
                </a:solidFill>
                <a:latin typeface="Arial"/>
                <a:cs typeface="Arial"/>
              </a:rPr>
              <a:t>Chefs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5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106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3450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310" dirty="0">
                <a:solidFill>
                  <a:srgbClr val="231F20"/>
                </a:solidFill>
                <a:latin typeface="Arial"/>
                <a:cs typeface="Arial"/>
              </a:rPr>
              <a:t>Manageuse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3330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/>
              <a:t>L</a:t>
            </a:r>
            <a:r>
              <a:rPr sz="6400" spc="819" dirty="0"/>
              <a:t>'</a:t>
            </a:r>
            <a:r>
              <a:rPr sz="6400" spc="-85" dirty="0"/>
              <a:t>É</a:t>
            </a:r>
            <a:r>
              <a:rPr sz="6400" spc="1045" dirty="0"/>
              <a:t>Q</a:t>
            </a:r>
            <a:r>
              <a:rPr sz="6400" spc="610" dirty="0"/>
              <a:t>U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-560" dirty="0"/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330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/>
              <a:t>D</a:t>
            </a:r>
            <a:r>
              <a:rPr sz="6400" spc="-85" dirty="0"/>
              <a:t>E</a:t>
            </a:r>
            <a:r>
              <a:rPr sz="6400" spc="505" dirty="0"/>
              <a:t>S</a:t>
            </a:r>
            <a:r>
              <a:rPr sz="6400" spc="670" dirty="0"/>
              <a:t>C</a:t>
            </a:r>
            <a:r>
              <a:rPr sz="6400" spc="434" dirty="0"/>
              <a:t>R</a:t>
            </a:r>
            <a:r>
              <a:rPr sz="6400" spc="670" dirty="0"/>
              <a:t>I</a:t>
            </a:r>
            <a:r>
              <a:rPr sz="6400" spc="465" dirty="0"/>
              <a:t>P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135" dirty="0"/>
              <a:t>U</a:t>
            </a:r>
            <a:r>
              <a:rPr sz="6400" dirty="0"/>
              <a:t>	</a:t>
            </a:r>
            <a:r>
              <a:rPr sz="6400" spc="505" dirty="0"/>
              <a:t>S</a:t>
            </a:r>
            <a:r>
              <a:rPr sz="6400" spc="-85" dirty="0"/>
              <a:t>E</a:t>
            </a:r>
            <a:r>
              <a:rPr sz="6400" spc="434" dirty="0"/>
              <a:t>R</a:t>
            </a:r>
            <a:r>
              <a:rPr sz="6400" spc="1220" dirty="0"/>
              <a:t>V</a:t>
            </a:r>
            <a:r>
              <a:rPr sz="6400" spc="670" dirty="0"/>
              <a:t>IC</a:t>
            </a:r>
            <a:r>
              <a:rPr sz="6400" spc="-560" dirty="0"/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D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0126" y="7447077"/>
              <a:ext cx="1695450" cy="1695450"/>
            </a:xfrm>
            <a:custGeom>
              <a:avLst/>
              <a:gdLst/>
              <a:ahLst/>
              <a:cxnLst/>
              <a:rect l="l" t="t" r="r" b="b"/>
              <a:pathLst>
                <a:path w="1695450" h="1695450">
                  <a:moveTo>
                    <a:pt x="847725" y="1695451"/>
                  </a:moveTo>
                  <a:lnTo>
                    <a:pt x="775015" y="1691901"/>
                  </a:lnTo>
                  <a:lnTo>
                    <a:pt x="704106" y="1682311"/>
                  </a:lnTo>
                  <a:lnTo>
                    <a:pt x="669558" y="1575946"/>
                  </a:lnTo>
                  <a:lnTo>
                    <a:pt x="652368" y="1507980"/>
                  </a:lnTo>
                  <a:lnTo>
                    <a:pt x="647431" y="1449153"/>
                  </a:lnTo>
                  <a:lnTo>
                    <a:pt x="649640" y="1370207"/>
                  </a:lnTo>
                  <a:lnTo>
                    <a:pt x="689346" y="1372330"/>
                  </a:lnTo>
                  <a:lnTo>
                    <a:pt x="792499" y="1362506"/>
                  </a:lnTo>
                  <a:lnTo>
                    <a:pt x="935151" y="1316442"/>
                  </a:lnTo>
                  <a:lnTo>
                    <a:pt x="1093354" y="1209845"/>
                  </a:lnTo>
                  <a:lnTo>
                    <a:pt x="1122612" y="1179522"/>
                  </a:lnTo>
                  <a:lnTo>
                    <a:pt x="1146990" y="1147180"/>
                  </a:lnTo>
                  <a:lnTo>
                    <a:pt x="1167081" y="1112951"/>
                  </a:lnTo>
                  <a:lnTo>
                    <a:pt x="1183477" y="1076968"/>
                  </a:lnTo>
                  <a:lnTo>
                    <a:pt x="1196770" y="1039362"/>
                  </a:lnTo>
                  <a:lnTo>
                    <a:pt x="1207553" y="1000266"/>
                  </a:lnTo>
                  <a:lnTo>
                    <a:pt x="1216418" y="959811"/>
                  </a:lnTo>
                  <a:lnTo>
                    <a:pt x="1252710" y="741786"/>
                  </a:lnTo>
                  <a:lnTo>
                    <a:pt x="1262509" y="695954"/>
                  </a:lnTo>
                  <a:lnTo>
                    <a:pt x="1274536" y="649689"/>
                  </a:lnTo>
                  <a:lnTo>
                    <a:pt x="1289385" y="603121"/>
                  </a:lnTo>
                  <a:lnTo>
                    <a:pt x="1307648" y="556384"/>
                  </a:lnTo>
                  <a:lnTo>
                    <a:pt x="1329917" y="509609"/>
                  </a:lnTo>
                  <a:lnTo>
                    <a:pt x="1356784" y="462928"/>
                  </a:lnTo>
                  <a:lnTo>
                    <a:pt x="1333018" y="451124"/>
                  </a:lnTo>
                  <a:lnTo>
                    <a:pt x="1270464" y="429957"/>
                  </a:lnTo>
                  <a:lnTo>
                    <a:pt x="1232709" y="420990"/>
                  </a:lnTo>
                  <a:lnTo>
                    <a:pt x="1191325" y="413363"/>
                  </a:lnTo>
                  <a:lnTo>
                    <a:pt x="1146828" y="407272"/>
                  </a:lnTo>
                  <a:lnTo>
                    <a:pt x="1099737" y="402916"/>
                  </a:lnTo>
                  <a:lnTo>
                    <a:pt x="1050566" y="400490"/>
                  </a:lnTo>
                  <a:lnTo>
                    <a:pt x="999835" y="400192"/>
                  </a:lnTo>
                  <a:lnTo>
                    <a:pt x="948059" y="402220"/>
                  </a:lnTo>
                  <a:lnTo>
                    <a:pt x="895755" y="406769"/>
                  </a:lnTo>
                  <a:lnTo>
                    <a:pt x="843440" y="414037"/>
                  </a:lnTo>
                  <a:lnTo>
                    <a:pt x="791632" y="424220"/>
                  </a:lnTo>
                  <a:lnTo>
                    <a:pt x="740847" y="437517"/>
                  </a:lnTo>
                  <a:lnTo>
                    <a:pt x="691602" y="454124"/>
                  </a:lnTo>
                  <a:lnTo>
                    <a:pt x="644414" y="474238"/>
                  </a:lnTo>
                  <a:lnTo>
                    <a:pt x="599800" y="498056"/>
                  </a:lnTo>
                  <a:lnTo>
                    <a:pt x="558277" y="525774"/>
                  </a:lnTo>
                  <a:lnTo>
                    <a:pt x="520362" y="557591"/>
                  </a:lnTo>
                  <a:lnTo>
                    <a:pt x="327782" y="749489"/>
                  </a:lnTo>
                  <a:lnTo>
                    <a:pt x="257673" y="886888"/>
                  </a:lnTo>
                  <a:lnTo>
                    <a:pt x="304708" y="1035877"/>
                  </a:lnTo>
                  <a:lnTo>
                    <a:pt x="463564" y="1262545"/>
                  </a:lnTo>
                  <a:lnTo>
                    <a:pt x="471719" y="1223814"/>
                  </a:lnTo>
                  <a:lnTo>
                    <a:pt x="495636" y="1128649"/>
                  </a:lnTo>
                  <a:lnTo>
                    <a:pt x="534495" y="1008595"/>
                  </a:lnTo>
                  <a:lnTo>
                    <a:pt x="587473" y="895198"/>
                  </a:lnTo>
                  <a:lnTo>
                    <a:pt x="679008" y="749563"/>
                  </a:lnTo>
                  <a:lnTo>
                    <a:pt x="756542" y="668979"/>
                  </a:lnTo>
                  <a:lnTo>
                    <a:pt x="862395" y="624608"/>
                  </a:lnTo>
                  <a:lnTo>
                    <a:pt x="1038887" y="587615"/>
                  </a:lnTo>
                  <a:lnTo>
                    <a:pt x="995079" y="611743"/>
                  </a:lnTo>
                  <a:lnTo>
                    <a:pt x="891083" y="682198"/>
                  </a:lnTo>
                  <a:lnTo>
                    <a:pt x="768039" y="796086"/>
                  </a:lnTo>
                  <a:lnTo>
                    <a:pt x="667089" y="950512"/>
                  </a:lnTo>
                  <a:lnTo>
                    <a:pt x="648396" y="996517"/>
                  </a:lnTo>
                  <a:lnTo>
                    <a:pt x="631938" y="1044018"/>
                  </a:lnTo>
                  <a:lnTo>
                    <a:pt x="617656" y="1092805"/>
                  </a:lnTo>
                  <a:lnTo>
                    <a:pt x="605491" y="1142668"/>
                  </a:lnTo>
                  <a:lnTo>
                    <a:pt x="595384" y="1193397"/>
                  </a:lnTo>
                  <a:lnTo>
                    <a:pt x="587275" y="1244783"/>
                  </a:lnTo>
                  <a:lnTo>
                    <a:pt x="581107" y="1296613"/>
                  </a:lnTo>
                  <a:lnTo>
                    <a:pt x="576818" y="1348680"/>
                  </a:lnTo>
                  <a:lnTo>
                    <a:pt x="574351" y="1400772"/>
                  </a:lnTo>
                  <a:lnTo>
                    <a:pt x="573645" y="1452680"/>
                  </a:lnTo>
                  <a:lnTo>
                    <a:pt x="574643" y="1504193"/>
                  </a:lnTo>
                  <a:lnTo>
                    <a:pt x="577284" y="1555102"/>
                  </a:lnTo>
                  <a:lnTo>
                    <a:pt x="581510" y="1605196"/>
                  </a:lnTo>
                  <a:lnTo>
                    <a:pt x="587261" y="1654265"/>
                  </a:lnTo>
                  <a:lnTo>
                    <a:pt x="541407" y="1637992"/>
                  </a:lnTo>
                  <a:lnTo>
                    <a:pt x="496804" y="1619207"/>
                  </a:lnTo>
                  <a:lnTo>
                    <a:pt x="453539" y="1597997"/>
                  </a:lnTo>
                  <a:lnTo>
                    <a:pt x="411697" y="1574446"/>
                  </a:lnTo>
                  <a:lnTo>
                    <a:pt x="371365" y="1548641"/>
                  </a:lnTo>
                  <a:lnTo>
                    <a:pt x="332629" y="1520666"/>
                  </a:lnTo>
                  <a:lnTo>
                    <a:pt x="295574" y="1490607"/>
                  </a:lnTo>
                  <a:lnTo>
                    <a:pt x="260286" y="1458549"/>
                  </a:lnTo>
                  <a:lnTo>
                    <a:pt x="226852" y="1424578"/>
                  </a:lnTo>
                  <a:lnTo>
                    <a:pt x="195358" y="1388780"/>
                  </a:lnTo>
                  <a:lnTo>
                    <a:pt x="165889" y="1351239"/>
                  </a:lnTo>
                  <a:lnTo>
                    <a:pt x="138531" y="1312041"/>
                  </a:lnTo>
                  <a:lnTo>
                    <a:pt x="113371" y="1271271"/>
                  </a:lnTo>
                  <a:lnTo>
                    <a:pt x="90494" y="1229016"/>
                  </a:lnTo>
                  <a:lnTo>
                    <a:pt x="69987" y="1185360"/>
                  </a:lnTo>
                  <a:lnTo>
                    <a:pt x="51934" y="1140389"/>
                  </a:lnTo>
                  <a:lnTo>
                    <a:pt x="36424" y="1094188"/>
                  </a:lnTo>
                  <a:lnTo>
                    <a:pt x="23540" y="1046842"/>
                  </a:lnTo>
                  <a:lnTo>
                    <a:pt x="13370" y="998438"/>
                  </a:lnTo>
                  <a:lnTo>
                    <a:pt x="5999" y="949060"/>
                  </a:lnTo>
                  <a:lnTo>
                    <a:pt x="1514" y="898794"/>
                  </a:lnTo>
                  <a:lnTo>
                    <a:pt x="0" y="847725"/>
                  </a:lnTo>
                  <a:lnTo>
                    <a:pt x="1342" y="799623"/>
                  </a:lnTo>
                  <a:lnTo>
                    <a:pt x="5320" y="752225"/>
                  </a:lnTo>
                  <a:lnTo>
                    <a:pt x="11863" y="705601"/>
                  </a:lnTo>
                  <a:lnTo>
                    <a:pt x="20900" y="659825"/>
                  </a:lnTo>
                  <a:lnTo>
                    <a:pt x="32358" y="614967"/>
                  </a:lnTo>
                  <a:lnTo>
                    <a:pt x="46166" y="571099"/>
                  </a:lnTo>
                  <a:lnTo>
                    <a:pt x="62253" y="528292"/>
                  </a:lnTo>
                  <a:lnTo>
                    <a:pt x="80546" y="486618"/>
                  </a:lnTo>
                  <a:lnTo>
                    <a:pt x="100975" y="446149"/>
                  </a:lnTo>
                  <a:lnTo>
                    <a:pt x="123468" y="406957"/>
                  </a:lnTo>
                  <a:lnTo>
                    <a:pt x="147953" y="369112"/>
                  </a:lnTo>
                  <a:lnTo>
                    <a:pt x="174358" y="332687"/>
                  </a:lnTo>
                  <a:lnTo>
                    <a:pt x="202612" y="297753"/>
                  </a:lnTo>
                  <a:lnTo>
                    <a:pt x="232644" y="264381"/>
                  </a:lnTo>
                  <a:lnTo>
                    <a:pt x="264381" y="232644"/>
                  </a:lnTo>
                  <a:lnTo>
                    <a:pt x="297753" y="202612"/>
                  </a:lnTo>
                  <a:lnTo>
                    <a:pt x="332687" y="174358"/>
                  </a:lnTo>
                  <a:lnTo>
                    <a:pt x="369112" y="147953"/>
                  </a:lnTo>
                  <a:lnTo>
                    <a:pt x="406957" y="123468"/>
                  </a:lnTo>
                  <a:lnTo>
                    <a:pt x="446149" y="100975"/>
                  </a:lnTo>
                  <a:lnTo>
                    <a:pt x="486618" y="80546"/>
                  </a:lnTo>
                  <a:lnTo>
                    <a:pt x="528292" y="62253"/>
                  </a:lnTo>
                  <a:lnTo>
                    <a:pt x="571099" y="46166"/>
                  </a:lnTo>
                  <a:lnTo>
                    <a:pt x="614967" y="32358"/>
                  </a:lnTo>
                  <a:lnTo>
                    <a:pt x="659825" y="20900"/>
                  </a:lnTo>
                  <a:lnTo>
                    <a:pt x="705601" y="11863"/>
                  </a:lnTo>
                  <a:lnTo>
                    <a:pt x="752225" y="5320"/>
                  </a:lnTo>
                  <a:lnTo>
                    <a:pt x="799623" y="1342"/>
                  </a:lnTo>
                  <a:lnTo>
                    <a:pt x="847725" y="0"/>
                  </a:lnTo>
                  <a:lnTo>
                    <a:pt x="895827" y="1342"/>
                  </a:lnTo>
                  <a:lnTo>
                    <a:pt x="943226" y="5320"/>
                  </a:lnTo>
                  <a:lnTo>
                    <a:pt x="989849" y="11863"/>
                  </a:lnTo>
                  <a:lnTo>
                    <a:pt x="1035625" y="20900"/>
                  </a:lnTo>
                  <a:lnTo>
                    <a:pt x="1080483" y="32358"/>
                  </a:lnTo>
                  <a:lnTo>
                    <a:pt x="1124352" y="46166"/>
                  </a:lnTo>
                  <a:lnTo>
                    <a:pt x="1167158" y="62253"/>
                  </a:lnTo>
                  <a:lnTo>
                    <a:pt x="1208832" y="80546"/>
                  </a:lnTo>
                  <a:lnTo>
                    <a:pt x="1249301" y="100975"/>
                  </a:lnTo>
                  <a:lnTo>
                    <a:pt x="1288493" y="123468"/>
                  </a:lnTo>
                  <a:lnTo>
                    <a:pt x="1326338" y="147953"/>
                  </a:lnTo>
                  <a:lnTo>
                    <a:pt x="1362763" y="174358"/>
                  </a:lnTo>
                  <a:lnTo>
                    <a:pt x="1397697" y="202612"/>
                  </a:lnTo>
                  <a:lnTo>
                    <a:pt x="1431069" y="232644"/>
                  </a:lnTo>
                  <a:lnTo>
                    <a:pt x="1462806" y="264381"/>
                  </a:lnTo>
                  <a:lnTo>
                    <a:pt x="1492838" y="297753"/>
                  </a:lnTo>
                  <a:lnTo>
                    <a:pt x="1521092" y="332687"/>
                  </a:lnTo>
                  <a:lnTo>
                    <a:pt x="1547498" y="369112"/>
                  </a:lnTo>
                  <a:lnTo>
                    <a:pt x="1571982" y="406957"/>
                  </a:lnTo>
                  <a:lnTo>
                    <a:pt x="1594475" y="446149"/>
                  </a:lnTo>
                  <a:lnTo>
                    <a:pt x="1614904" y="486618"/>
                  </a:lnTo>
                  <a:lnTo>
                    <a:pt x="1633197" y="528292"/>
                  </a:lnTo>
                  <a:lnTo>
                    <a:pt x="1649284" y="571099"/>
                  </a:lnTo>
                  <a:lnTo>
                    <a:pt x="1663092" y="614967"/>
                  </a:lnTo>
                  <a:lnTo>
                    <a:pt x="1674550" y="659825"/>
                  </a:lnTo>
                  <a:lnTo>
                    <a:pt x="1683587" y="705601"/>
                  </a:lnTo>
                  <a:lnTo>
                    <a:pt x="1690130" y="752225"/>
                  </a:lnTo>
                  <a:lnTo>
                    <a:pt x="1694109" y="799623"/>
                  </a:lnTo>
                  <a:lnTo>
                    <a:pt x="1695451" y="847725"/>
                  </a:lnTo>
                  <a:lnTo>
                    <a:pt x="1694109" y="895827"/>
                  </a:lnTo>
                  <a:lnTo>
                    <a:pt x="1690130" y="943226"/>
                  </a:lnTo>
                  <a:lnTo>
                    <a:pt x="1683587" y="989849"/>
                  </a:lnTo>
                  <a:lnTo>
                    <a:pt x="1674550" y="1035625"/>
                  </a:lnTo>
                  <a:lnTo>
                    <a:pt x="1663092" y="1080483"/>
                  </a:lnTo>
                  <a:lnTo>
                    <a:pt x="1649284" y="1124352"/>
                  </a:lnTo>
                  <a:lnTo>
                    <a:pt x="1633197" y="1167158"/>
                  </a:lnTo>
                  <a:lnTo>
                    <a:pt x="1614904" y="1208832"/>
                  </a:lnTo>
                  <a:lnTo>
                    <a:pt x="1594475" y="1249301"/>
                  </a:lnTo>
                  <a:lnTo>
                    <a:pt x="1571982" y="1288493"/>
                  </a:lnTo>
                  <a:lnTo>
                    <a:pt x="1547498" y="1326338"/>
                  </a:lnTo>
                  <a:lnTo>
                    <a:pt x="1521092" y="1362763"/>
                  </a:lnTo>
                  <a:lnTo>
                    <a:pt x="1492838" y="1397697"/>
                  </a:lnTo>
                  <a:lnTo>
                    <a:pt x="1462806" y="1431069"/>
                  </a:lnTo>
                  <a:lnTo>
                    <a:pt x="1431069" y="1462806"/>
                  </a:lnTo>
                  <a:lnTo>
                    <a:pt x="1397697" y="1492838"/>
                  </a:lnTo>
                  <a:lnTo>
                    <a:pt x="1362763" y="1521092"/>
                  </a:lnTo>
                  <a:lnTo>
                    <a:pt x="1326338" y="1547498"/>
                  </a:lnTo>
                  <a:lnTo>
                    <a:pt x="1288493" y="1571982"/>
                  </a:lnTo>
                  <a:lnTo>
                    <a:pt x="1249301" y="1594475"/>
                  </a:lnTo>
                  <a:lnTo>
                    <a:pt x="1208832" y="1614904"/>
                  </a:lnTo>
                  <a:lnTo>
                    <a:pt x="1167158" y="1633197"/>
                  </a:lnTo>
                  <a:lnTo>
                    <a:pt x="1124352" y="1649284"/>
                  </a:lnTo>
                  <a:lnTo>
                    <a:pt x="1080483" y="1663092"/>
                  </a:lnTo>
                  <a:lnTo>
                    <a:pt x="1035625" y="1674550"/>
                  </a:lnTo>
                  <a:lnTo>
                    <a:pt x="989849" y="1683587"/>
                  </a:lnTo>
                  <a:lnTo>
                    <a:pt x="943226" y="1690130"/>
                  </a:lnTo>
                  <a:lnTo>
                    <a:pt x="895827" y="1694109"/>
                  </a:lnTo>
                  <a:lnTo>
                    <a:pt x="847725" y="1695451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328833" y="4552245"/>
              <a:ext cx="89767" cy="1348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27118" y="4172422"/>
              <a:ext cx="309245" cy="305435"/>
            </a:xfrm>
            <a:custGeom>
              <a:avLst/>
              <a:gdLst/>
              <a:ahLst/>
              <a:cxnLst/>
              <a:rect l="l" t="t" r="r" b="b"/>
              <a:pathLst>
                <a:path w="309244" h="305435">
                  <a:moveTo>
                    <a:pt x="257064" y="304977"/>
                  </a:moveTo>
                  <a:lnTo>
                    <a:pt x="229340" y="260558"/>
                  </a:lnTo>
                  <a:lnTo>
                    <a:pt x="198342" y="218646"/>
                  </a:lnTo>
                  <a:lnTo>
                    <a:pt x="164233" y="179405"/>
                  </a:lnTo>
                  <a:lnTo>
                    <a:pt x="127179" y="143000"/>
                  </a:lnTo>
                  <a:lnTo>
                    <a:pt x="87345" y="109598"/>
                  </a:lnTo>
                  <a:lnTo>
                    <a:pt x="44897" y="79363"/>
                  </a:lnTo>
                  <a:lnTo>
                    <a:pt x="0" y="52461"/>
                  </a:lnTo>
                  <a:lnTo>
                    <a:pt x="28681" y="0"/>
                  </a:lnTo>
                  <a:lnTo>
                    <a:pt x="71645" y="25483"/>
                  </a:lnTo>
                  <a:lnTo>
                    <a:pt x="112586" y="53765"/>
                  </a:lnTo>
                  <a:lnTo>
                    <a:pt x="151378" y="84725"/>
                  </a:lnTo>
                  <a:lnTo>
                    <a:pt x="187901" y="118242"/>
                  </a:lnTo>
                  <a:lnTo>
                    <a:pt x="222030" y="154196"/>
                  </a:lnTo>
                  <a:lnTo>
                    <a:pt x="253642" y="192468"/>
                  </a:lnTo>
                  <a:lnTo>
                    <a:pt x="282616" y="232936"/>
                  </a:lnTo>
                  <a:lnTo>
                    <a:pt x="308827" y="275481"/>
                  </a:lnTo>
                  <a:lnTo>
                    <a:pt x="257064" y="304977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199035" y="4210776"/>
              <a:ext cx="143047" cy="1338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007725" y="4458746"/>
              <a:ext cx="128939" cy="2283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65689" y="3846346"/>
              <a:ext cx="11743055" cy="1932939"/>
            </a:xfrm>
            <a:custGeom>
              <a:avLst/>
              <a:gdLst/>
              <a:ahLst/>
              <a:cxnLst/>
              <a:rect l="l" t="t" r="r" b="b"/>
              <a:pathLst>
                <a:path w="11743055" h="1932939">
                  <a:moveTo>
                    <a:pt x="263283" y="1053668"/>
                  </a:moveTo>
                  <a:lnTo>
                    <a:pt x="197472" y="1053668"/>
                  </a:lnTo>
                  <a:lnTo>
                    <a:pt x="197472" y="1185075"/>
                  </a:lnTo>
                  <a:lnTo>
                    <a:pt x="263283" y="1185075"/>
                  </a:lnTo>
                  <a:lnTo>
                    <a:pt x="263283" y="1053668"/>
                  </a:lnTo>
                  <a:close/>
                </a:path>
                <a:path w="11743055" h="1932939">
                  <a:moveTo>
                    <a:pt x="263283" y="922261"/>
                  </a:moveTo>
                  <a:lnTo>
                    <a:pt x="197472" y="922261"/>
                  </a:lnTo>
                  <a:lnTo>
                    <a:pt x="197472" y="987971"/>
                  </a:lnTo>
                  <a:lnTo>
                    <a:pt x="263283" y="987971"/>
                  </a:lnTo>
                  <a:lnTo>
                    <a:pt x="263283" y="922261"/>
                  </a:lnTo>
                  <a:close/>
                </a:path>
                <a:path w="11743055" h="1932939">
                  <a:moveTo>
                    <a:pt x="427837" y="987971"/>
                  </a:moveTo>
                  <a:lnTo>
                    <a:pt x="362013" y="987971"/>
                  </a:lnTo>
                  <a:lnTo>
                    <a:pt x="362013" y="1152220"/>
                  </a:lnTo>
                  <a:lnTo>
                    <a:pt x="427837" y="1152220"/>
                  </a:lnTo>
                  <a:lnTo>
                    <a:pt x="427837" y="987971"/>
                  </a:lnTo>
                  <a:close/>
                </a:path>
                <a:path w="11743055" h="1932939">
                  <a:moveTo>
                    <a:pt x="427837" y="856564"/>
                  </a:moveTo>
                  <a:lnTo>
                    <a:pt x="362013" y="856564"/>
                  </a:lnTo>
                  <a:lnTo>
                    <a:pt x="362013" y="922261"/>
                  </a:lnTo>
                  <a:lnTo>
                    <a:pt x="427837" y="922261"/>
                  </a:lnTo>
                  <a:lnTo>
                    <a:pt x="427837" y="856564"/>
                  </a:lnTo>
                  <a:close/>
                </a:path>
                <a:path w="11743055" h="1932939">
                  <a:moveTo>
                    <a:pt x="592391" y="1053668"/>
                  </a:moveTo>
                  <a:lnTo>
                    <a:pt x="526567" y="1053668"/>
                  </a:lnTo>
                  <a:lnTo>
                    <a:pt x="526567" y="1185075"/>
                  </a:lnTo>
                  <a:lnTo>
                    <a:pt x="592391" y="1185075"/>
                  </a:lnTo>
                  <a:lnTo>
                    <a:pt x="592391" y="1053668"/>
                  </a:lnTo>
                  <a:close/>
                </a:path>
                <a:path w="11743055" h="1932939">
                  <a:moveTo>
                    <a:pt x="592391" y="922261"/>
                  </a:moveTo>
                  <a:lnTo>
                    <a:pt x="526567" y="922261"/>
                  </a:lnTo>
                  <a:lnTo>
                    <a:pt x="526567" y="987971"/>
                  </a:lnTo>
                  <a:lnTo>
                    <a:pt x="592391" y="987971"/>
                  </a:lnTo>
                  <a:lnTo>
                    <a:pt x="592391" y="922261"/>
                  </a:lnTo>
                  <a:close/>
                </a:path>
                <a:path w="11743055" h="1932939">
                  <a:moveTo>
                    <a:pt x="1579689" y="1349324"/>
                  </a:moveTo>
                  <a:lnTo>
                    <a:pt x="1577111" y="1336548"/>
                  </a:lnTo>
                  <a:lnTo>
                    <a:pt x="1570050" y="1326095"/>
                  </a:lnTo>
                  <a:lnTo>
                    <a:pt x="1559585" y="1319060"/>
                  </a:lnTo>
                  <a:lnTo>
                    <a:pt x="1546783" y="1316482"/>
                  </a:lnTo>
                  <a:lnTo>
                    <a:pt x="1513878" y="1316482"/>
                  </a:lnTo>
                  <a:lnTo>
                    <a:pt x="1513878" y="1382179"/>
                  </a:lnTo>
                  <a:lnTo>
                    <a:pt x="1513878" y="1447876"/>
                  </a:lnTo>
                  <a:lnTo>
                    <a:pt x="1508696" y="1473428"/>
                  </a:lnTo>
                  <a:lnTo>
                    <a:pt x="1494574" y="1494320"/>
                  </a:lnTo>
                  <a:lnTo>
                    <a:pt x="1473657" y="1508404"/>
                  </a:lnTo>
                  <a:lnTo>
                    <a:pt x="1448054" y="1513586"/>
                  </a:lnTo>
                  <a:lnTo>
                    <a:pt x="1422450" y="1508404"/>
                  </a:lnTo>
                  <a:lnTo>
                    <a:pt x="1401533" y="1494320"/>
                  </a:lnTo>
                  <a:lnTo>
                    <a:pt x="1387411" y="1473428"/>
                  </a:lnTo>
                  <a:lnTo>
                    <a:pt x="1382229" y="1447876"/>
                  </a:lnTo>
                  <a:lnTo>
                    <a:pt x="1382229" y="1382179"/>
                  </a:lnTo>
                  <a:lnTo>
                    <a:pt x="1513878" y="1382179"/>
                  </a:lnTo>
                  <a:lnTo>
                    <a:pt x="1513878" y="1316482"/>
                  </a:lnTo>
                  <a:lnTo>
                    <a:pt x="1349324" y="1316482"/>
                  </a:lnTo>
                  <a:lnTo>
                    <a:pt x="1336509" y="1319060"/>
                  </a:lnTo>
                  <a:lnTo>
                    <a:pt x="1326057" y="1326095"/>
                  </a:lnTo>
                  <a:lnTo>
                    <a:pt x="1318996" y="1336548"/>
                  </a:lnTo>
                  <a:lnTo>
                    <a:pt x="1316405" y="1349324"/>
                  </a:lnTo>
                  <a:lnTo>
                    <a:pt x="1316405" y="1447876"/>
                  </a:lnTo>
                  <a:lnTo>
                    <a:pt x="1326769" y="1498981"/>
                  </a:lnTo>
                  <a:lnTo>
                    <a:pt x="1355001" y="1540751"/>
                  </a:lnTo>
                  <a:lnTo>
                    <a:pt x="1396860" y="1568945"/>
                  </a:lnTo>
                  <a:lnTo>
                    <a:pt x="1448054" y="1579283"/>
                  </a:lnTo>
                  <a:lnTo>
                    <a:pt x="1499247" y="1568945"/>
                  </a:lnTo>
                  <a:lnTo>
                    <a:pt x="1541094" y="1540751"/>
                  </a:lnTo>
                  <a:lnTo>
                    <a:pt x="1559471" y="1513586"/>
                  </a:lnTo>
                  <a:lnTo>
                    <a:pt x="1569339" y="1498981"/>
                  </a:lnTo>
                  <a:lnTo>
                    <a:pt x="1579689" y="1447876"/>
                  </a:lnTo>
                  <a:lnTo>
                    <a:pt x="1579689" y="1382179"/>
                  </a:lnTo>
                  <a:lnTo>
                    <a:pt x="1579689" y="1349324"/>
                  </a:lnTo>
                  <a:close/>
                </a:path>
                <a:path w="11743055" h="1932939">
                  <a:moveTo>
                    <a:pt x="1977898" y="1399451"/>
                  </a:moveTo>
                  <a:lnTo>
                    <a:pt x="1974456" y="1374051"/>
                  </a:lnTo>
                  <a:lnTo>
                    <a:pt x="1966417" y="1348651"/>
                  </a:lnTo>
                  <a:lnTo>
                    <a:pt x="1945297" y="1310551"/>
                  </a:lnTo>
                  <a:lnTo>
                    <a:pt x="1938248" y="1297851"/>
                  </a:lnTo>
                  <a:lnTo>
                    <a:pt x="1937689" y="1297851"/>
                  </a:lnTo>
                  <a:lnTo>
                    <a:pt x="1912239" y="1251254"/>
                  </a:lnTo>
                  <a:lnTo>
                    <a:pt x="1912239" y="1399451"/>
                  </a:lnTo>
                  <a:lnTo>
                    <a:pt x="1911756" y="1412151"/>
                  </a:lnTo>
                  <a:lnTo>
                    <a:pt x="1909356" y="1412151"/>
                  </a:lnTo>
                  <a:lnTo>
                    <a:pt x="1905190" y="1424851"/>
                  </a:lnTo>
                  <a:lnTo>
                    <a:pt x="1899513" y="1437551"/>
                  </a:lnTo>
                  <a:lnTo>
                    <a:pt x="1884273" y="1437551"/>
                  </a:lnTo>
                  <a:lnTo>
                    <a:pt x="1874837" y="1450251"/>
                  </a:lnTo>
                  <a:lnTo>
                    <a:pt x="1865185" y="1450251"/>
                  </a:lnTo>
                  <a:lnTo>
                    <a:pt x="1855647" y="1437551"/>
                  </a:lnTo>
                  <a:lnTo>
                    <a:pt x="1838502" y="1437551"/>
                  </a:lnTo>
                  <a:lnTo>
                    <a:pt x="1831924" y="1424851"/>
                  </a:lnTo>
                  <a:lnTo>
                    <a:pt x="1827060" y="1424851"/>
                  </a:lnTo>
                  <a:lnTo>
                    <a:pt x="1824088" y="1412151"/>
                  </a:lnTo>
                  <a:lnTo>
                    <a:pt x="1815592" y="1361351"/>
                  </a:lnTo>
                  <a:lnTo>
                    <a:pt x="1891182" y="1348651"/>
                  </a:lnTo>
                  <a:lnTo>
                    <a:pt x="1907540" y="1386751"/>
                  </a:lnTo>
                  <a:lnTo>
                    <a:pt x="1910829" y="1386751"/>
                  </a:lnTo>
                  <a:lnTo>
                    <a:pt x="1912239" y="1399451"/>
                  </a:lnTo>
                  <a:lnTo>
                    <a:pt x="1912239" y="1251254"/>
                  </a:lnTo>
                  <a:lnTo>
                    <a:pt x="1859534" y="1154734"/>
                  </a:lnTo>
                  <a:lnTo>
                    <a:pt x="1859534" y="1285151"/>
                  </a:lnTo>
                  <a:lnTo>
                    <a:pt x="1791665" y="1310551"/>
                  </a:lnTo>
                  <a:lnTo>
                    <a:pt x="1766874" y="1272451"/>
                  </a:lnTo>
                  <a:lnTo>
                    <a:pt x="1709013" y="1183551"/>
                  </a:lnTo>
                  <a:lnTo>
                    <a:pt x="1675955" y="1132751"/>
                  </a:lnTo>
                  <a:lnTo>
                    <a:pt x="1674799" y="1128458"/>
                  </a:lnTo>
                  <a:lnTo>
                    <a:pt x="1674799" y="1742351"/>
                  </a:lnTo>
                  <a:lnTo>
                    <a:pt x="1221333" y="1742351"/>
                  </a:lnTo>
                  <a:lnTo>
                    <a:pt x="1276197" y="1221651"/>
                  </a:lnTo>
                  <a:lnTo>
                    <a:pt x="1280210" y="1183551"/>
                  </a:lnTo>
                  <a:lnTo>
                    <a:pt x="1615897" y="1183551"/>
                  </a:lnTo>
                  <a:lnTo>
                    <a:pt x="1674799" y="1742351"/>
                  </a:lnTo>
                  <a:lnTo>
                    <a:pt x="1674799" y="1128458"/>
                  </a:lnTo>
                  <a:lnTo>
                    <a:pt x="1669122" y="1107351"/>
                  </a:lnTo>
                  <a:lnTo>
                    <a:pt x="1628165" y="954951"/>
                  </a:lnTo>
                  <a:lnTo>
                    <a:pt x="1688134" y="980351"/>
                  </a:lnTo>
                  <a:lnTo>
                    <a:pt x="1859534" y="1285151"/>
                  </a:lnTo>
                  <a:lnTo>
                    <a:pt x="1859534" y="1154734"/>
                  </a:lnTo>
                  <a:lnTo>
                    <a:pt x="1750441" y="954951"/>
                  </a:lnTo>
                  <a:lnTo>
                    <a:pt x="1736572" y="929551"/>
                  </a:lnTo>
                  <a:lnTo>
                    <a:pt x="1730654" y="916851"/>
                  </a:lnTo>
                  <a:lnTo>
                    <a:pt x="1723580" y="916851"/>
                  </a:lnTo>
                  <a:lnTo>
                    <a:pt x="1634388" y="878751"/>
                  </a:lnTo>
                  <a:lnTo>
                    <a:pt x="1671523" y="840651"/>
                  </a:lnTo>
                  <a:lnTo>
                    <a:pt x="1701977" y="802551"/>
                  </a:lnTo>
                  <a:lnTo>
                    <a:pt x="1724850" y="764451"/>
                  </a:lnTo>
                  <a:lnTo>
                    <a:pt x="1739239" y="713651"/>
                  </a:lnTo>
                  <a:lnTo>
                    <a:pt x="1744243" y="650151"/>
                  </a:lnTo>
                  <a:lnTo>
                    <a:pt x="1741830" y="612051"/>
                  </a:lnTo>
                  <a:lnTo>
                    <a:pt x="1737080" y="586651"/>
                  </a:lnTo>
                  <a:lnTo>
                    <a:pt x="1734705" y="573951"/>
                  </a:lnTo>
                  <a:lnTo>
                    <a:pt x="1723085" y="548551"/>
                  </a:lnTo>
                  <a:lnTo>
                    <a:pt x="1712468" y="523151"/>
                  </a:lnTo>
                  <a:lnTo>
                    <a:pt x="1707159" y="510451"/>
                  </a:lnTo>
                  <a:lnTo>
                    <a:pt x="1690166" y="345351"/>
                  </a:lnTo>
                  <a:lnTo>
                    <a:pt x="1726120" y="319951"/>
                  </a:lnTo>
                  <a:lnTo>
                    <a:pt x="1753527" y="294551"/>
                  </a:lnTo>
                  <a:lnTo>
                    <a:pt x="1771015" y="256451"/>
                  </a:lnTo>
                  <a:lnTo>
                    <a:pt x="1777149" y="231051"/>
                  </a:lnTo>
                  <a:lnTo>
                    <a:pt x="1769135" y="180251"/>
                  </a:lnTo>
                  <a:lnTo>
                    <a:pt x="1746783" y="154851"/>
                  </a:lnTo>
                  <a:lnTo>
                    <a:pt x="1712633" y="116751"/>
                  </a:lnTo>
                  <a:lnTo>
                    <a:pt x="1711337" y="116382"/>
                  </a:lnTo>
                  <a:lnTo>
                    <a:pt x="1711337" y="231051"/>
                  </a:lnTo>
                  <a:lnTo>
                    <a:pt x="1706587" y="243751"/>
                  </a:lnTo>
                  <a:lnTo>
                    <a:pt x="1693278" y="256451"/>
                  </a:lnTo>
                  <a:lnTo>
                    <a:pt x="1678419" y="274916"/>
                  </a:lnTo>
                  <a:lnTo>
                    <a:pt x="1678419" y="650151"/>
                  </a:lnTo>
                  <a:lnTo>
                    <a:pt x="1672234" y="700951"/>
                  </a:lnTo>
                  <a:lnTo>
                    <a:pt x="1654606" y="751751"/>
                  </a:lnTo>
                  <a:lnTo>
                    <a:pt x="1626997" y="802551"/>
                  </a:lnTo>
                  <a:lnTo>
                    <a:pt x="1602828" y="819531"/>
                  </a:lnTo>
                  <a:lnTo>
                    <a:pt x="1602828" y="1107351"/>
                  </a:lnTo>
                  <a:lnTo>
                    <a:pt x="1293304" y="1107351"/>
                  </a:lnTo>
                  <a:lnTo>
                    <a:pt x="1334884" y="954951"/>
                  </a:lnTo>
                  <a:lnTo>
                    <a:pt x="1341818" y="929551"/>
                  </a:lnTo>
                  <a:lnTo>
                    <a:pt x="1359065" y="929551"/>
                  </a:lnTo>
                  <a:lnTo>
                    <a:pt x="1368475" y="942251"/>
                  </a:lnTo>
                  <a:lnTo>
                    <a:pt x="1438109" y="942251"/>
                  </a:lnTo>
                  <a:lnTo>
                    <a:pt x="1443012" y="954951"/>
                  </a:lnTo>
                  <a:lnTo>
                    <a:pt x="1453083" y="954951"/>
                  </a:lnTo>
                  <a:lnTo>
                    <a:pt x="1457985" y="942251"/>
                  </a:lnTo>
                  <a:lnTo>
                    <a:pt x="1527632" y="942251"/>
                  </a:lnTo>
                  <a:lnTo>
                    <a:pt x="1537042" y="929551"/>
                  </a:lnTo>
                  <a:lnTo>
                    <a:pt x="1554289" y="929551"/>
                  </a:lnTo>
                  <a:lnTo>
                    <a:pt x="1602828" y="1107351"/>
                  </a:lnTo>
                  <a:lnTo>
                    <a:pt x="1602828" y="819531"/>
                  </a:lnTo>
                  <a:lnTo>
                    <a:pt x="1590827" y="827951"/>
                  </a:lnTo>
                  <a:lnTo>
                    <a:pt x="1547545" y="866051"/>
                  </a:lnTo>
                  <a:lnTo>
                    <a:pt x="1523619" y="866051"/>
                  </a:lnTo>
                  <a:lnTo>
                    <a:pt x="1486204" y="878751"/>
                  </a:lnTo>
                  <a:lnTo>
                    <a:pt x="1409839" y="878751"/>
                  </a:lnTo>
                  <a:lnTo>
                    <a:pt x="1372425" y="866051"/>
                  </a:lnTo>
                  <a:lnTo>
                    <a:pt x="1348498" y="866051"/>
                  </a:lnTo>
                  <a:lnTo>
                    <a:pt x="1305242" y="827951"/>
                  </a:lnTo>
                  <a:lnTo>
                    <a:pt x="1269098" y="802551"/>
                  </a:lnTo>
                  <a:lnTo>
                    <a:pt x="1267866" y="800290"/>
                  </a:lnTo>
                  <a:lnTo>
                    <a:pt x="1267866" y="954951"/>
                  </a:lnTo>
                  <a:lnTo>
                    <a:pt x="1221371" y="1132751"/>
                  </a:lnTo>
                  <a:lnTo>
                    <a:pt x="1075245" y="1247051"/>
                  </a:lnTo>
                  <a:lnTo>
                    <a:pt x="1065009" y="1259751"/>
                  </a:lnTo>
                  <a:lnTo>
                    <a:pt x="1042581" y="1259751"/>
                  </a:lnTo>
                  <a:lnTo>
                    <a:pt x="1032497" y="1247051"/>
                  </a:lnTo>
                  <a:lnTo>
                    <a:pt x="837958" y="1081951"/>
                  </a:lnTo>
                  <a:lnTo>
                    <a:pt x="877722" y="1043851"/>
                  </a:lnTo>
                  <a:lnTo>
                    <a:pt x="890981" y="1031151"/>
                  </a:lnTo>
                  <a:lnTo>
                    <a:pt x="1032522" y="1132751"/>
                  </a:lnTo>
                  <a:lnTo>
                    <a:pt x="1044130" y="1145451"/>
                  </a:lnTo>
                  <a:lnTo>
                    <a:pt x="1068743" y="1145451"/>
                  </a:lnTo>
                  <a:lnTo>
                    <a:pt x="1078763" y="1132751"/>
                  </a:lnTo>
                  <a:lnTo>
                    <a:pt x="1131354" y="1069251"/>
                  </a:lnTo>
                  <a:lnTo>
                    <a:pt x="1204976" y="980351"/>
                  </a:lnTo>
                  <a:lnTo>
                    <a:pt x="1267866" y="954951"/>
                  </a:lnTo>
                  <a:lnTo>
                    <a:pt x="1267866" y="800290"/>
                  </a:lnTo>
                  <a:lnTo>
                    <a:pt x="1241488" y="751751"/>
                  </a:lnTo>
                  <a:lnTo>
                    <a:pt x="1223873" y="700951"/>
                  </a:lnTo>
                  <a:lnTo>
                    <a:pt x="1217676" y="650151"/>
                  </a:lnTo>
                  <a:lnTo>
                    <a:pt x="1218298" y="637451"/>
                  </a:lnTo>
                  <a:lnTo>
                    <a:pt x="1220139" y="624751"/>
                  </a:lnTo>
                  <a:lnTo>
                    <a:pt x="1223175" y="599351"/>
                  </a:lnTo>
                  <a:lnTo>
                    <a:pt x="1227391" y="586651"/>
                  </a:lnTo>
                  <a:lnTo>
                    <a:pt x="1668678" y="586651"/>
                  </a:lnTo>
                  <a:lnTo>
                    <a:pt x="1672907" y="599351"/>
                  </a:lnTo>
                  <a:lnTo>
                    <a:pt x="1675955" y="624751"/>
                  </a:lnTo>
                  <a:lnTo>
                    <a:pt x="1677809" y="637451"/>
                  </a:lnTo>
                  <a:lnTo>
                    <a:pt x="1678419" y="650151"/>
                  </a:lnTo>
                  <a:lnTo>
                    <a:pt x="1678419" y="274916"/>
                  </a:lnTo>
                  <a:lnTo>
                    <a:pt x="1672831" y="281851"/>
                  </a:lnTo>
                  <a:lnTo>
                    <a:pt x="1646669" y="281851"/>
                  </a:lnTo>
                  <a:lnTo>
                    <a:pt x="1635937" y="294551"/>
                  </a:lnTo>
                  <a:lnTo>
                    <a:pt x="1627835" y="294551"/>
                  </a:lnTo>
                  <a:lnTo>
                    <a:pt x="1622996" y="307251"/>
                  </a:lnTo>
                  <a:lnTo>
                    <a:pt x="1622044" y="319951"/>
                  </a:lnTo>
                  <a:lnTo>
                    <a:pt x="1642059" y="523151"/>
                  </a:lnTo>
                  <a:lnTo>
                    <a:pt x="1254048" y="523151"/>
                  </a:lnTo>
                  <a:lnTo>
                    <a:pt x="1274025" y="319951"/>
                  </a:lnTo>
                  <a:lnTo>
                    <a:pt x="1273073" y="307251"/>
                  </a:lnTo>
                  <a:lnTo>
                    <a:pt x="1268234" y="294551"/>
                  </a:lnTo>
                  <a:lnTo>
                    <a:pt x="1260132" y="294551"/>
                  </a:lnTo>
                  <a:lnTo>
                    <a:pt x="1249400" y="281851"/>
                  </a:lnTo>
                  <a:lnTo>
                    <a:pt x="1223264" y="281851"/>
                  </a:lnTo>
                  <a:lnTo>
                    <a:pt x="1202817" y="256451"/>
                  </a:lnTo>
                  <a:lnTo>
                    <a:pt x="1189520" y="243751"/>
                  </a:lnTo>
                  <a:lnTo>
                    <a:pt x="1192669" y="205651"/>
                  </a:lnTo>
                  <a:lnTo>
                    <a:pt x="1245501" y="167551"/>
                  </a:lnTo>
                  <a:lnTo>
                    <a:pt x="1283500" y="154851"/>
                  </a:lnTo>
                  <a:lnTo>
                    <a:pt x="1289062" y="154851"/>
                  </a:lnTo>
                  <a:lnTo>
                    <a:pt x="1294358" y="167551"/>
                  </a:lnTo>
                  <a:lnTo>
                    <a:pt x="1304531" y="154851"/>
                  </a:lnTo>
                  <a:lnTo>
                    <a:pt x="1321574" y="154851"/>
                  </a:lnTo>
                  <a:lnTo>
                    <a:pt x="1327111" y="142151"/>
                  </a:lnTo>
                  <a:lnTo>
                    <a:pt x="1347381" y="104051"/>
                  </a:lnTo>
                  <a:lnTo>
                    <a:pt x="1375638" y="78651"/>
                  </a:lnTo>
                  <a:lnTo>
                    <a:pt x="1409865" y="65951"/>
                  </a:lnTo>
                  <a:lnTo>
                    <a:pt x="1486242" y="65951"/>
                  </a:lnTo>
                  <a:lnTo>
                    <a:pt x="1520469" y="78651"/>
                  </a:lnTo>
                  <a:lnTo>
                    <a:pt x="1548739" y="104051"/>
                  </a:lnTo>
                  <a:lnTo>
                    <a:pt x="1569034" y="142151"/>
                  </a:lnTo>
                  <a:lnTo>
                    <a:pt x="1574571" y="154851"/>
                  </a:lnTo>
                  <a:lnTo>
                    <a:pt x="1591665" y="154851"/>
                  </a:lnTo>
                  <a:lnTo>
                    <a:pt x="1601774" y="167551"/>
                  </a:lnTo>
                  <a:lnTo>
                    <a:pt x="1607070" y="154851"/>
                  </a:lnTo>
                  <a:lnTo>
                    <a:pt x="1612607" y="154851"/>
                  </a:lnTo>
                  <a:lnTo>
                    <a:pt x="1650606" y="167551"/>
                  </a:lnTo>
                  <a:lnTo>
                    <a:pt x="1682038" y="180251"/>
                  </a:lnTo>
                  <a:lnTo>
                    <a:pt x="1703438" y="205651"/>
                  </a:lnTo>
                  <a:lnTo>
                    <a:pt x="1711337" y="231051"/>
                  </a:lnTo>
                  <a:lnTo>
                    <a:pt x="1711337" y="116382"/>
                  </a:lnTo>
                  <a:lnTo>
                    <a:pt x="1669211" y="104051"/>
                  </a:lnTo>
                  <a:lnTo>
                    <a:pt x="1619084" y="91351"/>
                  </a:lnTo>
                  <a:lnTo>
                    <a:pt x="1598104" y="65951"/>
                  </a:lnTo>
                  <a:lnTo>
                    <a:pt x="1587614" y="53251"/>
                  </a:lnTo>
                  <a:lnTo>
                    <a:pt x="1547139" y="27851"/>
                  </a:lnTo>
                  <a:lnTo>
                    <a:pt x="1499882" y="2451"/>
                  </a:lnTo>
                  <a:lnTo>
                    <a:pt x="1396212" y="2451"/>
                  </a:lnTo>
                  <a:lnTo>
                    <a:pt x="1348955" y="27851"/>
                  </a:lnTo>
                  <a:lnTo>
                    <a:pt x="1308493" y="53251"/>
                  </a:lnTo>
                  <a:lnTo>
                    <a:pt x="1277023" y="91351"/>
                  </a:lnTo>
                  <a:lnTo>
                    <a:pt x="1226883" y="104051"/>
                  </a:lnTo>
                  <a:lnTo>
                    <a:pt x="1183474" y="116751"/>
                  </a:lnTo>
                  <a:lnTo>
                    <a:pt x="1149324" y="154851"/>
                  </a:lnTo>
                  <a:lnTo>
                    <a:pt x="1126972" y="180251"/>
                  </a:lnTo>
                  <a:lnTo>
                    <a:pt x="1118946" y="231051"/>
                  </a:lnTo>
                  <a:lnTo>
                    <a:pt x="1125093" y="256451"/>
                  </a:lnTo>
                  <a:lnTo>
                    <a:pt x="1142568" y="294551"/>
                  </a:lnTo>
                  <a:lnTo>
                    <a:pt x="1169987" y="319951"/>
                  </a:lnTo>
                  <a:lnTo>
                    <a:pt x="1205928" y="345351"/>
                  </a:lnTo>
                  <a:lnTo>
                    <a:pt x="1188948" y="510451"/>
                  </a:lnTo>
                  <a:lnTo>
                    <a:pt x="1173022" y="548551"/>
                  </a:lnTo>
                  <a:lnTo>
                    <a:pt x="1161402" y="573951"/>
                  </a:lnTo>
                  <a:lnTo>
                    <a:pt x="1154277" y="612051"/>
                  </a:lnTo>
                  <a:lnTo>
                    <a:pt x="1151864" y="650151"/>
                  </a:lnTo>
                  <a:lnTo>
                    <a:pt x="1156855" y="713651"/>
                  </a:lnTo>
                  <a:lnTo>
                    <a:pt x="1171257" y="764451"/>
                  </a:lnTo>
                  <a:lnTo>
                    <a:pt x="1194130" y="802551"/>
                  </a:lnTo>
                  <a:lnTo>
                    <a:pt x="1224597" y="840651"/>
                  </a:lnTo>
                  <a:lnTo>
                    <a:pt x="1261745" y="878751"/>
                  </a:lnTo>
                  <a:lnTo>
                    <a:pt x="1167295" y="916851"/>
                  </a:lnTo>
                  <a:lnTo>
                    <a:pt x="1162659" y="929551"/>
                  </a:lnTo>
                  <a:lnTo>
                    <a:pt x="1048029" y="1069251"/>
                  </a:lnTo>
                  <a:lnTo>
                    <a:pt x="1003287" y="1031151"/>
                  </a:lnTo>
                  <a:lnTo>
                    <a:pt x="913815" y="954951"/>
                  </a:lnTo>
                  <a:lnTo>
                    <a:pt x="877976" y="904151"/>
                  </a:lnTo>
                  <a:lnTo>
                    <a:pt x="873112" y="891451"/>
                  </a:lnTo>
                  <a:lnTo>
                    <a:pt x="867727" y="891451"/>
                  </a:lnTo>
                  <a:lnTo>
                    <a:pt x="861898" y="878751"/>
                  </a:lnTo>
                  <a:lnTo>
                    <a:pt x="855738" y="878751"/>
                  </a:lnTo>
                  <a:lnTo>
                    <a:pt x="855738" y="853351"/>
                  </a:lnTo>
                  <a:lnTo>
                    <a:pt x="855738" y="789851"/>
                  </a:lnTo>
                  <a:lnTo>
                    <a:pt x="850823" y="751751"/>
                  </a:lnTo>
                  <a:lnTo>
                    <a:pt x="847178" y="744982"/>
                  </a:lnTo>
                  <a:lnTo>
                    <a:pt x="847178" y="980351"/>
                  </a:lnTo>
                  <a:lnTo>
                    <a:pt x="784783" y="1043851"/>
                  </a:lnTo>
                  <a:lnTo>
                    <a:pt x="742035" y="1018451"/>
                  </a:lnTo>
                  <a:lnTo>
                    <a:pt x="717397" y="980351"/>
                  </a:lnTo>
                  <a:lnTo>
                    <a:pt x="714324" y="967651"/>
                  </a:lnTo>
                  <a:lnTo>
                    <a:pt x="713943" y="967651"/>
                  </a:lnTo>
                  <a:lnTo>
                    <a:pt x="714895" y="954951"/>
                  </a:lnTo>
                  <a:lnTo>
                    <a:pt x="717092" y="942251"/>
                  </a:lnTo>
                  <a:lnTo>
                    <a:pt x="720775" y="942251"/>
                  </a:lnTo>
                  <a:lnTo>
                    <a:pt x="722312" y="929551"/>
                  </a:lnTo>
                  <a:lnTo>
                    <a:pt x="728700" y="929551"/>
                  </a:lnTo>
                  <a:lnTo>
                    <a:pt x="735482" y="916851"/>
                  </a:lnTo>
                  <a:lnTo>
                    <a:pt x="747852" y="916851"/>
                  </a:lnTo>
                  <a:lnTo>
                    <a:pt x="753478" y="904151"/>
                  </a:lnTo>
                  <a:lnTo>
                    <a:pt x="792848" y="904151"/>
                  </a:lnTo>
                  <a:lnTo>
                    <a:pt x="798830" y="916851"/>
                  </a:lnTo>
                  <a:lnTo>
                    <a:pt x="811466" y="916851"/>
                  </a:lnTo>
                  <a:lnTo>
                    <a:pt x="817232" y="929551"/>
                  </a:lnTo>
                  <a:lnTo>
                    <a:pt x="847178" y="980351"/>
                  </a:lnTo>
                  <a:lnTo>
                    <a:pt x="847178" y="744982"/>
                  </a:lnTo>
                  <a:lnTo>
                    <a:pt x="837158" y="726351"/>
                  </a:lnTo>
                  <a:lnTo>
                    <a:pt x="816317" y="700951"/>
                  </a:lnTo>
                  <a:lnTo>
                    <a:pt x="789914" y="688251"/>
                  </a:lnTo>
                  <a:lnTo>
                    <a:pt x="789914" y="548551"/>
                  </a:lnTo>
                  <a:lnTo>
                    <a:pt x="861212" y="548551"/>
                  </a:lnTo>
                  <a:lnTo>
                    <a:pt x="892606" y="523151"/>
                  </a:lnTo>
                  <a:lnTo>
                    <a:pt x="913777" y="497751"/>
                  </a:lnTo>
                  <a:lnTo>
                    <a:pt x="916368" y="485051"/>
                  </a:lnTo>
                  <a:lnTo>
                    <a:pt x="921550" y="459651"/>
                  </a:lnTo>
                  <a:lnTo>
                    <a:pt x="921550" y="256451"/>
                  </a:lnTo>
                  <a:lnTo>
                    <a:pt x="916368" y="231051"/>
                  </a:lnTo>
                  <a:lnTo>
                    <a:pt x="913777" y="218351"/>
                  </a:lnTo>
                  <a:lnTo>
                    <a:pt x="892606" y="192951"/>
                  </a:lnTo>
                  <a:lnTo>
                    <a:pt x="861212" y="167551"/>
                  </a:lnTo>
                  <a:lnTo>
                    <a:pt x="855675" y="165722"/>
                  </a:lnTo>
                  <a:lnTo>
                    <a:pt x="855675" y="256451"/>
                  </a:lnTo>
                  <a:lnTo>
                    <a:pt x="855675" y="459651"/>
                  </a:lnTo>
                  <a:lnTo>
                    <a:pt x="853071" y="472351"/>
                  </a:lnTo>
                  <a:lnTo>
                    <a:pt x="846010" y="485051"/>
                  </a:lnTo>
                  <a:lnTo>
                    <a:pt x="789851" y="485051"/>
                  </a:lnTo>
                  <a:lnTo>
                    <a:pt x="789851" y="789851"/>
                  </a:lnTo>
                  <a:lnTo>
                    <a:pt x="789851" y="840651"/>
                  </a:lnTo>
                  <a:lnTo>
                    <a:pt x="733247" y="840651"/>
                  </a:lnTo>
                  <a:lnTo>
                    <a:pt x="730542" y="853351"/>
                  </a:lnTo>
                  <a:lnTo>
                    <a:pt x="724065" y="853351"/>
                  </a:lnTo>
                  <a:lnTo>
                    <a:pt x="724065" y="789851"/>
                  </a:lnTo>
                  <a:lnTo>
                    <a:pt x="726617" y="777151"/>
                  </a:lnTo>
                  <a:lnTo>
                    <a:pt x="733679" y="764451"/>
                  </a:lnTo>
                  <a:lnTo>
                    <a:pt x="744143" y="751751"/>
                  </a:lnTo>
                  <a:lnTo>
                    <a:pt x="769734" y="751751"/>
                  </a:lnTo>
                  <a:lnTo>
                    <a:pt x="780199" y="764451"/>
                  </a:lnTo>
                  <a:lnTo>
                    <a:pt x="787260" y="777151"/>
                  </a:lnTo>
                  <a:lnTo>
                    <a:pt x="789851" y="789851"/>
                  </a:lnTo>
                  <a:lnTo>
                    <a:pt x="789851" y="485051"/>
                  </a:lnTo>
                  <a:lnTo>
                    <a:pt x="789851" y="231051"/>
                  </a:lnTo>
                  <a:lnTo>
                    <a:pt x="846010" y="231051"/>
                  </a:lnTo>
                  <a:lnTo>
                    <a:pt x="853071" y="243751"/>
                  </a:lnTo>
                  <a:lnTo>
                    <a:pt x="855675" y="256451"/>
                  </a:lnTo>
                  <a:lnTo>
                    <a:pt x="855675" y="165722"/>
                  </a:lnTo>
                  <a:lnTo>
                    <a:pt x="822820" y="154851"/>
                  </a:lnTo>
                  <a:lnTo>
                    <a:pt x="724027" y="154851"/>
                  </a:lnTo>
                  <a:lnTo>
                    <a:pt x="724027" y="231051"/>
                  </a:lnTo>
                  <a:lnTo>
                    <a:pt x="724027" y="485051"/>
                  </a:lnTo>
                  <a:lnTo>
                    <a:pt x="667867" y="485051"/>
                  </a:lnTo>
                  <a:lnTo>
                    <a:pt x="660806" y="472351"/>
                  </a:lnTo>
                  <a:lnTo>
                    <a:pt x="658202" y="459651"/>
                  </a:lnTo>
                  <a:lnTo>
                    <a:pt x="658202" y="256451"/>
                  </a:lnTo>
                  <a:lnTo>
                    <a:pt x="660806" y="243751"/>
                  </a:lnTo>
                  <a:lnTo>
                    <a:pt x="667867" y="231051"/>
                  </a:lnTo>
                  <a:lnTo>
                    <a:pt x="724027" y="231051"/>
                  </a:lnTo>
                  <a:lnTo>
                    <a:pt x="724027" y="154851"/>
                  </a:lnTo>
                  <a:lnTo>
                    <a:pt x="691184" y="154851"/>
                  </a:lnTo>
                  <a:lnTo>
                    <a:pt x="652792" y="167551"/>
                  </a:lnTo>
                  <a:lnTo>
                    <a:pt x="621411" y="192951"/>
                  </a:lnTo>
                  <a:lnTo>
                    <a:pt x="600227" y="218351"/>
                  </a:lnTo>
                  <a:lnTo>
                    <a:pt x="592455" y="256451"/>
                  </a:lnTo>
                  <a:lnTo>
                    <a:pt x="592455" y="459651"/>
                  </a:lnTo>
                  <a:lnTo>
                    <a:pt x="600227" y="497751"/>
                  </a:lnTo>
                  <a:lnTo>
                    <a:pt x="621411" y="523151"/>
                  </a:lnTo>
                  <a:lnTo>
                    <a:pt x="652792" y="548551"/>
                  </a:lnTo>
                  <a:lnTo>
                    <a:pt x="724090" y="548551"/>
                  </a:lnTo>
                  <a:lnTo>
                    <a:pt x="724090" y="688251"/>
                  </a:lnTo>
                  <a:lnTo>
                    <a:pt x="697687" y="700951"/>
                  </a:lnTo>
                  <a:lnTo>
                    <a:pt x="676859" y="726351"/>
                  </a:lnTo>
                  <a:lnTo>
                    <a:pt x="663181" y="751751"/>
                  </a:lnTo>
                  <a:lnTo>
                    <a:pt x="658279" y="789851"/>
                  </a:lnTo>
                  <a:lnTo>
                    <a:pt x="658279" y="916851"/>
                  </a:lnTo>
                  <a:lnTo>
                    <a:pt x="652983" y="929551"/>
                  </a:lnTo>
                  <a:lnTo>
                    <a:pt x="649566" y="942251"/>
                  </a:lnTo>
                  <a:lnTo>
                    <a:pt x="648195" y="967651"/>
                  </a:lnTo>
                  <a:lnTo>
                    <a:pt x="649020" y="980351"/>
                  </a:lnTo>
                  <a:lnTo>
                    <a:pt x="655624" y="1005751"/>
                  </a:lnTo>
                  <a:lnTo>
                    <a:pt x="668032" y="1031151"/>
                  </a:lnTo>
                  <a:lnTo>
                    <a:pt x="685711" y="1056551"/>
                  </a:lnTo>
                  <a:lnTo>
                    <a:pt x="708164" y="1069251"/>
                  </a:lnTo>
                  <a:lnTo>
                    <a:pt x="770432" y="1107351"/>
                  </a:lnTo>
                  <a:lnTo>
                    <a:pt x="989215" y="1297851"/>
                  </a:lnTo>
                  <a:lnTo>
                    <a:pt x="1019479" y="1310551"/>
                  </a:lnTo>
                  <a:lnTo>
                    <a:pt x="1053020" y="1323251"/>
                  </a:lnTo>
                  <a:lnTo>
                    <a:pt x="1086713" y="1323251"/>
                  </a:lnTo>
                  <a:lnTo>
                    <a:pt x="1163434" y="1259751"/>
                  </a:lnTo>
                  <a:lnTo>
                    <a:pt x="1209421" y="1221651"/>
                  </a:lnTo>
                  <a:lnTo>
                    <a:pt x="1155153" y="1742351"/>
                  </a:lnTo>
                  <a:lnTo>
                    <a:pt x="579818" y="1742351"/>
                  </a:lnTo>
                  <a:lnTo>
                    <a:pt x="618426" y="1666151"/>
                  </a:lnTo>
                  <a:lnTo>
                    <a:pt x="660908" y="1640751"/>
                  </a:lnTo>
                  <a:lnTo>
                    <a:pt x="694321" y="1602651"/>
                  </a:lnTo>
                  <a:lnTo>
                    <a:pt x="716191" y="1551851"/>
                  </a:lnTo>
                  <a:lnTo>
                    <a:pt x="724027" y="1501051"/>
                  </a:lnTo>
                  <a:lnTo>
                    <a:pt x="724027" y="1437551"/>
                  </a:lnTo>
                  <a:lnTo>
                    <a:pt x="750430" y="1424851"/>
                  </a:lnTo>
                  <a:lnTo>
                    <a:pt x="771271" y="1399451"/>
                  </a:lnTo>
                  <a:lnTo>
                    <a:pt x="784936" y="1374051"/>
                  </a:lnTo>
                  <a:lnTo>
                    <a:pt x="789851" y="1348651"/>
                  </a:lnTo>
                  <a:lnTo>
                    <a:pt x="782078" y="1310551"/>
                  </a:lnTo>
                  <a:lnTo>
                    <a:pt x="760895" y="1272451"/>
                  </a:lnTo>
                  <a:lnTo>
                    <a:pt x="729513" y="1247051"/>
                  </a:lnTo>
                  <a:lnTo>
                    <a:pt x="724027" y="1247051"/>
                  </a:lnTo>
                  <a:lnTo>
                    <a:pt x="724027" y="1348651"/>
                  </a:lnTo>
                  <a:lnTo>
                    <a:pt x="721436" y="1361351"/>
                  </a:lnTo>
                  <a:lnTo>
                    <a:pt x="714375" y="1361351"/>
                  </a:lnTo>
                  <a:lnTo>
                    <a:pt x="703910" y="1374051"/>
                  </a:lnTo>
                  <a:lnTo>
                    <a:pt x="658202" y="1374051"/>
                  </a:lnTo>
                  <a:lnTo>
                    <a:pt x="658202" y="1437551"/>
                  </a:lnTo>
                  <a:lnTo>
                    <a:pt x="658202" y="1501051"/>
                  </a:lnTo>
                  <a:lnTo>
                    <a:pt x="650430" y="1551851"/>
                  </a:lnTo>
                  <a:lnTo>
                    <a:pt x="629259" y="1577251"/>
                  </a:lnTo>
                  <a:lnTo>
                    <a:pt x="597865" y="1602651"/>
                  </a:lnTo>
                  <a:lnTo>
                    <a:pt x="539140" y="1602651"/>
                  </a:lnTo>
                  <a:lnTo>
                    <a:pt x="539140" y="1666151"/>
                  </a:lnTo>
                  <a:lnTo>
                    <a:pt x="506234" y="1742351"/>
                  </a:lnTo>
                  <a:lnTo>
                    <a:pt x="427837" y="1742351"/>
                  </a:lnTo>
                  <a:lnTo>
                    <a:pt x="427837" y="1666151"/>
                  </a:lnTo>
                  <a:lnTo>
                    <a:pt x="539140" y="1666151"/>
                  </a:lnTo>
                  <a:lnTo>
                    <a:pt x="539140" y="1602651"/>
                  </a:lnTo>
                  <a:lnTo>
                    <a:pt x="362013" y="1602651"/>
                  </a:lnTo>
                  <a:lnTo>
                    <a:pt x="362013" y="1666151"/>
                  </a:lnTo>
                  <a:lnTo>
                    <a:pt x="362013" y="1742351"/>
                  </a:lnTo>
                  <a:lnTo>
                    <a:pt x="283629" y="1742351"/>
                  </a:lnTo>
                  <a:lnTo>
                    <a:pt x="250710" y="1666151"/>
                  </a:lnTo>
                  <a:lnTo>
                    <a:pt x="362013" y="1666151"/>
                  </a:lnTo>
                  <a:lnTo>
                    <a:pt x="362013" y="1602651"/>
                  </a:lnTo>
                  <a:lnTo>
                    <a:pt x="191985" y="1602651"/>
                  </a:lnTo>
                  <a:lnTo>
                    <a:pt x="160604" y="1577251"/>
                  </a:lnTo>
                  <a:lnTo>
                    <a:pt x="139420" y="1551851"/>
                  </a:lnTo>
                  <a:lnTo>
                    <a:pt x="131648" y="1501051"/>
                  </a:lnTo>
                  <a:lnTo>
                    <a:pt x="131648" y="1437551"/>
                  </a:lnTo>
                  <a:lnTo>
                    <a:pt x="658202" y="1437551"/>
                  </a:lnTo>
                  <a:lnTo>
                    <a:pt x="658202" y="1374051"/>
                  </a:lnTo>
                  <a:lnTo>
                    <a:pt x="85940" y="1374051"/>
                  </a:lnTo>
                  <a:lnTo>
                    <a:pt x="75476" y="1361351"/>
                  </a:lnTo>
                  <a:lnTo>
                    <a:pt x="68414" y="1361351"/>
                  </a:lnTo>
                  <a:lnTo>
                    <a:pt x="65824" y="1348651"/>
                  </a:lnTo>
                  <a:lnTo>
                    <a:pt x="68414" y="1335951"/>
                  </a:lnTo>
                  <a:lnTo>
                    <a:pt x="75476" y="1323251"/>
                  </a:lnTo>
                  <a:lnTo>
                    <a:pt x="85940" y="1310551"/>
                  </a:lnTo>
                  <a:lnTo>
                    <a:pt x="703910" y="1310551"/>
                  </a:lnTo>
                  <a:lnTo>
                    <a:pt x="714375" y="1323251"/>
                  </a:lnTo>
                  <a:lnTo>
                    <a:pt x="721436" y="1335951"/>
                  </a:lnTo>
                  <a:lnTo>
                    <a:pt x="724027" y="1348651"/>
                  </a:lnTo>
                  <a:lnTo>
                    <a:pt x="724027" y="1247051"/>
                  </a:lnTo>
                  <a:lnTo>
                    <a:pt x="60350" y="1247051"/>
                  </a:lnTo>
                  <a:lnTo>
                    <a:pt x="28956" y="1272451"/>
                  </a:lnTo>
                  <a:lnTo>
                    <a:pt x="7772" y="1310551"/>
                  </a:lnTo>
                  <a:lnTo>
                    <a:pt x="0" y="1348651"/>
                  </a:lnTo>
                  <a:lnTo>
                    <a:pt x="4914" y="1374051"/>
                  </a:lnTo>
                  <a:lnTo>
                    <a:pt x="18592" y="1399451"/>
                  </a:lnTo>
                  <a:lnTo>
                    <a:pt x="39420" y="1424851"/>
                  </a:lnTo>
                  <a:lnTo>
                    <a:pt x="65824" y="1437551"/>
                  </a:lnTo>
                  <a:lnTo>
                    <a:pt x="65824" y="1501051"/>
                  </a:lnTo>
                  <a:lnTo>
                    <a:pt x="73660" y="1551851"/>
                  </a:lnTo>
                  <a:lnTo>
                    <a:pt x="95529" y="1602651"/>
                  </a:lnTo>
                  <a:lnTo>
                    <a:pt x="128943" y="1640751"/>
                  </a:lnTo>
                  <a:lnTo>
                    <a:pt x="171437" y="1666151"/>
                  </a:lnTo>
                  <a:lnTo>
                    <a:pt x="210032" y="1742351"/>
                  </a:lnTo>
                  <a:lnTo>
                    <a:pt x="9652" y="1742351"/>
                  </a:lnTo>
                  <a:lnTo>
                    <a:pt x="2590" y="1755051"/>
                  </a:lnTo>
                  <a:lnTo>
                    <a:pt x="0" y="1767751"/>
                  </a:lnTo>
                  <a:lnTo>
                    <a:pt x="0" y="1907451"/>
                  </a:lnTo>
                  <a:lnTo>
                    <a:pt x="2590" y="1920151"/>
                  </a:lnTo>
                  <a:lnTo>
                    <a:pt x="9652" y="1920151"/>
                  </a:lnTo>
                  <a:lnTo>
                    <a:pt x="20104" y="1932851"/>
                  </a:lnTo>
                  <a:lnTo>
                    <a:pt x="1954517" y="1932851"/>
                  </a:lnTo>
                  <a:lnTo>
                    <a:pt x="1964969" y="1920151"/>
                  </a:lnTo>
                  <a:lnTo>
                    <a:pt x="1972030" y="1920151"/>
                  </a:lnTo>
                  <a:lnTo>
                    <a:pt x="1974621" y="1907451"/>
                  </a:lnTo>
                  <a:lnTo>
                    <a:pt x="1974621" y="1869351"/>
                  </a:lnTo>
                  <a:lnTo>
                    <a:pt x="1974621" y="1805851"/>
                  </a:lnTo>
                  <a:lnTo>
                    <a:pt x="1974621" y="1767751"/>
                  </a:lnTo>
                  <a:lnTo>
                    <a:pt x="1972030" y="1755051"/>
                  </a:lnTo>
                  <a:lnTo>
                    <a:pt x="1964969" y="1742351"/>
                  </a:lnTo>
                  <a:lnTo>
                    <a:pt x="1908797" y="1742351"/>
                  </a:lnTo>
                  <a:lnTo>
                    <a:pt x="1908797" y="1805851"/>
                  </a:lnTo>
                  <a:lnTo>
                    <a:pt x="1908797" y="1869351"/>
                  </a:lnTo>
                  <a:lnTo>
                    <a:pt x="65824" y="1869351"/>
                  </a:lnTo>
                  <a:lnTo>
                    <a:pt x="65824" y="1805851"/>
                  </a:lnTo>
                  <a:lnTo>
                    <a:pt x="1908797" y="1805851"/>
                  </a:lnTo>
                  <a:lnTo>
                    <a:pt x="1908797" y="1742351"/>
                  </a:lnTo>
                  <a:lnTo>
                    <a:pt x="1740954" y="1742351"/>
                  </a:lnTo>
                  <a:lnTo>
                    <a:pt x="1692211" y="1272451"/>
                  </a:lnTo>
                  <a:lnTo>
                    <a:pt x="1746148" y="1361351"/>
                  </a:lnTo>
                  <a:lnTo>
                    <a:pt x="1759508" y="1424851"/>
                  </a:lnTo>
                  <a:lnTo>
                    <a:pt x="1766862" y="1450251"/>
                  </a:lnTo>
                  <a:lnTo>
                    <a:pt x="1778914" y="1462951"/>
                  </a:lnTo>
                  <a:lnTo>
                    <a:pt x="1795170" y="1488351"/>
                  </a:lnTo>
                  <a:lnTo>
                    <a:pt x="1815160" y="1501051"/>
                  </a:lnTo>
                  <a:lnTo>
                    <a:pt x="1827733" y="1501051"/>
                  </a:lnTo>
                  <a:lnTo>
                    <a:pt x="1840763" y="1513751"/>
                  </a:lnTo>
                  <a:lnTo>
                    <a:pt x="1888401" y="1513751"/>
                  </a:lnTo>
                  <a:lnTo>
                    <a:pt x="1898637" y="1501051"/>
                  </a:lnTo>
                  <a:lnTo>
                    <a:pt x="1908695" y="1501051"/>
                  </a:lnTo>
                  <a:lnTo>
                    <a:pt x="1928914" y="1488351"/>
                  </a:lnTo>
                  <a:lnTo>
                    <a:pt x="1946376" y="1475651"/>
                  </a:lnTo>
                  <a:lnTo>
                    <a:pt x="1960549" y="1462951"/>
                  </a:lnTo>
                  <a:lnTo>
                    <a:pt x="1965706" y="1450251"/>
                  </a:lnTo>
                  <a:lnTo>
                    <a:pt x="1970862" y="1437551"/>
                  </a:lnTo>
                  <a:lnTo>
                    <a:pt x="1976716" y="1412151"/>
                  </a:lnTo>
                  <a:lnTo>
                    <a:pt x="1977898" y="1399451"/>
                  </a:lnTo>
                  <a:close/>
                </a:path>
                <a:path w="11743055" h="1932939">
                  <a:moveTo>
                    <a:pt x="6666370" y="1685925"/>
                  </a:moveTo>
                  <a:lnTo>
                    <a:pt x="6566738" y="1587449"/>
                  </a:lnTo>
                  <a:lnTo>
                    <a:pt x="6566738" y="1694802"/>
                  </a:lnTo>
                  <a:lnTo>
                    <a:pt x="6492456" y="1782673"/>
                  </a:lnTo>
                  <a:lnTo>
                    <a:pt x="6349860" y="1659280"/>
                  </a:lnTo>
                  <a:lnTo>
                    <a:pt x="6237490" y="1562049"/>
                  </a:lnTo>
                  <a:lnTo>
                    <a:pt x="6211735" y="1551940"/>
                  </a:lnTo>
                  <a:lnTo>
                    <a:pt x="6202286" y="1552676"/>
                  </a:lnTo>
                  <a:lnTo>
                    <a:pt x="6088278" y="1744878"/>
                  </a:lnTo>
                  <a:lnTo>
                    <a:pt x="5791657" y="1085265"/>
                  </a:lnTo>
                  <a:lnTo>
                    <a:pt x="6451435" y="1316062"/>
                  </a:lnTo>
                  <a:lnTo>
                    <a:pt x="6310795" y="1414741"/>
                  </a:lnTo>
                  <a:lnTo>
                    <a:pt x="6303683" y="1421015"/>
                  </a:lnTo>
                  <a:lnTo>
                    <a:pt x="6298235" y="1428699"/>
                  </a:lnTo>
                  <a:lnTo>
                    <a:pt x="6294679" y="1437436"/>
                  </a:lnTo>
                  <a:lnTo>
                    <a:pt x="6293193" y="1446885"/>
                  </a:lnTo>
                  <a:lnTo>
                    <a:pt x="6293929" y="1456334"/>
                  </a:lnTo>
                  <a:lnTo>
                    <a:pt x="6296749" y="1465300"/>
                  </a:lnTo>
                  <a:lnTo>
                    <a:pt x="6301511" y="1473415"/>
                  </a:lnTo>
                  <a:lnTo>
                    <a:pt x="6308052" y="1480324"/>
                  </a:lnTo>
                  <a:lnTo>
                    <a:pt x="6566738" y="1694802"/>
                  </a:lnTo>
                  <a:lnTo>
                    <a:pt x="6566738" y="1587449"/>
                  </a:lnTo>
                  <a:lnTo>
                    <a:pt x="6402679" y="1451254"/>
                  </a:lnTo>
                  <a:lnTo>
                    <a:pt x="6564795" y="1337538"/>
                  </a:lnTo>
                  <a:lnTo>
                    <a:pt x="6573177" y="1329791"/>
                  </a:lnTo>
                  <a:lnTo>
                    <a:pt x="6579006" y="1320266"/>
                  </a:lnTo>
                  <a:lnTo>
                    <a:pt x="6582054" y="1309522"/>
                  </a:lnTo>
                  <a:lnTo>
                    <a:pt x="6582080" y="1298130"/>
                  </a:lnTo>
                  <a:lnTo>
                    <a:pt x="6578968" y="1287170"/>
                  </a:lnTo>
                  <a:lnTo>
                    <a:pt x="6573088" y="1277620"/>
                  </a:lnTo>
                  <a:lnTo>
                    <a:pt x="6564884" y="1270012"/>
                  </a:lnTo>
                  <a:lnTo>
                    <a:pt x="6554787" y="1264869"/>
                  </a:lnTo>
                  <a:lnTo>
                    <a:pt x="6041745" y="1085265"/>
                  </a:lnTo>
                  <a:lnTo>
                    <a:pt x="5728030" y="975436"/>
                  </a:lnTo>
                  <a:lnTo>
                    <a:pt x="5724156" y="973975"/>
                  </a:lnTo>
                  <a:lnTo>
                    <a:pt x="5720118" y="973175"/>
                  </a:lnTo>
                  <a:lnTo>
                    <a:pt x="5715927" y="973010"/>
                  </a:lnTo>
                  <a:lnTo>
                    <a:pt x="5705399" y="973975"/>
                  </a:lnTo>
                  <a:lnTo>
                    <a:pt x="5675388" y="1000658"/>
                  </a:lnTo>
                  <a:lnTo>
                    <a:pt x="5673229" y="1010805"/>
                  </a:lnTo>
                  <a:lnTo>
                    <a:pt x="5673649" y="1021194"/>
                  </a:lnTo>
                  <a:lnTo>
                    <a:pt x="6048718" y="1858264"/>
                  </a:lnTo>
                  <a:lnTo>
                    <a:pt x="6085535" y="1882648"/>
                  </a:lnTo>
                  <a:lnTo>
                    <a:pt x="6097194" y="1881225"/>
                  </a:lnTo>
                  <a:lnTo>
                    <a:pt x="6107785" y="1876717"/>
                  </a:lnTo>
                  <a:lnTo>
                    <a:pt x="6116739" y="1869478"/>
                  </a:lnTo>
                  <a:lnTo>
                    <a:pt x="6123483" y="1859876"/>
                  </a:lnTo>
                  <a:lnTo>
                    <a:pt x="6180874" y="1744878"/>
                  </a:lnTo>
                  <a:lnTo>
                    <a:pt x="6223597" y="1659280"/>
                  </a:lnTo>
                  <a:lnTo>
                    <a:pt x="6470015" y="1872475"/>
                  </a:lnTo>
                  <a:lnTo>
                    <a:pt x="6500368" y="1882482"/>
                  </a:lnTo>
                  <a:lnTo>
                    <a:pt x="6508420" y="1881060"/>
                  </a:lnTo>
                  <a:lnTo>
                    <a:pt x="6600634" y="1782673"/>
                  </a:lnTo>
                  <a:lnTo>
                    <a:pt x="6656679" y="1716290"/>
                  </a:lnTo>
                  <a:lnTo>
                    <a:pt x="6666281" y="1694116"/>
                  </a:lnTo>
                  <a:lnTo>
                    <a:pt x="6666370" y="1685925"/>
                  </a:lnTo>
                  <a:close/>
                </a:path>
                <a:path w="11743055" h="1932939">
                  <a:moveTo>
                    <a:pt x="6749047" y="683577"/>
                  </a:moveTo>
                  <a:lnTo>
                    <a:pt x="6735889" y="637133"/>
                  </a:lnTo>
                  <a:lnTo>
                    <a:pt x="6698234" y="606780"/>
                  </a:lnTo>
                  <a:lnTo>
                    <a:pt x="6666370" y="600887"/>
                  </a:lnTo>
                  <a:lnTo>
                    <a:pt x="6270104" y="600887"/>
                  </a:lnTo>
                  <a:lnTo>
                    <a:pt x="6152718" y="484378"/>
                  </a:lnTo>
                  <a:lnTo>
                    <a:pt x="6152718" y="600887"/>
                  </a:lnTo>
                  <a:lnTo>
                    <a:pt x="5277523" y="600887"/>
                  </a:lnTo>
                  <a:lnTo>
                    <a:pt x="5711723" y="163195"/>
                  </a:lnTo>
                  <a:lnTo>
                    <a:pt x="6152718" y="600887"/>
                  </a:lnTo>
                  <a:lnTo>
                    <a:pt x="6152718" y="484378"/>
                  </a:lnTo>
                  <a:lnTo>
                    <a:pt x="5829147" y="163195"/>
                  </a:lnTo>
                  <a:lnTo>
                    <a:pt x="5740628" y="75323"/>
                  </a:lnTo>
                  <a:lnTo>
                    <a:pt x="5734215" y="70167"/>
                  </a:lnTo>
                  <a:lnTo>
                    <a:pt x="5726989" y="66382"/>
                  </a:lnTo>
                  <a:lnTo>
                    <a:pt x="5719153" y="64084"/>
                  </a:lnTo>
                  <a:lnTo>
                    <a:pt x="5710923" y="63373"/>
                  </a:lnTo>
                  <a:lnTo>
                    <a:pt x="5702935" y="64274"/>
                  </a:lnTo>
                  <a:lnTo>
                    <a:pt x="5695353" y="66662"/>
                  </a:lnTo>
                  <a:lnTo>
                    <a:pt x="5688419" y="70485"/>
                  </a:lnTo>
                  <a:lnTo>
                    <a:pt x="5682335" y="75653"/>
                  </a:lnTo>
                  <a:lnTo>
                    <a:pt x="5161089" y="600887"/>
                  </a:lnTo>
                  <a:lnTo>
                    <a:pt x="4765002" y="600887"/>
                  </a:lnTo>
                  <a:lnTo>
                    <a:pt x="4718558" y="614108"/>
                  </a:lnTo>
                  <a:lnTo>
                    <a:pt x="4688154" y="651700"/>
                  </a:lnTo>
                  <a:lnTo>
                    <a:pt x="4682325" y="683577"/>
                  </a:lnTo>
                  <a:lnTo>
                    <a:pt x="4682337" y="849134"/>
                  </a:lnTo>
                  <a:lnTo>
                    <a:pt x="4695469" y="895413"/>
                  </a:lnTo>
                  <a:lnTo>
                    <a:pt x="4733125" y="925766"/>
                  </a:lnTo>
                  <a:lnTo>
                    <a:pt x="4765002" y="931659"/>
                  </a:lnTo>
                  <a:lnTo>
                    <a:pt x="4771453" y="931659"/>
                  </a:lnTo>
                  <a:lnTo>
                    <a:pt x="4993970" y="1671383"/>
                  </a:lnTo>
                  <a:lnTo>
                    <a:pt x="4994618" y="1673009"/>
                  </a:lnTo>
                  <a:lnTo>
                    <a:pt x="4994935" y="1673974"/>
                  </a:lnTo>
                  <a:lnTo>
                    <a:pt x="5012804" y="1706753"/>
                  </a:lnTo>
                  <a:lnTo>
                    <a:pt x="5039258" y="1733677"/>
                  </a:lnTo>
                  <a:lnTo>
                    <a:pt x="5072862" y="1751901"/>
                  </a:lnTo>
                  <a:lnTo>
                    <a:pt x="5112169" y="1758607"/>
                  </a:lnTo>
                  <a:lnTo>
                    <a:pt x="5913247" y="1758607"/>
                  </a:lnTo>
                  <a:lnTo>
                    <a:pt x="5876112" y="1675917"/>
                  </a:lnTo>
                  <a:lnTo>
                    <a:pt x="5112169" y="1675917"/>
                  </a:lnTo>
                  <a:lnTo>
                    <a:pt x="5099012" y="1673809"/>
                  </a:lnTo>
                  <a:lnTo>
                    <a:pt x="5087950" y="1667738"/>
                  </a:lnTo>
                  <a:lnTo>
                    <a:pt x="5079060" y="1657997"/>
                  </a:lnTo>
                  <a:lnTo>
                    <a:pt x="5072443" y="1644904"/>
                  </a:lnTo>
                  <a:lnTo>
                    <a:pt x="4841697" y="878370"/>
                  </a:lnTo>
                  <a:lnTo>
                    <a:pt x="4835830" y="866419"/>
                  </a:lnTo>
                  <a:lnTo>
                    <a:pt x="4826762" y="857123"/>
                  </a:lnTo>
                  <a:lnTo>
                    <a:pt x="4815268" y="851115"/>
                  </a:lnTo>
                  <a:lnTo>
                    <a:pt x="4802136" y="848969"/>
                  </a:lnTo>
                  <a:lnTo>
                    <a:pt x="4765002" y="848969"/>
                  </a:lnTo>
                  <a:lnTo>
                    <a:pt x="4765002" y="683577"/>
                  </a:lnTo>
                  <a:lnTo>
                    <a:pt x="6244425" y="683577"/>
                  </a:lnTo>
                  <a:lnTo>
                    <a:pt x="6250889" y="685203"/>
                  </a:lnTo>
                  <a:lnTo>
                    <a:pt x="6257671" y="685203"/>
                  </a:lnTo>
                  <a:lnTo>
                    <a:pt x="6264135" y="683577"/>
                  </a:lnTo>
                  <a:lnTo>
                    <a:pt x="6666370" y="683577"/>
                  </a:lnTo>
                  <a:lnTo>
                    <a:pt x="6666370" y="848969"/>
                  </a:lnTo>
                  <a:lnTo>
                    <a:pt x="6626479" y="848969"/>
                  </a:lnTo>
                  <a:lnTo>
                    <a:pt x="6625031" y="849134"/>
                  </a:lnTo>
                  <a:lnTo>
                    <a:pt x="6591935" y="871296"/>
                  </a:lnTo>
                  <a:lnTo>
                    <a:pt x="6502298" y="1158595"/>
                  </a:lnTo>
                  <a:lnTo>
                    <a:pt x="6580302" y="1186040"/>
                  </a:lnTo>
                  <a:lnTo>
                    <a:pt x="6659740" y="931659"/>
                  </a:lnTo>
                  <a:lnTo>
                    <a:pt x="6666370" y="931659"/>
                  </a:lnTo>
                  <a:lnTo>
                    <a:pt x="6712801" y="918451"/>
                  </a:lnTo>
                  <a:lnTo>
                    <a:pt x="6743205" y="880846"/>
                  </a:lnTo>
                  <a:lnTo>
                    <a:pt x="6749021" y="849134"/>
                  </a:lnTo>
                  <a:lnTo>
                    <a:pt x="6749047" y="683577"/>
                  </a:lnTo>
                  <a:close/>
                </a:path>
                <a:path w="11743055" h="1932939">
                  <a:moveTo>
                    <a:pt x="11742814" y="1014730"/>
                  </a:moveTo>
                  <a:lnTo>
                    <a:pt x="11738318" y="986802"/>
                  </a:lnTo>
                  <a:lnTo>
                    <a:pt x="11737327" y="984885"/>
                  </a:lnTo>
                  <a:lnTo>
                    <a:pt x="11725796" y="962533"/>
                  </a:lnTo>
                  <a:lnTo>
                    <a:pt x="11706720" y="943279"/>
                  </a:lnTo>
                  <a:lnTo>
                    <a:pt x="11683124" y="930744"/>
                  </a:lnTo>
                  <a:lnTo>
                    <a:pt x="11683124" y="1014730"/>
                  </a:lnTo>
                  <a:lnTo>
                    <a:pt x="11680774" y="1026325"/>
                  </a:lnTo>
                  <a:lnTo>
                    <a:pt x="11674373" y="1035824"/>
                  </a:lnTo>
                  <a:lnTo>
                    <a:pt x="11664887" y="1042225"/>
                  </a:lnTo>
                  <a:lnTo>
                    <a:pt x="11653279" y="1044575"/>
                  </a:lnTo>
                  <a:lnTo>
                    <a:pt x="11305286" y="1044575"/>
                  </a:lnTo>
                  <a:lnTo>
                    <a:pt x="11305286" y="1104265"/>
                  </a:lnTo>
                  <a:lnTo>
                    <a:pt x="10887570" y="1469745"/>
                  </a:lnTo>
                  <a:lnTo>
                    <a:pt x="10883494" y="1473250"/>
                  </a:lnTo>
                  <a:lnTo>
                    <a:pt x="10880458" y="1477797"/>
                  </a:lnTo>
                  <a:lnTo>
                    <a:pt x="10878833" y="1482813"/>
                  </a:lnTo>
                  <a:lnTo>
                    <a:pt x="10796168" y="1731010"/>
                  </a:lnTo>
                  <a:lnTo>
                    <a:pt x="10549014" y="1731010"/>
                  </a:lnTo>
                  <a:lnTo>
                    <a:pt x="10549014" y="1104265"/>
                  </a:lnTo>
                  <a:lnTo>
                    <a:pt x="10572217" y="1108964"/>
                  </a:lnTo>
                  <a:lnTo>
                    <a:pt x="10591190" y="1121778"/>
                  </a:lnTo>
                  <a:lnTo>
                    <a:pt x="10604005" y="1140764"/>
                  </a:lnTo>
                  <a:lnTo>
                    <a:pt x="10608704" y="1163955"/>
                  </a:lnTo>
                  <a:lnTo>
                    <a:pt x="10608704" y="1381506"/>
                  </a:lnTo>
                  <a:lnTo>
                    <a:pt x="10612438" y="1389773"/>
                  </a:lnTo>
                  <a:lnTo>
                    <a:pt x="10618965" y="1395374"/>
                  </a:lnTo>
                  <a:lnTo>
                    <a:pt x="10624236" y="1399057"/>
                  </a:lnTo>
                  <a:lnTo>
                    <a:pt x="10630116" y="1401495"/>
                  </a:lnTo>
                  <a:lnTo>
                    <a:pt x="10636364" y="1402613"/>
                  </a:lnTo>
                  <a:lnTo>
                    <a:pt x="10642752" y="1402372"/>
                  </a:lnTo>
                  <a:lnTo>
                    <a:pt x="10851667" y="1372527"/>
                  </a:lnTo>
                  <a:lnTo>
                    <a:pt x="10856328" y="1371942"/>
                  </a:lnTo>
                  <a:lnTo>
                    <a:pt x="10860519" y="1369961"/>
                  </a:lnTo>
                  <a:lnTo>
                    <a:pt x="10864367" y="1367396"/>
                  </a:lnTo>
                  <a:lnTo>
                    <a:pt x="10864494" y="1367624"/>
                  </a:lnTo>
                  <a:lnTo>
                    <a:pt x="10864825" y="1367396"/>
                  </a:lnTo>
                  <a:lnTo>
                    <a:pt x="10906570" y="1338478"/>
                  </a:lnTo>
                  <a:lnTo>
                    <a:pt x="10939577" y="1315631"/>
                  </a:lnTo>
                  <a:lnTo>
                    <a:pt x="11063973" y="1229474"/>
                  </a:lnTo>
                  <a:lnTo>
                    <a:pt x="11244783" y="1104265"/>
                  </a:lnTo>
                  <a:lnTo>
                    <a:pt x="11305286" y="1104265"/>
                  </a:lnTo>
                  <a:lnTo>
                    <a:pt x="11305286" y="1044575"/>
                  </a:lnTo>
                  <a:lnTo>
                    <a:pt x="11139856" y="1044575"/>
                  </a:lnTo>
                  <a:lnTo>
                    <a:pt x="11139856" y="1104265"/>
                  </a:lnTo>
                  <a:lnTo>
                    <a:pt x="10959033" y="1229474"/>
                  </a:lnTo>
                  <a:lnTo>
                    <a:pt x="11042510" y="1104265"/>
                  </a:lnTo>
                  <a:lnTo>
                    <a:pt x="11139856" y="1104265"/>
                  </a:lnTo>
                  <a:lnTo>
                    <a:pt x="11139856" y="1044575"/>
                  </a:lnTo>
                  <a:lnTo>
                    <a:pt x="10970806" y="1044575"/>
                  </a:lnTo>
                  <a:lnTo>
                    <a:pt x="10970806" y="1104265"/>
                  </a:lnTo>
                  <a:lnTo>
                    <a:pt x="10829976" y="1315402"/>
                  </a:lnTo>
                  <a:lnTo>
                    <a:pt x="10828350" y="1315631"/>
                  </a:lnTo>
                  <a:lnTo>
                    <a:pt x="10898772" y="1104265"/>
                  </a:lnTo>
                  <a:lnTo>
                    <a:pt x="10970806" y="1104265"/>
                  </a:lnTo>
                  <a:lnTo>
                    <a:pt x="10970806" y="1044575"/>
                  </a:lnTo>
                  <a:lnTo>
                    <a:pt x="10835932" y="1044575"/>
                  </a:lnTo>
                  <a:lnTo>
                    <a:pt x="10835932" y="1104265"/>
                  </a:lnTo>
                  <a:lnTo>
                    <a:pt x="10762361" y="1325067"/>
                  </a:lnTo>
                  <a:lnTo>
                    <a:pt x="10668394" y="1338478"/>
                  </a:lnTo>
                  <a:lnTo>
                    <a:pt x="10668394" y="1163955"/>
                  </a:lnTo>
                  <a:lnTo>
                    <a:pt x="10667251" y="1147902"/>
                  </a:lnTo>
                  <a:lnTo>
                    <a:pt x="10663974" y="1132535"/>
                  </a:lnTo>
                  <a:lnTo>
                    <a:pt x="10658754" y="1117955"/>
                  </a:lnTo>
                  <a:lnTo>
                    <a:pt x="10651846" y="1104265"/>
                  </a:lnTo>
                  <a:lnTo>
                    <a:pt x="10835932" y="1104265"/>
                  </a:lnTo>
                  <a:lnTo>
                    <a:pt x="10835932" y="1044575"/>
                  </a:lnTo>
                  <a:lnTo>
                    <a:pt x="10041649" y="1044575"/>
                  </a:lnTo>
                  <a:lnTo>
                    <a:pt x="10030054" y="1042225"/>
                  </a:lnTo>
                  <a:lnTo>
                    <a:pt x="10020567" y="1035824"/>
                  </a:lnTo>
                  <a:lnTo>
                    <a:pt x="10014153" y="1026325"/>
                  </a:lnTo>
                  <a:lnTo>
                    <a:pt x="10011804" y="1014730"/>
                  </a:lnTo>
                  <a:lnTo>
                    <a:pt x="10014153" y="1003134"/>
                  </a:lnTo>
                  <a:lnTo>
                    <a:pt x="10020567" y="993648"/>
                  </a:lnTo>
                  <a:lnTo>
                    <a:pt x="10030054" y="987234"/>
                  </a:lnTo>
                  <a:lnTo>
                    <a:pt x="10041649" y="984885"/>
                  </a:lnTo>
                  <a:lnTo>
                    <a:pt x="11653279" y="984885"/>
                  </a:lnTo>
                  <a:lnTo>
                    <a:pt x="11664887" y="987234"/>
                  </a:lnTo>
                  <a:lnTo>
                    <a:pt x="11674373" y="993648"/>
                  </a:lnTo>
                  <a:lnTo>
                    <a:pt x="11680774" y="1003134"/>
                  </a:lnTo>
                  <a:lnTo>
                    <a:pt x="11683124" y="1014730"/>
                  </a:lnTo>
                  <a:lnTo>
                    <a:pt x="11683124" y="930744"/>
                  </a:lnTo>
                  <a:lnTo>
                    <a:pt x="11682552" y="930440"/>
                  </a:lnTo>
                  <a:lnTo>
                    <a:pt x="11682247" y="925195"/>
                  </a:lnTo>
                  <a:lnTo>
                    <a:pt x="11679758" y="882142"/>
                  </a:lnTo>
                  <a:lnTo>
                    <a:pt x="11674259" y="834605"/>
                  </a:lnTo>
                  <a:lnTo>
                    <a:pt x="11666118" y="787908"/>
                  </a:lnTo>
                  <a:lnTo>
                    <a:pt x="11655438" y="742137"/>
                  </a:lnTo>
                  <a:lnTo>
                    <a:pt x="11642281" y="697357"/>
                  </a:lnTo>
                  <a:lnTo>
                    <a:pt x="11626723" y="653643"/>
                  </a:lnTo>
                  <a:lnTo>
                    <a:pt x="11622862" y="644461"/>
                  </a:lnTo>
                  <a:lnTo>
                    <a:pt x="11622862" y="925195"/>
                  </a:lnTo>
                  <a:lnTo>
                    <a:pt x="10072078" y="925195"/>
                  </a:lnTo>
                  <a:lnTo>
                    <a:pt x="10075329" y="877798"/>
                  </a:lnTo>
                  <a:lnTo>
                    <a:pt x="10081387" y="831202"/>
                  </a:lnTo>
                  <a:lnTo>
                    <a:pt x="10090163" y="785520"/>
                  </a:lnTo>
                  <a:lnTo>
                    <a:pt x="10101593" y="740816"/>
                  </a:lnTo>
                  <a:lnTo>
                    <a:pt x="10115499" y="697357"/>
                  </a:lnTo>
                  <a:lnTo>
                    <a:pt x="10131996" y="654697"/>
                  </a:lnTo>
                  <a:lnTo>
                    <a:pt x="10150818" y="613460"/>
                  </a:lnTo>
                  <a:lnTo>
                    <a:pt x="10171938" y="573544"/>
                  </a:lnTo>
                  <a:lnTo>
                    <a:pt x="10195268" y="535038"/>
                  </a:lnTo>
                  <a:lnTo>
                    <a:pt x="10220719" y="498030"/>
                  </a:lnTo>
                  <a:lnTo>
                    <a:pt x="10248214" y="462610"/>
                  </a:lnTo>
                  <a:lnTo>
                    <a:pt x="10277665" y="428853"/>
                  </a:lnTo>
                  <a:lnTo>
                    <a:pt x="10308984" y="396849"/>
                  </a:lnTo>
                  <a:lnTo>
                    <a:pt x="10342093" y="366674"/>
                  </a:lnTo>
                  <a:lnTo>
                    <a:pt x="10376903" y="338429"/>
                  </a:lnTo>
                  <a:lnTo>
                    <a:pt x="10413314" y="312204"/>
                  </a:lnTo>
                  <a:lnTo>
                    <a:pt x="10451262" y="288061"/>
                  </a:lnTo>
                  <a:lnTo>
                    <a:pt x="10490657" y="266090"/>
                  </a:lnTo>
                  <a:lnTo>
                    <a:pt x="10531399" y="246392"/>
                  </a:lnTo>
                  <a:lnTo>
                    <a:pt x="10573423" y="229044"/>
                  </a:lnTo>
                  <a:lnTo>
                    <a:pt x="10616629" y="214134"/>
                  </a:lnTo>
                  <a:lnTo>
                    <a:pt x="10660926" y="201739"/>
                  </a:lnTo>
                  <a:lnTo>
                    <a:pt x="10706252" y="191947"/>
                  </a:lnTo>
                  <a:lnTo>
                    <a:pt x="10752506" y="184848"/>
                  </a:lnTo>
                  <a:lnTo>
                    <a:pt x="10799610" y="180530"/>
                  </a:lnTo>
                  <a:lnTo>
                    <a:pt x="10847464" y="179070"/>
                  </a:lnTo>
                  <a:lnTo>
                    <a:pt x="10895330" y="180530"/>
                  </a:lnTo>
                  <a:lnTo>
                    <a:pt x="10942422" y="184848"/>
                  </a:lnTo>
                  <a:lnTo>
                    <a:pt x="10988675" y="191947"/>
                  </a:lnTo>
                  <a:lnTo>
                    <a:pt x="11034001" y="201739"/>
                  </a:lnTo>
                  <a:lnTo>
                    <a:pt x="11078312" y="214134"/>
                  </a:lnTo>
                  <a:lnTo>
                    <a:pt x="11121517" y="229044"/>
                  </a:lnTo>
                  <a:lnTo>
                    <a:pt x="11163541" y="246392"/>
                  </a:lnTo>
                  <a:lnTo>
                    <a:pt x="11204283" y="266090"/>
                  </a:lnTo>
                  <a:lnTo>
                    <a:pt x="11243678" y="288061"/>
                  </a:lnTo>
                  <a:lnTo>
                    <a:pt x="11281613" y="312204"/>
                  </a:lnTo>
                  <a:lnTo>
                    <a:pt x="11318037" y="338429"/>
                  </a:lnTo>
                  <a:lnTo>
                    <a:pt x="11352835" y="366674"/>
                  </a:lnTo>
                  <a:lnTo>
                    <a:pt x="11385944" y="396849"/>
                  </a:lnTo>
                  <a:lnTo>
                    <a:pt x="11417262" y="428853"/>
                  </a:lnTo>
                  <a:lnTo>
                    <a:pt x="11446713" y="462610"/>
                  </a:lnTo>
                  <a:lnTo>
                    <a:pt x="11474209" y="498030"/>
                  </a:lnTo>
                  <a:lnTo>
                    <a:pt x="11499672" y="535038"/>
                  </a:lnTo>
                  <a:lnTo>
                    <a:pt x="11523002" y="573544"/>
                  </a:lnTo>
                  <a:lnTo>
                    <a:pt x="11544110" y="613460"/>
                  </a:lnTo>
                  <a:lnTo>
                    <a:pt x="11562931" y="654697"/>
                  </a:lnTo>
                  <a:lnTo>
                    <a:pt x="11579377" y="697179"/>
                  </a:lnTo>
                  <a:lnTo>
                    <a:pt x="11593347" y="740816"/>
                  </a:lnTo>
                  <a:lnTo>
                    <a:pt x="11604765" y="785520"/>
                  </a:lnTo>
                  <a:lnTo>
                    <a:pt x="11613553" y="831202"/>
                  </a:lnTo>
                  <a:lnTo>
                    <a:pt x="11619611" y="877798"/>
                  </a:lnTo>
                  <a:lnTo>
                    <a:pt x="11622862" y="925195"/>
                  </a:lnTo>
                  <a:lnTo>
                    <a:pt x="11622862" y="644461"/>
                  </a:lnTo>
                  <a:lnTo>
                    <a:pt x="11588712" y="569747"/>
                  </a:lnTo>
                  <a:lnTo>
                    <a:pt x="11566411" y="529717"/>
                  </a:lnTo>
                  <a:lnTo>
                    <a:pt x="11542027" y="491058"/>
                  </a:lnTo>
                  <a:lnTo>
                    <a:pt x="11515623" y="453872"/>
                  </a:lnTo>
                  <a:lnTo>
                    <a:pt x="11487290" y="418211"/>
                  </a:lnTo>
                  <a:lnTo>
                    <a:pt x="11457089" y="384175"/>
                  </a:lnTo>
                  <a:lnTo>
                    <a:pt x="11425111" y="351815"/>
                  </a:lnTo>
                  <a:lnTo>
                    <a:pt x="11391417" y="321221"/>
                  </a:lnTo>
                  <a:lnTo>
                    <a:pt x="11356099" y="292481"/>
                  </a:lnTo>
                  <a:lnTo>
                    <a:pt x="11319231" y="265658"/>
                  </a:lnTo>
                  <a:lnTo>
                    <a:pt x="11280877" y="240842"/>
                  </a:lnTo>
                  <a:lnTo>
                    <a:pt x="11241138" y="218084"/>
                  </a:lnTo>
                  <a:lnTo>
                    <a:pt x="11200067" y="197497"/>
                  </a:lnTo>
                  <a:lnTo>
                    <a:pt x="11157598" y="179070"/>
                  </a:lnTo>
                  <a:lnTo>
                    <a:pt x="11114278" y="163068"/>
                  </a:lnTo>
                  <a:lnTo>
                    <a:pt x="11069714" y="149402"/>
                  </a:lnTo>
                  <a:lnTo>
                    <a:pt x="11024133" y="138188"/>
                  </a:lnTo>
                  <a:lnTo>
                    <a:pt x="10977613" y="129514"/>
                  </a:lnTo>
                  <a:lnTo>
                    <a:pt x="10930242" y="123456"/>
                  </a:lnTo>
                  <a:lnTo>
                    <a:pt x="10931703" y="119380"/>
                  </a:lnTo>
                  <a:lnTo>
                    <a:pt x="10933113" y="115417"/>
                  </a:lnTo>
                  <a:lnTo>
                    <a:pt x="10935233" y="107061"/>
                  </a:lnTo>
                  <a:lnTo>
                    <a:pt x="10936554" y="98425"/>
                  </a:lnTo>
                  <a:lnTo>
                    <a:pt x="10936999" y="89535"/>
                  </a:lnTo>
                  <a:lnTo>
                    <a:pt x="10930979" y="59690"/>
                  </a:lnTo>
                  <a:lnTo>
                    <a:pt x="10929963" y="54698"/>
                  </a:lnTo>
                  <a:lnTo>
                    <a:pt x="10910773" y="26238"/>
                  </a:lnTo>
                  <a:lnTo>
                    <a:pt x="10882313" y="7035"/>
                  </a:lnTo>
                  <a:lnTo>
                    <a:pt x="10877309" y="6032"/>
                  </a:lnTo>
                  <a:lnTo>
                    <a:pt x="10877309" y="89535"/>
                  </a:lnTo>
                  <a:lnTo>
                    <a:pt x="10874959" y="101130"/>
                  </a:lnTo>
                  <a:lnTo>
                    <a:pt x="10868558" y="110617"/>
                  </a:lnTo>
                  <a:lnTo>
                    <a:pt x="10859072" y="117030"/>
                  </a:lnTo>
                  <a:lnTo>
                    <a:pt x="10847464" y="119380"/>
                  </a:lnTo>
                  <a:lnTo>
                    <a:pt x="10835869" y="117030"/>
                  </a:lnTo>
                  <a:lnTo>
                    <a:pt x="10826382" y="110617"/>
                  </a:lnTo>
                  <a:lnTo>
                    <a:pt x="10819968" y="101130"/>
                  </a:lnTo>
                  <a:lnTo>
                    <a:pt x="10817619" y="89535"/>
                  </a:lnTo>
                  <a:lnTo>
                    <a:pt x="10819968" y="77939"/>
                  </a:lnTo>
                  <a:lnTo>
                    <a:pt x="10826382" y="68453"/>
                  </a:lnTo>
                  <a:lnTo>
                    <a:pt x="10835869" y="62039"/>
                  </a:lnTo>
                  <a:lnTo>
                    <a:pt x="10847464" y="59690"/>
                  </a:lnTo>
                  <a:lnTo>
                    <a:pt x="10859072" y="62039"/>
                  </a:lnTo>
                  <a:lnTo>
                    <a:pt x="10868558" y="68453"/>
                  </a:lnTo>
                  <a:lnTo>
                    <a:pt x="10874959" y="77939"/>
                  </a:lnTo>
                  <a:lnTo>
                    <a:pt x="10877309" y="89535"/>
                  </a:lnTo>
                  <a:lnTo>
                    <a:pt x="10877309" y="6032"/>
                  </a:lnTo>
                  <a:lnTo>
                    <a:pt x="10812628" y="7035"/>
                  </a:lnTo>
                  <a:lnTo>
                    <a:pt x="10764977" y="54698"/>
                  </a:lnTo>
                  <a:lnTo>
                    <a:pt x="10757929" y="89535"/>
                  </a:lnTo>
                  <a:lnTo>
                    <a:pt x="10758386" y="98425"/>
                  </a:lnTo>
                  <a:lnTo>
                    <a:pt x="10759694" y="107061"/>
                  </a:lnTo>
                  <a:lnTo>
                    <a:pt x="10761815" y="115417"/>
                  </a:lnTo>
                  <a:lnTo>
                    <a:pt x="10764698" y="123456"/>
                  </a:lnTo>
                  <a:lnTo>
                    <a:pt x="10717314" y="129514"/>
                  </a:lnTo>
                  <a:lnTo>
                    <a:pt x="10670807" y="138188"/>
                  </a:lnTo>
                  <a:lnTo>
                    <a:pt x="10625226" y="149402"/>
                  </a:lnTo>
                  <a:lnTo>
                    <a:pt x="10580649" y="163068"/>
                  </a:lnTo>
                  <a:lnTo>
                    <a:pt x="10537177" y="179133"/>
                  </a:lnTo>
                  <a:lnTo>
                    <a:pt x="10494861" y="197497"/>
                  </a:lnTo>
                  <a:lnTo>
                    <a:pt x="10453802" y="218084"/>
                  </a:lnTo>
                  <a:lnTo>
                    <a:pt x="10414051" y="240842"/>
                  </a:lnTo>
                  <a:lnTo>
                    <a:pt x="10375709" y="265658"/>
                  </a:lnTo>
                  <a:lnTo>
                    <a:pt x="10338841" y="292481"/>
                  </a:lnTo>
                  <a:lnTo>
                    <a:pt x="10303523" y="321221"/>
                  </a:lnTo>
                  <a:lnTo>
                    <a:pt x="10269830" y="351815"/>
                  </a:lnTo>
                  <a:lnTo>
                    <a:pt x="10237851" y="384175"/>
                  </a:lnTo>
                  <a:lnTo>
                    <a:pt x="10207650" y="418211"/>
                  </a:lnTo>
                  <a:lnTo>
                    <a:pt x="10179304" y="453872"/>
                  </a:lnTo>
                  <a:lnTo>
                    <a:pt x="10152901" y="491058"/>
                  </a:lnTo>
                  <a:lnTo>
                    <a:pt x="10128517" y="529717"/>
                  </a:lnTo>
                  <a:lnTo>
                    <a:pt x="10106228" y="569747"/>
                  </a:lnTo>
                  <a:lnTo>
                    <a:pt x="10086099" y="611073"/>
                  </a:lnTo>
                  <a:lnTo>
                    <a:pt x="10068217" y="653643"/>
                  </a:lnTo>
                  <a:lnTo>
                    <a:pt x="10052723" y="697179"/>
                  </a:lnTo>
                  <a:lnTo>
                    <a:pt x="10039490" y="742137"/>
                  </a:lnTo>
                  <a:lnTo>
                    <a:pt x="10028809" y="787908"/>
                  </a:lnTo>
                  <a:lnTo>
                    <a:pt x="10020681" y="834605"/>
                  </a:lnTo>
                  <a:lnTo>
                    <a:pt x="10015182" y="882142"/>
                  </a:lnTo>
                  <a:lnTo>
                    <a:pt x="10012388" y="930440"/>
                  </a:lnTo>
                  <a:lnTo>
                    <a:pt x="9988220" y="943279"/>
                  </a:lnTo>
                  <a:lnTo>
                    <a:pt x="9969144" y="962533"/>
                  </a:lnTo>
                  <a:lnTo>
                    <a:pt x="9956622" y="986802"/>
                  </a:lnTo>
                  <a:lnTo>
                    <a:pt x="9952114" y="1014730"/>
                  </a:lnTo>
                  <a:lnTo>
                    <a:pt x="9959162" y="1049578"/>
                  </a:lnTo>
                  <a:lnTo>
                    <a:pt x="9978352" y="1078039"/>
                  </a:lnTo>
                  <a:lnTo>
                    <a:pt x="10006813" y="1097229"/>
                  </a:lnTo>
                  <a:lnTo>
                    <a:pt x="10041649" y="1104265"/>
                  </a:lnTo>
                  <a:lnTo>
                    <a:pt x="10489324" y="1104265"/>
                  </a:lnTo>
                  <a:lnTo>
                    <a:pt x="10489324" y="1760855"/>
                  </a:lnTo>
                  <a:lnTo>
                    <a:pt x="10491673" y="1772450"/>
                  </a:lnTo>
                  <a:lnTo>
                    <a:pt x="10498087" y="1781949"/>
                  </a:lnTo>
                  <a:lnTo>
                    <a:pt x="10507574" y="1788350"/>
                  </a:lnTo>
                  <a:lnTo>
                    <a:pt x="10519169" y="1790700"/>
                  </a:lnTo>
                  <a:lnTo>
                    <a:pt x="10817619" y="1790700"/>
                  </a:lnTo>
                  <a:lnTo>
                    <a:pt x="10859046" y="1731010"/>
                  </a:lnTo>
                  <a:lnTo>
                    <a:pt x="10932922" y="1509395"/>
                  </a:lnTo>
                  <a:lnTo>
                    <a:pt x="11395875" y="1104265"/>
                  </a:lnTo>
                  <a:lnTo>
                    <a:pt x="11653279" y="1104265"/>
                  </a:lnTo>
                  <a:lnTo>
                    <a:pt x="11688128" y="1097229"/>
                  </a:lnTo>
                  <a:lnTo>
                    <a:pt x="11716588" y="1078039"/>
                  </a:lnTo>
                  <a:lnTo>
                    <a:pt x="11735778" y="1049578"/>
                  </a:lnTo>
                  <a:lnTo>
                    <a:pt x="11736794" y="1044575"/>
                  </a:lnTo>
                  <a:lnTo>
                    <a:pt x="11742814" y="1014730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207" y="2649879"/>
            <a:ext cx="884936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70" dirty="0">
                <a:solidFill>
                  <a:srgbClr val="038000"/>
                </a:solidFill>
                <a:latin typeface="Trebuchet MS"/>
                <a:cs typeface="Trebuchet MS"/>
              </a:rPr>
              <a:t>Restauration </a:t>
            </a:r>
            <a:r>
              <a:rPr sz="5650" spc="-195" dirty="0">
                <a:solidFill>
                  <a:srgbClr val="038000"/>
                </a:solidFill>
                <a:latin typeface="Trebuchet MS"/>
                <a:cs typeface="Trebuchet MS"/>
              </a:rPr>
              <a:t>rapide </a:t>
            </a:r>
            <a:r>
              <a:rPr sz="5650" spc="-245" dirty="0">
                <a:solidFill>
                  <a:srgbClr val="038000"/>
                </a:solidFill>
                <a:latin typeface="Trebuchet MS"/>
                <a:cs typeface="Trebuchet MS"/>
              </a:rPr>
              <a:t>de</a:t>
            </a:r>
            <a:r>
              <a:rPr sz="5650" spc="-830" dirty="0">
                <a:solidFill>
                  <a:srgbClr val="038000"/>
                </a:solidFill>
                <a:latin typeface="Trebuchet MS"/>
                <a:cs typeface="Trebuchet MS"/>
              </a:rPr>
              <a:t> </a:t>
            </a:r>
            <a:r>
              <a:rPr sz="5650" spc="-270" dirty="0">
                <a:solidFill>
                  <a:srgbClr val="038000"/>
                </a:solidFill>
                <a:latin typeface="Trebuchet MS"/>
                <a:cs typeface="Trebuchet MS"/>
              </a:rPr>
              <a:t>qualité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16625" y="5831280"/>
            <a:ext cx="232727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75" dirty="0">
                <a:solidFill>
                  <a:srgbClr val="038000"/>
                </a:solidFill>
                <a:latin typeface="Arial"/>
                <a:cs typeface="Arial"/>
              </a:rPr>
              <a:t>Click&amp;Collect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0380" y="5831280"/>
            <a:ext cx="186562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038000"/>
                </a:solidFill>
                <a:latin typeface="Arial"/>
                <a:cs typeface="Arial"/>
              </a:rPr>
              <a:t>Cuisine</a:t>
            </a:r>
            <a:endParaRPr sz="345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642145" y="7065898"/>
            <a:ext cx="1758950" cy="2077085"/>
            <a:chOff x="11642145" y="7065898"/>
            <a:chExt cx="1758950" cy="2077085"/>
          </a:xfrm>
        </p:grpSpPr>
        <p:sp>
          <p:nvSpPr>
            <p:cNvPr id="16" name="object 16"/>
            <p:cNvSpPr/>
            <p:nvPr/>
          </p:nvSpPr>
          <p:spPr>
            <a:xfrm>
              <a:off x="11658795" y="7081100"/>
              <a:ext cx="1727200" cy="2045335"/>
            </a:xfrm>
            <a:custGeom>
              <a:avLst/>
              <a:gdLst/>
              <a:ahLst/>
              <a:cxnLst/>
              <a:rect l="l" t="t" r="r" b="b"/>
              <a:pathLst>
                <a:path w="1727200" h="2045334">
                  <a:moveTo>
                    <a:pt x="604159" y="2044714"/>
                  </a:moveTo>
                  <a:lnTo>
                    <a:pt x="0" y="419953"/>
                  </a:lnTo>
                  <a:lnTo>
                    <a:pt x="1122507" y="0"/>
                  </a:lnTo>
                  <a:lnTo>
                    <a:pt x="1726660" y="1624735"/>
                  </a:lnTo>
                  <a:lnTo>
                    <a:pt x="604159" y="2044714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642145" y="7065898"/>
              <a:ext cx="1758950" cy="2077085"/>
            </a:xfrm>
            <a:custGeom>
              <a:avLst/>
              <a:gdLst/>
              <a:ahLst/>
              <a:cxnLst/>
              <a:rect l="l" t="t" r="r" b="b"/>
              <a:pathLst>
                <a:path w="1758950" h="2077084">
                  <a:moveTo>
                    <a:pt x="618305" y="2076589"/>
                  </a:moveTo>
                  <a:lnTo>
                    <a:pt x="609817" y="2072719"/>
                  </a:lnTo>
                  <a:lnTo>
                    <a:pt x="607005" y="2065077"/>
                  </a:lnTo>
                  <a:lnTo>
                    <a:pt x="0" y="432673"/>
                  </a:lnTo>
                  <a:lnTo>
                    <a:pt x="3881" y="424159"/>
                  </a:lnTo>
                  <a:lnTo>
                    <a:pt x="1137632" y="0"/>
                  </a:lnTo>
                  <a:lnTo>
                    <a:pt x="1141740" y="144"/>
                  </a:lnTo>
                  <a:lnTo>
                    <a:pt x="1161947" y="34210"/>
                  </a:lnTo>
                  <a:lnTo>
                    <a:pt x="1130499" y="34210"/>
                  </a:lnTo>
                  <a:lnTo>
                    <a:pt x="35599" y="443831"/>
                  </a:lnTo>
                  <a:lnTo>
                    <a:pt x="629428" y="2040908"/>
                  </a:lnTo>
                  <a:lnTo>
                    <a:pt x="713673" y="2040908"/>
                  </a:lnTo>
                  <a:lnTo>
                    <a:pt x="618305" y="2076589"/>
                  </a:lnTo>
                  <a:close/>
                </a:path>
                <a:path w="1758950" h="2077084">
                  <a:moveTo>
                    <a:pt x="1724360" y="1631256"/>
                  </a:moveTo>
                  <a:lnTo>
                    <a:pt x="1130499" y="34210"/>
                  </a:lnTo>
                  <a:lnTo>
                    <a:pt x="1161947" y="34210"/>
                  </a:lnTo>
                  <a:lnTo>
                    <a:pt x="1753854" y="1626091"/>
                  </a:lnTo>
                  <a:lnTo>
                    <a:pt x="1738164" y="1626091"/>
                  </a:lnTo>
                  <a:lnTo>
                    <a:pt x="1724360" y="1631256"/>
                  </a:lnTo>
                  <a:close/>
                </a:path>
                <a:path w="1758950" h="2077084">
                  <a:moveTo>
                    <a:pt x="1729507" y="1645098"/>
                  </a:moveTo>
                  <a:lnTo>
                    <a:pt x="1724360" y="1631256"/>
                  </a:lnTo>
                  <a:lnTo>
                    <a:pt x="1738164" y="1626091"/>
                  </a:lnTo>
                  <a:lnTo>
                    <a:pt x="1743310" y="1639937"/>
                  </a:lnTo>
                  <a:lnTo>
                    <a:pt x="1729507" y="1645098"/>
                  </a:lnTo>
                  <a:close/>
                </a:path>
                <a:path w="1758950" h="2077084">
                  <a:moveTo>
                    <a:pt x="1743310" y="1639937"/>
                  </a:moveTo>
                  <a:lnTo>
                    <a:pt x="1738164" y="1626091"/>
                  </a:lnTo>
                  <a:lnTo>
                    <a:pt x="1753854" y="1626091"/>
                  </a:lnTo>
                  <a:lnTo>
                    <a:pt x="1757083" y="1634775"/>
                  </a:lnTo>
                  <a:lnTo>
                    <a:pt x="1743310" y="1639937"/>
                  </a:lnTo>
                  <a:close/>
                </a:path>
                <a:path w="1758950" h="2077084">
                  <a:moveTo>
                    <a:pt x="713673" y="2040908"/>
                  </a:moveTo>
                  <a:lnTo>
                    <a:pt x="629428" y="2040908"/>
                  </a:lnTo>
                  <a:lnTo>
                    <a:pt x="1724360" y="1631256"/>
                  </a:lnTo>
                  <a:lnTo>
                    <a:pt x="1729507" y="1645098"/>
                  </a:lnTo>
                  <a:lnTo>
                    <a:pt x="1757123" y="1645098"/>
                  </a:lnTo>
                  <a:lnTo>
                    <a:pt x="1755044" y="1649654"/>
                  </a:lnTo>
                  <a:lnTo>
                    <a:pt x="1752106" y="1652394"/>
                  </a:lnTo>
                  <a:lnTo>
                    <a:pt x="713673" y="2040908"/>
                  </a:lnTo>
                  <a:close/>
                </a:path>
                <a:path w="1758950" h="2077084">
                  <a:moveTo>
                    <a:pt x="1757123" y="1645098"/>
                  </a:moveTo>
                  <a:lnTo>
                    <a:pt x="1729507" y="1645098"/>
                  </a:lnTo>
                  <a:lnTo>
                    <a:pt x="1757083" y="1634775"/>
                  </a:lnTo>
                  <a:lnTo>
                    <a:pt x="1758459" y="1638467"/>
                  </a:lnTo>
                  <a:lnTo>
                    <a:pt x="1758320" y="1642477"/>
                  </a:lnTo>
                  <a:lnTo>
                    <a:pt x="1757123" y="1645098"/>
                  </a:lnTo>
                  <a:close/>
                </a:path>
              </a:pathLst>
            </a:custGeom>
            <a:solidFill>
              <a:srgbClr val="FFFD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241643" y="7086580"/>
              <a:ext cx="1120775" cy="2017395"/>
            </a:xfrm>
            <a:custGeom>
              <a:avLst/>
              <a:gdLst/>
              <a:ahLst/>
              <a:cxnLst/>
              <a:rect l="l" t="t" r="r" b="b"/>
              <a:pathLst>
                <a:path w="1120775" h="2017395">
                  <a:moveTo>
                    <a:pt x="13000" y="2016903"/>
                  </a:moveTo>
                  <a:lnTo>
                    <a:pt x="0" y="1982005"/>
                  </a:lnTo>
                  <a:lnTo>
                    <a:pt x="1085554" y="1575843"/>
                  </a:lnTo>
                  <a:lnTo>
                    <a:pt x="502675" y="8336"/>
                  </a:lnTo>
                  <a:lnTo>
                    <a:pt x="524907" y="0"/>
                  </a:lnTo>
                  <a:lnTo>
                    <a:pt x="1120720" y="1602493"/>
                  </a:lnTo>
                  <a:lnTo>
                    <a:pt x="13000" y="2016903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226485" y="7071379"/>
              <a:ext cx="1151255" cy="2049145"/>
            </a:xfrm>
            <a:custGeom>
              <a:avLst/>
              <a:gdLst/>
              <a:ahLst/>
              <a:cxnLst/>
              <a:rect l="l" t="t" r="r" b="b"/>
              <a:pathLst>
                <a:path w="1151255" h="2049145">
                  <a:moveTo>
                    <a:pt x="504059" y="28700"/>
                  </a:moveTo>
                  <a:lnTo>
                    <a:pt x="501210" y="21085"/>
                  </a:lnTo>
                  <a:lnTo>
                    <a:pt x="505068" y="12576"/>
                  </a:lnTo>
                  <a:lnTo>
                    <a:pt x="538592" y="0"/>
                  </a:lnTo>
                  <a:lnTo>
                    <a:pt x="542589" y="144"/>
                  </a:lnTo>
                  <a:lnTo>
                    <a:pt x="549752" y="3404"/>
                  </a:lnTo>
                  <a:lnTo>
                    <a:pt x="552483" y="6346"/>
                  </a:lnTo>
                  <a:lnTo>
                    <a:pt x="556966" y="18402"/>
                  </a:lnTo>
                  <a:lnTo>
                    <a:pt x="531635" y="18402"/>
                  </a:lnTo>
                  <a:lnTo>
                    <a:pt x="504059" y="28700"/>
                  </a:lnTo>
                  <a:close/>
                </a:path>
                <a:path w="1151255" h="2049145">
                  <a:moveTo>
                    <a:pt x="523008" y="37382"/>
                  </a:moveTo>
                  <a:lnTo>
                    <a:pt x="517833" y="23537"/>
                  </a:lnTo>
                  <a:lnTo>
                    <a:pt x="531635" y="18402"/>
                  </a:lnTo>
                  <a:lnTo>
                    <a:pt x="537523" y="34238"/>
                  </a:lnTo>
                  <a:lnTo>
                    <a:pt x="531407" y="34238"/>
                  </a:lnTo>
                  <a:lnTo>
                    <a:pt x="523008" y="37382"/>
                  </a:lnTo>
                  <a:close/>
                </a:path>
                <a:path w="1151255" h="2049145">
                  <a:moveTo>
                    <a:pt x="121055" y="2013127"/>
                  </a:moveTo>
                  <a:lnTo>
                    <a:pt x="36785" y="2013127"/>
                  </a:lnTo>
                  <a:lnTo>
                    <a:pt x="1116958" y="1609010"/>
                  </a:lnTo>
                  <a:lnTo>
                    <a:pt x="1113243" y="1599020"/>
                  </a:lnTo>
                  <a:lnTo>
                    <a:pt x="1115721" y="1593614"/>
                  </a:lnTo>
                  <a:lnTo>
                    <a:pt x="1115861" y="1589604"/>
                  </a:lnTo>
                  <a:lnTo>
                    <a:pt x="531635" y="18402"/>
                  </a:lnTo>
                  <a:lnTo>
                    <a:pt x="556966" y="18402"/>
                  </a:lnTo>
                  <a:lnTo>
                    <a:pt x="1151063" y="1616224"/>
                  </a:lnTo>
                  <a:lnTo>
                    <a:pt x="1150916" y="1620234"/>
                  </a:lnTo>
                  <a:lnTo>
                    <a:pt x="1147640" y="1627419"/>
                  </a:lnTo>
                  <a:lnTo>
                    <a:pt x="1144703" y="1630158"/>
                  </a:lnTo>
                  <a:lnTo>
                    <a:pt x="121055" y="2013127"/>
                  </a:lnTo>
                  <a:close/>
                </a:path>
                <a:path w="1151255" h="2049145">
                  <a:moveTo>
                    <a:pt x="25684" y="2048808"/>
                  </a:moveTo>
                  <a:lnTo>
                    <a:pt x="17196" y="2044946"/>
                  </a:lnTo>
                  <a:lnTo>
                    <a:pt x="0" y="1998735"/>
                  </a:lnTo>
                  <a:lnTo>
                    <a:pt x="147" y="1994607"/>
                  </a:lnTo>
                  <a:lnTo>
                    <a:pt x="3364" y="1987511"/>
                  </a:lnTo>
                  <a:lnTo>
                    <a:pt x="6389" y="1984713"/>
                  </a:lnTo>
                  <a:lnTo>
                    <a:pt x="1081763" y="1582360"/>
                  </a:lnTo>
                  <a:lnTo>
                    <a:pt x="504059" y="28700"/>
                  </a:lnTo>
                  <a:lnTo>
                    <a:pt x="517833" y="23537"/>
                  </a:lnTo>
                  <a:lnTo>
                    <a:pt x="523008" y="37382"/>
                  </a:lnTo>
                  <a:lnTo>
                    <a:pt x="532576" y="37382"/>
                  </a:lnTo>
                  <a:lnTo>
                    <a:pt x="1113243" y="1599020"/>
                  </a:lnTo>
                  <a:lnTo>
                    <a:pt x="1112445" y="1600762"/>
                  </a:lnTo>
                  <a:lnTo>
                    <a:pt x="1109508" y="1603501"/>
                  </a:lnTo>
                  <a:lnTo>
                    <a:pt x="34105" y="2005891"/>
                  </a:lnTo>
                  <a:lnTo>
                    <a:pt x="36785" y="2013127"/>
                  </a:lnTo>
                  <a:lnTo>
                    <a:pt x="121055" y="2013127"/>
                  </a:lnTo>
                  <a:lnTo>
                    <a:pt x="25684" y="2048808"/>
                  </a:lnTo>
                  <a:close/>
                </a:path>
                <a:path w="1151255" h="2049145">
                  <a:moveTo>
                    <a:pt x="532576" y="37382"/>
                  </a:moveTo>
                  <a:lnTo>
                    <a:pt x="523008" y="37382"/>
                  </a:lnTo>
                  <a:lnTo>
                    <a:pt x="531407" y="34238"/>
                  </a:lnTo>
                  <a:lnTo>
                    <a:pt x="532576" y="37382"/>
                  </a:lnTo>
                  <a:close/>
                </a:path>
                <a:path w="1151255" h="2049145">
                  <a:moveTo>
                    <a:pt x="1113243" y="1599020"/>
                  </a:moveTo>
                  <a:lnTo>
                    <a:pt x="531407" y="34238"/>
                  </a:lnTo>
                  <a:lnTo>
                    <a:pt x="537523" y="34238"/>
                  </a:lnTo>
                  <a:lnTo>
                    <a:pt x="1115861" y="1589604"/>
                  </a:lnTo>
                  <a:lnTo>
                    <a:pt x="1115721" y="1593614"/>
                  </a:lnTo>
                  <a:lnTo>
                    <a:pt x="1113243" y="1599020"/>
                  </a:lnTo>
                  <a:close/>
                </a:path>
              </a:pathLst>
            </a:custGeom>
            <a:solidFill>
              <a:srgbClr val="FFFD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972317" y="7477948"/>
              <a:ext cx="839145" cy="7759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394915" y="5831280"/>
            <a:ext cx="26352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038000"/>
                </a:solidFill>
                <a:latin typeface="Arial"/>
                <a:cs typeface="Arial"/>
              </a:rPr>
              <a:t>Service </a:t>
            </a:r>
            <a:r>
              <a:rPr sz="3450" spc="-330" dirty="0">
                <a:solidFill>
                  <a:srgbClr val="038000"/>
                </a:solidFill>
                <a:latin typeface="Arial"/>
                <a:cs typeface="Arial"/>
              </a:rPr>
              <a:t>en</a:t>
            </a:r>
            <a:r>
              <a:rPr sz="3450" spc="3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450" spc="-225" dirty="0">
                <a:solidFill>
                  <a:srgbClr val="038000"/>
                </a:solidFill>
                <a:latin typeface="Arial"/>
                <a:cs typeface="Arial"/>
              </a:rPr>
              <a:t>salle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12324" y="9168444"/>
            <a:ext cx="219011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038000"/>
                </a:solidFill>
                <a:latin typeface="Arial"/>
                <a:cs typeface="Arial"/>
              </a:rPr>
              <a:t>Produits</a:t>
            </a:r>
            <a:r>
              <a:rPr sz="3450" spc="-16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450" spc="-175" dirty="0">
                <a:solidFill>
                  <a:srgbClr val="038000"/>
                </a:solidFill>
                <a:latin typeface="Arial"/>
                <a:cs typeface="Arial"/>
              </a:rPr>
              <a:t>frais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21538" y="9168444"/>
            <a:ext cx="320548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80" dirty="0">
                <a:solidFill>
                  <a:srgbClr val="038000"/>
                </a:solidFill>
                <a:latin typeface="Arial"/>
                <a:cs typeface="Arial"/>
              </a:rPr>
              <a:t>Variété </a:t>
            </a:r>
            <a:r>
              <a:rPr sz="3450" spc="-235" dirty="0">
                <a:solidFill>
                  <a:srgbClr val="038000"/>
                </a:solidFill>
                <a:latin typeface="Arial"/>
                <a:cs typeface="Arial"/>
              </a:rPr>
              <a:t>de </a:t>
            </a:r>
            <a:r>
              <a:rPr sz="3450" spc="-150" dirty="0">
                <a:solidFill>
                  <a:srgbClr val="038000"/>
                </a:solidFill>
                <a:latin typeface="Arial"/>
                <a:cs typeface="Arial"/>
              </a:rPr>
              <a:t>la</a:t>
            </a:r>
            <a:r>
              <a:rPr sz="3450" spc="7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450" spc="-150" dirty="0">
                <a:solidFill>
                  <a:srgbClr val="038000"/>
                </a:solidFill>
                <a:latin typeface="Arial"/>
                <a:cs typeface="Arial"/>
              </a:rPr>
              <a:t>carte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743835" cy="10287000"/>
          </a:xfrm>
          <a:custGeom>
            <a:avLst/>
            <a:gdLst/>
            <a:ahLst/>
            <a:cxnLst/>
            <a:rect l="l" t="t" r="r" b="b"/>
            <a:pathLst>
              <a:path w="2743835" h="10287000">
                <a:moveTo>
                  <a:pt x="0" y="10287000"/>
                </a:moveTo>
                <a:lnTo>
                  <a:pt x="2743373" y="10287000"/>
                </a:lnTo>
                <a:lnTo>
                  <a:pt x="2743373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014" y="0"/>
            <a:ext cx="15544985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106637" y="8673928"/>
            <a:ext cx="516572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583304" algn="l"/>
              </a:tabLst>
            </a:pP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  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825" dirty="0">
                <a:solidFill>
                  <a:srgbClr val="FFFFFF"/>
                </a:solidFill>
                <a:latin typeface="Arial"/>
                <a:cs typeface="Arial"/>
              </a:rPr>
              <a:t>T  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8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45" dirty="0">
                <a:solidFill>
                  <a:srgbClr val="FFFFFF"/>
                </a:solidFill>
                <a:latin typeface="Arial"/>
                <a:cs typeface="Arial"/>
              </a:rPr>
              <a:t>P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650" spc="-5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50" spc="-6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15057" y="1713254"/>
            <a:ext cx="12657455" cy="659955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908685" algn="r">
              <a:lnSpc>
                <a:spcPts val="8620"/>
              </a:lnSpc>
              <a:spcBef>
                <a:spcPts val="400"/>
              </a:spcBef>
            </a:pPr>
            <a:r>
              <a:rPr sz="7200" b="1" spc="640" dirty="0">
                <a:solidFill>
                  <a:srgbClr val="FFFFFF"/>
                </a:solidFill>
                <a:latin typeface="Arial"/>
                <a:cs typeface="Arial"/>
              </a:rPr>
              <a:t>Malgré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une</a:t>
            </a:r>
            <a:r>
              <a:rPr sz="7200" b="1" spc="-4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15" dirty="0">
                <a:solidFill>
                  <a:srgbClr val="FFFFFF"/>
                </a:solidFill>
                <a:latin typeface="Arial"/>
                <a:cs typeface="Arial"/>
              </a:rPr>
              <a:t>année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375" dirty="0">
                <a:solidFill>
                  <a:srgbClr val="FFFFFF"/>
                </a:solidFill>
                <a:latin typeface="Arial"/>
                <a:cs typeface="Arial"/>
              </a:rPr>
              <a:t>2020 </a:t>
            </a:r>
            <a:r>
              <a:rPr sz="7200" b="1" spc="6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615" dirty="0">
                <a:solidFill>
                  <a:srgbClr val="FFFFFF"/>
                </a:solidFill>
                <a:latin typeface="Arial"/>
                <a:cs typeface="Arial"/>
              </a:rPr>
              <a:t>marquée </a:t>
            </a:r>
            <a:r>
              <a:rPr sz="7200" b="1" spc="785" dirty="0">
                <a:solidFill>
                  <a:srgbClr val="FFFFFF"/>
                </a:solidFill>
                <a:latin typeface="Arial"/>
                <a:cs typeface="Arial"/>
              </a:rPr>
              <a:t>par</a:t>
            </a:r>
            <a:r>
              <a:rPr sz="7200" b="1" spc="-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25" dirty="0">
                <a:solidFill>
                  <a:srgbClr val="FFFFFF"/>
                </a:solidFill>
                <a:latin typeface="Arial"/>
                <a:cs typeface="Arial"/>
              </a:rPr>
              <a:t>crise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65" dirty="0">
                <a:solidFill>
                  <a:srgbClr val="FFFFFF"/>
                </a:solidFill>
                <a:latin typeface="Arial"/>
                <a:cs typeface="Arial"/>
              </a:rPr>
              <a:t>sanitaire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90" dirty="0">
                <a:solidFill>
                  <a:srgbClr val="FFFFFF"/>
                </a:solidFill>
                <a:latin typeface="Arial"/>
                <a:cs typeface="Arial"/>
              </a:rPr>
              <a:t>marché</a:t>
            </a:r>
            <a:r>
              <a:rPr sz="72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720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0" dirty="0">
                <a:solidFill>
                  <a:srgbClr val="FFFFFF"/>
                </a:solidFill>
                <a:latin typeface="Arial"/>
                <a:cs typeface="Arial"/>
              </a:rPr>
              <a:t>fast-food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25" dirty="0">
                <a:solidFill>
                  <a:srgbClr val="FFFFFF"/>
                </a:solidFill>
                <a:latin typeface="Arial"/>
                <a:cs typeface="Arial"/>
              </a:rPr>
              <a:t>France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95" dirty="0">
                <a:solidFill>
                  <a:srgbClr val="FFFFFF"/>
                </a:solidFill>
                <a:latin typeface="Arial"/>
                <a:cs typeface="Arial"/>
              </a:rPr>
              <a:t>continue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70" dirty="0">
                <a:solidFill>
                  <a:srgbClr val="FFFFFF"/>
                </a:solidFill>
                <a:latin typeface="Arial"/>
                <a:cs typeface="Arial"/>
              </a:rPr>
              <a:t>d'enregistrer</a:t>
            </a:r>
            <a:r>
              <a:rPr sz="72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175" dirty="0">
                <a:solidFill>
                  <a:srgbClr val="FFFFFF"/>
                </a:solidFill>
                <a:latin typeface="Arial"/>
                <a:cs typeface="Arial"/>
              </a:rPr>
              <a:t>des </a:t>
            </a:r>
            <a:r>
              <a:rPr sz="7200" b="1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25" dirty="0">
                <a:solidFill>
                  <a:srgbClr val="FFFFFF"/>
                </a:solidFill>
                <a:latin typeface="Arial"/>
                <a:cs typeface="Arial"/>
              </a:rPr>
              <a:t>chiffres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 </a:t>
            </a:r>
            <a:r>
              <a:rPr sz="7200" b="1" spc="56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7200" b="1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5" dirty="0">
                <a:solidFill>
                  <a:srgbClr val="FFFFFF"/>
                </a:solidFill>
                <a:latin typeface="Arial"/>
                <a:cs typeface="Arial"/>
              </a:rPr>
              <a:t>hausse.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738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987303" y="3546456"/>
              <a:ext cx="1289161" cy="11996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92356" y="551322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4641" y="2348139"/>
            <a:ext cx="9567545" cy="6164580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9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038000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38000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38000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038000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93345">
              <a:lnSpc>
                <a:spcPct val="101400"/>
              </a:lnSpc>
              <a:spcBef>
                <a:spcPts val="1420"/>
              </a:spcBef>
            </a:pPr>
            <a:r>
              <a:rPr sz="3450" spc="-455" dirty="0">
                <a:latin typeface="Arial"/>
                <a:cs typeface="Arial"/>
              </a:rPr>
              <a:t>La </a:t>
            </a:r>
            <a:r>
              <a:rPr sz="3450" spc="-260" dirty="0">
                <a:latin typeface="Arial"/>
                <a:cs typeface="Arial"/>
              </a:rPr>
              <a:t>livraison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225" dirty="0">
                <a:latin typeface="Arial"/>
                <a:cs typeface="Arial"/>
              </a:rPr>
              <a:t>domicile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40" dirty="0">
                <a:latin typeface="Arial"/>
                <a:cs typeface="Arial"/>
              </a:rPr>
              <a:t>fast-food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90" dirty="0">
                <a:latin typeface="Arial"/>
                <a:cs typeface="Arial"/>
              </a:rPr>
              <a:t>hausse </a:t>
            </a:r>
            <a:r>
              <a:rPr sz="3450" spc="-130" dirty="0">
                <a:latin typeface="Arial"/>
                <a:cs typeface="Arial"/>
              </a:rPr>
              <a:t>et  </a:t>
            </a:r>
            <a:r>
              <a:rPr sz="3450" spc="-145" dirty="0">
                <a:latin typeface="Arial"/>
                <a:cs typeface="Arial"/>
              </a:rPr>
              <a:t>affiche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440" dirty="0">
                <a:latin typeface="Arial"/>
                <a:cs typeface="Arial"/>
              </a:rPr>
              <a:t>2019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85" dirty="0">
                <a:latin typeface="Arial"/>
                <a:cs typeface="Arial"/>
              </a:rPr>
              <a:t>croissance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555" dirty="0">
                <a:latin typeface="Arial"/>
                <a:cs typeface="Arial"/>
              </a:rPr>
              <a:t>8,1 </a:t>
            </a:r>
            <a:r>
              <a:rPr sz="3450" spc="-875" dirty="0">
                <a:latin typeface="Arial"/>
                <a:cs typeface="Arial"/>
              </a:rPr>
              <a:t>% </a:t>
            </a:r>
            <a:r>
              <a:rPr sz="3450" spc="-305" dirty="0">
                <a:latin typeface="Arial"/>
                <a:cs typeface="Arial"/>
              </a:rPr>
              <a:t>dû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80" dirty="0">
                <a:latin typeface="Arial"/>
                <a:cs typeface="Arial"/>
              </a:rPr>
              <a:t>pandémie  </a:t>
            </a:r>
            <a:r>
              <a:rPr sz="3450" spc="-350" dirty="0">
                <a:latin typeface="Arial"/>
                <a:cs typeface="Arial"/>
              </a:rPr>
              <a:t>mais </a:t>
            </a:r>
            <a:r>
              <a:rPr sz="3450" spc="-315" dirty="0">
                <a:latin typeface="Arial"/>
                <a:cs typeface="Arial"/>
              </a:rPr>
              <a:t>pas</a:t>
            </a:r>
            <a:r>
              <a:rPr sz="3450" spc="45" dirty="0">
                <a:latin typeface="Arial"/>
                <a:cs typeface="Arial"/>
              </a:rPr>
              <a:t> </a:t>
            </a:r>
            <a:r>
              <a:rPr sz="3450" spc="-300" dirty="0">
                <a:latin typeface="Arial"/>
                <a:cs typeface="Arial"/>
              </a:rPr>
              <a:t>seulement.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</a:pPr>
            <a:r>
              <a:rPr sz="3450" spc="-305" dirty="0">
                <a:latin typeface="Arial"/>
                <a:cs typeface="Arial"/>
              </a:rPr>
              <a:t>les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215" dirty="0">
                <a:latin typeface="Arial"/>
                <a:cs typeface="Arial"/>
              </a:rPr>
              <a:t>ont </a:t>
            </a:r>
            <a:r>
              <a:rPr sz="3450" spc="-310" dirty="0">
                <a:latin typeface="Arial"/>
                <a:cs typeface="Arial"/>
              </a:rPr>
              <a:t>dépensé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440" dirty="0">
                <a:latin typeface="Arial"/>
                <a:cs typeface="Arial"/>
              </a:rPr>
              <a:t>2019 </a:t>
            </a:r>
            <a:r>
              <a:rPr sz="3450" spc="-305" dirty="0">
                <a:latin typeface="Arial"/>
                <a:cs typeface="Arial"/>
              </a:rPr>
              <a:t>près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35" dirty="0">
                <a:latin typeface="Arial"/>
                <a:cs typeface="Arial"/>
              </a:rPr>
              <a:t>57,3 </a:t>
            </a:r>
            <a:r>
              <a:rPr sz="3450" spc="-235" dirty="0">
                <a:latin typeface="Arial"/>
                <a:cs typeface="Arial"/>
              </a:rPr>
              <a:t>milliards  </a:t>
            </a:r>
            <a:r>
              <a:rPr sz="3450" spc="-290" dirty="0">
                <a:latin typeface="Arial"/>
                <a:cs typeface="Arial"/>
              </a:rPr>
              <a:t>d'euros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315" dirty="0">
                <a:latin typeface="Arial"/>
                <a:cs typeface="Arial"/>
              </a:rPr>
              <a:t>manger </a:t>
            </a:r>
            <a:r>
              <a:rPr sz="3450" spc="-350" dirty="0">
                <a:latin typeface="Arial"/>
                <a:cs typeface="Arial"/>
              </a:rPr>
              <a:t>hors </a:t>
            </a:r>
            <a:r>
              <a:rPr sz="3450" spc="-250" dirty="0">
                <a:latin typeface="Arial"/>
                <a:cs typeface="Arial"/>
              </a:rPr>
              <a:t>de leur </a:t>
            </a:r>
            <a:r>
              <a:rPr sz="3450" spc="-229" dirty="0">
                <a:latin typeface="Arial"/>
                <a:cs typeface="Arial"/>
              </a:rPr>
              <a:t>domicile, </a:t>
            </a:r>
            <a:r>
              <a:rPr sz="3450" spc="-210" dirty="0">
                <a:latin typeface="Arial"/>
                <a:cs typeface="Arial"/>
              </a:rPr>
              <a:t>soit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390" dirty="0">
                <a:latin typeface="Arial"/>
                <a:cs typeface="Arial"/>
              </a:rPr>
              <a:t>hausse 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660" dirty="0">
                <a:latin typeface="Arial"/>
                <a:cs typeface="Arial"/>
              </a:rPr>
              <a:t>1,7%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190" dirty="0">
                <a:latin typeface="Arial"/>
                <a:cs typeface="Arial"/>
              </a:rPr>
              <a:t>rapport </a:t>
            </a:r>
            <a:r>
              <a:rPr sz="3450" spc="-210" dirty="0">
                <a:latin typeface="Arial"/>
                <a:cs typeface="Arial"/>
              </a:rPr>
              <a:t>à</a:t>
            </a:r>
            <a:r>
              <a:rPr sz="3450" spc="-40" dirty="0">
                <a:latin typeface="Arial"/>
                <a:cs typeface="Arial"/>
              </a:rPr>
              <a:t> </a:t>
            </a:r>
            <a:r>
              <a:rPr sz="3450" spc="-375" dirty="0">
                <a:latin typeface="Arial"/>
                <a:cs typeface="Arial"/>
              </a:rPr>
              <a:t>2018.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Arial"/>
              <a:cs typeface="Arial"/>
            </a:endParaRPr>
          </a:p>
          <a:p>
            <a:pPr marL="12700" marR="1774189">
              <a:lnSpc>
                <a:spcPct val="101400"/>
              </a:lnSpc>
            </a:pPr>
            <a:r>
              <a:rPr sz="3450" spc="-275" dirty="0">
                <a:latin typeface="Arial"/>
                <a:cs typeface="Arial"/>
              </a:rPr>
              <a:t>L'aspect </a:t>
            </a:r>
            <a:r>
              <a:rPr sz="3450" spc="-215" dirty="0">
                <a:latin typeface="Arial"/>
                <a:cs typeface="Arial"/>
              </a:rPr>
              <a:t>nutritionnel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245" dirty="0">
                <a:latin typeface="Arial"/>
                <a:cs typeface="Arial"/>
              </a:rPr>
              <a:t>nourriture </a:t>
            </a:r>
            <a:r>
              <a:rPr sz="3450" spc="-260" dirty="0">
                <a:latin typeface="Arial"/>
                <a:cs typeface="Arial"/>
              </a:rPr>
              <a:t>est </a:t>
            </a:r>
            <a:r>
              <a:rPr sz="3450" spc="-360" dirty="0">
                <a:latin typeface="Arial"/>
                <a:cs typeface="Arial"/>
              </a:rPr>
              <a:t>une  </a:t>
            </a:r>
            <a:r>
              <a:rPr sz="3450" spc="-220" dirty="0">
                <a:latin typeface="Arial"/>
                <a:cs typeface="Arial"/>
              </a:rPr>
              <a:t>préoccupation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305" dirty="0">
                <a:latin typeface="Arial"/>
                <a:cs typeface="Arial"/>
              </a:rPr>
              <a:t>près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560" dirty="0">
                <a:latin typeface="Arial"/>
                <a:cs typeface="Arial"/>
              </a:rPr>
              <a:t>37% </a:t>
            </a:r>
            <a:r>
              <a:rPr sz="3450" spc="-340" dirty="0">
                <a:latin typeface="Arial"/>
                <a:cs typeface="Arial"/>
              </a:rPr>
              <a:t>des</a:t>
            </a:r>
            <a:r>
              <a:rPr sz="3450" spc="-290" dirty="0">
                <a:latin typeface="Arial"/>
                <a:cs typeface="Arial"/>
              </a:rPr>
              <a:t> </a:t>
            </a:r>
            <a:r>
              <a:rPr sz="3450" spc="-345" dirty="0">
                <a:latin typeface="Arial"/>
                <a:cs typeface="Arial"/>
              </a:rPr>
              <a:t>personnes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41" y="8495075"/>
            <a:ext cx="9032240" cy="16179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240" dirty="0">
                <a:latin typeface="Arial"/>
                <a:cs typeface="Arial"/>
              </a:rPr>
              <a:t>interrogées. </a:t>
            </a:r>
            <a:r>
              <a:rPr sz="3450" spc="-204" dirty="0">
                <a:latin typeface="Arial"/>
                <a:cs typeface="Arial"/>
              </a:rPr>
              <a:t>Il </a:t>
            </a:r>
            <a:r>
              <a:rPr sz="3450" spc="-254" dirty="0">
                <a:latin typeface="Arial"/>
                <a:cs typeface="Arial"/>
              </a:rPr>
              <a:t>existe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140" dirty="0">
                <a:latin typeface="Arial"/>
                <a:cs typeface="Arial"/>
              </a:rPr>
              <a:t>forte </a:t>
            </a:r>
            <a:r>
              <a:rPr sz="3450" spc="-310" dirty="0">
                <a:latin typeface="Arial"/>
                <a:cs typeface="Arial"/>
              </a:rPr>
              <a:t>demande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160" dirty="0">
                <a:latin typeface="Arial"/>
                <a:cs typeface="Arial"/>
              </a:rPr>
              <a:t>la </a:t>
            </a:r>
            <a:r>
              <a:rPr sz="3450" spc="-180" dirty="0">
                <a:latin typeface="Arial"/>
                <a:cs typeface="Arial"/>
              </a:rPr>
              <a:t>qualité  </a:t>
            </a:r>
            <a:r>
              <a:rPr sz="3450" spc="-350" dirty="0">
                <a:latin typeface="Arial"/>
                <a:cs typeface="Arial"/>
              </a:rPr>
              <a:t>mais </a:t>
            </a:r>
            <a:r>
              <a:rPr sz="3450" spc="-254" dirty="0">
                <a:latin typeface="Arial"/>
                <a:cs typeface="Arial"/>
              </a:rPr>
              <a:t>également </a:t>
            </a:r>
            <a:r>
              <a:rPr sz="3450" spc="-275" dirty="0">
                <a:latin typeface="Arial"/>
                <a:cs typeface="Arial"/>
              </a:rPr>
              <a:t>pour </a:t>
            </a:r>
            <a:r>
              <a:rPr sz="3450" spc="-365" dirty="0">
                <a:latin typeface="Arial"/>
                <a:cs typeface="Arial"/>
              </a:rPr>
              <a:t>consommer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340" dirty="0">
                <a:latin typeface="Arial"/>
                <a:cs typeface="Arial"/>
              </a:rPr>
              <a:t>en </a:t>
            </a:r>
            <a:r>
              <a:rPr sz="3450" spc="-310" dirty="0">
                <a:latin typeface="Arial"/>
                <a:cs typeface="Arial"/>
              </a:rPr>
              <a:t>plus </a:t>
            </a:r>
            <a:r>
              <a:rPr sz="3450" spc="-175" dirty="0">
                <a:latin typeface="Arial"/>
                <a:cs typeface="Arial"/>
              </a:rPr>
              <a:t>local  </a:t>
            </a:r>
            <a:r>
              <a:rPr sz="3450" spc="-55" dirty="0">
                <a:latin typeface="Arial"/>
                <a:cs typeface="Arial"/>
              </a:rPr>
              <a:t>ou/et</a:t>
            </a:r>
            <a:r>
              <a:rPr sz="3450" spc="-155" dirty="0">
                <a:latin typeface="Arial"/>
                <a:cs typeface="Arial"/>
              </a:rPr>
              <a:t> </a:t>
            </a:r>
            <a:r>
              <a:rPr sz="3450" spc="-180" dirty="0">
                <a:latin typeface="Arial"/>
                <a:cs typeface="Arial"/>
              </a:rPr>
              <a:t>bio.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88869" y="8164093"/>
            <a:ext cx="1296958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6357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/>
              <a:t>O</a:t>
            </a:r>
            <a:r>
              <a:rPr sz="7500" spc="550" dirty="0"/>
              <a:t>PP</a:t>
            </a:r>
            <a:r>
              <a:rPr sz="7500" spc="1300" dirty="0"/>
              <a:t>O</a:t>
            </a:r>
            <a:r>
              <a:rPr sz="7500" spc="509" dirty="0"/>
              <a:t>R</a:t>
            </a:r>
            <a:r>
              <a:rPr sz="7500" spc="445" dirty="0"/>
              <a:t>T</a:t>
            </a:r>
            <a:r>
              <a:rPr sz="7500" spc="720" dirty="0"/>
              <a:t>U</a:t>
            </a:r>
            <a:r>
              <a:rPr sz="7500" spc="1335" dirty="0"/>
              <a:t>N</a:t>
            </a:r>
            <a:r>
              <a:rPr sz="7500" spc="785" dirty="0"/>
              <a:t>I</a:t>
            </a:r>
            <a:r>
              <a:rPr sz="7500" spc="445" dirty="0"/>
              <a:t>T</a:t>
            </a:r>
            <a:r>
              <a:rPr sz="7500" spc="-95" dirty="0"/>
              <a:t>É</a:t>
            </a:r>
            <a:r>
              <a:rPr sz="7500" spc="35" dirty="0"/>
              <a:t>S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2671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14443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28"/>
                  </a:lnTo>
                  <a:lnTo>
                    <a:pt x="452170" y="902131"/>
                  </a:lnTo>
                  <a:lnTo>
                    <a:pt x="446849" y="895223"/>
                  </a:lnTo>
                  <a:lnTo>
                    <a:pt x="440131" y="890028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75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71"/>
                  </a:lnTo>
                  <a:lnTo>
                    <a:pt x="227076" y="1056830"/>
                  </a:lnTo>
                  <a:lnTo>
                    <a:pt x="218427" y="1014107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40"/>
                  </a:lnTo>
                  <a:lnTo>
                    <a:pt x="440131" y="1011948"/>
                  </a:lnTo>
                  <a:lnTo>
                    <a:pt x="440131" y="890028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43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27"/>
                  </a:lnTo>
                  <a:lnTo>
                    <a:pt x="168529" y="969594"/>
                  </a:lnTo>
                  <a:lnTo>
                    <a:pt x="162890" y="1013028"/>
                  </a:lnTo>
                  <a:lnTo>
                    <a:pt x="168630" y="1057236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79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27"/>
                  </a:lnTo>
                  <a:lnTo>
                    <a:pt x="489445" y="1058291"/>
                  </a:lnTo>
                  <a:lnTo>
                    <a:pt x="495579" y="1014107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16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86"/>
                  </a:lnTo>
                  <a:lnTo>
                    <a:pt x="423240" y="1253883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83"/>
                  </a:lnTo>
                  <a:lnTo>
                    <a:pt x="191744" y="1265986"/>
                  </a:lnTo>
                  <a:lnTo>
                    <a:pt x="152361" y="1286243"/>
                  </a:lnTo>
                  <a:lnTo>
                    <a:pt x="117805" y="1313916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01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49"/>
                  </a:lnTo>
                  <a:lnTo>
                    <a:pt x="329133" y="1300835"/>
                  </a:lnTo>
                  <a:lnTo>
                    <a:pt x="339445" y="1300949"/>
                  </a:lnTo>
                  <a:lnTo>
                    <a:pt x="349808" y="1301318"/>
                  </a:lnTo>
                  <a:lnTo>
                    <a:pt x="329018" y="1345501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72"/>
                  </a:moveTo>
                  <a:lnTo>
                    <a:pt x="762635" y="711517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27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27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391"/>
                  </a:lnTo>
                  <a:lnTo>
                    <a:pt x="619963" y="755929"/>
                  </a:lnTo>
                  <a:lnTo>
                    <a:pt x="639622" y="711517"/>
                  </a:lnTo>
                  <a:lnTo>
                    <a:pt x="917092" y="1110272"/>
                  </a:lnTo>
                  <a:close/>
                </a:path>
                <a:path w="1553209" h="1552575">
                  <a:moveTo>
                    <a:pt x="1390561" y="166992"/>
                  </a:moveTo>
                  <a:lnTo>
                    <a:pt x="1384820" y="122669"/>
                  </a:lnTo>
                  <a:lnTo>
                    <a:pt x="1368209" y="82829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25"/>
                  </a:lnTo>
                  <a:lnTo>
                    <a:pt x="1335112" y="166992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51"/>
                  </a:lnTo>
                  <a:lnTo>
                    <a:pt x="1224216" y="277888"/>
                  </a:lnTo>
                  <a:lnTo>
                    <a:pt x="1181036" y="269151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6992"/>
                  </a:lnTo>
                  <a:lnTo>
                    <a:pt x="1121702" y="124447"/>
                  </a:lnTo>
                  <a:lnTo>
                    <a:pt x="1144676" y="89420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73"/>
                  </a:lnTo>
                  <a:lnTo>
                    <a:pt x="1300492" y="86144"/>
                  </a:lnTo>
                  <a:lnTo>
                    <a:pt x="1325206" y="120700"/>
                  </a:lnTo>
                  <a:lnTo>
                    <a:pt x="1335112" y="163525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45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31"/>
                  </a:lnTo>
                  <a:lnTo>
                    <a:pt x="1079703" y="83985"/>
                  </a:lnTo>
                  <a:lnTo>
                    <a:pt x="1063523" y="123355"/>
                  </a:lnTo>
                  <a:lnTo>
                    <a:pt x="1057871" y="166992"/>
                  </a:lnTo>
                  <a:lnTo>
                    <a:pt x="1063815" y="211201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16"/>
                  </a:lnTo>
                  <a:lnTo>
                    <a:pt x="1180007" y="327393"/>
                  </a:lnTo>
                  <a:lnTo>
                    <a:pt x="1224216" y="333336"/>
                  </a:lnTo>
                  <a:lnTo>
                    <a:pt x="1268425" y="327393"/>
                  </a:lnTo>
                  <a:lnTo>
                    <a:pt x="1308163" y="310616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01"/>
                  </a:lnTo>
                  <a:lnTo>
                    <a:pt x="1390561" y="166992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64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42"/>
                  </a:lnTo>
                  <a:lnTo>
                    <a:pt x="1418450" y="469099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36"/>
                  </a:lnTo>
                  <a:lnTo>
                    <a:pt x="1223467" y="413804"/>
                  </a:lnTo>
                  <a:lnTo>
                    <a:pt x="1176159" y="415836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42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64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44"/>
                  </a:lnTo>
                  <a:lnTo>
                    <a:pt x="983234" y="630859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40"/>
                  </a:lnTo>
                  <a:lnTo>
                    <a:pt x="1164653" y="518744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65"/>
                  </a:lnTo>
                  <a:lnTo>
                    <a:pt x="1205814" y="475640"/>
                  </a:lnTo>
                  <a:lnTo>
                    <a:pt x="1202994" y="469582"/>
                  </a:lnTo>
                  <a:lnTo>
                    <a:pt x="1213256" y="469214"/>
                  </a:lnTo>
                  <a:lnTo>
                    <a:pt x="1223568" y="469099"/>
                  </a:lnTo>
                  <a:lnTo>
                    <a:pt x="1233881" y="469214"/>
                  </a:lnTo>
                  <a:lnTo>
                    <a:pt x="1244142" y="469582"/>
                  </a:lnTo>
                  <a:lnTo>
                    <a:pt x="1223568" y="513765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44"/>
                  </a:lnTo>
                  <a:lnTo>
                    <a:pt x="1302626" y="475640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59"/>
                  </a:lnTo>
                  <a:lnTo>
                    <a:pt x="1481480" y="675144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</a:pPr>
            <a:endParaRPr sz="4500"/>
          </a:p>
          <a:p>
            <a:pPr marL="12700" marR="17145">
              <a:lnSpc>
                <a:spcPct val="101400"/>
              </a:lnSpc>
            </a:pP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229" dirty="0">
                <a:solidFill>
                  <a:srgbClr val="000000"/>
                </a:solidFill>
              </a:rPr>
              <a:t>restauration </a:t>
            </a:r>
            <a:r>
              <a:rPr sz="3450" spc="-204" dirty="0">
                <a:solidFill>
                  <a:srgbClr val="000000"/>
                </a:solidFill>
              </a:rPr>
              <a:t>rapide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315" dirty="0">
                <a:solidFill>
                  <a:srgbClr val="000000"/>
                </a:solidFill>
              </a:rPr>
              <a:t>France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440" dirty="0">
                <a:solidFill>
                  <a:srgbClr val="000000"/>
                </a:solidFill>
              </a:rPr>
              <a:t>2019 </a:t>
            </a:r>
            <a:r>
              <a:rPr sz="3450" spc="-260" dirty="0">
                <a:solidFill>
                  <a:srgbClr val="000000"/>
                </a:solidFill>
              </a:rPr>
              <a:t>est </a:t>
            </a:r>
            <a:r>
              <a:rPr sz="3450" spc="-265" dirty="0">
                <a:solidFill>
                  <a:srgbClr val="000000"/>
                </a:solidFill>
              </a:rPr>
              <a:t>représenté  </a:t>
            </a:r>
            <a:r>
              <a:rPr sz="3450" spc="-215" dirty="0">
                <a:solidFill>
                  <a:srgbClr val="000000"/>
                </a:solidFill>
              </a:rPr>
              <a:t>par </a:t>
            </a:r>
            <a:r>
              <a:rPr sz="3450" spc="-300" dirty="0">
                <a:solidFill>
                  <a:srgbClr val="000000"/>
                </a:solidFill>
              </a:rPr>
              <a:t>environ </a:t>
            </a:r>
            <a:r>
              <a:rPr sz="3450" spc="-585" dirty="0">
                <a:solidFill>
                  <a:srgbClr val="000000"/>
                </a:solidFill>
              </a:rPr>
              <a:t>41 </a:t>
            </a:r>
            <a:r>
              <a:rPr sz="3450" spc="-240" dirty="0">
                <a:solidFill>
                  <a:srgbClr val="000000"/>
                </a:solidFill>
              </a:rPr>
              <a:t>000 </a:t>
            </a:r>
            <a:r>
              <a:rPr sz="3450" spc="-280" dirty="0">
                <a:solidFill>
                  <a:srgbClr val="000000"/>
                </a:solidFill>
              </a:rPr>
              <a:t>établissements </a:t>
            </a:r>
            <a:r>
              <a:rPr sz="3450" spc="-335" dirty="0">
                <a:solidFill>
                  <a:srgbClr val="000000"/>
                </a:solidFill>
              </a:rPr>
              <a:t>dans </a:t>
            </a:r>
            <a:r>
              <a:rPr sz="3450" spc="-180" dirty="0">
                <a:solidFill>
                  <a:srgbClr val="000000"/>
                </a:solidFill>
              </a:rPr>
              <a:t>toute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305" dirty="0">
                <a:solidFill>
                  <a:srgbClr val="000000"/>
                </a:solidFill>
              </a:rPr>
              <a:t>France,  </a:t>
            </a:r>
            <a:r>
              <a:rPr sz="3450" spc="-215" dirty="0">
                <a:solidFill>
                  <a:srgbClr val="000000"/>
                </a:solidFill>
              </a:rPr>
              <a:t>dont </a:t>
            </a:r>
            <a:r>
              <a:rPr sz="3450" spc="-725" dirty="0">
                <a:solidFill>
                  <a:srgbClr val="000000"/>
                </a:solidFill>
              </a:rPr>
              <a:t>16 </a:t>
            </a:r>
            <a:r>
              <a:rPr sz="3450" spc="-240" dirty="0">
                <a:solidFill>
                  <a:srgbClr val="000000"/>
                </a:solidFill>
              </a:rPr>
              <a:t>000 </a:t>
            </a:r>
            <a:r>
              <a:rPr sz="3450" spc="-145" dirty="0">
                <a:solidFill>
                  <a:srgbClr val="000000"/>
                </a:solidFill>
              </a:rPr>
              <a:t>font </a:t>
            </a:r>
            <a:r>
              <a:rPr sz="3450" spc="-165" dirty="0">
                <a:solidFill>
                  <a:srgbClr val="000000"/>
                </a:solidFill>
              </a:rPr>
              <a:t>partie </a:t>
            </a:r>
            <a:r>
              <a:rPr sz="3450" spc="-285" dirty="0">
                <a:solidFill>
                  <a:srgbClr val="000000"/>
                </a:solidFill>
              </a:rPr>
              <a:t>d'une chaîne </a:t>
            </a:r>
            <a:r>
              <a:rPr sz="3450" spc="-280" dirty="0">
                <a:solidFill>
                  <a:srgbClr val="000000"/>
                </a:solidFill>
              </a:rPr>
              <a:t>d’envergure </a:t>
            </a:r>
            <a:r>
              <a:rPr sz="3450" spc="-215" dirty="0">
                <a:solidFill>
                  <a:srgbClr val="000000"/>
                </a:solidFill>
              </a:rPr>
              <a:t>nationale  </a:t>
            </a:r>
            <a:r>
              <a:rPr sz="3450" spc="-335" dirty="0">
                <a:solidFill>
                  <a:srgbClr val="000000"/>
                </a:solidFill>
              </a:rPr>
              <a:t>ou</a:t>
            </a:r>
            <a:r>
              <a:rPr sz="3450" spc="-155" dirty="0">
                <a:solidFill>
                  <a:srgbClr val="000000"/>
                </a:solidFill>
              </a:rPr>
              <a:t> </a:t>
            </a:r>
            <a:r>
              <a:rPr sz="3450" spc="-204" dirty="0">
                <a:solidFill>
                  <a:srgbClr val="000000"/>
                </a:solidFill>
              </a:rPr>
              <a:t>internationale.</a:t>
            </a:r>
            <a:endParaRPr sz="3450"/>
          </a:p>
          <a:p>
            <a:pPr>
              <a:lnSpc>
                <a:spcPct val="100000"/>
              </a:lnSpc>
            </a:pPr>
            <a:endParaRPr sz="3400"/>
          </a:p>
          <a:p>
            <a:pPr marL="12700" marR="5080">
              <a:lnSpc>
                <a:spcPct val="101400"/>
              </a:lnSpc>
              <a:spcBef>
                <a:spcPts val="2570"/>
              </a:spcBef>
            </a:pPr>
            <a:r>
              <a:rPr sz="3450" spc="-420" dirty="0">
                <a:solidFill>
                  <a:srgbClr val="000000"/>
                </a:solidFill>
              </a:rPr>
              <a:t>De </a:t>
            </a:r>
            <a:r>
              <a:rPr sz="3450" spc="-315" dirty="0">
                <a:solidFill>
                  <a:srgbClr val="000000"/>
                </a:solidFill>
              </a:rPr>
              <a:t>nouvelles </a:t>
            </a:r>
            <a:r>
              <a:rPr sz="3450" spc="-204" dirty="0">
                <a:solidFill>
                  <a:srgbClr val="000000"/>
                </a:solidFill>
              </a:rPr>
              <a:t>attentes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10" dirty="0">
                <a:solidFill>
                  <a:srgbClr val="000000"/>
                </a:solidFill>
              </a:rPr>
              <a:t>consommation </a:t>
            </a:r>
            <a:r>
              <a:rPr sz="3450" spc="-254" dirty="0">
                <a:solidFill>
                  <a:srgbClr val="000000"/>
                </a:solidFill>
              </a:rPr>
              <a:t>apparaissent </a:t>
            </a:r>
            <a:r>
              <a:rPr sz="3450" spc="-160" dirty="0">
                <a:solidFill>
                  <a:srgbClr val="000000"/>
                </a:solidFill>
              </a:rPr>
              <a:t>:  </a:t>
            </a:r>
            <a:r>
              <a:rPr sz="3450" spc="-330" dirty="0">
                <a:solidFill>
                  <a:srgbClr val="000000"/>
                </a:solidFill>
              </a:rPr>
              <a:t>souvent </a:t>
            </a:r>
            <a:r>
              <a:rPr sz="3450" spc="-290" dirty="0">
                <a:solidFill>
                  <a:srgbClr val="000000"/>
                </a:solidFill>
              </a:rPr>
              <a:t>associé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220" dirty="0">
                <a:solidFill>
                  <a:srgbClr val="000000"/>
                </a:solidFill>
              </a:rPr>
              <a:t>malbouffe, </a:t>
            </a:r>
            <a:r>
              <a:rPr sz="3450" spc="-225" dirty="0">
                <a:solidFill>
                  <a:srgbClr val="000000"/>
                </a:solidFill>
              </a:rPr>
              <a:t>ce </a:t>
            </a:r>
            <a:r>
              <a:rPr sz="3450" spc="-265" dirty="0">
                <a:solidFill>
                  <a:srgbClr val="000000"/>
                </a:solidFill>
              </a:rPr>
              <a:t>secteur </a:t>
            </a:r>
            <a:r>
              <a:rPr sz="3450" spc="-215" dirty="0">
                <a:solidFill>
                  <a:srgbClr val="000000"/>
                </a:solidFill>
              </a:rPr>
              <a:t>peut </a:t>
            </a:r>
            <a:r>
              <a:rPr sz="3450" spc="-320" dirty="0">
                <a:solidFill>
                  <a:srgbClr val="000000"/>
                </a:solidFill>
              </a:rPr>
              <a:t>désormais  </a:t>
            </a:r>
            <a:r>
              <a:rPr sz="3450" spc="-185" dirty="0">
                <a:solidFill>
                  <a:srgbClr val="000000"/>
                </a:solidFill>
              </a:rPr>
              <a:t>être </a:t>
            </a:r>
            <a:r>
              <a:rPr sz="3450" spc="-195" dirty="0">
                <a:solidFill>
                  <a:srgbClr val="000000"/>
                </a:solidFill>
              </a:rPr>
              <a:t>lui </a:t>
            </a:r>
            <a:r>
              <a:rPr sz="3450" spc="-345" dirty="0">
                <a:solidFill>
                  <a:srgbClr val="000000"/>
                </a:solidFill>
              </a:rPr>
              <a:t>aussi </a:t>
            </a:r>
            <a:r>
              <a:rPr sz="3450" spc="-290" dirty="0">
                <a:solidFill>
                  <a:srgbClr val="000000"/>
                </a:solidFill>
              </a:rPr>
              <a:t>associé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360" dirty="0">
                <a:solidFill>
                  <a:srgbClr val="000000"/>
                </a:solidFill>
              </a:rPr>
              <a:t>une </a:t>
            </a:r>
            <a:r>
              <a:rPr sz="3450" spc="-215" dirty="0">
                <a:solidFill>
                  <a:srgbClr val="000000"/>
                </a:solidFill>
              </a:rPr>
              <a:t>alimentation </a:t>
            </a:r>
            <a:r>
              <a:rPr sz="3450" spc="-300" dirty="0">
                <a:solidFill>
                  <a:srgbClr val="000000"/>
                </a:solidFill>
              </a:rPr>
              <a:t>saine </a:t>
            </a:r>
            <a:r>
              <a:rPr sz="3450" spc="-130" dirty="0">
                <a:solidFill>
                  <a:srgbClr val="000000"/>
                </a:solidFill>
              </a:rPr>
              <a:t>et  </a:t>
            </a:r>
            <a:r>
              <a:rPr sz="3450" spc="-180" dirty="0">
                <a:solidFill>
                  <a:srgbClr val="000000"/>
                </a:solidFill>
              </a:rPr>
              <a:t>qualitative.</a:t>
            </a:r>
            <a:endParaRPr sz="3450"/>
          </a:p>
        </p:txBody>
      </p:sp>
      <p:sp>
        <p:nvSpPr>
          <p:cNvPr id="18" name="object 18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071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038000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038000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038000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038000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038000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038000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038000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038000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038000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038000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038000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038000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41275">
              <a:lnSpc>
                <a:spcPts val="3900"/>
              </a:lnSpc>
              <a:spcBef>
                <a:spcPts val="1320"/>
              </a:spcBef>
            </a:pPr>
            <a:r>
              <a:rPr sz="3450" spc="-240" dirty="0">
                <a:latin typeface="Arial"/>
                <a:cs typeface="Arial"/>
              </a:rPr>
              <a:t>Produit </a:t>
            </a:r>
            <a:r>
              <a:rPr sz="3450" spc="-90" dirty="0">
                <a:latin typeface="Arial"/>
                <a:cs typeface="Arial"/>
              </a:rPr>
              <a:t>qualitatifl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038000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038000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038000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038000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038000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038000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038000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038000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038000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038000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038000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038000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038000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038000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038000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038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40716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/>
              <a:t>A</a:t>
            </a:r>
            <a:r>
              <a:rPr sz="7500" spc="1335" dirty="0"/>
              <a:t>N</a:t>
            </a:r>
            <a:r>
              <a:rPr sz="7500" spc="1019" dirty="0"/>
              <a:t>A</a:t>
            </a:r>
            <a:r>
              <a:rPr sz="7500" spc="215" dirty="0"/>
              <a:t>L</a:t>
            </a:r>
            <a:r>
              <a:rPr sz="7500" spc="1075" dirty="0"/>
              <a:t>Y</a:t>
            </a:r>
            <a:r>
              <a:rPr sz="7500" spc="595" dirty="0"/>
              <a:t>S</a:t>
            </a:r>
            <a:r>
              <a:rPr sz="7500" spc="-655" dirty="0"/>
              <a:t>E</a:t>
            </a:r>
            <a:r>
              <a:rPr sz="7500" dirty="0"/>
              <a:t>	</a:t>
            </a:r>
            <a:r>
              <a:rPr sz="7500" spc="675" dirty="0"/>
              <a:t>D</a:t>
            </a:r>
            <a:r>
              <a:rPr sz="7500" spc="160" dirty="0"/>
              <a:t>U</a:t>
            </a:r>
            <a:r>
              <a:rPr sz="7500" dirty="0"/>
              <a:t>	</a:t>
            </a:r>
            <a:r>
              <a:rPr sz="7500" spc="1405" dirty="0"/>
              <a:t>M</a:t>
            </a:r>
            <a:r>
              <a:rPr sz="7500" spc="1019" dirty="0"/>
              <a:t>A</a:t>
            </a:r>
            <a:r>
              <a:rPr sz="7500" spc="509" dirty="0"/>
              <a:t>R</a:t>
            </a:r>
            <a:r>
              <a:rPr sz="7500" spc="790" dirty="0"/>
              <a:t>C</a:t>
            </a:r>
            <a:r>
              <a:rPr sz="7500" spc="855" dirty="0"/>
              <a:t>H</a:t>
            </a:r>
            <a:r>
              <a:rPr sz="7500" spc="-655" dirty="0"/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20143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038000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528310"/>
            <a:chOff x="6779910" y="3753017"/>
            <a:chExt cx="5375275" cy="552831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30791" y="91293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79910" y="86620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79910" y="915733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038000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6539553"/>
            <a:ext cx="316865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038000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38000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 </a:t>
            </a:r>
            <a:r>
              <a:rPr sz="3450" spc="-220" dirty="0">
                <a:latin typeface="Arial"/>
                <a:cs typeface="Arial"/>
              </a:rPr>
              <a:t>entrants  </a:t>
            </a:r>
            <a:r>
              <a:rPr sz="3450" spc="-395" dirty="0">
                <a:latin typeface="Arial"/>
                <a:cs typeface="Arial"/>
              </a:rPr>
              <a:t>Taxe </a:t>
            </a:r>
            <a:r>
              <a:rPr sz="3450" spc="-325" dirty="0">
                <a:latin typeface="Arial"/>
                <a:cs typeface="Arial"/>
              </a:rPr>
              <a:t>en</a:t>
            </a:r>
            <a:r>
              <a:rPr sz="3450" spc="-390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défaveur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038000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38000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038000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72010" y="7401940"/>
            <a:ext cx="4138295" cy="20370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 </a:t>
            </a:r>
            <a:r>
              <a:rPr sz="3450" spc="-220" dirty="0">
                <a:latin typeface="Arial"/>
                <a:cs typeface="Arial"/>
              </a:rPr>
              <a:t>technologies  </a:t>
            </a:r>
            <a:r>
              <a:rPr sz="3450" spc="-265" dirty="0">
                <a:latin typeface="Arial"/>
                <a:cs typeface="Arial"/>
              </a:rPr>
              <a:t>Réglementations  </a:t>
            </a:r>
            <a:r>
              <a:rPr sz="3450" spc="-260" dirty="0">
                <a:latin typeface="Arial"/>
                <a:cs typeface="Arial"/>
              </a:rPr>
              <a:t>Soutien </a:t>
            </a:r>
            <a:r>
              <a:rPr sz="3450" spc="-320" dirty="0">
                <a:latin typeface="Arial"/>
                <a:cs typeface="Arial"/>
              </a:rPr>
              <a:t>des</a:t>
            </a:r>
            <a:r>
              <a:rPr sz="3450" spc="35" dirty="0">
                <a:latin typeface="Arial"/>
                <a:cs typeface="Arial"/>
              </a:rPr>
              <a:t> </a:t>
            </a:r>
            <a:r>
              <a:rPr sz="3450" spc="-240" dirty="0">
                <a:latin typeface="Arial"/>
                <a:cs typeface="Arial"/>
              </a:rPr>
              <a:t>associations</a:t>
            </a:r>
            <a:endParaRPr sz="3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038000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038000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038000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038000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FFFD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3800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3800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3800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3800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3800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3800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038000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038000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38000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038000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38000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038000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038000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38000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038000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038000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38000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038000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038000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38000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038000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FFFD2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FFFD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03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/>
              <a:t>STRATEGIE	</a:t>
            </a:r>
            <a:r>
              <a:rPr sz="6400" spc="645" dirty="0"/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38000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038000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038000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038000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038000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4" y="2163975"/>
            <a:ext cx="16945355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3800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38000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38000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3800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38000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38000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38000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38000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38000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38000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38000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38000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38000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38000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38000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38000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38000"/>
                </a:solidFill>
                <a:latin typeface="Arial"/>
                <a:cs typeface="Arial"/>
              </a:rPr>
              <a:t>	</a:t>
            </a:r>
            <a:r>
              <a:rPr sz="3050" spc="-335" dirty="0">
                <a:solidFill>
                  <a:srgbClr val="038000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038000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038000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038000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038000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038000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038000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038000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038000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038000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038000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/>
              <a:t>P</a:t>
            </a:r>
            <a:r>
              <a:rPr sz="6400" spc="180" dirty="0"/>
              <a:t>L</a:t>
            </a:r>
            <a:r>
              <a:rPr sz="6400" spc="869" dirty="0"/>
              <a:t>A</a:t>
            </a:r>
            <a:r>
              <a:rPr sz="6400" spc="660" dirty="0"/>
              <a:t>N</a:t>
            </a:r>
            <a:r>
              <a:rPr sz="6400" dirty="0"/>
              <a:t>	</a:t>
            </a:r>
            <a:r>
              <a:rPr sz="6400" spc="575" dirty="0"/>
              <a:t>D</a:t>
            </a:r>
            <a:r>
              <a:rPr sz="6400" spc="819" dirty="0"/>
              <a:t>'</a:t>
            </a:r>
            <a:r>
              <a:rPr sz="6400" spc="869" dirty="0"/>
              <a:t>A</a:t>
            </a:r>
            <a:r>
              <a:rPr sz="6400" spc="670" dirty="0"/>
              <a:t>C</a:t>
            </a:r>
            <a:r>
              <a:rPr sz="6400" spc="380" dirty="0"/>
              <a:t>T</a:t>
            </a:r>
            <a:r>
              <a:rPr sz="6400" spc="670" dirty="0"/>
              <a:t>I</a:t>
            </a:r>
            <a:r>
              <a:rPr sz="6400" spc="1105" dirty="0"/>
              <a:t>O</a:t>
            </a:r>
            <a:r>
              <a:rPr sz="6400" spc="660" dirty="0"/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FFFD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33B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4100" spc="-125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4100" spc="-409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sz="4100" spc="-740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4100" spc="-7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8480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66675" y="3608887"/>
            <a:ext cx="2409825" cy="23964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01175" y="374903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01175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49370" y="2749778"/>
            <a:ext cx="3022600" cy="23964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20979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50" dirty="0">
                <a:latin typeface="Arial"/>
                <a:cs typeface="Arial"/>
              </a:rPr>
              <a:t>Recherche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20" dirty="0">
                <a:latin typeface="Arial"/>
                <a:cs typeface="Arial"/>
              </a:rPr>
              <a:t>local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5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3683673" y="3608887"/>
            <a:ext cx="3170555" cy="27870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180" dirty="0">
                <a:latin typeface="Arial"/>
                <a:cs typeface="Arial"/>
              </a:rPr>
              <a:t>Inauguration </a:t>
            </a:r>
            <a:r>
              <a:rPr sz="2750" spc="-225" dirty="0">
                <a:latin typeface="Arial"/>
                <a:cs typeface="Arial"/>
              </a:rPr>
              <a:t>du second  </a:t>
            </a:r>
            <a:r>
              <a:rPr sz="2750" spc="-120" dirty="0">
                <a:latin typeface="Arial"/>
                <a:cs typeface="Arial"/>
              </a:rPr>
              <a:t>local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750" spc="-265" dirty="0">
                <a:latin typeface="Arial"/>
                <a:cs typeface="Arial"/>
              </a:rPr>
              <a:t>Embauche</a:t>
            </a:r>
            <a:endParaRPr sz="2750">
              <a:latin typeface="Arial"/>
              <a:cs typeface="Arial"/>
            </a:endParaRPr>
          </a:p>
          <a:p>
            <a:pPr marL="12700" marR="986790">
              <a:lnSpc>
                <a:spcPts val="3080"/>
              </a:lnSpc>
              <a:spcBef>
                <a:spcPts val="17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54" dirty="0">
                <a:latin typeface="Arial"/>
                <a:cs typeface="Arial"/>
              </a:rPr>
              <a:t>nouveau</a:t>
            </a:r>
            <a:r>
              <a:rPr sz="2750" spc="-114" dirty="0">
                <a:latin typeface="Arial"/>
                <a:cs typeface="Arial"/>
              </a:rPr>
              <a:t> </a:t>
            </a:r>
            <a:r>
              <a:rPr sz="2750" spc="-135" dirty="0">
                <a:latin typeface="Arial"/>
                <a:cs typeface="Arial"/>
              </a:rPr>
              <a:t>produit</a:t>
            </a:r>
            <a:endParaRPr sz="27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35477" y="53891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35477" y="577972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FF1616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FF1616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FF1616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FF1616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FF1616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FF1616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FF1616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FF1616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FF1616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FF1616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FF1616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FF1616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FF1616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FFFD2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FF1616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FF1616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FFFD28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FF1616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FF1616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FFFD28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FF1616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FF1616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FFFD28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FF1616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FF1616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FF1616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FFFD28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FF1616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FF1616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FF1616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FFFD28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FF1616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FF1616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FFFD2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FF1616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FF1616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FF1616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FFFD28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FF1616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FF1616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FFFD28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FF1616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FF1616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FF1616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4190" cy="10287000"/>
            <a:chOff x="0" y="0"/>
            <a:chExt cx="1828419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5143499"/>
                  </a:moveTo>
                  <a:lnTo>
                    <a:pt x="0" y="0"/>
                  </a:ln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038000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429749" cy="5143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7239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FF1616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FF1616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FF1616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FF1616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D28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D28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D28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D28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D28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D28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D28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D28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D28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D28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D28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D28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D28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D28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D28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D28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D28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D28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D28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D28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D28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/>
              <a:t>COMPTE	</a:t>
            </a:r>
            <a:r>
              <a:rPr sz="6400" spc="5" dirty="0"/>
              <a:t>DE	</a:t>
            </a:r>
            <a:r>
              <a:rPr sz="6400" spc="350" dirty="0"/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/>
              <a:t>BILAN	</a:t>
            </a:r>
            <a:r>
              <a:rPr sz="6400" spc="575" dirty="0"/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/>
              <a:t>BUDGET	</a:t>
            </a:r>
            <a:r>
              <a:rPr sz="6400" spc="5" dirty="0"/>
              <a:t>DE	</a:t>
            </a:r>
            <a:r>
              <a:rPr sz="6400" spc="325" dirty="0"/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/>
              <a:t>BESOIN	</a:t>
            </a:r>
            <a:r>
              <a:rPr sz="6400" spc="290" dirty="0"/>
              <a:t>EN	</a:t>
            </a:r>
            <a:r>
              <a:rPr sz="6400" spc="635" dirty="0"/>
              <a:t>FOND	</a:t>
            </a:r>
            <a:r>
              <a:rPr sz="6400" spc="5" dirty="0"/>
              <a:t>DE	</a:t>
            </a:r>
            <a:r>
              <a:rPr sz="6400" spc="490" dirty="0"/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/>
              <a:t>SEUIL	</a:t>
            </a:r>
            <a:r>
              <a:rPr sz="6400" spc="5" dirty="0"/>
              <a:t>DE	</a:t>
            </a:r>
            <a:r>
              <a:rPr sz="6400" spc="380" dirty="0"/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/>
              <a:t>PLAN	</a:t>
            </a:r>
            <a:r>
              <a:rPr sz="6400" spc="5" dirty="0"/>
              <a:t>DE	</a:t>
            </a:r>
            <a:r>
              <a:rPr sz="6400" spc="615" dirty="0"/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16" y="0"/>
              <a:ext cx="768665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03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1038</Words>
  <Application>Microsoft Macintosh PowerPoint</Application>
  <PresentationFormat>Personnalisé</PresentationFormat>
  <Paragraphs>179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2021-02-12T13:43:08Z</dcterms:created>
  <dcterms:modified xsi:type="dcterms:W3CDTF">2021-02-12T13:45:31Z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2021-02-12T00:00:00Z</vt:filetime>
  </property>
</Properties>
</file>