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872" y="-1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3674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2270" y="1857610"/>
            <a:ext cx="14123458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547695"/>
            <a:ext cx="8342630" cy="3108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jp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8" Type="http://schemas.openxmlformats.org/officeDocument/2006/relationships/image" Target="../media/image46.png"/><Relationship Id="rId9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9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3674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943452" y="9413986"/>
            <a:ext cx="3105548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95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5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8287999" cy="9172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529560" y="2112183"/>
            <a:ext cx="3228975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04645" algn="l"/>
              </a:tabLst>
            </a:pPr>
            <a:r>
              <a:rPr sz="3300" spc="44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3300" spc="-3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12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300" spc="-3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300" spc="-3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dirty="0">
                <a:solidFill>
                  <a:srgbClr val="FFFFFF"/>
                </a:solidFill>
                <a:latin typeface="Arial"/>
                <a:cs typeface="Arial"/>
              </a:rPr>
              <a:t>S	</a:t>
            </a:r>
            <a:r>
              <a:rPr sz="3300" spc="21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300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9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300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9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300" spc="-4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405" dirty="0">
                <a:solidFill>
                  <a:srgbClr val="FFFFFF"/>
                </a:solidFill>
                <a:latin typeface="Arial"/>
                <a:cs typeface="Arial"/>
              </a:rPr>
              <a:t>É</a:t>
            </a:r>
            <a:r>
              <a:rPr sz="3300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40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3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30277" y="2875062"/>
            <a:ext cx="9627870" cy="397827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 indent="1514475">
              <a:lnSpc>
                <a:spcPts val="15530"/>
              </a:lnSpc>
              <a:spcBef>
                <a:spcPts val="675"/>
              </a:spcBef>
            </a:pPr>
            <a:r>
              <a:rPr sz="13000" spc="990" dirty="0">
                <a:solidFill>
                  <a:srgbClr val="FFFFFF"/>
                </a:solidFill>
              </a:rPr>
              <a:t>Nom </a:t>
            </a:r>
            <a:r>
              <a:rPr sz="13000" spc="705" dirty="0">
                <a:solidFill>
                  <a:srgbClr val="FFFFFF"/>
                </a:solidFill>
              </a:rPr>
              <a:t>de  </a:t>
            </a:r>
            <a:r>
              <a:rPr sz="13000" spc="114" dirty="0">
                <a:solidFill>
                  <a:srgbClr val="FFFFFF"/>
                </a:solidFill>
              </a:rPr>
              <a:t>l</a:t>
            </a:r>
            <a:r>
              <a:rPr sz="13000" spc="560" dirty="0">
                <a:solidFill>
                  <a:srgbClr val="FFFFFF"/>
                </a:solidFill>
              </a:rPr>
              <a:t>'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515" dirty="0">
                <a:solidFill>
                  <a:srgbClr val="FFFFFF"/>
                </a:solidFill>
              </a:rPr>
              <a:t>n</a:t>
            </a:r>
            <a:r>
              <a:rPr sz="13000" spc="670" dirty="0">
                <a:solidFill>
                  <a:srgbClr val="FFFFFF"/>
                </a:solidFill>
              </a:rPr>
              <a:t>t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800" dirty="0">
                <a:solidFill>
                  <a:srgbClr val="FFFFFF"/>
                </a:solidFill>
              </a:rPr>
              <a:t>p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180" dirty="0">
                <a:solidFill>
                  <a:srgbClr val="FFFFFF"/>
                </a:solidFill>
              </a:rPr>
              <a:t>i</a:t>
            </a:r>
            <a:r>
              <a:rPr sz="13000" spc="-969" dirty="0">
                <a:solidFill>
                  <a:srgbClr val="FFFFFF"/>
                </a:solidFill>
              </a:rPr>
              <a:t>s</a:t>
            </a:r>
            <a:r>
              <a:rPr sz="13000" spc="605" dirty="0">
                <a:solidFill>
                  <a:srgbClr val="FFFFFF"/>
                </a:solidFill>
              </a:rPr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3674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32191" y="0"/>
            <a:ext cx="7555865" cy="10287000"/>
          </a:xfrm>
          <a:custGeom>
            <a:avLst/>
            <a:gdLst/>
            <a:ahLst/>
            <a:cxnLst/>
            <a:rect l="l" t="t" r="r" b="b"/>
            <a:pathLst>
              <a:path w="7555865" h="10287000">
                <a:moveTo>
                  <a:pt x="755580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7555809" y="0"/>
                </a:lnTo>
                <a:lnTo>
                  <a:pt x="755580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>
                <a:solidFill>
                  <a:srgbClr val="367469"/>
                </a:solidFill>
              </a:rPr>
              <a:t>P</a:t>
            </a:r>
            <a:r>
              <a:rPr sz="3800" spc="745" dirty="0">
                <a:solidFill>
                  <a:srgbClr val="367469"/>
                </a:solidFill>
              </a:rPr>
              <a:t>O</a:t>
            </a:r>
            <a:r>
              <a:rPr sz="3800" spc="484" dirty="0">
                <a:solidFill>
                  <a:srgbClr val="367469"/>
                </a:solidFill>
              </a:rPr>
              <a:t>I</a:t>
            </a:r>
            <a:r>
              <a:rPr sz="3800" spc="760" dirty="0">
                <a:solidFill>
                  <a:srgbClr val="367469"/>
                </a:solidFill>
              </a:rPr>
              <a:t>N</a:t>
            </a:r>
            <a:r>
              <a:rPr sz="3800" spc="310" dirty="0">
                <a:solidFill>
                  <a:srgbClr val="367469"/>
                </a:solidFill>
              </a:rPr>
              <a:t>T</a:t>
            </a:r>
            <a:r>
              <a:rPr sz="3800" spc="10" dirty="0">
                <a:solidFill>
                  <a:srgbClr val="367469"/>
                </a:solidFill>
              </a:rPr>
              <a:t>S</a:t>
            </a:r>
            <a:r>
              <a:rPr sz="3800" dirty="0">
                <a:solidFill>
                  <a:srgbClr val="367469"/>
                </a:solidFill>
              </a:rPr>
              <a:t>	</a:t>
            </a:r>
            <a:r>
              <a:rPr sz="3800" spc="484" dirty="0">
                <a:solidFill>
                  <a:srgbClr val="367469"/>
                </a:solidFill>
              </a:rPr>
              <a:t>C</a:t>
            </a:r>
            <a:r>
              <a:rPr sz="3800" spc="195" dirty="0">
                <a:solidFill>
                  <a:srgbClr val="367469"/>
                </a:solidFill>
              </a:rPr>
              <a:t>L</a:t>
            </a:r>
            <a:r>
              <a:rPr sz="3800" spc="40" dirty="0">
                <a:solidFill>
                  <a:srgbClr val="367469"/>
                </a:solidFill>
              </a:rPr>
              <a:t>É</a:t>
            </a:r>
            <a:r>
              <a:rPr sz="3800" spc="10" dirty="0">
                <a:solidFill>
                  <a:srgbClr val="367469"/>
                </a:solidFill>
              </a:rPr>
              <a:t>S</a:t>
            </a:r>
            <a:endParaRPr sz="3800"/>
          </a:p>
        </p:txBody>
      </p:sp>
      <p:grpSp>
        <p:nvGrpSpPr>
          <p:cNvPr id="5" name="object 5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6" name="object 6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061955" y="1875909"/>
            <a:ext cx="4767580" cy="7359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034539">
              <a:lnSpc>
                <a:spcPct val="107400"/>
              </a:lnSpc>
              <a:spcBef>
                <a:spcPts val="95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40" dirty="0">
                <a:latin typeface="Arial"/>
                <a:cs typeface="Arial"/>
              </a:rPr>
              <a:t>service/produit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>
              <a:latin typeface="Arial"/>
              <a:cs typeface="Arial"/>
            </a:endParaRPr>
          </a:p>
          <a:p>
            <a:pPr marL="716280" marR="694690" indent="-99695">
              <a:lnSpc>
                <a:spcPct val="107400"/>
              </a:lnSpc>
              <a:spcBef>
                <a:spcPts val="5"/>
              </a:spcBef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>
              <a:latin typeface="Arial"/>
              <a:cs typeface="Arial"/>
            </a:endParaRPr>
          </a:p>
          <a:p>
            <a:pPr marL="617220" marR="504825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>
              <a:latin typeface="Arial"/>
              <a:cs typeface="Arial"/>
            </a:endParaRPr>
          </a:p>
          <a:p>
            <a:pPr marL="12700" marR="1647189">
              <a:lnSpc>
                <a:spcPct val="107400"/>
              </a:lnSpc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>
              <a:latin typeface="Arial"/>
              <a:cs typeface="Arial"/>
            </a:endParaRPr>
          </a:p>
          <a:p>
            <a:pPr marL="12700" marR="1524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0734690" cy="1028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16000" y="4537121"/>
            <a:ext cx="721995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535" dirty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endParaRPr sz="6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0639409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367469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367469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367469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367469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367469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367469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367469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367469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367469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367469"/>
                </a:solidFill>
                <a:latin typeface="Arial"/>
                <a:cs typeface="Arial"/>
              </a:rPr>
              <a:t>PROJET</a:t>
            </a:r>
            <a:endParaRPr sz="6400">
              <a:latin typeface="Arial"/>
              <a:cs typeface="Arial"/>
            </a:endParaRPr>
          </a:p>
          <a:p>
            <a:pPr marL="798830">
              <a:lnSpc>
                <a:spcPct val="100000"/>
              </a:lnSpc>
              <a:spcBef>
                <a:spcPts val="4875"/>
              </a:spcBef>
              <a:tabLst>
                <a:tab pos="5554980" algn="l"/>
                <a:tab pos="6419215" algn="l"/>
              </a:tabLst>
            </a:pPr>
            <a:r>
              <a:rPr sz="3600" b="1" spc="375" dirty="0">
                <a:solidFill>
                  <a:srgbClr val="155985"/>
                </a:solidFill>
                <a:latin typeface="Arial"/>
                <a:cs typeface="Arial"/>
              </a:rPr>
              <a:t>PROFESSIONNEL	</a:t>
            </a:r>
            <a:r>
              <a:rPr sz="3600" b="1" spc="45" dirty="0">
                <a:solidFill>
                  <a:srgbClr val="155985"/>
                </a:solidFill>
                <a:latin typeface="Arial"/>
                <a:cs typeface="Arial"/>
              </a:rPr>
              <a:t>DE	</a:t>
            </a:r>
            <a:r>
              <a:rPr sz="3600" b="1" spc="204" dirty="0">
                <a:solidFill>
                  <a:srgbClr val="155985"/>
                </a:solidFill>
                <a:latin typeface="Arial"/>
                <a:cs typeface="Arial"/>
              </a:rPr>
              <a:t>LA</a:t>
            </a:r>
            <a:endParaRPr sz="3600">
              <a:latin typeface="Arial"/>
              <a:cs typeface="Arial"/>
            </a:endParaRPr>
          </a:p>
          <a:p>
            <a:pPr marL="798830">
              <a:lnSpc>
                <a:spcPct val="100000"/>
              </a:lnSpc>
              <a:spcBef>
                <a:spcPts val="685"/>
              </a:spcBef>
              <a:tabLst>
                <a:tab pos="5265420" algn="l"/>
              </a:tabLst>
            </a:pPr>
            <a:r>
              <a:rPr sz="3600" b="1" spc="400" dirty="0">
                <a:solidFill>
                  <a:srgbClr val="155985"/>
                </a:solidFill>
                <a:latin typeface="Arial"/>
                <a:cs typeface="Arial"/>
              </a:rPr>
              <a:t>RESTAURATION	</a:t>
            </a:r>
            <a:r>
              <a:rPr sz="3600" b="1" spc="375" dirty="0">
                <a:solidFill>
                  <a:srgbClr val="155985"/>
                </a:solidFill>
                <a:latin typeface="Arial"/>
                <a:cs typeface="Arial"/>
              </a:rPr>
              <a:t>AMBULANTE</a:t>
            </a:r>
            <a:endParaRPr sz="3600">
              <a:latin typeface="Arial"/>
              <a:cs typeface="Arial"/>
            </a:endParaRPr>
          </a:p>
          <a:p>
            <a:pPr marL="793750" marR="1267460">
              <a:lnSpc>
                <a:spcPct val="108700"/>
              </a:lnSpc>
              <a:spcBef>
                <a:spcPts val="2265"/>
              </a:spcBef>
            </a:pPr>
            <a:r>
              <a:rPr sz="3450" spc="-190" dirty="0">
                <a:latin typeface="Arial"/>
                <a:cs typeface="Arial"/>
              </a:rPr>
              <a:t>Création </a:t>
            </a:r>
            <a:r>
              <a:rPr sz="3450" spc="-265" dirty="0">
                <a:latin typeface="Arial"/>
                <a:cs typeface="Arial"/>
              </a:rPr>
              <a:t>d'un </a:t>
            </a:r>
            <a:r>
              <a:rPr sz="3450" spc="-155" dirty="0">
                <a:latin typeface="Arial"/>
                <a:cs typeface="Arial"/>
              </a:rPr>
              <a:t>food-truck </a:t>
            </a:r>
            <a:r>
              <a:rPr sz="3450" spc="-280" dirty="0">
                <a:latin typeface="Arial"/>
                <a:cs typeface="Arial"/>
              </a:rPr>
              <a:t>basé </a:t>
            </a:r>
            <a:r>
              <a:rPr sz="3450" spc="-310" dirty="0">
                <a:latin typeface="Arial"/>
                <a:cs typeface="Arial"/>
              </a:rPr>
              <a:t>aux </a:t>
            </a:r>
            <a:r>
              <a:rPr sz="3450" spc="-240" dirty="0">
                <a:latin typeface="Arial"/>
                <a:cs typeface="Arial"/>
              </a:rPr>
              <a:t>alentours </a:t>
            </a:r>
            <a:r>
              <a:rPr sz="3450" spc="-235" dirty="0">
                <a:latin typeface="Arial"/>
                <a:cs typeface="Arial"/>
              </a:rPr>
              <a:t>de  </a:t>
            </a:r>
            <a:r>
              <a:rPr sz="3450" spc="-390" dirty="0">
                <a:latin typeface="Arial"/>
                <a:cs typeface="Arial"/>
              </a:rPr>
              <a:t>Lyon, </a:t>
            </a:r>
            <a:r>
              <a:rPr sz="3450" spc="-375" dirty="0">
                <a:latin typeface="Arial"/>
                <a:cs typeface="Arial"/>
              </a:rPr>
              <a:t>nous </a:t>
            </a:r>
            <a:r>
              <a:rPr sz="3450" spc="-280" dirty="0">
                <a:latin typeface="Arial"/>
                <a:cs typeface="Arial"/>
              </a:rPr>
              <a:t>proposerons </a:t>
            </a:r>
            <a:r>
              <a:rPr sz="3450" spc="-229" dirty="0">
                <a:latin typeface="Arial"/>
                <a:cs typeface="Arial"/>
              </a:rPr>
              <a:t>burger, </a:t>
            </a:r>
            <a:r>
              <a:rPr sz="3450" spc="-250" dirty="0">
                <a:latin typeface="Arial"/>
                <a:cs typeface="Arial"/>
              </a:rPr>
              <a:t>kebab, </a:t>
            </a:r>
            <a:r>
              <a:rPr sz="3450" spc="-235" dirty="0">
                <a:latin typeface="Arial"/>
                <a:cs typeface="Arial"/>
              </a:rPr>
              <a:t>salade </a:t>
            </a:r>
            <a:r>
              <a:rPr sz="3450" spc="-320" dirty="0">
                <a:latin typeface="Arial"/>
                <a:cs typeface="Arial"/>
              </a:rPr>
              <a:t>ou  </a:t>
            </a:r>
            <a:r>
              <a:rPr sz="3450" spc="-245" dirty="0">
                <a:latin typeface="Arial"/>
                <a:cs typeface="Arial"/>
              </a:rPr>
              <a:t>encore</a:t>
            </a:r>
            <a:r>
              <a:rPr sz="3450" spc="-95" dirty="0">
                <a:latin typeface="Arial"/>
                <a:cs typeface="Arial"/>
              </a:rPr>
              <a:t> </a:t>
            </a:r>
            <a:r>
              <a:rPr sz="3450" spc="-190" dirty="0">
                <a:latin typeface="Arial"/>
                <a:cs typeface="Arial"/>
              </a:rPr>
              <a:t>tacos.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39733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8585" y="3106236"/>
            <a:ext cx="8775700" cy="4443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29665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  <a:tab pos="5134610" algn="l"/>
              </a:tabLst>
            </a:pPr>
            <a:r>
              <a:rPr sz="3600" b="1" spc="525" dirty="0">
                <a:solidFill>
                  <a:srgbClr val="155985"/>
                </a:solidFill>
                <a:latin typeface="Arial"/>
                <a:cs typeface="Arial"/>
              </a:rPr>
              <a:t>COMBINAISON	</a:t>
            </a:r>
            <a:r>
              <a:rPr sz="3600" b="1" spc="45" dirty="0">
                <a:solidFill>
                  <a:srgbClr val="155985"/>
                </a:solidFill>
                <a:latin typeface="Arial"/>
                <a:cs typeface="Arial"/>
              </a:rPr>
              <a:t>DE	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PASSION  </a:t>
            </a:r>
            <a:r>
              <a:rPr sz="3600" b="1" spc="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00" b="1" spc="-5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600" b="1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600" b="1" spc="35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600" b="1" spc="330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600" b="1" spc="71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00" b="1" spc="195" dirty="0">
                <a:solidFill>
                  <a:srgbClr val="155985"/>
                </a:solidFill>
                <a:latin typeface="Arial"/>
                <a:cs typeface="Arial"/>
              </a:rPr>
              <a:t>F</a:t>
            </a:r>
            <a:r>
              <a:rPr sz="3600" b="1" spc="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00" b="1" spc="370" dirty="0">
                <a:solidFill>
                  <a:srgbClr val="155985"/>
                </a:solidFill>
                <a:latin typeface="Arial"/>
                <a:cs typeface="Arial"/>
              </a:rPr>
              <a:t>SS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600" b="1" spc="71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00" b="1" spc="725" dirty="0">
                <a:solidFill>
                  <a:srgbClr val="155985"/>
                </a:solidFill>
                <a:latin typeface="Arial"/>
                <a:cs typeface="Arial"/>
              </a:rPr>
              <a:t>NN</a:t>
            </a:r>
            <a:r>
              <a:rPr sz="3600" b="1" spc="57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600" b="1" spc="190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600" b="1" spc="760" dirty="0">
                <a:solidFill>
                  <a:srgbClr val="155985"/>
                </a:solidFill>
                <a:latin typeface="Arial"/>
                <a:cs typeface="Arial"/>
              </a:rPr>
              <a:t>M</a:t>
            </a:r>
            <a:r>
              <a:rPr sz="3600" b="1" spc="-31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6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165" dirty="0">
                <a:solidFill>
                  <a:srgbClr val="231F20"/>
                </a:solidFill>
                <a:latin typeface="Arial"/>
                <a:cs typeface="Arial"/>
              </a:rPr>
              <a:t>Secteur/métier actuelle </a:t>
            </a:r>
            <a:r>
              <a:rPr sz="3450" spc="-160" dirty="0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sz="3450" spc="-495" dirty="0">
                <a:solidFill>
                  <a:srgbClr val="231F20"/>
                </a:solidFill>
                <a:latin typeface="Arial"/>
                <a:cs typeface="Arial"/>
              </a:rPr>
              <a:t>Nom </a:t>
            </a:r>
            <a:r>
              <a:rPr sz="3450" spc="-365" dirty="0">
                <a:solidFill>
                  <a:srgbClr val="231F20"/>
                </a:solidFill>
                <a:latin typeface="Arial"/>
                <a:cs typeface="Arial"/>
              </a:rPr>
              <a:t>Prénom,</a:t>
            </a:r>
            <a:r>
              <a:rPr sz="3450" spc="1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231F20"/>
                </a:solidFill>
                <a:latin typeface="Arial"/>
                <a:cs typeface="Arial"/>
              </a:rPr>
              <a:t>expériences.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635" dirty="0">
                <a:solidFill>
                  <a:srgbClr val="231F20"/>
                </a:solidFill>
                <a:latin typeface="Arial"/>
                <a:cs typeface="Arial"/>
              </a:rPr>
              <a:t>+</a:t>
            </a:r>
            <a:r>
              <a:rPr sz="3450" spc="-4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10" dirty="0">
                <a:solidFill>
                  <a:srgbClr val="231F20"/>
                </a:solidFill>
                <a:latin typeface="Arial"/>
                <a:cs typeface="Arial"/>
              </a:rPr>
              <a:t>Chef</a:t>
            </a:r>
            <a:endParaRPr sz="34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47996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>
                <a:solidFill>
                  <a:srgbClr val="367469"/>
                </a:solidFill>
              </a:rPr>
              <a:t>L</a:t>
            </a:r>
            <a:r>
              <a:rPr sz="6400" spc="819" dirty="0">
                <a:solidFill>
                  <a:srgbClr val="367469"/>
                </a:solidFill>
              </a:rPr>
              <a:t>'</a:t>
            </a:r>
            <a:r>
              <a:rPr sz="6400" spc="-85" dirty="0">
                <a:solidFill>
                  <a:srgbClr val="367469"/>
                </a:solidFill>
              </a:rPr>
              <a:t>É</a:t>
            </a:r>
            <a:r>
              <a:rPr sz="6400" spc="1045" dirty="0">
                <a:solidFill>
                  <a:srgbClr val="367469"/>
                </a:solidFill>
              </a:rPr>
              <a:t>Q</a:t>
            </a:r>
            <a:r>
              <a:rPr sz="6400" spc="610" dirty="0">
                <a:solidFill>
                  <a:srgbClr val="367469"/>
                </a:solidFill>
              </a:rPr>
              <a:t>U</a:t>
            </a:r>
            <a:r>
              <a:rPr sz="6400" spc="670" dirty="0">
                <a:solidFill>
                  <a:srgbClr val="367469"/>
                </a:solidFill>
              </a:rPr>
              <a:t>I</a:t>
            </a:r>
            <a:r>
              <a:rPr sz="6400" spc="465" dirty="0">
                <a:solidFill>
                  <a:srgbClr val="367469"/>
                </a:solidFill>
              </a:rPr>
              <a:t>P</a:t>
            </a:r>
            <a:r>
              <a:rPr sz="6400" spc="-560" dirty="0">
                <a:solidFill>
                  <a:srgbClr val="367469"/>
                </a:solidFill>
              </a:rPr>
              <a:t>E</a:t>
            </a:r>
            <a:endParaRPr sz="6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330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>
                <a:solidFill>
                  <a:srgbClr val="367469"/>
                </a:solidFill>
              </a:rPr>
              <a:t>D</a:t>
            </a:r>
            <a:r>
              <a:rPr sz="6400" spc="-85" dirty="0">
                <a:solidFill>
                  <a:srgbClr val="367469"/>
                </a:solidFill>
              </a:rPr>
              <a:t>E</a:t>
            </a:r>
            <a:r>
              <a:rPr sz="6400" spc="505" dirty="0">
                <a:solidFill>
                  <a:srgbClr val="367469"/>
                </a:solidFill>
              </a:rPr>
              <a:t>S</a:t>
            </a:r>
            <a:r>
              <a:rPr sz="6400" spc="670" dirty="0">
                <a:solidFill>
                  <a:srgbClr val="367469"/>
                </a:solidFill>
              </a:rPr>
              <a:t>C</a:t>
            </a:r>
            <a:r>
              <a:rPr sz="6400" spc="434" dirty="0">
                <a:solidFill>
                  <a:srgbClr val="367469"/>
                </a:solidFill>
              </a:rPr>
              <a:t>R</a:t>
            </a:r>
            <a:r>
              <a:rPr sz="6400" spc="670" dirty="0">
                <a:solidFill>
                  <a:srgbClr val="367469"/>
                </a:solidFill>
              </a:rPr>
              <a:t>I</a:t>
            </a:r>
            <a:r>
              <a:rPr sz="6400" spc="465" dirty="0">
                <a:solidFill>
                  <a:srgbClr val="367469"/>
                </a:solidFill>
              </a:rPr>
              <a:t>P</a:t>
            </a:r>
            <a:r>
              <a:rPr sz="6400" spc="380" dirty="0">
                <a:solidFill>
                  <a:srgbClr val="367469"/>
                </a:solidFill>
              </a:rPr>
              <a:t>T</a:t>
            </a:r>
            <a:r>
              <a:rPr sz="6400" spc="670" dirty="0">
                <a:solidFill>
                  <a:srgbClr val="367469"/>
                </a:solidFill>
              </a:rPr>
              <a:t>I</a:t>
            </a:r>
            <a:r>
              <a:rPr sz="6400" spc="1105" dirty="0">
                <a:solidFill>
                  <a:srgbClr val="367469"/>
                </a:solidFill>
              </a:rPr>
              <a:t>O</a:t>
            </a:r>
            <a:r>
              <a:rPr sz="6400" spc="660" dirty="0">
                <a:solidFill>
                  <a:srgbClr val="367469"/>
                </a:solidFill>
              </a:rPr>
              <a:t>N</a:t>
            </a:r>
            <a:r>
              <a:rPr sz="6400" dirty="0">
                <a:solidFill>
                  <a:srgbClr val="367469"/>
                </a:solidFill>
              </a:rPr>
              <a:t>	</a:t>
            </a:r>
            <a:r>
              <a:rPr sz="6400" spc="575" dirty="0">
                <a:solidFill>
                  <a:srgbClr val="367469"/>
                </a:solidFill>
              </a:rPr>
              <a:t>D</a:t>
            </a:r>
            <a:r>
              <a:rPr sz="6400" spc="135" dirty="0">
                <a:solidFill>
                  <a:srgbClr val="367469"/>
                </a:solidFill>
              </a:rPr>
              <a:t>U</a:t>
            </a:r>
            <a:r>
              <a:rPr sz="6400" dirty="0">
                <a:solidFill>
                  <a:srgbClr val="367469"/>
                </a:solidFill>
              </a:rPr>
              <a:t>	</a:t>
            </a:r>
            <a:r>
              <a:rPr sz="6400" spc="505" dirty="0">
                <a:solidFill>
                  <a:srgbClr val="367469"/>
                </a:solidFill>
              </a:rPr>
              <a:t>S</a:t>
            </a:r>
            <a:r>
              <a:rPr sz="6400" spc="-85" dirty="0">
                <a:solidFill>
                  <a:srgbClr val="367469"/>
                </a:solidFill>
              </a:rPr>
              <a:t>E</a:t>
            </a:r>
            <a:r>
              <a:rPr sz="6400" spc="434" dirty="0">
                <a:solidFill>
                  <a:srgbClr val="367469"/>
                </a:solidFill>
              </a:rPr>
              <a:t>R</a:t>
            </a:r>
            <a:r>
              <a:rPr sz="6400" spc="1220" dirty="0">
                <a:solidFill>
                  <a:srgbClr val="367469"/>
                </a:solidFill>
              </a:rPr>
              <a:t>V</a:t>
            </a:r>
            <a:r>
              <a:rPr sz="6400" spc="670" dirty="0">
                <a:solidFill>
                  <a:srgbClr val="367469"/>
                </a:solidFill>
              </a:rPr>
              <a:t>IC</a:t>
            </a:r>
            <a:r>
              <a:rPr sz="6400" spc="-560" dirty="0">
                <a:solidFill>
                  <a:srgbClr val="367469"/>
                </a:solidFill>
              </a:rPr>
              <a:t>E</a:t>
            </a:r>
            <a:endParaRPr sz="6400" dirty="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2587989"/>
            <a:ext cx="17259300" cy="7696200"/>
            <a:chOff x="1028700" y="2587989"/>
            <a:chExt cx="17259300" cy="7696200"/>
          </a:xfrm>
        </p:grpSpPr>
        <p:sp>
          <p:nvSpPr>
            <p:cNvPr id="4" name="object 4"/>
            <p:cNvSpPr/>
            <p:nvPr/>
          </p:nvSpPr>
          <p:spPr>
            <a:xfrm>
              <a:off x="1028700" y="2587989"/>
              <a:ext cx="17259300" cy="7696200"/>
            </a:xfrm>
            <a:custGeom>
              <a:avLst/>
              <a:gdLst/>
              <a:ahLst/>
              <a:cxnLst/>
              <a:rect l="l" t="t" r="r" b="b"/>
              <a:pathLst>
                <a:path w="17259300" h="7696200">
                  <a:moveTo>
                    <a:pt x="0" y="0"/>
                  </a:moveTo>
                  <a:lnTo>
                    <a:pt x="17259300" y="0"/>
                  </a:lnTo>
                  <a:lnTo>
                    <a:pt x="17259300" y="7696199"/>
                  </a:lnTo>
                  <a:lnTo>
                    <a:pt x="0" y="76961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67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65689" y="3848797"/>
              <a:ext cx="6749415" cy="5293995"/>
            </a:xfrm>
            <a:custGeom>
              <a:avLst/>
              <a:gdLst/>
              <a:ahLst/>
              <a:cxnLst/>
              <a:rect l="l" t="t" r="r" b="b"/>
              <a:pathLst>
                <a:path w="6749415" h="5293995">
                  <a:moveTo>
                    <a:pt x="263283" y="1051217"/>
                  </a:moveTo>
                  <a:lnTo>
                    <a:pt x="197472" y="1051217"/>
                  </a:lnTo>
                  <a:lnTo>
                    <a:pt x="197472" y="1182624"/>
                  </a:lnTo>
                  <a:lnTo>
                    <a:pt x="263283" y="1182624"/>
                  </a:lnTo>
                  <a:lnTo>
                    <a:pt x="263283" y="1051217"/>
                  </a:lnTo>
                  <a:close/>
                </a:path>
                <a:path w="6749415" h="5293995">
                  <a:moveTo>
                    <a:pt x="263283" y="919810"/>
                  </a:moveTo>
                  <a:lnTo>
                    <a:pt x="197472" y="919810"/>
                  </a:lnTo>
                  <a:lnTo>
                    <a:pt x="197472" y="985520"/>
                  </a:lnTo>
                  <a:lnTo>
                    <a:pt x="263283" y="985520"/>
                  </a:lnTo>
                  <a:lnTo>
                    <a:pt x="263283" y="919810"/>
                  </a:lnTo>
                  <a:close/>
                </a:path>
                <a:path w="6749415" h="5293995">
                  <a:moveTo>
                    <a:pt x="427837" y="985520"/>
                  </a:moveTo>
                  <a:lnTo>
                    <a:pt x="362013" y="985520"/>
                  </a:lnTo>
                  <a:lnTo>
                    <a:pt x="362013" y="1149769"/>
                  </a:lnTo>
                  <a:lnTo>
                    <a:pt x="427837" y="1149769"/>
                  </a:lnTo>
                  <a:lnTo>
                    <a:pt x="427837" y="985520"/>
                  </a:lnTo>
                  <a:close/>
                </a:path>
                <a:path w="6749415" h="5293995">
                  <a:moveTo>
                    <a:pt x="427837" y="854113"/>
                  </a:moveTo>
                  <a:lnTo>
                    <a:pt x="362013" y="854113"/>
                  </a:lnTo>
                  <a:lnTo>
                    <a:pt x="362013" y="919810"/>
                  </a:lnTo>
                  <a:lnTo>
                    <a:pt x="427837" y="919810"/>
                  </a:lnTo>
                  <a:lnTo>
                    <a:pt x="427837" y="854113"/>
                  </a:lnTo>
                  <a:close/>
                </a:path>
                <a:path w="6749415" h="5293995">
                  <a:moveTo>
                    <a:pt x="592391" y="1051217"/>
                  </a:moveTo>
                  <a:lnTo>
                    <a:pt x="526567" y="1051217"/>
                  </a:lnTo>
                  <a:lnTo>
                    <a:pt x="526567" y="1182624"/>
                  </a:lnTo>
                  <a:lnTo>
                    <a:pt x="592391" y="1182624"/>
                  </a:lnTo>
                  <a:lnTo>
                    <a:pt x="592391" y="1051217"/>
                  </a:lnTo>
                  <a:close/>
                </a:path>
                <a:path w="6749415" h="5293995">
                  <a:moveTo>
                    <a:pt x="592391" y="919810"/>
                  </a:moveTo>
                  <a:lnTo>
                    <a:pt x="526567" y="919810"/>
                  </a:lnTo>
                  <a:lnTo>
                    <a:pt x="526567" y="985520"/>
                  </a:lnTo>
                  <a:lnTo>
                    <a:pt x="592391" y="985520"/>
                  </a:lnTo>
                  <a:lnTo>
                    <a:pt x="592391" y="919810"/>
                  </a:lnTo>
                  <a:close/>
                </a:path>
                <a:path w="6749415" h="5293995">
                  <a:moveTo>
                    <a:pt x="1579689" y="1346873"/>
                  </a:moveTo>
                  <a:lnTo>
                    <a:pt x="1577111" y="1334096"/>
                  </a:lnTo>
                  <a:lnTo>
                    <a:pt x="1570050" y="1323644"/>
                  </a:lnTo>
                  <a:lnTo>
                    <a:pt x="1559585" y="1316609"/>
                  </a:lnTo>
                  <a:lnTo>
                    <a:pt x="1546783" y="1314030"/>
                  </a:lnTo>
                  <a:lnTo>
                    <a:pt x="1513878" y="1314030"/>
                  </a:lnTo>
                  <a:lnTo>
                    <a:pt x="1513878" y="1379728"/>
                  </a:lnTo>
                  <a:lnTo>
                    <a:pt x="1513878" y="1445425"/>
                  </a:lnTo>
                  <a:lnTo>
                    <a:pt x="1508696" y="1470977"/>
                  </a:lnTo>
                  <a:lnTo>
                    <a:pt x="1494574" y="1491869"/>
                  </a:lnTo>
                  <a:lnTo>
                    <a:pt x="1473657" y="1505953"/>
                  </a:lnTo>
                  <a:lnTo>
                    <a:pt x="1448054" y="1511134"/>
                  </a:lnTo>
                  <a:lnTo>
                    <a:pt x="1422450" y="1505953"/>
                  </a:lnTo>
                  <a:lnTo>
                    <a:pt x="1401533" y="1491869"/>
                  </a:lnTo>
                  <a:lnTo>
                    <a:pt x="1387411" y="1470977"/>
                  </a:lnTo>
                  <a:lnTo>
                    <a:pt x="1382229" y="1445425"/>
                  </a:lnTo>
                  <a:lnTo>
                    <a:pt x="1382229" y="1379728"/>
                  </a:lnTo>
                  <a:lnTo>
                    <a:pt x="1513878" y="1379728"/>
                  </a:lnTo>
                  <a:lnTo>
                    <a:pt x="1513878" y="1314030"/>
                  </a:lnTo>
                  <a:lnTo>
                    <a:pt x="1349324" y="1314030"/>
                  </a:lnTo>
                  <a:lnTo>
                    <a:pt x="1336509" y="1316609"/>
                  </a:lnTo>
                  <a:lnTo>
                    <a:pt x="1326057" y="1323644"/>
                  </a:lnTo>
                  <a:lnTo>
                    <a:pt x="1318996" y="1334096"/>
                  </a:lnTo>
                  <a:lnTo>
                    <a:pt x="1316405" y="1346873"/>
                  </a:lnTo>
                  <a:lnTo>
                    <a:pt x="1316405" y="1445425"/>
                  </a:lnTo>
                  <a:lnTo>
                    <a:pt x="1326769" y="1496529"/>
                  </a:lnTo>
                  <a:lnTo>
                    <a:pt x="1355001" y="1538300"/>
                  </a:lnTo>
                  <a:lnTo>
                    <a:pt x="1396860" y="1566494"/>
                  </a:lnTo>
                  <a:lnTo>
                    <a:pt x="1448054" y="1576832"/>
                  </a:lnTo>
                  <a:lnTo>
                    <a:pt x="1499247" y="1566494"/>
                  </a:lnTo>
                  <a:lnTo>
                    <a:pt x="1541094" y="1538300"/>
                  </a:lnTo>
                  <a:lnTo>
                    <a:pt x="1559471" y="1511134"/>
                  </a:lnTo>
                  <a:lnTo>
                    <a:pt x="1569339" y="1496529"/>
                  </a:lnTo>
                  <a:lnTo>
                    <a:pt x="1579689" y="1445425"/>
                  </a:lnTo>
                  <a:lnTo>
                    <a:pt x="1579689" y="1379728"/>
                  </a:lnTo>
                  <a:lnTo>
                    <a:pt x="1579689" y="1346873"/>
                  </a:lnTo>
                  <a:close/>
                </a:path>
                <a:path w="6749415" h="5293995">
                  <a:moveTo>
                    <a:pt x="1977898" y="1397000"/>
                  </a:moveTo>
                  <a:lnTo>
                    <a:pt x="1974456" y="1371600"/>
                  </a:lnTo>
                  <a:lnTo>
                    <a:pt x="1966417" y="1346200"/>
                  </a:lnTo>
                  <a:lnTo>
                    <a:pt x="1945297" y="1308100"/>
                  </a:lnTo>
                  <a:lnTo>
                    <a:pt x="1938248" y="1295400"/>
                  </a:lnTo>
                  <a:lnTo>
                    <a:pt x="1937689" y="1295400"/>
                  </a:lnTo>
                  <a:lnTo>
                    <a:pt x="1912239" y="1248803"/>
                  </a:lnTo>
                  <a:lnTo>
                    <a:pt x="1912239" y="1397000"/>
                  </a:lnTo>
                  <a:lnTo>
                    <a:pt x="1911756" y="1409700"/>
                  </a:lnTo>
                  <a:lnTo>
                    <a:pt x="1909356" y="1409700"/>
                  </a:lnTo>
                  <a:lnTo>
                    <a:pt x="1905190" y="1422400"/>
                  </a:lnTo>
                  <a:lnTo>
                    <a:pt x="1899513" y="1435100"/>
                  </a:lnTo>
                  <a:lnTo>
                    <a:pt x="1884273" y="1435100"/>
                  </a:lnTo>
                  <a:lnTo>
                    <a:pt x="1874837" y="1447800"/>
                  </a:lnTo>
                  <a:lnTo>
                    <a:pt x="1865185" y="1447800"/>
                  </a:lnTo>
                  <a:lnTo>
                    <a:pt x="1855647" y="1435100"/>
                  </a:lnTo>
                  <a:lnTo>
                    <a:pt x="1838502" y="1435100"/>
                  </a:lnTo>
                  <a:lnTo>
                    <a:pt x="1831924" y="1422400"/>
                  </a:lnTo>
                  <a:lnTo>
                    <a:pt x="1827060" y="1422400"/>
                  </a:lnTo>
                  <a:lnTo>
                    <a:pt x="1824088" y="1409700"/>
                  </a:lnTo>
                  <a:lnTo>
                    <a:pt x="1815592" y="1358900"/>
                  </a:lnTo>
                  <a:lnTo>
                    <a:pt x="1891182" y="1346200"/>
                  </a:lnTo>
                  <a:lnTo>
                    <a:pt x="1907540" y="1384300"/>
                  </a:lnTo>
                  <a:lnTo>
                    <a:pt x="1910829" y="1384300"/>
                  </a:lnTo>
                  <a:lnTo>
                    <a:pt x="1912239" y="1397000"/>
                  </a:lnTo>
                  <a:lnTo>
                    <a:pt x="1912239" y="1248803"/>
                  </a:lnTo>
                  <a:lnTo>
                    <a:pt x="1859534" y="1152283"/>
                  </a:lnTo>
                  <a:lnTo>
                    <a:pt x="1859534" y="1282700"/>
                  </a:lnTo>
                  <a:lnTo>
                    <a:pt x="1791665" y="1308100"/>
                  </a:lnTo>
                  <a:lnTo>
                    <a:pt x="1766874" y="1270000"/>
                  </a:lnTo>
                  <a:lnTo>
                    <a:pt x="1709013" y="1181100"/>
                  </a:lnTo>
                  <a:lnTo>
                    <a:pt x="1675955" y="1130300"/>
                  </a:lnTo>
                  <a:lnTo>
                    <a:pt x="1674799" y="1126007"/>
                  </a:lnTo>
                  <a:lnTo>
                    <a:pt x="1674799" y="1739900"/>
                  </a:lnTo>
                  <a:lnTo>
                    <a:pt x="1221333" y="1739900"/>
                  </a:lnTo>
                  <a:lnTo>
                    <a:pt x="1276197" y="1219200"/>
                  </a:lnTo>
                  <a:lnTo>
                    <a:pt x="1280210" y="1181100"/>
                  </a:lnTo>
                  <a:lnTo>
                    <a:pt x="1615897" y="1181100"/>
                  </a:lnTo>
                  <a:lnTo>
                    <a:pt x="1674799" y="1739900"/>
                  </a:lnTo>
                  <a:lnTo>
                    <a:pt x="1674799" y="1126007"/>
                  </a:lnTo>
                  <a:lnTo>
                    <a:pt x="1669122" y="1104900"/>
                  </a:lnTo>
                  <a:lnTo>
                    <a:pt x="1628165" y="952500"/>
                  </a:lnTo>
                  <a:lnTo>
                    <a:pt x="1688134" y="977900"/>
                  </a:lnTo>
                  <a:lnTo>
                    <a:pt x="1859534" y="1282700"/>
                  </a:lnTo>
                  <a:lnTo>
                    <a:pt x="1859534" y="1152283"/>
                  </a:lnTo>
                  <a:lnTo>
                    <a:pt x="1750441" y="952500"/>
                  </a:lnTo>
                  <a:lnTo>
                    <a:pt x="1736572" y="927100"/>
                  </a:lnTo>
                  <a:lnTo>
                    <a:pt x="1730654" y="914400"/>
                  </a:lnTo>
                  <a:lnTo>
                    <a:pt x="1723580" y="914400"/>
                  </a:lnTo>
                  <a:lnTo>
                    <a:pt x="1634388" y="876300"/>
                  </a:lnTo>
                  <a:lnTo>
                    <a:pt x="1671523" y="838200"/>
                  </a:lnTo>
                  <a:lnTo>
                    <a:pt x="1701977" y="800100"/>
                  </a:lnTo>
                  <a:lnTo>
                    <a:pt x="1724850" y="762000"/>
                  </a:lnTo>
                  <a:lnTo>
                    <a:pt x="1739239" y="711200"/>
                  </a:lnTo>
                  <a:lnTo>
                    <a:pt x="1744243" y="647700"/>
                  </a:lnTo>
                  <a:lnTo>
                    <a:pt x="1741830" y="609600"/>
                  </a:lnTo>
                  <a:lnTo>
                    <a:pt x="1737080" y="584200"/>
                  </a:lnTo>
                  <a:lnTo>
                    <a:pt x="1734705" y="571500"/>
                  </a:lnTo>
                  <a:lnTo>
                    <a:pt x="1723085" y="546100"/>
                  </a:lnTo>
                  <a:lnTo>
                    <a:pt x="1712468" y="520700"/>
                  </a:lnTo>
                  <a:lnTo>
                    <a:pt x="1707159" y="508000"/>
                  </a:lnTo>
                  <a:lnTo>
                    <a:pt x="1690166" y="342900"/>
                  </a:lnTo>
                  <a:lnTo>
                    <a:pt x="1726120" y="317500"/>
                  </a:lnTo>
                  <a:lnTo>
                    <a:pt x="1753527" y="292100"/>
                  </a:lnTo>
                  <a:lnTo>
                    <a:pt x="1771015" y="254000"/>
                  </a:lnTo>
                  <a:lnTo>
                    <a:pt x="1777149" y="228600"/>
                  </a:lnTo>
                  <a:lnTo>
                    <a:pt x="1769135" y="177800"/>
                  </a:lnTo>
                  <a:lnTo>
                    <a:pt x="1746783" y="152400"/>
                  </a:lnTo>
                  <a:lnTo>
                    <a:pt x="1712633" y="114300"/>
                  </a:lnTo>
                  <a:lnTo>
                    <a:pt x="1711337" y="113931"/>
                  </a:lnTo>
                  <a:lnTo>
                    <a:pt x="1711337" y="228600"/>
                  </a:lnTo>
                  <a:lnTo>
                    <a:pt x="1706587" y="241300"/>
                  </a:lnTo>
                  <a:lnTo>
                    <a:pt x="1693278" y="254000"/>
                  </a:lnTo>
                  <a:lnTo>
                    <a:pt x="1678419" y="272465"/>
                  </a:lnTo>
                  <a:lnTo>
                    <a:pt x="1678419" y="647700"/>
                  </a:lnTo>
                  <a:lnTo>
                    <a:pt x="1672234" y="698500"/>
                  </a:lnTo>
                  <a:lnTo>
                    <a:pt x="1654606" y="749300"/>
                  </a:lnTo>
                  <a:lnTo>
                    <a:pt x="1626997" y="800100"/>
                  </a:lnTo>
                  <a:lnTo>
                    <a:pt x="1602828" y="817079"/>
                  </a:lnTo>
                  <a:lnTo>
                    <a:pt x="1602828" y="1104900"/>
                  </a:lnTo>
                  <a:lnTo>
                    <a:pt x="1293304" y="1104900"/>
                  </a:lnTo>
                  <a:lnTo>
                    <a:pt x="1334884" y="952500"/>
                  </a:lnTo>
                  <a:lnTo>
                    <a:pt x="1341818" y="927100"/>
                  </a:lnTo>
                  <a:lnTo>
                    <a:pt x="1359065" y="927100"/>
                  </a:lnTo>
                  <a:lnTo>
                    <a:pt x="1368475" y="939800"/>
                  </a:lnTo>
                  <a:lnTo>
                    <a:pt x="1438109" y="939800"/>
                  </a:lnTo>
                  <a:lnTo>
                    <a:pt x="1443012" y="952500"/>
                  </a:lnTo>
                  <a:lnTo>
                    <a:pt x="1453083" y="952500"/>
                  </a:lnTo>
                  <a:lnTo>
                    <a:pt x="1457985" y="939800"/>
                  </a:lnTo>
                  <a:lnTo>
                    <a:pt x="1527632" y="939800"/>
                  </a:lnTo>
                  <a:lnTo>
                    <a:pt x="1537042" y="927100"/>
                  </a:lnTo>
                  <a:lnTo>
                    <a:pt x="1554289" y="927100"/>
                  </a:lnTo>
                  <a:lnTo>
                    <a:pt x="1602828" y="1104900"/>
                  </a:lnTo>
                  <a:lnTo>
                    <a:pt x="1602828" y="817079"/>
                  </a:lnTo>
                  <a:lnTo>
                    <a:pt x="1590827" y="825500"/>
                  </a:lnTo>
                  <a:lnTo>
                    <a:pt x="1547545" y="863600"/>
                  </a:lnTo>
                  <a:lnTo>
                    <a:pt x="1523619" y="863600"/>
                  </a:lnTo>
                  <a:lnTo>
                    <a:pt x="1486204" y="876300"/>
                  </a:lnTo>
                  <a:lnTo>
                    <a:pt x="1409839" y="876300"/>
                  </a:lnTo>
                  <a:lnTo>
                    <a:pt x="1372425" y="863600"/>
                  </a:lnTo>
                  <a:lnTo>
                    <a:pt x="1348498" y="863600"/>
                  </a:lnTo>
                  <a:lnTo>
                    <a:pt x="1305242" y="825500"/>
                  </a:lnTo>
                  <a:lnTo>
                    <a:pt x="1269098" y="800100"/>
                  </a:lnTo>
                  <a:lnTo>
                    <a:pt x="1267866" y="797839"/>
                  </a:lnTo>
                  <a:lnTo>
                    <a:pt x="1267866" y="952500"/>
                  </a:lnTo>
                  <a:lnTo>
                    <a:pt x="1221371" y="1130300"/>
                  </a:lnTo>
                  <a:lnTo>
                    <a:pt x="1075245" y="1244600"/>
                  </a:lnTo>
                  <a:lnTo>
                    <a:pt x="1065009" y="1257300"/>
                  </a:lnTo>
                  <a:lnTo>
                    <a:pt x="1042581" y="1257300"/>
                  </a:lnTo>
                  <a:lnTo>
                    <a:pt x="1032497" y="1244600"/>
                  </a:lnTo>
                  <a:lnTo>
                    <a:pt x="837958" y="1079500"/>
                  </a:lnTo>
                  <a:lnTo>
                    <a:pt x="877722" y="1041400"/>
                  </a:lnTo>
                  <a:lnTo>
                    <a:pt x="890981" y="1028700"/>
                  </a:lnTo>
                  <a:lnTo>
                    <a:pt x="1032522" y="1130300"/>
                  </a:lnTo>
                  <a:lnTo>
                    <a:pt x="1044130" y="1143000"/>
                  </a:lnTo>
                  <a:lnTo>
                    <a:pt x="1068743" y="1143000"/>
                  </a:lnTo>
                  <a:lnTo>
                    <a:pt x="1078763" y="1130300"/>
                  </a:lnTo>
                  <a:lnTo>
                    <a:pt x="1131354" y="1066800"/>
                  </a:lnTo>
                  <a:lnTo>
                    <a:pt x="1204976" y="977900"/>
                  </a:lnTo>
                  <a:lnTo>
                    <a:pt x="1267866" y="952500"/>
                  </a:lnTo>
                  <a:lnTo>
                    <a:pt x="1267866" y="797839"/>
                  </a:lnTo>
                  <a:lnTo>
                    <a:pt x="1241488" y="749300"/>
                  </a:lnTo>
                  <a:lnTo>
                    <a:pt x="1223873" y="698500"/>
                  </a:lnTo>
                  <a:lnTo>
                    <a:pt x="1217676" y="647700"/>
                  </a:lnTo>
                  <a:lnTo>
                    <a:pt x="1218298" y="635000"/>
                  </a:lnTo>
                  <a:lnTo>
                    <a:pt x="1220139" y="622300"/>
                  </a:lnTo>
                  <a:lnTo>
                    <a:pt x="1223175" y="596900"/>
                  </a:lnTo>
                  <a:lnTo>
                    <a:pt x="1227391" y="584200"/>
                  </a:lnTo>
                  <a:lnTo>
                    <a:pt x="1668678" y="584200"/>
                  </a:lnTo>
                  <a:lnTo>
                    <a:pt x="1672907" y="596900"/>
                  </a:lnTo>
                  <a:lnTo>
                    <a:pt x="1675955" y="622300"/>
                  </a:lnTo>
                  <a:lnTo>
                    <a:pt x="1677809" y="635000"/>
                  </a:lnTo>
                  <a:lnTo>
                    <a:pt x="1678419" y="647700"/>
                  </a:lnTo>
                  <a:lnTo>
                    <a:pt x="1678419" y="272465"/>
                  </a:lnTo>
                  <a:lnTo>
                    <a:pt x="1672831" y="279400"/>
                  </a:lnTo>
                  <a:lnTo>
                    <a:pt x="1646669" y="279400"/>
                  </a:lnTo>
                  <a:lnTo>
                    <a:pt x="1635937" y="292100"/>
                  </a:lnTo>
                  <a:lnTo>
                    <a:pt x="1627835" y="292100"/>
                  </a:lnTo>
                  <a:lnTo>
                    <a:pt x="1622996" y="304800"/>
                  </a:lnTo>
                  <a:lnTo>
                    <a:pt x="1622044" y="317500"/>
                  </a:lnTo>
                  <a:lnTo>
                    <a:pt x="1642059" y="520700"/>
                  </a:lnTo>
                  <a:lnTo>
                    <a:pt x="1254048" y="520700"/>
                  </a:lnTo>
                  <a:lnTo>
                    <a:pt x="1274025" y="317500"/>
                  </a:lnTo>
                  <a:lnTo>
                    <a:pt x="1273073" y="304800"/>
                  </a:lnTo>
                  <a:lnTo>
                    <a:pt x="1268234" y="292100"/>
                  </a:lnTo>
                  <a:lnTo>
                    <a:pt x="1260132" y="292100"/>
                  </a:lnTo>
                  <a:lnTo>
                    <a:pt x="1249400" y="279400"/>
                  </a:lnTo>
                  <a:lnTo>
                    <a:pt x="1223264" y="279400"/>
                  </a:lnTo>
                  <a:lnTo>
                    <a:pt x="1202817" y="254000"/>
                  </a:lnTo>
                  <a:lnTo>
                    <a:pt x="1189520" y="241300"/>
                  </a:lnTo>
                  <a:lnTo>
                    <a:pt x="1192669" y="203200"/>
                  </a:lnTo>
                  <a:lnTo>
                    <a:pt x="1245501" y="165100"/>
                  </a:lnTo>
                  <a:lnTo>
                    <a:pt x="1283500" y="152400"/>
                  </a:lnTo>
                  <a:lnTo>
                    <a:pt x="1289062" y="152400"/>
                  </a:lnTo>
                  <a:lnTo>
                    <a:pt x="1294358" y="165100"/>
                  </a:lnTo>
                  <a:lnTo>
                    <a:pt x="1304531" y="152400"/>
                  </a:lnTo>
                  <a:lnTo>
                    <a:pt x="1321574" y="152400"/>
                  </a:lnTo>
                  <a:lnTo>
                    <a:pt x="1327111" y="139700"/>
                  </a:lnTo>
                  <a:lnTo>
                    <a:pt x="1347381" y="101600"/>
                  </a:lnTo>
                  <a:lnTo>
                    <a:pt x="1375638" y="76200"/>
                  </a:lnTo>
                  <a:lnTo>
                    <a:pt x="1409865" y="63500"/>
                  </a:lnTo>
                  <a:lnTo>
                    <a:pt x="1486242" y="63500"/>
                  </a:lnTo>
                  <a:lnTo>
                    <a:pt x="1520469" y="76200"/>
                  </a:lnTo>
                  <a:lnTo>
                    <a:pt x="1548739" y="101600"/>
                  </a:lnTo>
                  <a:lnTo>
                    <a:pt x="1569034" y="139700"/>
                  </a:lnTo>
                  <a:lnTo>
                    <a:pt x="1574571" y="152400"/>
                  </a:lnTo>
                  <a:lnTo>
                    <a:pt x="1591665" y="152400"/>
                  </a:lnTo>
                  <a:lnTo>
                    <a:pt x="1601774" y="165100"/>
                  </a:lnTo>
                  <a:lnTo>
                    <a:pt x="1607070" y="152400"/>
                  </a:lnTo>
                  <a:lnTo>
                    <a:pt x="1612607" y="152400"/>
                  </a:lnTo>
                  <a:lnTo>
                    <a:pt x="1650606" y="165100"/>
                  </a:lnTo>
                  <a:lnTo>
                    <a:pt x="1682038" y="177800"/>
                  </a:lnTo>
                  <a:lnTo>
                    <a:pt x="1703438" y="203200"/>
                  </a:lnTo>
                  <a:lnTo>
                    <a:pt x="1711337" y="228600"/>
                  </a:lnTo>
                  <a:lnTo>
                    <a:pt x="1711337" y="113931"/>
                  </a:lnTo>
                  <a:lnTo>
                    <a:pt x="1669211" y="101600"/>
                  </a:lnTo>
                  <a:lnTo>
                    <a:pt x="1619084" y="88900"/>
                  </a:lnTo>
                  <a:lnTo>
                    <a:pt x="1598104" y="63500"/>
                  </a:lnTo>
                  <a:lnTo>
                    <a:pt x="1587614" y="50800"/>
                  </a:lnTo>
                  <a:lnTo>
                    <a:pt x="1547139" y="25400"/>
                  </a:lnTo>
                  <a:lnTo>
                    <a:pt x="1499882" y="0"/>
                  </a:lnTo>
                  <a:lnTo>
                    <a:pt x="1396212" y="0"/>
                  </a:lnTo>
                  <a:lnTo>
                    <a:pt x="1348955" y="25400"/>
                  </a:lnTo>
                  <a:lnTo>
                    <a:pt x="1308493" y="50800"/>
                  </a:lnTo>
                  <a:lnTo>
                    <a:pt x="1277023" y="88900"/>
                  </a:lnTo>
                  <a:lnTo>
                    <a:pt x="1226883" y="101600"/>
                  </a:lnTo>
                  <a:lnTo>
                    <a:pt x="1183474" y="114300"/>
                  </a:lnTo>
                  <a:lnTo>
                    <a:pt x="1149324" y="152400"/>
                  </a:lnTo>
                  <a:lnTo>
                    <a:pt x="1126972" y="177800"/>
                  </a:lnTo>
                  <a:lnTo>
                    <a:pt x="1118946" y="228600"/>
                  </a:lnTo>
                  <a:lnTo>
                    <a:pt x="1125093" y="254000"/>
                  </a:lnTo>
                  <a:lnTo>
                    <a:pt x="1142568" y="292100"/>
                  </a:lnTo>
                  <a:lnTo>
                    <a:pt x="1169987" y="317500"/>
                  </a:lnTo>
                  <a:lnTo>
                    <a:pt x="1205928" y="342900"/>
                  </a:lnTo>
                  <a:lnTo>
                    <a:pt x="1188948" y="508000"/>
                  </a:lnTo>
                  <a:lnTo>
                    <a:pt x="1173022" y="546100"/>
                  </a:lnTo>
                  <a:lnTo>
                    <a:pt x="1161402" y="571500"/>
                  </a:lnTo>
                  <a:lnTo>
                    <a:pt x="1154277" y="609600"/>
                  </a:lnTo>
                  <a:lnTo>
                    <a:pt x="1151864" y="647700"/>
                  </a:lnTo>
                  <a:lnTo>
                    <a:pt x="1156855" y="711200"/>
                  </a:lnTo>
                  <a:lnTo>
                    <a:pt x="1171257" y="762000"/>
                  </a:lnTo>
                  <a:lnTo>
                    <a:pt x="1194130" y="800100"/>
                  </a:lnTo>
                  <a:lnTo>
                    <a:pt x="1224597" y="838200"/>
                  </a:lnTo>
                  <a:lnTo>
                    <a:pt x="1261745" y="876300"/>
                  </a:lnTo>
                  <a:lnTo>
                    <a:pt x="1167295" y="914400"/>
                  </a:lnTo>
                  <a:lnTo>
                    <a:pt x="1162659" y="927100"/>
                  </a:lnTo>
                  <a:lnTo>
                    <a:pt x="1048029" y="1066800"/>
                  </a:lnTo>
                  <a:lnTo>
                    <a:pt x="1003287" y="1028700"/>
                  </a:lnTo>
                  <a:lnTo>
                    <a:pt x="913815" y="952500"/>
                  </a:lnTo>
                  <a:lnTo>
                    <a:pt x="877976" y="901700"/>
                  </a:lnTo>
                  <a:lnTo>
                    <a:pt x="873112" y="889000"/>
                  </a:lnTo>
                  <a:lnTo>
                    <a:pt x="867727" y="889000"/>
                  </a:lnTo>
                  <a:lnTo>
                    <a:pt x="861898" y="876300"/>
                  </a:lnTo>
                  <a:lnTo>
                    <a:pt x="855738" y="876300"/>
                  </a:lnTo>
                  <a:lnTo>
                    <a:pt x="855738" y="850900"/>
                  </a:lnTo>
                  <a:lnTo>
                    <a:pt x="855738" y="787400"/>
                  </a:lnTo>
                  <a:lnTo>
                    <a:pt x="850823" y="749300"/>
                  </a:lnTo>
                  <a:lnTo>
                    <a:pt x="847178" y="742530"/>
                  </a:lnTo>
                  <a:lnTo>
                    <a:pt x="847178" y="977900"/>
                  </a:lnTo>
                  <a:lnTo>
                    <a:pt x="784783" y="1041400"/>
                  </a:lnTo>
                  <a:lnTo>
                    <a:pt x="742035" y="1016000"/>
                  </a:lnTo>
                  <a:lnTo>
                    <a:pt x="717397" y="977900"/>
                  </a:lnTo>
                  <a:lnTo>
                    <a:pt x="714324" y="965200"/>
                  </a:lnTo>
                  <a:lnTo>
                    <a:pt x="713943" y="965200"/>
                  </a:lnTo>
                  <a:lnTo>
                    <a:pt x="714895" y="952500"/>
                  </a:lnTo>
                  <a:lnTo>
                    <a:pt x="717092" y="939800"/>
                  </a:lnTo>
                  <a:lnTo>
                    <a:pt x="720775" y="939800"/>
                  </a:lnTo>
                  <a:lnTo>
                    <a:pt x="722312" y="927100"/>
                  </a:lnTo>
                  <a:lnTo>
                    <a:pt x="728700" y="927100"/>
                  </a:lnTo>
                  <a:lnTo>
                    <a:pt x="735482" y="914400"/>
                  </a:lnTo>
                  <a:lnTo>
                    <a:pt x="747852" y="914400"/>
                  </a:lnTo>
                  <a:lnTo>
                    <a:pt x="753478" y="901700"/>
                  </a:lnTo>
                  <a:lnTo>
                    <a:pt x="792848" y="901700"/>
                  </a:lnTo>
                  <a:lnTo>
                    <a:pt x="798830" y="914400"/>
                  </a:lnTo>
                  <a:lnTo>
                    <a:pt x="811466" y="914400"/>
                  </a:lnTo>
                  <a:lnTo>
                    <a:pt x="817232" y="927100"/>
                  </a:lnTo>
                  <a:lnTo>
                    <a:pt x="847178" y="977900"/>
                  </a:lnTo>
                  <a:lnTo>
                    <a:pt x="847178" y="742530"/>
                  </a:lnTo>
                  <a:lnTo>
                    <a:pt x="837158" y="723900"/>
                  </a:lnTo>
                  <a:lnTo>
                    <a:pt x="816317" y="698500"/>
                  </a:lnTo>
                  <a:lnTo>
                    <a:pt x="789914" y="685800"/>
                  </a:lnTo>
                  <a:lnTo>
                    <a:pt x="789914" y="546100"/>
                  </a:lnTo>
                  <a:lnTo>
                    <a:pt x="861212" y="546100"/>
                  </a:lnTo>
                  <a:lnTo>
                    <a:pt x="892606" y="520700"/>
                  </a:lnTo>
                  <a:lnTo>
                    <a:pt x="913777" y="495300"/>
                  </a:lnTo>
                  <a:lnTo>
                    <a:pt x="916368" y="482600"/>
                  </a:lnTo>
                  <a:lnTo>
                    <a:pt x="921550" y="457200"/>
                  </a:lnTo>
                  <a:lnTo>
                    <a:pt x="921550" y="254000"/>
                  </a:lnTo>
                  <a:lnTo>
                    <a:pt x="916368" y="228600"/>
                  </a:lnTo>
                  <a:lnTo>
                    <a:pt x="913777" y="215900"/>
                  </a:lnTo>
                  <a:lnTo>
                    <a:pt x="892606" y="190500"/>
                  </a:lnTo>
                  <a:lnTo>
                    <a:pt x="861212" y="165100"/>
                  </a:lnTo>
                  <a:lnTo>
                    <a:pt x="855675" y="163271"/>
                  </a:lnTo>
                  <a:lnTo>
                    <a:pt x="855675" y="254000"/>
                  </a:lnTo>
                  <a:lnTo>
                    <a:pt x="855675" y="457200"/>
                  </a:lnTo>
                  <a:lnTo>
                    <a:pt x="853071" y="469900"/>
                  </a:lnTo>
                  <a:lnTo>
                    <a:pt x="846010" y="482600"/>
                  </a:lnTo>
                  <a:lnTo>
                    <a:pt x="789851" y="482600"/>
                  </a:lnTo>
                  <a:lnTo>
                    <a:pt x="789851" y="787400"/>
                  </a:lnTo>
                  <a:lnTo>
                    <a:pt x="789851" y="838200"/>
                  </a:lnTo>
                  <a:lnTo>
                    <a:pt x="733247" y="838200"/>
                  </a:lnTo>
                  <a:lnTo>
                    <a:pt x="730542" y="850900"/>
                  </a:lnTo>
                  <a:lnTo>
                    <a:pt x="724065" y="850900"/>
                  </a:lnTo>
                  <a:lnTo>
                    <a:pt x="724065" y="787400"/>
                  </a:lnTo>
                  <a:lnTo>
                    <a:pt x="726617" y="774700"/>
                  </a:lnTo>
                  <a:lnTo>
                    <a:pt x="733679" y="762000"/>
                  </a:lnTo>
                  <a:lnTo>
                    <a:pt x="744143" y="749300"/>
                  </a:lnTo>
                  <a:lnTo>
                    <a:pt x="769734" y="749300"/>
                  </a:lnTo>
                  <a:lnTo>
                    <a:pt x="780199" y="762000"/>
                  </a:lnTo>
                  <a:lnTo>
                    <a:pt x="787260" y="774700"/>
                  </a:lnTo>
                  <a:lnTo>
                    <a:pt x="789851" y="787400"/>
                  </a:lnTo>
                  <a:lnTo>
                    <a:pt x="789851" y="482600"/>
                  </a:lnTo>
                  <a:lnTo>
                    <a:pt x="789851" y="228600"/>
                  </a:lnTo>
                  <a:lnTo>
                    <a:pt x="846010" y="228600"/>
                  </a:lnTo>
                  <a:lnTo>
                    <a:pt x="853071" y="241300"/>
                  </a:lnTo>
                  <a:lnTo>
                    <a:pt x="855675" y="254000"/>
                  </a:lnTo>
                  <a:lnTo>
                    <a:pt x="855675" y="163271"/>
                  </a:lnTo>
                  <a:lnTo>
                    <a:pt x="822820" y="152400"/>
                  </a:lnTo>
                  <a:lnTo>
                    <a:pt x="724027" y="152400"/>
                  </a:lnTo>
                  <a:lnTo>
                    <a:pt x="724027" y="228600"/>
                  </a:lnTo>
                  <a:lnTo>
                    <a:pt x="724027" y="482600"/>
                  </a:lnTo>
                  <a:lnTo>
                    <a:pt x="667867" y="482600"/>
                  </a:lnTo>
                  <a:lnTo>
                    <a:pt x="660806" y="469900"/>
                  </a:lnTo>
                  <a:lnTo>
                    <a:pt x="658202" y="457200"/>
                  </a:lnTo>
                  <a:lnTo>
                    <a:pt x="658202" y="254000"/>
                  </a:lnTo>
                  <a:lnTo>
                    <a:pt x="660806" y="241300"/>
                  </a:lnTo>
                  <a:lnTo>
                    <a:pt x="667867" y="228600"/>
                  </a:lnTo>
                  <a:lnTo>
                    <a:pt x="724027" y="228600"/>
                  </a:lnTo>
                  <a:lnTo>
                    <a:pt x="724027" y="152400"/>
                  </a:lnTo>
                  <a:lnTo>
                    <a:pt x="691184" y="152400"/>
                  </a:lnTo>
                  <a:lnTo>
                    <a:pt x="652792" y="165100"/>
                  </a:lnTo>
                  <a:lnTo>
                    <a:pt x="621411" y="190500"/>
                  </a:lnTo>
                  <a:lnTo>
                    <a:pt x="600227" y="215900"/>
                  </a:lnTo>
                  <a:lnTo>
                    <a:pt x="592455" y="254000"/>
                  </a:lnTo>
                  <a:lnTo>
                    <a:pt x="592455" y="457200"/>
                  </a:lnTo>
                  <a:lnTo>
                    <a:pt x="600227" y="495300"/>
                  </a:lnTo>
                  <a:lnTo>
                    <a:pt x="621411" y="520700"/>
                  </a:lnTo>
                  <a:lnTo>
                    <a:pt x="652792" y="546100"/>
                  </a:lnTo>
                  <a:lnTo>
                    <a:pt x="724090" y="546100"/>
                  </a:lnTo>
                  <a:lnTo>
                    <a:pt x="724090" y="685800"/>
                  </a:lnTo>
                  <a:lnTo>
                    <a:pt x="697687" y="698500"/>
                  </a:lnTo>
                  <a:lnTo>
                    <a:pt x="676859" y="723900"/>
                  </a:lnTo>
                  <a:lnTo>
                    <a:pt x="663181" y="749300"/>
                  </a:lnTo>
                  <a:lnTo>
                    <a:pt x="658279" y="787400"/>
                  </a:lnTo>
                  <a:lnTo>
                    <a:pt x="658279" y="914400"/>
                  </a:lnTo>
                  <a:lnTo>
                    <a:pt x="652983" y="927100"/>
                  </a:lnTo>
                  <a:lnTo>
                    <a:pt x="649566" y="939800"/>
                  </a:lnTo>
                  <a:lnTo>
                    <a:pt x="648195" y="965200"/>
                  </a:lnTo>
                  <a:lnTo>
                    <a:pt x="649020" y="977900"/>
                  </a:lnTo>
                  <a:lnTo>
                    <a:pt x="655624" y="1003300"/>
                  </a:lnTo>
                  <a:lnTo>
                    <a:pt x="668032" y="1028700"/>
                  </a:lnTo>
                  <a:lnTo>
                    <a:pt x="685711" y="1054100"/>
                  </a:lnTo>
                  <a:lnTo>
                    <a:pt x="708164" y="1066800"/>
                  </a:lnTo>
                  <a:lnTo>
                    <a:pt x="770432" y="1104900"/>
                  </a:lnTo>
                  <a:lnTo>
                    <a:pt x="989215" y="1295400"/>
                  </a:lnTo>
                  <a:lnTo>
                    <a:pt x="1019479" y="1308100"/>
                  </a:lnTo>
                  <a:lnTo>
                    <a:pt x="1053020" y="1320800"/>
                  </a:lnTo>
                  <a:lnTo>
                    <a:pt x="1086713" y="1320800"/>
                  </a:lnTo>
                  <a:lnTo>
                    <a:pt x="1163434" y="1257300"/>
                  </a:lnTo>
                  <a:lnTo>
                    <a:pt x="1209421" y="1219200"/>
                  </a:lnTo>
                  <a:lnTo>
                    <a:pt x="1155153" y="1739900"/>
                  </a:lnTo>
                  <a:lnTo>
                    <a:pt x="579818" y="1739900"/>
                  </a:lnTo>
                  <a:lnTo>
                    <a:pt x="618426" y="1663700"/>
                  </a:lnTo>
                  <a:lnTo>
                    <a:pt x="660908" y="1638300"/>
                  </a:lnTo>
                  <a:lnTo>
                    <a:pt x="694321" y="1600200"/>
                  </a:lnTo>
                  <a:lnTo>
                    <a:pt x="716191" y="1549400"/>
                  </a:lnTo>
                  <a:lnTo>
                    <a:pt x="724027" y="1498600"/>
                  </a:lnTo>
                  <a:lnTo>
                    <a:pt x="724027" y="1435100"/>
                  </a:lnTo>
                  <a:lnTo>
                    <a:pt x="750430" y="1422400"/>
                  </a:lnTo>
                  <a:lnTo>
                    <a:pt x="771271" y="1397000"/>
                  </a:lnTo>
                  <a:lnTo>
                    <a:pt x="784936" y="1371600"/>
                  </a:lnTo>
                  <a:lnTo>
                    <a:pt x="789851" y="1346200"/>
                  </a:lnTo>
                  <a:lnTo>
                    <a:pt x="782078" y="1308100"/>
                  </a:lnTo>
                  <a:lnTo>
                    <a:pt x="760895" y="1270000"/>
                  </a:lnTo>
                  <a:lnTo>
                    <a:pt x="729513" y="1244600"/>
                  </a:lnTo>
                  <a:lnTo>
                    <a:pt x="724027" y="1244600"/>
                  </a:lnTo>
                  <a:lnTo>
                    <a:pt x="724027" y="1346200"/>
                  </a:lnTo>
                  <a:lnTo>
                    <a:pt x="721436" y="1358900"/>
                  </a:lnTo>
                  <a:lnTo>
                    <a:pt x="714375" y="1358900"/>
                  </a:lnTo>
                  <a:lnTo>
                    <a:pt x="703910" y="1371600"/>
                  </a:lnTo>
                  <a:lnTo>
                    <a:pt x="658202" y="1371600"/>
                  </a:lnTo>
                  <a:lnTo>
                    <a:pt x="658202" y="1435100"/>
                  </a:lnTo>
                  <a:lnTo>
                    <a:pt x="658202" y="1498600"/>
                  </a:lnTo>
                  <a:lnTo>
                    <a:pt x="650430" y="1549400"/>
                  </a:lnTo>
                  <a:lnTo>
                    <a:pt x="629259" y="1574800"/>
                  </a:lnTo>
                  <a:lnTo>
                    <a:pt x="597865" y="1600200"/>
                  </a:lnTo>
                  <a:lnTo>
                    <a:pt x="539140" y="1600200"/>
                  </a:lnTo>
                  <a:lnTo>
                    <a:pt x="539140" y="1663700"/>
                  </a:lnTo>
                  <a:lnTo>
                    <a:pt x="506234" y="1739900"/>
                  </a:lnTo>
                  <a:lnTo>
                    <a:pt x="427837" y="1739900"/>
                  </a:lnTo>
                  <a:lnTo>
                    <a:pt x="427837" y="1663700"/>
                  </a:lnTo>
                  <a:lnTo>
                    <a:pt x="539140" y="1663700"/>
                  </a:lnTo>
                  <a:lnTo>
                    <a:pt x="539140" y="1600200"/>
                  </a:lnTo>
                  <a:lnTo>
                    <a:pt x="362013" y="1600200"/>
                  </a:lnTo>
                  <a:lnTo>
                    <a:pt x="362013" y="1663700"/>
                  </a:lnTo>
                  <a:lnTo>
                    <a:pt x="362013" y="1739900"/>
                  </a:lnTo>
                  <a:lnTo>
                    <a:pt x="283629" y="1739900"/>
                  </a:lnTo>
                  <a:lnTo>
                    <a:pt x="250710" y="1663700"/>
                  </a:lnTo>
                  <a:lnTo>
                    <a:pt x="362013" y="1663700"/>
                  </a:lnTo>
                  <a:lnTo>
                    <a:pt x="362013" y="1600200"/>
                  </a:lnTo>
                  <a:lnTo>
                    <a:pt x="191985" y="1600200"/>
                  </a:lnTo>
                  <a:lnTo>
                    <a:pt x="160604" y="1574800"/>
                  </a:lnTo>
                  <a:lnTo>
                    <a:pt x="139420" y="1549400"/>
                  </a:lnTo>
                  <a:lnTo>
                    <a:pt x="131648" y="1498600"/>
                  </a:lnTo>
                  <a:lnTo>
                    <a:pt x="131648" y="1435100"/>
                  </a:lnTo>
                  <a:lnTo>
                    <a:pt x="658202" y="1435100"/>
                  </a:lnTo>
                  <a:lnTo>
                    <a:pt x="658202" y="1371600"/>
                  </a:lnTo>
                  <a:lnTo>
                    <a:pt x="85940" y="1371600"/>
                  </a:lnTo>
                  <a:lnTo>
                    <a:pt x="75476" y="1358900"/>
                  </a:lnTo>
                  <a:lnTo>
                    <a:pt x="68414" y="1358900"/>
                  </a:lnTo>
                  <a:lnTo>
                    <a:pt x="65824" y="1346200"/>
                  </a:lnTo>
                  <a:lnTo>
                    <a:pt x="68414" y="1333500"/>
                  </a:lnTo>
                  <a:lnTo>
                    <a:pt x="75476" y="1320800"/>
                  </a:lnTo>
                  <a:lnTo>
                    <a:pt x="85940" y="1308100"/>
                  </a:lnTo>
                  <a:lnTo>
                    <a:pt x="703910" y="1308100"/>
                  </a:lnTo>
                  <a:lnTo>
                    <a:pt x="714375" y="1320800"/>
                  </a:lnTo>
                  <a:lnTo>
                    <a:pt x="721436" y="1333500"/>
                  </a:lnTo>
                  <a:lnTo>
                    <a:pt x="724027" y="1346200"/>
                  </a:lnTo>
                  <a:lnTo>
                    <a:pt x="724027" y="1244600"/>
                  </a:lnTo>
                  <a:lnTo>
                    <a:pt x="60350" y="1244600"/>
                  </a:lnTo>
                  <a:lnTo>
                    <a:pt x="28956" y="1270000"/>
                  </a:lnTo>
                  <a:lnTo>
                    <a:pt x="7772" y="1308100"/>
                  </a:lnTo>
                  <a:lnTo>
                    <a:pt x="0" y="1346200"/>
                  </a:lnTo>
                  <a:lnTo>
                    <a:pt x="4914" y="1371600"/>
                  </a:lnTo>
                  <a:lnTo>
                    <a:pt x="18592" y="1397000"/>
                  </a:lnTo>
                  <a:lnTo>
                    <a:pt x="39420" y="1422400"/>
                  </a:lnTo>
                  <a:lnTo>
                    <a:pt x="65824" y="1435100"/>
                  </a:lnTo>
                  <a:lnTo>
                    <a:pt x="65824" y="1498600"/>
                  </a:lnTo>
                  <a:lnTo>
                    <a:pt x="73660" y="1549400"/>
                  </a:lnTo>
                  <a:lnTo>
                    <a:pt x="95529" y="1600200"/>
                  </a:lnTo>
                  <a:lnTo>
                    <a:pt x="128943" y="1638300"/>
                  </a:lnTo>
                  <a:lnTo>
                    <a:pt x="171437" y="1663700"/>
                  </a:lnTo>
                  <a:lnTo>
                    <a:pt x="210032" y="1739900"/>
                  </a:lnTo>
                  <a:lnTo>
                    <a:pt x="9652" y="1739900"/>
                  </a:lnTo>
                  <a:lnTo>
                    <a:pt x="2590" y="1752600"/>
                  </a:lnTo>
                  <a:lnTo>
                    <a:pt x="0" y="1765300"/>
                  </a:lnTo>
                  <a:lnTo>
                    <a:pt x="0" y="1905000"/>
                  </a:lnTo>
                  <a:lnTo>
                    <a:pt x="2590" y="1917700"/>
                  </a:lnTo>
                  <a:lnTo>
                    <a:pt x="9652" y="1917700"/>
                  </a:lnTo>
                  <a:lnTo>
                    <a:pt x="20104" y="1930400"/>
                  </a:lnTo>
                  <a:lnTo>
                    <a:pt x="1954517" y="1930400"/>
                  </a:lnTo>
                  <a:lnTo>
                    <a:pt x="1964969" y="1917700"/>
                  </a:lnTo>
                  <a:lnTo>
                    <a:pt x="1972030" y="1917700"/>
                  </a:lnTo>
                  <a:lnTo>
                    <a:pt x="1974621" y="1905000"/>
                  </a:lnTo>
                  <a:lnTo>
                    <a:pt x="1974621" y="1866900"/>
                  </a:lnTo>
                  <a:lnTo>
                    <a:pt x="1974621" y="1803400"/>
                  </a:lnTo>
                  <a:lnTo>
                    <a:pt x="1974621" y="1765300"/>
                  </a:lnTo>
                  <a:lnTo>
                    <a:pt x="1972030" y="1752600"/>
                  </a:lnTo>
                  <a:lnTo>
                    <a:pt x="1964969" y="1739900"/>
                  </a:lnTo>
                  <a:lnTo>
                    <a:pt x="1908797" y="1739900"/>
                  </a:lnTo>
                  <a:lnTo>
                    <a:pt x="1908797" y="1803400"/>
                  </a:lnTo>
                  <a:lnTo>
                    <a:pt x="1908797" y="1866900"/>
                  </a:lnTo>
                  <a:lnTo>
                    <a:pt x="65824" y="1866900"/>
                  </a:lnTo>
                  <a:lnTo>
                    <a:pt x="65824" y="1803400"/>
                  </a:lnTo>
                  <a:lnTo>
                    <a:pt x="1908797" y="1803400"/>
                  </a:lnTo>
                  <a:lnTo>
                    <a:pt x="1908797" y="1739900"/>
                  </a:lnTo>
                  <a:lnTo>
                    <a:pt x="1740954" y="1739900"/>
                  </a:lnTo>
                  <a:lnTo>
                    <a:pt x="1692211" y="1270000"/>
                  </a:lnTo>
                  <a:lnTo>
                    <a:pt x="1746148" y="1358900"/>
                  </a:lnTo>
                  <a:lnTo>
                    <a:pt x="1759508" y="1422400"/>
                  </a:lnTo>
                  <a:lnTo>
                    <a:pt x="1766862" y="1447800"/>
                  </a:lnTo>
                  <a:lnTo>
                    <a:pt x="1778914" y="1460500"/>
                  </a:lnTo>
                  <a:lnTo>
                    <a:pt x="1795170" y="1485900"/>
                  </a:lnTo>
                  <a:lnTo>
                    <a:pt x="1815160" y="1498600"/>
                  </a:lnTo>
                  <a:lnTo>
                    <a:pt x="1827733" y="1498600"/>
                  </a:lnTo>
                  <a:lnTo>
                    <a:pt x="1840763" y="1511300"/>
                  </a:lnTo>
                  <a:lnTo>
                    <a:pt x="1888401" y="1511300"/>
                  </a:lnTo>
                  <a:lnTo>
                    <a:pt x="1898637" y="1498600"/>
                  </a:lnTo>
                  <a:lnTo>
                    <a:pt x="1908695" y="1498600"/>
                  </a:lnTo>
                  <a:lnTo>
                    <a:pt x="1928914" y="1485900"/>
                  </a:lnTo>
                  <a:lnTo>
                    <a:pt x="1946376" y="1473200"/>
                  </a:lnTo>
                  <a:lnTo>
                    <a:pt x="1960549" y="1460500"/>
                  </a:lnTo>
                  <a:lnTo>
                    <a:pt x="1965706" y="1447800"/>
                  </a:lnTo>
                  <a:lnTo>
                    <a:pt x="1970862" y="1435100"/>
                  </a:lnTo>
                  <a:lnTo>
                    <a:pt x="1976716" y="1409700"/>
                  </a:lnTo>
                  <a:lnTo>
                    <a:pt x="1977898" y="1397000"/>
                  </a:lnTo>
                  <a:close/>
                </a:path>
                <a:path w="6749415" h="5293995">
                  <a:moveTo>
                    <a:pt x="4089882" y="4446016"/>
                  </a:moveTo>
                  <a:lnTo>
                    <a:pt x="4088536" y="4397908"/>
                  </a:lnTo>
                  <a:lnTo>
                    <a:pt x="4084561" y="4350512"/>
                  </a:lnTo>
                  <a:lnTo>
                    <a:pt x="4078020" y="4303890"/>
                  </a:lnTo>
                  <a:lnTo>
                    <a:pt x="4068978" y="4258107"/>
                  </a:lnTo>
                  <a:lnTo>
                    <a:pt x="4057523" y="4213250"/>
                  </a:lnTo>
                  <a:lnTo>
                    <a:pt x="4043718" y="4169384"/>
                  </a:lnTo>
                  <a:lnTo>
                    <a:pt x="4027627" y="4126573"/>
                  </a:lnTo>
                  <a:lnTo>
                    <a:pt x="4009339" y="4084904"/>
                  </a:lnTo>
                  <a:lnTo>
                    <a:pt x="3988905" y="4044442"/>
                  </a:lnTo>
                  <a:lnTo>
                    <a:pt x="3966413" y="4005237"/>
                  </a:lnTo>
                  <a:lnTo>
                    <a:pt x="3941927" y="3967403"/>
                  </a:lnTo>
                  <a:lnTo>
                    <a:pt x="3915524" y="3930967"/>
                  </a:lnTo>
                  <a:lnTo>
                    <a:pt x="3887266" y="3896042"/>
                  </a:lnTo>
                  <a:lnTo>
                    <a:pt x="3857231" y="3862667"/>
                  </a:lnTo>
                  <a:lnTo>
                    <a:pt x="3825494" y="3830929"/>
                  </a:lnTo>
                  <a:lnTo>
                    <a:pt x="3792131" y="3800894"/>
                  </a:lnTo>
                  <a:lnTo>
                    <a:pt x="3757193" y="3772649"/>
                  </a:lnTo>
                  <a:lnTo>
                    <a:pt x="3720769" y="3746233"/>
                  </a:lnTo>
                  <a:lnTo>
                    <a:pt x="3682923" y="3721760"/>
                  </a:lnTo>
                  <a:lnTo>
                    <a:pt x="3643731" y="3699256"/>
                  </a:lnTo>
                  <a:lnTo>
                    <a:pt x="3603256" y="3678834"/>
                  </a:lnTo>
                  <a:lnTo>
                    <a:pt x="3561588" y="3660533"/>
                  </a:lnTo>
                  <a:lnTo>
                    <a:pt x="3518776" y="3644455"/>
                  </a:lnTo>
                  <a:lnTo>
                    <a:pt x="3474910" y="3630650"/>
                  </a:lnTo>
                  <a:lnTo>
                    <a:pt x="3430054" y="3619182"/>
                  </a:lnTo>
                  <a:lnTo>
                    <a:pt x="3384283" y="3610152"/>
                  </a:lnTo>
                  <a:lnTo>
                    <a:pt x="3337661" y="3603612"/>
                  </a:lnTo>
                  <a:lnTo>
                    <a:pt x="3290252" y="3599624"/>
                  </a:lnTo>
                  <a:lnTo>
                    <a:pt x="3242157" y="3598291"/>
                  </a:lnTo>
                  <a:lnTo>
                    <a:pt x="3194050" y="3599624"/>
                  </a:lnTo>
                  <a:lnTo>
                    <a:pt x="3146653" y="3603612"/>
                  </a:lnTo>
                  <a:lnTo>
                    <a:pt x="3100032" y="3610152"/>
                  </a:lnTo>
                  <a:lnTo>
                    <a:pt x="3054261" y="3619182"/>
                  </a:lnTo>
                  <a:lnTo>
                    <a:pt x="3009392" y="3630650"/>
                  </a:lnTo>
                  <a:lnTo>
                    <a:pt x="2965526" y="3644455"/>
                  </a:lnTo>
                  <a:lnTo>
                    <a:pt x="2922727" y="3660533"/>
                  </a:lnTo>
                  <a:lnTo>
                    <a:pt x="2881045" y="3678834"/>
                  </a:lnTo>
                  <a:lnTo>
                    <a:pt x="2840583" y="3699256"/>
                  </a:lnTo>
                  <a:lnTo>
                    <a:pt x="2801391" y="3721760"/>
                  </a:lnTo>
                  <a:lnTo>
                    <a:pt x="2763545" y="3746233"/>
                  </a:lnTo>
                  <a:lnTo>
                    <a:pt x="2727121" y="3772649"/>
                  </a:lnTo>
                  <a:lnTo>
                    <a:pt x="2692184" y="3800894"/>
                  </a:lnTo>
                  <a:lnTo>
                    <a:pt x="2658808" y="3830929"/>
                  </a:lnTo>
                  <a:lnTo>
                    <a:pt x="2627071" y="3862667"/>
                  </a:lnTo>
                  <a:lnTo>
                    <a:pt x="2597048" y="3896042"/>
                  </a:lnTo>
                  <a:lnTo>
                    <a:pt x="2568791" y="3930967"/>
                  </a:lnTo>
                  <a:lnTo>
                    <a:pt x="2542387" y="3967403"/>
                  </a:lnTo>
                  <a:lnTo>
                    <a:pt x="2517902" y="4005237"/>
                  </a:lnTo>
                  <a:lnTo>
                    <a:pt x="2495410" y="4044442"/>
                  </a:lnTo>
                  <a:lnTo>
                    <a:pt x="2474976" y="4084904"/>
                  </a:lnTo>
                  <a:lnTo>
                    <a:pt x="2456688" y="4126573"/>
                  </a:lnTo>
                  <a:lnTo>
                    <a:pt x="2440597" y="4169384"/>
                  </a:lnTo>
                  <a:lnTo>
                    <a:pt x="2426792" y="4213250"/>
                  </a:lnTo>
                  <a:lnTo>
                    <a:pt x="2415324" y="4258107"/>
                  </a:lnTo>
                  <a:lnTo>
                    <a:pt x="2406294" y="4303890"/>
                  </a:lnTo>
                  <a:lnTo>
                    <a:pt x="2399754" y="4350512"/>
                  </a:lnTo>
                  <a:lnTo>
                    <a:pt x="2395766" y="4397908"/>
                  </a:lnTo>
                  <a:lnTo>
                    <a:pt x="2394432" y="4446016"/>
                  </a:lnTo>
                  <a:lnTo>
                    <a:pt x="2395944" y="4497082"/>
                  </a:lnTo>
                  <a:lnTo>
                    <a:pt x="2400427" y="4547349"/>
                  </a:lnTo>
                  <a:lnTo>
                    <a:pt x="2407805" y="4596727"/>
                  </a:lnTo>
                  <a:lnTo>
                    <a:pt x="2417965" y="4645126"/>
                  </a:lnTo>
                  <a:lnTo>
                    <a:pt x="2430856" y="4692472"/>
                  </a:lnTo>
                  <a:lnTo>
                    <a:pt x="2446363" y="4738675"/>
                  </a:lnTo>
                  <a:lnTo>
                    <a:pt x="2464422" y="4783645"/>
                  </a:lnTo>
                  <a:lnTo>
                    <a:pt x="2484920" y="4827308"/>
                  </a:lnTo>
                  <a:lnTo>
                    <a:pt x="2507805" y="4869561"/>
                  </a:lnTo>
                  <a:lnTo>
                    <a:pt x="2532964" y="4910328"/>
                  </a:lnTo>
                  <a:lnTo>
                    <a:pt x="2560320" y="4949520"/>
                  </a:lnTo>
                  <a:lnTo>
                    <a:pt x="2589784" y="4987061"/>
                  </a:lnTo>
                  <a:lnTo>
                    <a:pt x="2621280" y="5022862"/>
                  </a:lnTo>
                  <a:lnTo>
                    <a:pt x="2654719" y="5056835"/>
                  </a:lnTo>
                  <a:lnTo>
                    <a:pt x="2689999" y="5088890"/>
                  </a:lnTo>
                  <a:lnTo>
                    <a:pt x="2727058" y="5118951"/>
                  </a:lnTo>
                  <a:lnTo>
                    <a:pt x="2765793" y="5146929"/>
                  </a:lnTo>
                  <a:lnTo>
                    <a:pt x="2806128" y="5172735"/>
                  </a:lnTo>
                  <a:lnTo>
                    <a:pt x="2847975" y="5196281"/>
                  </a:lnTo>
                  <a:lnTo>
                    <a:pt x="2891231" y="5217490"/>
                  </a:lnTo>
                  <a:lnTo>
                    <a:pt x="2935833" y="5236273"/>
                  </a:lnTo>
                  <a:lnTo>
                    <a:pt x="2981693" y="5252555"/>
                  </a:lnTo>
                  <a:lnTo>
                    <a:pt x="2975940" y="5203482"/>
                  </a:lnTo>
                  <a:lnTo>
                    <a:pt x="2971711" y="5153393"/>
                  </a:lnTo>
                  <a:lnTo>
                    <a:pt x="2969069" y="5102479"/>
                  </a:lnTo>
                  <a:lnTo>
                    <a:pt x="2968079" y="5050968"/>
                  </a:lnTo>
                  <a:lnTo>
                    <a:pt x="2968777" y="4999063"/>
                  </a:lnTo>
                  <a:lnTo>
                    <a:pt x="2971254" y="4946967"/>
                  </a:lnTo>
                  <a:lnTo>
                    <a:pt x="2975533" y="4894897"/>
                  </a:lnTo>
                  <a:lnTo>
                    <a:pt x="2981706" y="4843069"/>
                  </a:lnTo>
                  <a:lnTo>
                    <a:pt x="2989808" y="4791684"/>
                  </a:lnTo>
                  <a:lnTo>
                    <a:pt x="2999917" y="4740961"/>
                  </a:lnTo>
                  <a:lnTo>
                    <a:pt x="3012084" y="4691088"/>
                  </a:lnTo>
                  <a:lnTo>
                    <a:pt x="3026372" y="4642307"/>
                  </a:lnTo>
                  <a:lnTo>
                    <a:pt x="3042831" y="4594809"/>
                  </a:lnTo>
                  <a:lnTo>
                    <a:pt x="3061525" y="4548797"/>
                  </a:lnTo>
                  <a:lnTo>
                    <a:pt x="3162465" y="4394378"/>
                  </a:lnTo>
                  <a:lnTo>
                    <a:pt x="3285515" y="4280484"/>
                  </a:lnTo>
                  <a:lnTo>
                    <a:pt x="3389515" y="4210024"/>
                  </a:lnTo>
                  <a:lnTo>
                    <a:pt x="3433318" y="4185907"/>
                  </a:lnTo>
                  <a:lnTo>
                    <a:pt x="3256826" y="4222889"/>
                  </a:lnTo>
                  <a:lnTo>
                    <a:pt x="3150971" y="4267263"/>
                  </a:lnTo>
                  <a:lnTo>
                    <a:pt x="3073438" y="4347845"/>
                  </a:lnTo>
                  <a:lnTo>
                    <a:pt x="2981909" y="4493488"/>
                  </a:lnTo>
                  <a:lnTo>
                    <a:pt x="2928924" y="4606887"/>
                  </a:lnTo>
                  <a:lnTo>
                    <a:pt x="2890062" y="4726940"/>
                  </a:lnTo>
                  <a:lnTo>
                    <a:pt x="2866148" y="4822101"/>
                  </a:lnTo>
                  <a:lnTo>
                    <a:pt x="2857995" y="4860836"/>
                  </a:lnTo>
                  <a:lnTo>
                    <a:pt x="2699143" y="4634166"/>
                  </a:lnTo>
                  <a:lnTo>
                    <a:pt x="2652103" y="4485170"/>
                  </a:lnTo>
                  <a:lnTo>
                    <a:pt x="2722207" y="4347781"/>
                  </a:lnTo>
                  <a:lnTo>
                    <a:pt x="2914789" y="4155871"/>
                  </a:lnTo>
                  <a:lnTo>
                    <a:pt x="2952712" y="4124058"/>
                  </a:lnTo>
                  <a:lnTo>
                    <a:pt x="2994228" y="4096347"/>
                  </a:lnTo>
                  <a:lnTo>
                    <a:pt x="3038843" y="4072521"/>
                  </a:lnTo>
                  <a:lnTo>
                    <a:pt x="3086036" y="4052405"/>
                  </a:lnTo>
                  <a:lnTo>
                    <a:pt x="3135274" y="4035806"/>
                  </a:lnTo>
                  <a:lnTo>
                    <a:pt x="3186061" y="4022509"/>
                  </a:lnTo>
                  <a:lnTo>
                    <a:pt x="3237865" y="4012323"/>
                  </a:lnTo>
                  <a:lnTo>
                    <a:pt x="3290189" y="4005059"/>
                  </a:lnTo>
                  <a:lnTo>
                    <a:pt x="3342487" y="4000500"/>
                  </a:lnTo>
                  <a:lnTo>
                    <a:pt x="3394265" y="3998480"/>
                  </a:lnTo>
                  <a:lnTo>
                    <a:pt x="3445002" y="3998772"/>
                  </a:lnTo>
                  <a:lnTo>
                    <a:pt x="3494163" y="4001198"/>
                  </a:lnTo>
                  <a:lnTo>
                    <a:pt x="3541255" y="4005554"/>
                  </a:lnTo>
                  <a:lnTo>
                    <a:pt x="3585756" y="4011650"/>
                  </a:lnTo>
                  <a:lnTo>
                    <a:pt x="3627145" y="4019270"/>
                  </a:lnTo>
                  <a:lnTo>
                    <a:pt x="3664889" y="4028249"/>
                  </a:lnTo>
                  <a:lnTo>
                    <a:pt x="3727450" y="4049407"/>
                  </a:lnTo>
                  <a:lnTo>
                    <a:pt x="3751211" y="4061218"/>
                  </a:lnTo>
                  <a:lnTo>
                    <a:pt x="3724351" y="4107891"/>
                  </a:lnTo>
                  <a:lnTo>
                    <a:pt x="3702075" y="4154665"/>
                  </a:lnTo>
                  <a:lnTo>
                    <a:pt x="3683812" y="4201414"/>
                  </a:lnTo>
                  <a:lnTo>
                    <a:pt x="3668966" y="4247972"/>
                  </a:lnTo>
                  <a:lnTo>
                    <a:pt x="3656939" y="4294238"/>
                  </a:lnTo>
                  <a:lnTo>
                    <a:pt x="3647135" y="4340072"/>
                  </a:lnTo>
                  <a:lnTo>
                    <a:pt x="3610851" y="4558093"/>
                  </a:lnTo>
                  <a:lnTo>
                    <a:pt x="3601986" y="4598555"/>
                  </a:lnTo>
                  <a:lnTo>
                    <a:pt x="3591204" y="4637646"/>
                  </a:lnTo>
                  <a:lnTo>
                    <a:pt x="3577907" y="4675251"/>
                  </a:lnTo>
                  <a:lnTo>
                    <a:pt x="3561511" y="4711243"/>
                  </a:lnTo>
                  <a:lnTo>
                    <a:pt x="3541420" y="4745469"/>
                  </a:lnTo>
                  <a:lnTo>
                    <a:pt x="3517036" y="4777803"/>
                  </a:lnTo>
                  <a:lnTo>
                    <a:pt x="3487788" y="4808131"/>
                  </a:lnTo>
                  <a:lnTo>
                    <a:pt x="3329584" y="4914735"/>
                  </a:lnTo>
                  <a:lnTo>
                    <a:pt x="3186925" y="4960798"/>
                  </a:lnTo>
                  <a:lnTo>
                    <a:pt x="3083776" y="4970615"/>
                  </a:lnTo>
                  <a:lnTo>
                    <a:pt x="3044075" y="4968494"/>
                  </a:lnTo>
                  <a:lnTo>
                    <a:pt x="3041866" y="5047437"/>
                  </a:lnTo>
                  <a:lnTo>
                    <a:pt x="3046793" y="5106263"/>
                  </a:lnTo>
                  <a:lnTo>
                    <a:pt x="3063989" y="5174234"/>
                  </a:lnTo>
                  <a:lnTo>
                    <a:pt x="3098533" y="5280596"/>
                  </a:lnTo>
                  <a:lnTo>
                    <a:pt x="3169450" y="5290185"/>
                  </a:lnTo>
                  <a:lnTo>
                    <a:pt x="3242157" y="5293741"/>
                  </a:lnTo>
                  <a:lnTo>
                    <a:pt x="3290252" y="5292395"/>
                  </a:lnTo>
                  <a:lnTo>
                    <a:pt x="3337661" y="5288419"/>
                  </a:lnTo>
                  <a:lnTo>
                    <a:pt x="3384283" y="5281879"/>
                  </a:lnTo>
                  <a:lnTo>
                    <a:pt x="3430054" y="5272837"/>
                  </a:lnTo>
                  <a:lnTo>
                    <a:pt x="3474910" y="5261381"/>
                  </a:lnTo>
                  <a:lnTo>
                    <a:pt x="3518776" y="5247576"/>
                  </a:lnTo>
                  <a:lnTo>
                    <a:pt x="3561588" y="5231485"/>
                  </a:lnTo>
                  <a:lnTo>
                    <a:pt x="3603256" y="5213185"/>
                  </a:lnTo>
                  <a:lnTo>
                    <a:pt x="3643731" y="5192763"/>
                  </a:lnTo>
                  <a:lnTo>
                    <a:pt x="3682923" y="5170271"/>
                  </a:lnTo>
                  <a:lnTo>
                    <a:pt x="3720769" y="5145786"/>
                  </a:lnTo>
                  <a:lnTo>
                    <a:pt x="3757193" y="5119382"/>
                  </a:lnTo>
                  <a:lnTo>
                    <a:pt x="3792131" y="5091125"/>
                  </a:lnTo>
                  <a:lnTo>
                    <a:pt x="3825494" y="5061089"/>
                  </a:lnTo>
                  <a:lnTo>
                    <a:pt x="3857231" y="5029352"/>
                  </a:lnTo>
                  <a:lnTo>
                    <a:pt x="3887266" y="4995989"/>
                  </a:lnTo>
                  <a:lnTo>
                    <a:pt x="3915524" y="4961052"/>
                  </a:lnTo>
                  <a:lnTo>
                    <a:pt x="3941927" y="4924628"/>
                  </a:lnTo>
                  <a:lnTo>
                    <a:pt x="3966413" y="4886782"/>
                  </a:lnTo>
                  <a:lnTo>
                    <a:pt x="3988905" y="4847590"/>
                  </a:lnTo>
                  <a:lnTo>
                    <a:pt x="4009339" y="4807115"/>
                  </a:lnTo>
                  <a:lnTo>
                    <a:pt x="4027627" y="4765446"/>
                  </a:lnTo>
                  <a:lnTo>
                    <a:pt x="4043718" y="4722634"/>
                  </a:lnTo>
                  <a:lnTo>
                    <a:pt x="4057523" y="4678769"/>
                  </a:lnTo>
                  <a:lnTo>
                    <a:pt x="4068978" y="4633912"/>
                  </a:lnTo>
                  <a:lnTo>
                    <a:pt x="4078020" y="4588129"/>
                  </a:lnTo>
                  <a:lnTo>
                    <a:pt x="4084561" y="4541507"/>
                  </a:lnTo>
                  <a:lnTo>
                    <a:pt x="4088536" y="4494111"/>
                  </a:lnTo>
                  <a:lnTo>
                    <a:pt x="4089882" y="4446016"/>
                  </a:lnTo>
                  <a:close/>
                </a:path>
                <a:path w="6749415" h="5293995">
                  <a:moveTo>
                    <a:pt x="6666370" y="1683473"/>
                  </a:moveTo>
                  <a:lnTo>
                    <a:pt x="6566738" y="1584998"/>
                  </a:lnTo>
                  <a:lnTo>
                    <a:pt x="6566738" y="1692351"/>
                  </a:lnTo>
                  <a:lnTo>
                    <a:pt x="6492456" y="1780222"/>
                  </a:lnTo>
                  <a:lnTo>
                    <a:pt x="6349860" y="1656829"/>
                  </a:lnTo>
                  <a:lnTo>
                    <a:pt x="6237490" y="1559598"/>
                  </a:lnTo>
                  <a:lnTo>
                    <a:pt x="6211735" y="1549488"/>
                  </a:lnTo>
                  <a:lnTo>
                    <a:pt x="6202286" y="1550225"/>
                  </a:lnTo>
                  <a:lnTo>
                    <a:pt x="6088278" y="1742427"/>
                  </a:lnTo>
                  <a:lnTo>
                    <a:pt x="5791657" y="1082814"/>
                  </a:lnTo>
                  <a:lnTo>
                    <a:pt x="6451435" y="1313611"/>
                  </a:lnTo>
                  <a:lnTo>
                    <a:pt x="6310795" y="1412290"/>
                  </a:lnTo>
                  <a:lnTo>
                    <a:pt x="6303683" y="1418564"/>
                  </a:lnTo>
                  <a:lnTo>
                    <a:pt x="6298235" y="1426248"/>
                  </a:lnTo>
                  <a:lnTo>
                    <a:pt x="6294679" y="1434985"/>
                  </a:lnTo>
                  <a:lnTo>
                    <a:pt x="6293193" y="1444434"/>
                  </a:lnTo>
                  <a:lnTo>
                    <a:pt x="6293929" y="1453883"/>
                  </a:lnTo>
                  <a:lnTo>
                    <a:pt x="6296749" y="1462849"/>
                  </a:lnTo>
                  <a:lnTo>
                    <a:pt x="6301511" y="1470964"/>
                  </a:lnTo>
                  <a:lnTo>
                    <a:pt x="6308052" y="1477873"/>
                  </a:lnTo>
                  <a:lnTo>
                    <a:pt x="6566738" y="1692351"/>
                  </a:lnTo>
                  <a:lnTo>
                    <a:pt x="6566738" y="1584998"/>
                  </a:lnTo>
                  <a:lnTo>
                    <a:pt x="6402679" y="1448803"/>
                  </a:lnTo>
                  <a:lnTo>
                    <a:pt x="6564795" y="1335087"/>
                  </a:lnTo>
                  <a:lnTo>
                    <a:pt x="6573177" y="1327340"/>
                  </a:lnTo>
                  <a:lnTo>
                    <a:pt x="6579006" y="1317815"/>
                  </a:lnTo>
                  <a:lnTo>
                    <a:pt x="6582054" y="1307071"/>
                  </a:lnTo>
                  <a:lnTo>
                    <a:pt x="6582080" y="1295679"/>
                  </a:lnTo>
                  <a:lnTo>
                    <a:pt x="6578968" y="1284719"/>
                  </a:lnTo>
                  <a:lnTo>
                    <a:pt x="6573088" y="1275168"/>
                  </a:lnTo>
                  <a:lnTo>
                    <a:pt x="6564884" y="1267561"/>
                  </a:lnTo>
                  <a:lnTo>
                    <a:pt x="6554787" y="1262418"/>
                  </a:lnTo>
                  <a:lnTo>
                    <a:pt x="6041745" y="1082814"/>
                  </a:lnTo>
                  <a:lnTo>
                    <a:pt x="5728030" y="972985"/>
                  </a:lnTo>
                  <a:lnTo>
                    <a:pt x="5724156" y="971524"/>
                  </a:lnTo>
                  <a:lnTo>
                    <a:pt x="5720118" y="970724"/>
                  </a:lnTo>
                  <a:lnTo>
                    <a:pt x="5715927" y="970559"/>
                  </a:lnTo>
                  <a:lnTo>
                    <a:pt x="5705399" y="971524"/>
                  </a:lnTo>
                  <a:lnTo>
                    <a:pt x="5675388" y="998207"/>
                  </a:lnTo>
                  <a:lnTo>
                    <a:pt x="5673229" y="1008354"/>
                  </a:lnTo>
                  <a:lnTo>
                    <a:pt x="5673649" y="1018743"/>
                  </a:lnTo>
                  <a:lnTo>
                    <a:pt x="6048718" y="1855812"/>
                  </a:lnTo>
                  <a:lnTo>
                    <a:pt x="6085535" y="1880196"/>
                  </a:lnTo>
                  <a:lnTo>
                    <a:pt x="6097194" y="1878774"/>
                  </a:lnTo>
                  <a:lnTo>
                    <a:pt x="6107785" y="1874266"/>
                  </a:lnTo>
                  <a:lnTo>
                    <a:pt x="6116739" y="1867027"/>
                  </a:lnTo>
                  <a:lnTo>
                    <a:pt x="6123483" y="1857425"/>
                  </a:lnTo>
                  <a:lnTo>
                    <a:pt x="6180874" y="1742427"/>
                  </a:lnTo>
                  <a:lnTo>
                    <a:pt x="6223597" y="1656829"/>
                  </a:lnTo>
                  <a:lnTo>
                    <a:pt x="6470015" y="1870024"/>
                  </a:lnTo>
                  <a:lnTo>
                    <a:pt x="6500368" y="1880031"/>
                  </a:lnTo>
                  <a:lnTo>
                    <a:pt x="6508420" y="1878609"/>
                  </a:lnTo>
                  <a:lnTo>
                    <a:pt x="6600634" y="1780222"/>
                  </a:lnTo>
                  <a:lnTo>
                    <a:pt x="6656679" y="1713839"/>
                  </a:lnTo>
                  <a:lnTo>
                    <a:pt x="6666281" y="1691665"/>
                  </a:lnTo>
                  <a:lnTo>
                    <a:pt x="6666370" y="1683473"/>
                  </a:lnTo>
                  <a:close/>
                </a:path>
                <a:path w="6749415" h="5293995">
                  <a:moveTo>
                    <a:pt x="6749047" y="681126"/>
                  </a:moveTo>
                  <a:lnTo>
                    <a:pt x="6735889" y="634682"/>
                  </a:lnTo>
                  <a:lnTo>
                    <a:pt x="6698234" y="604329"/>
                  </a:lnTo>
                  <a:lnTo>
                    <a:pt x="6666370" y="598436"/>
                  </a:lnTo>
                  <a:lnTo>
                    <a:pt x="6270104" y="598436"/>
                  </a:lnTo>
                  <a:lnTo>
                    <a:pt x="6152718" y="481926"/>
                  </a:lnTo>
                  <a:lnTo>
                    <a:pt x="6152718" y="598436"/>
                  </a:lnTo>
                  <a:lnTo>
                    <a:pt x="5277523" y="598436"/>
                  </a:lnTo>
                  <a:lnTo>
                    <a:pt x="5711723" y="160743"/>
                  </a:lnTo>
                  <a:lnTo>
                    <a:pt x="6152718" y="598436"/>
                  </a:lnTo>
                  <a:lnTo>
                    <a:pt x="6152718" y="481926"/>
                  </a:lnTo>
                  <a:lnTo>
                    <a:pt x="5829147" y="160743"/>
                  </a:lnTo>
                  <a:lnTo>
                    <a:pt x="5740628" y="72872"/>
                  </a:lnTo>
                  <a:lnTo>
                    <a:pt x="5734215" y="67716"/>
                  </a:lnTo>
                  <a:lnTo>
                    <a:pt x="5726989" y="63931"/>
                  </a:lnTo>
                  <a:lnTo>
                    <a:pt x="5719153" y="61633"/>
                  </a:lnTo>
                  <a:lnTo>
                    <a:pt x="5710923" y="60921"/>
                  </a:lnTo>
                  <a:lnTo>
                    <a:pt x="5702935" y="61823"/>
                  </a:lnTo>
                  <a:lnTo>
                    <a:pt x="5695353" y="64211"/>
                  </a:lnTo>
                  <a:lnTo>
                    <a:pt x="5688419" y="68033"/>
                  </a:lnTo>
                  <a:lnTo>
                    <a:pt x="5682335" y="73202"/>
                  </a:lnTo>
                  <a:lnTo>
                    <a:pt x="5161089" y="598436"/>
                  </a:lnTo>
                  <a:lnTo>
                    <a:pt x="4765002" y="598436"/>
                  </a:lnTo>
                  <a:lnTo>
                    <a:pt x="4718558" y="611657"/>
                  </a:lnTo>
                  <a:lnTo>
                    <a:pt x="4688154" y="649249"/>
                  </a:lnTo>
                  <a:lnTo>
                    <a:pt x="4682325" y="681126"/>
                  </a:lnTo>
                  <a:lnTo>
                    <a:pt x="4682337" y="846683"/>
                  </a:lnTo>
                  <a:lnTo>
                    <a:pt x="4695469" y="892962"/>
                  </a:lnTo>
                  <a:lnTo>
                    <a:pt x="4733125" y="923315"/>
                  </a:lnTo>
                  <a:lnTo>
                    <a:pt x="4765002" y="929208"/>
                  </a:lnTo>
                  <a:lnTo>
                    <a:pt x="4771453" y="929208"/>
                  </a:lnTo>
                  <a:lnTo>
                    <a:pt x="4993970" y="1668932"/>
                  </a:lnTo>
                  <a:lnTo>
                    <a:pt x="4994618" y="1670558"/>
                  </a:lnTo>
                  <a:lnTo>
                    <a:pt x="4994935" y="1671523"/>
                  </a:lnTo>
                  <a:lnTo>
                    <a:pt x="5012804" y="1704301"/>
                  </a:lnTo>
                  <a:lnTo>
                    <a:pt x="5039258" y="1731225"/>
                  </a:lnTo>
                  <a:lnTo>
                    <a:pt x="5072862" y="1749450"/>
                  </a:lnTo>
                  <a:lnTo>
                    <a:pt x="5112169" y="1756156"/>
                  </a:lnTo>
                  <a:lnTo>
                    <a:pt x="5913247" y="1756156"/>
                  </a:lnTo>
                  <a:lnTo>
                    <a:pt x="5876112" y="1673466"/>
                  </a:lnTo>
                  <a:lnTo>
                    <a:pt x="5112169" y="1673466"/>
                  </a:lnTo>
                  <a:lnTo>
                    <a:pt x="5099012" y="1671358"/>
                  </a:lnTo>
                  <a:lnTo>
                    <a:pt x="5087950" y="1665287"/>
                  </a:lnTo>
                  <a:lnTo>
                    <a:pt x="5079060" y="1655546"/>
                  </a:lnTo>
                  <a:lnTo>
                    <a:pt x="5072443" y="1642452"/>
                  </a:lnTo>
                  <a:lnTo>
                    <a:pt x="4841697" y="875919"/>
                  </a:lnTo>
                  <a:lnTo>
                    <a:pt x="4835830" y="863968"/>
                  </a:lnTo>
                  <a:lnTo>
                    <a:pt x="4826762" y="854671"/>
                  </a:lnTo>
                  <a:lnTo>
                    <a:pt x="4815268" y="848664"/>
                  </a:lnTo>
                  <a:lnTo>
                    <a:pt x="4802136" y="846518"/>
                  </a:lnTo>
                  <a:lnTo>
                    <a:pt x="4765002" y="846518"/>
                  </a:lnTo>
                  <a:lnTo>
                    <a:pt x="4765002" y="681126"/>
                  </a:lnTo>
                  <a:lnTo>
                    <a:pt x="6244425" y="681126"/>
                  </a:lnTo>
                  <a:lnTo>
                    <a:pt x="6250889" y="682752"/>
                  </a:lnTo>
                  <a:lnTo>
                    <a:pt x="6257671" y="682752"/>
                  </a:lnTo>
                  <a:lnTo>
                    <a:pt x="6264135" y="681126"/>
                  </a:lnTo>
                  <a:lnTo>
                    <a:pt x="6666370" y="681126"/>
                  </a:lnTo>
                  <a:lnTo>
                    <a:pt x="6666370" y="846518"/>
                  </a:lnTo>
                  <a:lnTo>
                    <a:pt x="6626479" y="846518"/>
                  </a:lnTo>
                  <a:lnTo>
                    <a:pt x="6625031" y="846683"/>
                  </a:lnTo>
                  <a:lnTo>
                    <a:pt x="6591935" y="868845"/>
                  </a:lnTo>
                  <a:lnTo>
                    <a:pt x="6502298" y="1156144"/>
                  </a:lnTo>
                  <a:lnTo>
                    <a:pt x="6580302" y="1183589"/>
                  </a:lnTo>
                  <a:lnTo>
                    <a:pt x="6659740" y="929208"/>
                  </a:lnTo>
                  <a:lnTo>
                    <a:pt x="6666370" y="929208"/>
                  </a:lnTo>
                  <a:lnTo>
                    <a:pt x="6712801" y="916000"/>
                  </a:lnTo>
                  <a:lnTo>
                    <a:pt x="6743205" y="878395"/>
                  </a:lnTo>
                  <a:lnTo>
                    <a:pt x="6749021" y="846683"/>
                  </a:lnTo>
                  <a:lnTo>
                    <a:pt x="6749047" y="68112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775631" y="2792526"/>
            <a:ext cx="8016240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0" spc="165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4500" spc="355" dirty="0">
                <a:solidFill>
                  <a:srgbClr val="FFFFFF"/>
                </a:solidFill>
                <a:latin typeface="Arial"/>
                <a:cs typeface="Arial"/>
              </a:rPr>
              <a:t>restauration </a:t>
            </a:r>
            <a:r>
              <a:rPr sz="4500" spc="290" dirty="0">
                <a:solidFill>
                  <a:srgbClr val="FFFFFF"/>
                </a:solidFill>
                <a:latin typeface="Arial"/>
                <a:cs typeface="Arial"/>
              </a:rPr>
              <a:t>vient </a:t>
            </a:r>
            <a:r>
              <a:rPr sz="4500" spc="445" dirty="0">
                <a:solidFill>
                  <a:srgbClr val="FFFFFF"/>
                </a:solidFill>
                <a:latin typeface="Arial"/>
                <a:cs typeface="Arial"/>
              </a:rPr>
              <a:t>à</a:t>
            </a:r>
            <a:r>
              <a:rPr sz="4500" spc="-6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500" spc="215" dirty="0">
                <a:solidFill>
                  <a:srgbClr val="FFFFFF"/>
                </a:solidFill>
                <a:latin typeface="Arial"/>
                <a:cs typeface="Arial"/>
              </a:rPr>
              <a:t>vous</a:t>
            </a:r>
            <a:endParaRPr sz="4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16625" y="5831280"/>
            <a:ext cx="232727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175" dirty="0">
                <a:solidFill>
                  <a:srgbClr val="FFFFFF"/>
                </a:solidFill>
                <a:latin typeface="Arial"/>
                <a:cs typeface="Arial"/>
              </a:rPr>
              <a:t>Click&amp;Collect</a:t>
            </a:r>
            <a:endParaRPr sz="34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30380" y="5831280"/>
            <a:ext cx="194182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75" dirty="0">
                <a:solidFill>
                  <a:srgbClr val="FFFFFF"/>
                </a:solidFill>
                <a:latin typeface="Arial"/>
                <a:cs typeface="Arial"/>
              </a:rPr>
              <a:t>Cuisine</a:t>
            </a:r>
            <a:endParaRPr sz="3450" dirty="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677126" y="4087907"/>
            <a:ext cx="4184015" cy="5048885"/>
            <a:chOff x="11677126" y="4087907"/>
            <a:chExt cx="4184015" cy="5048885"/>
          </a:xfrm>
        </p:grpSpPr>
        <p:sp>
          <p:nvSpPr>
            <p:cNvPr id="11" name="object 11"/>
            <p:cNvSpPr/>
            <p:nvPr/>
          </p:nvSpPr>
          <p:spPr>
            <a:xfrm>
              <a:off x="11804180" y="4087913"/>
              <a:ext cx="4057015" cy="5048885"/>
            </a:xfrm>
            <a:custGeom>
              <a:avLst/>
              <a:gdLst/>
              <a:ahLst/>
              <a:cxnLst/>
              <a:rect l="l" t="t" r="r" b="b"/>
              <a:pathLst>
                <a:path w="4057015" h="5048884">
                  <a:moveTo>
                    <a:pt x="182181" y="3048279"/>
                  </a:moveTo>
                  <a:lnTo>
                    <a:pt x="106667" y="3048279"/>
                  </a:lnTo>
                  <a:lnTo>
                    <a:pt x="65138" y="3056636"/>
                  </a:lnTo>
                  <a:lnTo>
                    <a:pt x="31242" y="3079432"/>
                  </a:lnTo>
                  <a:lnTo>
                    <a:pt x="8382" y="3113227"/>
                  </a:lnTo>
                  <a:lnTo>
                    <a:pt x="0" y="3154629"/>
                  </a:lnTo>
                  <a:lnTo>
                    <a:pt x="0" y="3206000"/>
                  </a:lnTo>
                  <a:lnTo>
                    <a:pt x="40144" y="3206000"/>
                  </a:lnTo>
                  <a:lnTo>
                    <a:pt x="68834" y="3211766"/>
                  </a:lnTo>
                  <a:lnTo>
                    <a:pt x="92265" y="3227527"/>
                  </a:lnTo>
                  <a:lnTo>
                    <a:pt x="108064" y="3250882"/>
                  </a:lnTo>
                  <a:lnTo>
                    <a:pt x="113855" y="3279483"/>
                  </a:lnTo>
                  <a:lnTo>
                    <a:pt x="108064" y="3308096"/>
                  </a:lnTo>
                  <a:lnTo>
                    <a:pt x="92265" y="3331451"/>
                  </a:lnTo>
                  <a:lnTo>
                    <a:pt x="68834" y="3347199"/>
                  </a:lnTo>
                  <a:lnTo>
                    <a:pt x="40144" y="3352977"/>
                  </a:lnTo>
                  <a:lnTo>
                    <a:pt x="0" y="3352977"/>
                  </a:lnTo>
                  <a:lnTo>
                    <a:pt x="0" y="3466490"/>
                  </a:lnTo>
                  <a:lnTo>
                    <a:pt x="40144" y="3466490"/>
                  </a:lnTo>
                  <a:lnTo>
                    <a:pt x="68834" y="3472269"/>
                  </a:lnTo>
                  <a:lnTo>
                    <a:pt x="92265" y="3488017"/>
                  </a:lnTo>
                  <a:lnTo>
                    <a:pt x="108064" y="3511372"/>
                  </a:lnTo>
                  <a:lnTo>
                    <a:pt x="113855" y="3539972"/>
                  </a:lnTo>
                  <a:lnTo>
                    <a:pt x="108064" y="3568585"/>
                  </a:lnTo>
                  <a:lnTo>
                    <a:pt x="92265" y="3591941"/>
                  </a:lnTo>
                  <a:lnTo>
                    <a:pt x="68834" y="3607689"/>
                  </a:lnTo>
                  <a:lnTo>
                    <a:pt x="40144" y="3613467"/>
                  </a:lnTo>
                  <a:lnTo>
                    <a:pt x="0" y="3613467"/>
                  </a:lnTo>
                  <a:lnTo>
                    <a:pt x="0" y="3726992"/>
                  </a:lnTo>
                  <a:lnTo>
                    <a:pt x="40144" y="3726992"/>
                  </a:lnTo>
                  <a:lnTo>
                    <a:pt x="68834" y="3732758"/>
                  </a:lnTo>
                  <a:lnTo>
                    <a:pt x="92265" y="3748506"/>
                  </a:lnTo>
                  <a:lnTo>
                    <a:pt x="108064" y="3771862"/>
                  </a:lnTo>
                  <a:lnTo>
                    <a:pt x="113855" y="3800462"/>
                  </a:lnTo>
                  <a:lnTo>
                    <a:pt x="108064" y="3829075"/>
                  </a:lnTo>
                  <a:lnTo>
                    <a:pt x="92265" y="3852430"/>
                  </a:lnTo>
                  <a:lnTo>
                    <a:pt x="68834" y="3868178"/>
                  </a:lnTo>
                  <a:lnTo>
                    <a:pt x="40144" y="3873957"/>
                  </a:lnTo>
                  <a:lnTo>
                    <a:pt x="0" y="3873957"/>
                  </a:lnTo>
                  <a:lnTo>
                    <a:pt x="0" y="3987469"/>
                  </a:lnTo>
                  <a:lnTo>
                    <a:pt x="40144" y="3987469"/>
                  </a:lnTo>
                  <a:lnTo>
                    <a:pt x="68834" y="3993235"/>
                  </a:lnTo>
                  <a:lnTo>
                    <a:pt x="92265" y="4008996"/>
                  </a:lnTo>
                  <a:lnTo>
                    <a:pt x="108064" y="4032351"/>
                  </a:lnTo>
                  <a:lnTo>
                    <a:pt x="113855" y="4060939"/>
                  </a:lnTo>
                  <a:lnTo>
                    <a:pt x="108064" y="4089552"/>
                  </a:lnTo>
                  <a:lnTo>
                    <a:pt x="92265" y="4112920"/>
                  </a:lnTo>
                  <a:lnTo>
                    <a:pt x="68834" y="4128668"/>
                  </a:lnTo>
                  <a:lnTo>
                    <a:pt x="40144" y="4134447"/>
                  </a:lnTo>
                  <a:lnTo>
                    <a:pt x="0" y="4134447"/>
                  </a:lnTo>
                  <a:lnTo>
                    <a:pt x="0" y="4247959"/>
                  </a:lnTo>
                  <a:lnTo>
                    <a:pt x="40144" y="4247959"/>
                  </a:lnTo>
                  <a:lnTo>
                    <a:pt x="68834" y="4253738"/>
                  </a:lnTo>
                  <a:lnTo>
                    <a:pt x="92265" y="4269486"/>
                  </a:lnTo>
                  <a:lnTo>
                    <a:pt x="108064" y="4292841"/>
                  </a:lnTo>
                  <a:lnTo>
                    <a:pt x="113855" y="4321441"/>
                  </a:lnTo>
                  <a:lnTo>
                    <a:pt x="108064" y="4350042"/>
                  </a:lnTo>
                  <a:lnTo>
                    <a:pt x="92265" y="4373410"/>
                  </a:lnTo>
                  <a:lnTo>
                    <a:pt x="68834" y="4389158"/>
                  </a:lnTo>
                  <a:lnTo>
                    <a:pt x="40144" y="4394936"/>
                  </a:lnTo>
                  <a:lnTo>
                    <a:pt x="0" y="4394936"/>
                  </a:lnTo>
                  <a:lnTo>
                    <a:pt x="0" y="4508436"/>
                  </a:lnTo>
                  <a:lnTo>
                    <a:pt x="40144" y="4508436"/>
                  </a:lnTo>
                  <a:lnTo>
                    <a:pt x="68834" y="4514215"/>
                  </a:lnTo>
                  <a:lnTo>
                    <a:pt x="92265" y="4529963"/>
                  </a:lnTo>
                  <a:lnTo>
                    <a:pt x="108064" y="4553331"/>
                  </a:lnTo>
                  <a:lnTo>
                    <a:pt x="113855" y="4581931"/>
                  </a:lnTo>
                  <a:lnTo>
                    <a:pt x="108064" y="4610532"/>
                  </a:lnTo>
                  <a:lnTo>
                    <a:pt x="92265" y="4633887"/>
                  </a:lnTo>
                  <a:lnTo>
                    <a:pt x="68834" y="4649635"/>
                  </a:lnTo>
                  <a:lnTo>
                    <a:pt x="40144" y="4655413"/>
                  </a:lnTo>
                  <a:lnTo>
                    <a:pt x="0" y="4655413"/>
                  </a:lnTo>
                  <a:lnTo>
                    <a:pt x="0" y="4768926"/>
                  </a:lnTo>
                  <a:lnTo>
                    <a:pt x="40144" y="4768926"/>
                  </a:lnTo>
                  <a:lnTo>
                    <a:pt x="68834" y="4774704"/>
                  </a:lnTo>
                  <a:lnTo>
                    <a:pt x="92265" y="4790452"/>
                  </a:lnTo>
                  <a:lnTo>
                    <a:pt x="108064" y="4813820"/>
                  </a:lnTo>
                  <a:lnTo>
                    <a:pt x="113855" y="4842421"/>
                  </a:lnTo>
                  <a:lnTo>
                    <a:pt x="108064" y="4871021"/>
                  </a:lnTo>
                  <a:lnTo>
                    <a:pt x="92265" y="4894377"/>
                  </a:lnTo>
                  <a:lnTo>
                    <a:pt x="68834" y="4910125"/>
                  </a:lnTo>
                  <a:lnTo>
                    <a:pt x="40144" y="4915903"/>
                  </a:lnTo>
                  <a:lnTo>
                    <a:pt x="596" y="4915903"/>
                  </a:lnTo>
                  <a:lnTo>
                    <a:pt x="10668" y="4958207"/>
                  </a:lnTo>
                  <a:lnTo>
                    <a:pt x="32169" y="4994668"/>
                  </a:lnTo>
                  <a:lnTo>
                    <a:pt x="63080" y="5023231"/>
                  </a:lnTo>
                  <a:lnTo>
                    <a:pt x="101384" y="5041862"/>
                  </a:lnTo>
                  <a:lnTo>
                    <a:pt x="145021" y="5048529"/>
                  </a:lnTo>
                  <a:lnTo>
                    <a:pt x="182181" y="5048529"/>
                  </a:lnTo>
                  <a:lnTo>
                    <a:pt x="182181" y="3048279"/>
                  </a:lnTo>
                  <a:close/>
                </a:path>
                <a:path w="4057015" h="5048884">
                  <a:moveTo>
                    <a:pt x="1095095" y="4062996"/>
                  </a:moveTo>
                  <a:lnTo>
                    <a:pt x="1090625" y="4018724"/>
                  </a:lnTo>
                  <a:lnTo>
                    <a:pt x="1077785" y="3977487"/>
                  </a:lnTo>
                  <a:lnTo>
                    <a:pt x="1057465" y="3940175"/>
                  </a:lnTo>
                  <a:lnTo>
                    <a:pt x="1057275" y="3939946"/>
                  </a:lnTo>
                  <a:lnTo>
                    <a:pt x="1057275" y="4062996"/>
                  </a:lnTo>
                  <a:lnTo>
                    <a:pt x="1050759" y="4111371"/>
                  </a:lnTo>
                  <a:lnTo>
                    <a:pt x="1032357" y="4154843"/>
                  </a:lnTo>
                  <a:lnTo>
                    <a:pt x="1003808" y="4191673"/>
                  </a:lnTo>
                  <a:lnTo>
                    <a:pt x="966863" y="4220121"/>
                  </a:lnTo>
                  <a:lnTo>
                    <a:pt x="923264" y="4238472"/>
                  </a:lnTo>
                  <a:lnTo>
                    <a:pt x="874737" y="4244975"/>
                  </a:lnTo>
                  <a:lnTo>
                    <a:pt x="826211" y="4238472"/>
                  </a:lnTo>
                  <a:lnTo>
                    <a:pt x="782612" y="4220121"/>
                  </a:lnTo>
                  <a:lnTo>
                    <a:pt x="745667" y="4191673"/>
                  </a:lnTo>
                  <a:lnTo>
                    <a:pt x="717130" y="4154843"/>
                  </a:lnTo>
                  <a:lnTo>
                    <a:pt x="698728" y="4111371"/>
                  </a:lnTo>
                  <a:lnTo>
                    <a:pt x="692200" y="4062996"/>
                  </a:lnTo>
                  <a:lnTo>
                    <a:pt x="698728" y="4014622"/>
                  </a:lnTo>
                  <a:lnTo>
                    <a:pt x="717130" y="3971150"/>
                  </a:lnTo>
                  <a:lnTo>
                    <a:pt x="745667" y="3934320"/>
                  </a:lnTo>
                  <a:lnTo>
                    <a:pt x="782612" y="3905872"/>
                  </a:lnTo>
                  <a:lnTo>
                    <a:pt x="826211" y="3887520"/>
                  </a:lnTo>
                  <a:lnTo>
                    <a:pt x="874737" y="3881031"/>
                  </a:lnTo>
                  <a:lnTo>
                    <a:pt x="923264" y="3887520"/>
                  </a:lnTo>
                  <a:lnTo>
                    <a:pt x="966863" y="3905872"/>
                  </a:lnTo>
                  <a:lnTo>
                    <a:pt x="1003808" y="3934320"/>
                  </a:lnTo>
                  <a:lnTo>
                    <a:pt x="1032357" y="3971150"/>
                  </a:lnTo>
                  <a:lnTo>
                    <a:pt x="1050759" y="4014622"/>
                  </a:lnTo>
                  <a:lnTo>
                    <a:pt x="1057275" y="4062996"/>
                  </a:lnTo>
                  <a:lnTo>
                    <a:pt x="1057275" y="3939946"/>
                  </a:lnTo>
                  <a:lnTo>
                    <a:pt x="1030554" y="3907663"/>
                  </a:lnTo>
                  <a:lnTo>
                    <a:pt x="998181" y="3881031"/>
                  </a:lnTo>
                  <a:lnTo>
                    <a:pt x="997953" y="3880840"/>
                  </a:lnTo>
                  <a:lnTo>
                    <a:pt x="960513" y="3860584"/>
                  </a:lnTo>
                  <a:lnTo>
                    <a:pt x="919149" y="3847782"/>
                  </a:lnTo>
                  <a:lnTo>
                    <a:pt x="874737" y="3843312"/>
                  </a:lnTo>
                  <a:lnTo>
                    <a:pt x="830326" y="3847782"/>
                  </a:lnTo>
                  <a:lnTo>
                    <a:pt x="788962" y="3860584"/>
                  </a:lnTo>
                  <a:lnTo>
                    <a:pt x="751535" y="3880840"/>
                  </a:lnTo>
                  <a:lnTo>
                    <a:pt x="718921" y="3907663"/>
                  </a:lnTo>
                  <a:lnTo>
                    <a:pt x="692010" y="3940175"/>
                  </a:lnTo>
                  <a:lnTo>
                    <a:pt x="671690" y="3977487"/>
                  </a:lnTo>
                  <a:lnTo>
                    <a:pt x="658850" y="4018724"/>
                  </a:lnTo>
                  <a:lnTo>
                    <a:pt x="654380" y="4062996"/>
                  </a:lnTo>
                  <a:lnTo>
                    <a:pt x="658850" y="4107269"/>
                  </a:lnTo>
                  <a:lnTo>
                    <a:pt x="671690" y="4148505"/>
                  </a:lnTo>
                  <a:lnTo>
                    <a:pt x="692010" y="4185831"/>
                  </a:lnTo>
                  <a:lnTo>
                    <a:pt x="718921" y="4218343"/>
                  </a:lnTo>
                  <a:lnTo>
                    <a:pt x="751535" y="4245165"/>
                  </a:lnTo>
                  <a:lnTo>
                    <a:pt x="788962" y="4265422"/>
                  </a:lnTo>
                  <a:lnTo>
                    <a:pt x="830326" y="4278223"/>
                  </a:lnTo>
                  <a:lnTo>
                    <a:pt x="874737" y="4282681"/>
                  </a:lnTo>
                  <a:lnTo>
                    <a:pt x="919149" y="4278223"/>
                  </a:lnTo>
                  <a:lnTo>
                    <a:pt x="960513" y="4265422"/>
                  </a:lnTo>
                  <a:lnTo>
                    <a:pt x="997953" y="4245165"/>
                  </a:lnTo>
                  <a:lnTo>
                    <a:pt x="998181" y="4244975"/>
                  </a:lnTo>
                  <a:lnTo>
                    <a:pt x="1030554" y="4218343"/>
                  </a:lnTo>
                  <a:lnTo>
                    <a:pt x="1057465" y="4185831"/>
                  </a:lnTo>
                  <a:lnTo>
                    <a:pt x="1077785" y="4148505"/>
                  </a:lnTo>
                  <a:lnTo>
                    <a:pt x="1090625" y="4107269"/>
                  </a:lnTo>
                  <a:lnTo>
                    <a:pt x="1095095" y="4062996"/>
                  </a:lnTo>
                  <a:close/>
                </a:path>
                <a:path w="4057015" h="5048884">
                  <a:moveTo>
                    <a:pt x="1567764" y="3186887"/>
                  </a:moveTo>
                  <a:lnTo>
                    <a:pt x="1560677" y="3143072"/>
                  </a:lnTo>
                  <a:lnTo>
                    <a:pt x="1540929" y="3105023"/>
                  </a:lnTo>
                  <a:lnTo>
                    <a:pt x="1510830" y="3075025"/>
                  </a:lnTo>
                  <a:lnTo>
                    <a:pt x="1472666" y="3055340"/>
                  </a:lnTo>
                  <a:lnTo>
                    <a:pt x="1428724" y="3048279"/>
                  </a:lnTo>
                  <a:lnTo>
                    <a:pt x="1394117" y="3048279"/>
                  </a:lnTo>
                  <a:lnTo>
                    <a:pt x="1394117" y="3771519"/>
                  </a:lnTo>
                  <a:lnTo>
                    <a:pt x="1394015" y="3970629"/>
                  </a:lnTo>
                  <a:lnTo>
                    <a:pt x="1389011" y="3995356"/>
                  </a:lnTo>
                  <a:lnTo>
                    <a:pt x="1375092" y="4015943"/>
                  </a:lnTo>
                  <a:lnTo>
                    <a:pt x="1354455" y="4029811"/>
                  </a:lnTo>
                  <a:lnTo>
                    <a:pt x="1329169" y="4034904"/>
                  </a:lnTo>
                  <a:lnTo>
                    <a:pt x="1326222" y="4034904"/>
                  </a:lnTo>
                  <a:lnTo>
                    <a:pt x="1326222" y="4334611"/>
                  </a:lnTo>
                  <a:lnTo>
                    <a:pt x="1324533" y="4342917"/>
                  </a:lnTo>
                  <a:lnTo>
                    <a:pt x="1319949" y="4349699"/>
                  </a:lnTo>
                  <a:lnTo>
                    <a:pt x="1313154" y="4354271"/>
                  </a:lnTo>
                  <a:lnTo>
                    <a:pt x="1304836" y="4355947"/>
                  </a:lnTo>
                  <a:lnTo>
                    <a:pt x="1301178" y="4355211"/>
                  </a:lnTo>
                  <a:lnTo>
                    <a:pt x="1296492" y="4354271"/>
                  </a:lnTo>
                  <a:lnTo>
                    <a:pt x="1289685" y="4349699"/>
                  </a:lnTo>
                  <a:lnTo>
                    <a:pt x="1285100" y="4342917"/>
                  </a:lnTo>
                  <a:lnTo>
                    <a:pt x="1283411" y="4334611"/>
                  </a:lnTo>
                  <a:lnTo>
                    <a:pt x="1283411" y="4034904"/>
                  </a:lnTo>
                  <a:lnTo>
                    <a:pt x="1282674" y="4034904"/>
                  </a:lnTo>
                  <a:lnTo>
                    <a:pt x="1258265" y="4029989"/>
                  </a:lnTo>
                  <a:lnTo>
                    <a:pt x="1238326" y="4016591"/>
                  </a:lnTo>
                  <a:lnTo>
                    <a:pt x="1224889" y="3996702"/>
                  </a:lnTo>
                  <a:lnTo>
                    <a:pt x="1219949" y="3972369"/>
                  </a:lnTo>
                  <a:lnTo>
                    <a:pt x="1219949" y="3771519"/>
                  </a:lnTo>
                  <a:lnTo>
                    <a:pt x="1248321" y="3771519"/>
                  </a:lnTo>
                  <a:lnTo>
                    <a:pt x="1248321" y="3917315"/>
                  </a:lnTo>
                  <a:lnTo>
                    <a:pt x="1268222" y="3917315"/>
                  </a:lnTo>
                  <a:lnTo>
                    <a:pt x="1268222" y="3771519"/>
                  </a:lnTo>
                  <a:lnTo>
                    <a:pt x="1295488" y="3771519"/>
                  </a:lnTo>
                  <a:lnTo>
                    <a:pt x="1295488" y="3917315"/>
                  </a:lnTo>
                  <a:lnTo>
                    <a:pt x="1315402" y="3917315"/>
                  </a:lnTo>
                  <a:lnTo>
                    <a:pt x="1315402" y="3771519"/>
                  </a:lnTo>
                  <a:lnTo>
                    <a:pt x="1345844" y="3771519"/>
                  </a:lnTo>
                  <a:lnTo>
                    <a:pt x="1345844" y="3917315"/>
                  </a:lnTo>
                  <a:lnTo>
                    <a:pt x="1365758" y="3917315"/>
                  </a:lnTo>
                  <a:lnTo>
                    <a:pt x="1365758" y="3771519"/>
                  </a:lnTo>
                  <a:lnTo>
                    <a:pt x="1394117" y="3771519"/>
                  </a:lnTo>
                  <a:lnTo>
                    <a:pt x="1394117" y="3048279"/>
                  </a:lnTo>
                  <a:lnTo>
                    <a:pt x="1167866" y="3048279"/>
                  </a:lnTo>
                  <a:lnTo>
                    <a:pt x="1167866" y="4062996"/>
                  </a:lnTo>
                  <a:lnTo>
                    <a:pt x="1164031" y="4110393"/>
                  </a:lnTo>
                  <a:lnTo>
                    <a:pt x="1152918" y="4155363"/>
                  </a:lnTo>
                  <a:lnTo>
                    <a:pt x="1135151" y="4197286"/>
                  </a:lnTo>
                  <a:lnTo>
                    <a:pt x="1111313" y="4235577"/>
                  </a:lnTo>
                  <a:lnTo>
                    <a:pt x="1082001" y="4269625"/>
                  </a:lnTo>
                  <a:lnTo>
                    <a:pt x="1047851" y="4298823"/>
                  </a:lnTo>
                  <a:lnTo>
                    <a:pt x="1009446" y="4322597"/>
                  </a:lnTo>
                  <a:lnTo>
                    <a:pt x="967384" y="4340314"/>
                  </a:lnTo>
                  <a:lnTo>
                    <a:pt x="922286" y="4351388"/>
                  </a:lnTo>
                  <a:lnTo>
                    <a:pt x="874737" y="4355211"/>
                  </a:lnTo>
                  <a:lnTo>
                    <a:pt x="827201" y="4351388"/>
                  </a:lnTo>
                  <a:lnTo>
                    <a:pt x="782091" y="4340314"/>
                  </a:lnTo>
                  <a:lnTo>
                    <a:pt x="740041" y="4322597"/>
                  </a:lnTo>
                  <a:lnTo>
                    <a:pt x="701636" y="4298823"/>
                  </a:lnTo>
                  <a:lnTo>
                    <a:pt x="667486" y="4269625"/>
                  </a:lnTo>
                  <a:lnTo>
                    <a:pt x="638187" y="4235577"/>
                  </a:lnTo>
                  <a:lnTo>
                    <a:pt x="614349" y="4197286"/>
                  </a:lnTo>
                  <a:lnTo>
                    <a:pt x="596582" y="4155363"/>
                  </a:lnTo>
                  <a:lnTo>
                    <a:pt x="585470" y="4110393"/>
                  </a:lnTo>
                  <a:lnTo>
                    <a:pt x="581634" y="4062996"/>
                  </a:lnTo>
                  <a:lnTo>
                    <a:pt x="585470" y="4015600"/>
                  </a:lnTo>
                  <a:lnTo>
                    <a:pt x="596582" y="3970629"/>
                  </a:lnTo>
                  <a:lnTo>
                    <a:pt x="614349" y="3928707"/>
                  </a:lnTo>
                  <a:lnTo>
                    <a:pt x="638187" y="3890416"/>
                  </a:lnTo>
                  <a:lnTo>
                    <a:pt x="667486" y="3856367"/>
                  </a:lnTo>
                  <a:lnTo>
                    <a:pt x="701636" y="3827157"/>
                  </a:lnTo>
                  <a:lnTo>
                    <a:pt x="740041" y="3803396"/>
                  </a:lnTo>
                  <a:lnTo>
                    <a:pt x="782091" y="3785679"/>
                  </a:lnTo>
                  <a:lnTo>
                    <a:pt x="827201" y="3774605"/>
                  </a:lnTo>
                  <a:lnTo>
                    <a:pt x="874737" y="3770782"/>
                  </a:lnTo>
                  <a:lnTo>
                    <a:pt x="922286" y="3774605"/>
                  </a:lnTo>
                  <a:lnTo>
                    <a:pt x="967384" y="3785679"/>
                  </a:lnTo>
                  <a:lnTo>
                    <a:pt x="1009446" y="3803396"/>
                  </a:lnTo>
                  <a:lnTo>
                    <a:pt x="1047851" y="3827157"/>
                  </a:lnTo>
                  <a:lnTo>
                    <a:pt x="1082001" y="3856367"/>
                  </a:lnTo>
                  <a:lnTo>
                    <a:pt x="1111313" y="3890416"/>
                  </a:lnTo>
                  <a:lnTo>
                    <a:pt x="1135151" y="3928707"/>
                  </a:lnTo>
                  <a:lnTo>
                    <a:pt x="1152918" y="3970629"/>
                  </a:lnTo>
                  <a:lnTo>
                    <a:pt x="1164031" y="4015600"/>
                  </a:lnTo>
                  <a:lnTo>
                    <a:pt x="1167866" y="4062996"/>
                  </a:lnTo>
                  <a:lnTo>
                    <a:pt x="1167866" y="3048279"/>
                  </a:lnTo>
                  <a:lnTo>
                    <a:pt x="512419" y="3048279"/>
                  </a:lnTo>
                  <a:lnTo>
                    <a:pt x="512419" y="3770045"/>
                  </a:lnTo>
                  <a:lnTo>
                    <a:pt x="512419" y="4335818"/>
                  </a:lnTo>
                  <a:lnTo>
                    <a:pt x="510832" y="4343654"/>
                  </a:lnTo>
                  <a:lnTo>
                    <a:pt x="506501" y="4350055"/>
                  </a:lnTo>
                  <a:lnTo>
                    <a:pt x="500087" y="4354360"/>
                  </a:lnTo>
                  <a:lnTo>
                    <a:pt x="492226" y="4355947"/>
                  </a:lnTo>
                  <a:lnTo>
                    <a:pt x="484378" y="4354360"/>
                  </a:lnTo>
                  <a:lnTo>
                    <a:pt x="477964" y="4350055"/>
                  </a:lnTo>
                  <a:lnTo>
                    <a:pt x="473633" y="4343654"/>
                  </a:lnTo>
                  <a:lnTo>
                    <a:pt x="472046" y="4335818"/>
                  </a:lnTo>
                  <a:lnTo>
                    <a:pt x="472046" y="4131335"/>
                  </a:lnTo>
                  <a:lnTo>
                    <a:pt x="451180" y="4118051"/>
                  </a:lnTo>
                  <a:lnTo>
                    <a:pt x="434911" y="4099598"/>
                  </a:lnTo>
                  <a:lnTo>
                    <a:pt x="424319" y="4077093"/>
                  </a:lnTo>
                  <a:lnTo>
                    <a:pt x="420547" y="4051617"/>
                  </a:lnTo>
                  <a:lnTo>
                    <a:pt x="420547" y="3850068"/>
                  </a:lnTo>
                  <a:lnTo>
                    <a:pt x="426847" y="3818928"/>
                  </a:lnTo>
                  <a:lnTo>
                    <a:pt x="444055" y="3793490"/>
                  </a:lnTo>
                  <a:lnTo>
                    <a:pt x="469569" y="3776332"/>
                  </a:lnTo>
                  <a:lnTo>
                    <a:pt x="500811" y="3770045"/>
                  </a:lnTo>
                  <a:lnTo>
                    <a:pt x="512419" y="3770045"/>
                  </a:lnTo>
                  <a:lnTo>
                    <a:pt x="512419" y="3048279"/>
                  </a:lnTo>
                  <a:lnTo>
                    <a:pt x="246913" y="3048279"/>
                  </a:lnTo>
                  <a:lnTo>
                    <a:pt x="246913" y="5048529"/>
                  </a:lnTo>
                  <a:lnTo>
                    <a:pt x="1437093" y="5048529"/>
                  </a:lnTo>
                  <a:lnTo>
                    <a:pt x="1487957" y="5038293"/>
                  </a:lnTo>
                  <a:lnTo>
                    <a:pt x="1529499" y="5010391"/>
                  </a:lnTo>
                  <a:lnTo>
                    <a:pt x="1557489" y="4968989"/>
                  </a:lnTo>
                  <a:lnTo>
                    <a:pt x="1567764" y="4918291"/>
                  </a:lnTo>
                  <a:lnTo>
                    <a:pt x="1567764" y="4355947"/>
                  </a:lnTo>
                  <a:lnTo>
                    <a:pt x="1567764" y="3771519"/>
                  </a:lnTo>
                  <a:lnTo>
                    <a:pt x="1567764" y="3770782"/>
                  </a:lnTo>
                  <a:lnTo>
                    <a:pt x="1567764" y="3770045"/>
                  </a:lnTo>
                  <a:lnTo>
                    <a:pt x="1567764" y="3186887"/>
                  </a:lnTo>
                  <a:close/>
                </a:path>
                <a:path w="4057015" h="5048884">
                  <a:moveTo>
                    <a:pt x="2286114" y="1343926"/>
                  </a:moveTo>
                  <a:lnTo>
                    <a:pt x="2284069" y="1333817"/>
                  </a:lnTo>
                  <a:lnTo>
                    <a:pt x="2278481" y="1325537"/>
                  </a:lnTo>
                  <a:lnTo>
                    <a:pt x="2270188" y="1319936"/>
                  </a:lnTo>
                  <a:lnTo>
                    <a:pt x="2260015" y="1317879"/>
                  </a:lnTo>
                  <a:lnTo>
                    <a:pt x="2233904" y="1317879"/>
                  </a:lnTo>
                  <a:lnTo>
                    <a:pt x="2233904" y="1369987"/>
                  </a:lnTo>
                  <a:lnTo>
                    <a:pt x="2233904" y="1415262"/>
                  </a:lnTo>
                  <a:lnTo>
                    <a:pt x="1811743" y="1415262"/>
                  </a:lnTo>
                  <a:lnTo>
                    <a:pt x="1811743" y="1369987"/>
                  </a:lnTo>
                  <a:lnTo>
                    <a:pt x="2233904" y="1369987"/>
                  </a:lnTo>
                  <a:lnTo>
                    <a:pt x="2233904" y="1317879"/>
                  </a:lnTo>
                  <a:lnTo>
                    <a:pt x="1811743" y="1317879"/>
                  </a:lnTo>
                  <a:lnTo>
                    <a:pt x="1811743" y="708596"/>
                  </a:lnTo>
                  <a:lnTo>
                    <a:pt x="1809673" y="698461"/>
                  </a:lnTo>
                  <a:lnTo>
                    <a:pt x="1804073" y="690181"/>
                  </a:lnTo>
                  <a:lnTo>
                    <a:pt x="1795767" y="684593"/>
                  </a:lnTo>
                  <a:lnTo>
                    <a:pt x="1785632" y="682548"/>
                  </a:lnTo>
                  <a:lnTo>
                    <a:pt x="1775460" y="684593"/>
                  </a:lnTo>
                  <a:lnTo>
                    <a:pt x="1767154" y="690181"/>
                  </a:lnTo>
                  <a:lnTo>
                    <a:pt x="1761578" y="698461"/>
                  </a:lnTo>
                  <a:lnTo>
                    <a:pt x="1759534" y="708596"/>
                  </a:lnTo>
                  <a:lnTo>
                    <a:pt x="1759546" y="1798523"/>
                  </a:lnTo>
                  <a:lnTo>
                    <a:pt x="1761578" y="1808594"/>
                  </a:lnTo>
                  <a:lnTo>
                    <a:pt x="1767154" y="1816912"/>
                  </a:lnTo>
                  <a:lnTo>
                    <a:pt x="1775460" y="1822526"/>
                  </a:lnTo>
                  <a:lnTo>
                    <a:pt x="1785632" y="1824583"/>
                  </a:lnTo>
                  <a:lnTo>
                    <a:pt x="1795767" y="1822526"/>
                  </a:lnTo>
                  <a:lnTo>
                    <a:pt x="1804073" y="1816925"/>
                  </a:lnTo>
                  <a:lnTo>
                    <a:pt x="1809673" y="1808645"/>
                  </a:lnTo>
                  <a:lnTo>
                    <a:pt x="1811743" y="1798523"/>
                  </a:lnTo>
                  <a:lnTo>
                    <a:pt x="1811743" y="1467421"/>
                  </a:lnTo>
                  <a:lnTo>
                    <a:pt x="2233904" y="1467421"/>
                  </a:lnTo>
                  <a:lnTo>
                    <a:pt x="2233904" y="1798523"/>
                  </a:lnTo>
                  <a:lnTo>
                    <a:pt x="2235962" y="1808645"/>
                  </a:lnTo>
                  <a:lnTo>
                    <a:pt x="2241562" y="1816912"/>
                  </a:lnTo>
                  <a:lnTo>
                    <a:pt x="2249868" y="1822526"/>
                  </a:lnTo>
                  <a:lnTo>
                    <a:pt x="2260015" y="1824583"/>
                  </a:lnTo>
                  <a:lnTo>
                    <a:pt x="2270188" y="1822526"/>
                  </a:lnTo>
                  <a:lnTo>
                    <a:pt x="2278481" y="1816925"/>
                  </a:lnTo>
                  <a:lnTo>
                    <a:pt x="2284069" y="1808645"/>
                  </a:lnTo>
                  <a:lnTo>
                    <a:pt x="2286114" y="1798523"/>
                  </a:lnTo>
                  <a:lnTo>
                    <a:pt x="2286114" y="1467421"/>
                  </a:lnTo>
                  <a:lnTo>
                    <a:pt x="2286114" y="1415262"/>
                  </a:lnTo>
                  <a:lnTo>
                    <a:pt x="2286114" y="1369987"/>
                  </a:lnTo>
                  <a:lnTo>
                    <a:pt x="2286114" y="1343926"/>
                  </a:lnTo>
                  <a:close/>
                </a:path>
                <a:path w="4057015" h="5048884">
                  <a:moveTo>
                    <a:pt x="2723007" y="743559"/>
                  </a:moveTo>
                  <a:lnTo>
                    <a:pt x="2720759" y="735901"/>
                  </a:lnTo>
                  <a:lnTo>
                    <a:pt x="2715907" y="730161"/>
                  </a:lnTo>
                  <a:lnTo>
                    <a:pt x="2710891" y="724382"/>
                  </a:lnTo>
                  <a:lnTo>
                    <a:pt x="2703690" y="721042"/>
                  </a:lnTo>
                  <a:lnTo>
                    <a:pt x="2665463" y="721042"/>
                  </a:lnTo>
                  <a:lnTo>
                    <a:pt x="2665463" y="773150"/>
                  </a:lnTo>
                  <a:lnTo>
                    <a:pt x="2633459" y="976083"/>
                  </a:lnTo>
                  <a:lnTo>
                    <a:pt x="2552281" y="976083"/>
                  </a:lnTo>
                  <a:lnTo>
                    <a:pt x="2520277" y="773150"/>
                  </a:lnTo>
                  <a:lnTo>
                    <a:pt x="2665463" y="773150"/>
                  </a:lnTo>
                  <a:lnTo>
                    <a:pt x="2665463" y="721042"/>
                  </a:lnTo>
                  <a:lnTo>
                    <a:pt x="2580894" y="721042"/>
                  </a:lnTo>
                  <a:lnTo>
                    <a:pt x="2517038" y="598297"/>
                  </a:lnTo>
                  <a:lnTo>
                    <a:pt x="2512898" y="592442"/>
                  </a:lnTo>
                  <a:lnTo>
                    <a:pt x="2507450" y="588010"/>
                  </a:lnTo>
                  <a:lnTo>
                    <a:pt x="2501011" y="585203"/>
                  </a:lnTo>
                  <a:lnTo>
                    <a:pt x="2493911" y="584225"/>
                  </a:lnTo>
                  <a:lnTo>
                    <a:pt x="2413457" y="584225"/>
                  </a:lnTo>
                  <a:lnTo>
                    <a:pt x="2403322" y="586270"/>
                  </a:lnTo>
                  <a:lnTo>
                    <a:pt x="2395016" y="591858"/>
                  </a:lnTo>
                  <a:lnTo>
                    <a:pt x="2389403" y="600138"/>
                  </a:lnTo>
                  <a:lnTo>
                    <a:pt x="2387346" y="610273"/>
                  </a:lnTo>
                  <a:lnTo>
                    <a:pt x="2389403" y="620420"/>
                  </a:lnTo>
                  <a:lnTo>
                    <a:pt x="2395016" y="628700"/>
                  </a:lnTo>
                  <a:lnTo>
                    <a:pt x="2403322" y="634276"/>
                  </a:lnTo>
                  <a:lnTo>
                    <a:pt x="2413457" y="636333"/>
                  </a:lnTo>
                  <a:lnTo>
                    <a:pt x="2478087" y="636333"/>
                  </a:lnTo>
                  <a:lnTo>
                    <a:pt x="2522156" y="721042"/>
                  </a:lnTo>
                  <a:lnTo>
                    <a:pt x="2482113" y="721042"/>
                  </a:lnTo>
                  <a:lnTo>
                    <a:pt x="2474899" y="724382"/>
                  </a:lnTo>
                  <a:lnTo>
                    <a:pt x="2469896" y="730161"/>
                  </a:lnTo>
                  <a:lnTo>
                    <a:pt x="2464981" y="735952"/>
                  </a:lnTo>
                  <a:lnTo>
                    <a:pt x="2462746" y="743610"/>
                  </a:lnTo>
                  <a:lnTo>
                    <a:pt x="2463990" y="751116"/>
                  </a:lnTo>
                  <a:lnTo>
                    <a:pt x="2504198" y="1006157"/>
                  </a:lnTo>
                  <a:lnTo>
                    <a:pt x="2507234" y="1014933"/>
                  </a:lnTo>
                  <a:lnTo>
                    <a:pt x="2512999" y="1021918"/>
                  </a:lnTo>
                  <a:lnTo>
                    <a:pt x="2520810" y="1026528"/>
                  </a:lnTo>
                  <a:lnTo>
                    <a:pt x="2529979" y="1028192"/>
                  </a:lnTo>
                  <a:lnTo>
                    <a:pt x="2655811" y="1028192"/>
                  </a:lnTo>
                  <a:lnTo>
                    <a:pt x="2686342" y="976083"/>
                  </a:lnTo>
                  <a:lnTo>
                    <a:pt x="2718333" y="773150"/>
                  </a:lnTo>
                  <a:lnTo>
                    <a:pt x="2723007" y="743559"/>
                  </a:lnTo>
                  <a:close/>
                </a:path>
                <a:path w="4057015" h="5048884">
                  <a:moveTo>
                    <a:pt x="3429089" y="610273"/>
                  </a:moveTo>
                  <a:lnTo>
                    <a:pt x="3427018" y="600138"/>
                  </a:lnTo>
                  <a:lnTo>
                    <a:pt x="3421392" y="591858"/>
                  </a:lnTo>
                  <a:lnTo>
                    <a:pt x="3413099" y="586270"/>
                  </a:lnTo>
                  <a:lnTo>
                    <a:pt x="3402977" y="584225"/>
                  </a:lnTo>
                  <a:lnTo>
                    <a:pt x="3322523" y="584225"/>
                  </a:lnTo>
                  <a:lnTo>
                    <a:pt x="3235541" y="721042"/>
                  </a:lnTo>
                  <a:lnTo>
                    <a:pt x="3112795" y="721042"/>
                  </a:lnTo>
                  <a:lnTo>
                    <a:pt x="3105543" y="724382"/>
                  </a:lnTo>
                  <a:lnTo>
                    <a:pt x="3100527" y="730161"/>
                  </a:lnTo>
                  <a:lnTo>
                    <a:pt x="3095574" y="735952"/>
                  </a:lnTo>
                  <a:lnTo>
                    <a:pt x="3093326" y="743610"/>
                  </a:lnTo>
                  <a:lnTo>
                    <a:pt x="3094634" y="751116"/>
                  </a:lnTo>
                  <a:lnTo>
                    <a:pt x="3134830" y="1006157"/>
                  </a:lnTo>
                  <a:lnTo>
                    <a:pt x="3137916" y="1014933"/>
                  </a:lnTo>
                  <a:lnTo>
                    <a:pt x="3143681" y="1021918"/>
                  </a:lnTo>
                  <a:lnTo>
                    <a:pt x="3151467" y="1026528"/>
                  </a:lnTo>
                  <a:lnTo>
                    <a:pt x="3160623" y="1028192"/>
                  </a:lnTo>
                  <a:lnTo>
                    <a:pt x="3286455" y="1028192"/>
                  </a:lnTo>
                  <a:lnTo>
                    <a:pt x="3316986" y="976083"/>
                  </a:lnTo>
                  <a:lnTo>
                    <a:pt x="3348990" y="773099"/>
                  </a:lnTo>
                  <a:lnTo>
                    <a:pt x="3353638" y="743559"/>
                  </a:lnTo>
                  <a:lnTo>
                    <a:pt x="3351403" y="735901"/>
                  </a:lnTo>
                  <a:lnTo>
                    <a:pt x="3346539" y="730161"/>
                  </a:lnTo>
                  <a:lnTo>
                    <a:pt x="3341535" y="724382"/>
                  </a:lnTo>
                  <a:lnTo>
                    <a:pt x="3334372" y="721042"/>
                  </a:lnTo>
                  <a:lnTo>
                    <a:pt x="3296056" y="721042"/>
                  </a:lnTo>
                  <a:lnTo>
                    <a:pt x="3296056" y="773099"/>
                  </a:lnTo>
                  <a:lnTo>
                    <a:pt x="3264052" y="976083"/>
                  </a:lnTo>
                  <a:lnTo>
                    <a:pt x="3182861" y="976083"/>
                  </a:lnTo>
                  <a:lnTo>
                    <a:pt x="3150857" y="773099"/>
                  </a:lnTo>
                  <a:lnTo>
                    <a:pt x="3296056" y="773099"/>
                  </a:lnTo>
                  <a:lnTo>
                    <a:pt x="3296056" y="721042"/>
                  </a:lnTo>
                  <a:lnTo>
                    <a:pt x="3294329" y="721042"/>
                  </a:lnTo>
                  <a:lnTo>
                    <a:pt x="3338449" y="636333"/>
                  </a:lnTo>
                  <a:lnTo>
                    <a:pt x="3402977" y="636333"/>
                  </a:lnTo>
                  <a:lnTo>
                    <a:pt x="3413099" y="634276"/>
                  </a:lnTo>
                  <a:lnTo>
                    <a:pt x="3421392" y="628700"/>
                  </a:lnTo>
                  <a:lnTo>
                    <a:pt x="3427018" y="620420"/>
                  </a:lnTo>
                  <a:lnTo>
                    <a:pt x="3429089" y="610273"/>
                  </a:lnTo>
                  <a:close/>
                </a:path>
                <a:path w="4057015" h="5048884">
                  <a:moveTo>
                    <a:pt x="3474605" y="1103528"/>
                  </a:moveTo>
                  <a:lnTo>
                    <a:pt x="3456203" y="1059243"/>
                  </a:lnTo>
                  <a:lnTo>
                    <a:pt x="3422408" y="1043000"/>
                  </a:lnTo>
                  <a:lnTo>
                    <a:pt x="3422408" y="1097699"/>
                  </a:lnTo>
                  <a:lnTo>
                    <a:pt x="3422408" y="1109370"/>
                  </a:lnTo>
                  <a:lnTo>
                    <a:pt x="3417646" y="1114158"/>
                  </a:lnTo>
                  <a:lnTo>
                    <a:pt x="2398623" y="1114158"/>
                  </a:lnTo>
                  <a:lnTo>
                    <a:pt x="2393924" y="1109370"/>
                  </a:lnTo>
                  <a:lnTo>
                    <a:pt x="2393924" y="1097699"/>
                  </a:lnTo>
                  <a:lnTo>
                    <a:pt x="2398623" y="1092949"/>
                  </a:lnTo>
                  <a:lnTo>
                    <a:pt x="3417595" y="1092949"/>
                  </a:lnTo>
                  <a:lnTo>
                    <a:pt x="3422408" y="1097699"/>
                  </a:lnTo>
                  <a:lnTo>
                    <a:pt x="3422408" y="1043000"/>
                  </a:lnTo>
                  <a:lnTo>
                    <a:pt x="3411804" y="1040853"/>
                  </a:lnTo>
                  <a:lnTo>
                    <a:pt x="2404529" y="1040853"/>
                  </a:lnTo>
                  <a:lnTo>
                    <a:pt x="2380081" y="1045794"/>
                  </a:lnTo>
                  <a:lnTo>
                    <a:pt x="2360117" y="1059243"/>
                  </a:lnTo>
                  <a:lnTo>
                    <a:pt x="2346668" y="1079144"/>
                  </a:lnTo>
                  <a:lnTo>
                    <a:pt x="2341715" y="1103528"/>
                  </a:lnTo>
                  <a:lnTo>
                    <a:pt x="2346655" y="1127912"/>
                  </a:lnTo>
                  <a:lnTo>
                    <a:pt x="2360117" y="1147851"/>
                  </a:lnTo>
                  <a:lnTo>
                    <a:pt x="2380081" y="1161313"/>
                  </a:lnTo>
                  <a:lnTo>
                    <a:pt x="2404529" y="1166266"/>
                  </a:lnTo>
                  <a:lnTo>
                    <a:pt x="2882036" y="1166266"/>
                  </a:lnTo>
                  <a:lnTo>
                    <a:pt x="2882036" y="1772475"/>
                  </a:lnTo>
                  <a:lnTo>
                    <a:pt x="2741434" y="1772475"/>
                  </a:lnTo>
                  <a:lnTo>
                    <a:pt x="2731300" y="1774520"/>
                  </a:lnTo>
                  <a:lnTo>
                    <a:pt x="2722994" y="1780082"/>
                  </a:lnTo>
                  <a:lnTo>
                    <a:pt x="2717393" y="1788363"/>
                  </a:lnTo>
                  <a:lnTo>
                    <a:pt x="2715323" y="1798523"/>
                  </a:lnTo>
                  <a:lnTo>
                    <a:pt x="2717393" y="1808645"/>
                  </a:lnTo>
                  <a:lnTo>
                    <a:pt x="2722994" y="1816925"/>
                  </a:lnTo>
                  <a:lnTo>
                    <a:pt x="2731300" y="1822526"/>
                  </a:lnTo>
                  <a:lnTo>
                    <a:pt x="2741434" y="1824583"/>
                  </a:lnTo>
                  <a:lnTo>
                    <a:pt x="3074898" y="1824583"/>
                  </a:lnTo>
                  <a:lnTo>
                    <a:pt x="3085033" y="1822526"/>
                  </a:lnTo>
                  <a:lnTo>
                    <a:pt x="3093326" y="1816925"/>
                  </a:lnTo>
                  <a:lnTo>
                    <a:pt x="3098939" y="1808645"/>
                  </a:lnTo>
                  <a:lnTo>
                    <a:pt x="3100997" y="1798523"/>
                  </a:lnTo>
                  <a:lnTo>
                    <a:pt x="3098939" y="1788363"/>
                  </a:lnTo>
                  <a:lnTo>
                    <a:pt x="3093326" y="1780082"/>
                  </a:lnTo>
                  <a:lnTo>
                    <a:pt x="3085033" y="1774520"/>
                  </a:lnTo>
                  <a:lnTo>
                    <a:pt x="3074898" y="1772475"/>
                  </a:lnTo>
                  <a:lnTo>
                    <a:pt x="2934297" y="1772475"/>
                  </a:lnTo>
                  <a:lnTo>
                    <a:pt x="2934297" y="1166266"/>
                  </a:lnTo>
                  <a:lnTo>
                    <a:pt x="3411804" y="1166266"/>
                  </a:lnTo>
                  <a:lnTo>
                    <a:pt x="3436201" y="1161326"/>
                  </a:lnTo>
                  <a:lnTo>
                    <a:pt x="3456165" y="1147876"/>
                  </a:lnTo>
                  <a:lnTo>
                    <a:pt x="3469652" y="1127925"/>
                  </a:lnTo>
                  <a:lnTo>
                    <a:pt x="3472459" y="1114158"/>
                  </a:lnTo>
                  <a:lnTo>
                    <a:pt x="3474605" y="1103528"/>
                  </a:lnTo>
                  <a:close/>
                </a:path>
                <a:path w="4057015" h="5048884">
                  <a:moveTo>
                    <a:pt x="3631577" y="521055"/>
                  </a:moveTo>
                  <a:lnTo>
                    <a:pt x="3523742" y="431342"/>
                  </a:lnTo>
                  <a:lnTo>
                    <a:pt x="3523742" y="495287"/>
                  </a:lnTo>
                  <a:lnTo>
                    <a:pt x="2292540" y="495287"/>
                  </a:lnTo>
                  <a:lnTo>
                    <a:pt x="2908135" y="58039"/>
                  </a:lnTo>
                  <a:lnTo>
                    <a:pt x="3523742" y="495287"/>
                  </a:lnTo>
                  <a:lnTo>
                    <a:pt x="3523742" y="431342"/>
                  </a:lnTo>
                  <a:lnTo>
                    <a:pt x="2998127" y="58039"/>
                  </a:lnTo>
                  <a:lnTo>
                    <a:pt x="2923222" y="4851"/>
                  </a:lnTo>
                  <a:lnTo>
                    <a:pt x="2915945" y="1206"/>
                  </a:lnTo>
                  <a:lnTo>
                    <a:pt x="2908084" y="0"/>
                  </a:lnTo>
                  <a:lnTo>
                    <a:pt x="2900235" y="1206"/>
                  </a:lnTo>
                  <a:lnTo>
                    <a:pt x="2195741" y="500126"/>
                  </a:lnTo>
                  <a:lnTo>
                    <a:pt x="2184743" y="521106"/>
                  </a:lnTo>
                  <a:lnTo>
                    <a:pt x="2185924" y="529310"/>
                  </a:lnTo>
                  <a:lnTo>
                    <a:pt x="2189721" y="536638"/>
                  </a:lnTo>
                  <a:lnTo>
                    <a:pt x="2195474" y="542366"/>
                  </a:lnTo>
                  <a:lnTo>
                    <a:pt x="2202700" y="546074"/>
                  </a:lnTo>
                  <a:lnTo>
                    <a:pt x="2210879" y="547395"/>
                  </a:lnTo>
                  <a:lnTo>
                    <a:pt x="3605453" y="547395"/>
                  </a:lnTo>
                  <a:lnTo>
                    <a:pt x="3613620" y="546074"/>
                  </a:lnTo>
                  <a:lnTo>
                    <a:pt x="3620820" y="542378"/>
                  </a:lnTo>
                  <a:lnTo>
                    <a:pt x="3626561" y="536663"/>
                  </a:lnTo>
                  <a:lnTo>
                    <a:pt x="3630358" y="529259"/>
                  </a:lnTo>
                  <a:lnTo>
                    <a:pt x="3631577" y="521055"/>
                  </a:lnTo>
                  <a:close/>
                </a:path>
                <a:path w="4057015" h="5048884">
                  <a:moveTo>
                    <a:pt x="4056748" y="708596"/>
                  </a:moveTo>
                  <a:lnTo>
                    <a:pt x="4054691" y="698461"/>
                  </a:lnTo>
                  <a:lnTo>
                    <a:pt x="4049103" y="690181"/>
                  </a:lnTo>
                  <a:lnTo>
                    <a:pt x="4040797" y="684593"/>
                  </a:lnTo>
                  <a:lnTo>
                    <a:pt x="4030637" y="682548"/>
                  </a:lnTo>
                  <a:lnTo>
                    <a:pt x="4020489" y="684593"/>
                  </a:lnTo>
                  <a:lnTo>
                    <a:pt x="4012184" y="690181"/>
                  </a:lnTo>
                  <a:lnTo>
                    <a:pt x="4006596" y="698461"/>
                  </a:lnTo>
                  <a:lnTo>
                    <a:pt x="4004538" y="708596"/>
                  </a:lnTo>
                  <a:lnTo>
                    <a:pt x="4004538" y="1317879"/>
                  </a:lnTo>
                  <a:lnTo>
                    <a:pt x="4004538" y="1369987"/>
                  </a:lnTo>
                  <a:lnTo>
                    <a:pt x="4004538" y="1415262"/>
                  </a:lnTo>
                  <a:lnTo>
                    <a:pt x="3582378" y="1415262"/>
                  </a:lnTo>
                  <a:lnTo>
                    <a:pt x="3582378" y="1369987"/>
                  </a:lnTo>
                  <a:lnTo>
                    <a:pt x="4004538" y="1369987"/>
                  </a:lnTo>
                  <a:lnTo>
                    <a:pt x="4004538" y="1317879"/>
                  </a:lnTo>
                  <a:lnTo>
                    <a:pt x="3556266" y="1317879"/>
                  </a:lnTo>
                  <a:lnTo>
                    <a:pt x="3546106" y="1319936"/>
                  </a:lnTo>
                  <a:lnTo>
                    <a:pt x="3537813" y="1325537"/>
                  </a:lnTo>
                  <a:lnTo>
                    <a:pt x="3532213" y="1333817"/>
                  </a:lnTo>
                  <a:lnTo>
                    <a:pt x="3530168" y="1343926"/>
                  </a:lnTo>
                  <a:lnTo>
                    <a:pt x="3530168" y="1798523"/>
                  </a:lnTo>
                  <a:lnTo>
                    <a:pt x="3532213" y="1808645"/>
                  </a:lnTo>
                  <a:lnTo>
                    <a:pt x="3537813" y="1816925"/>
                  </a:lnTo>
                  <a:lnTo>
                    <a:pt x="3546106" y="1822526"/>
                  </a:lnTo>
                  <a:lnTo>
                    <a:pt x="3556266" y="1824583"/>
                  </a:lnTo>
                  <a:lnTo>
                    <a:pt x="3566376" y="1822526"/>
                  </a:lnTo>
                  <a:lnTo>
                    <a:pt x="3574681" y="1816925"/>
                  </a:lnTo>
                  <a:lnTo>
                    <a:pt x="3580307" y="1808645"/>
                  </a:lnTo>
                  <a:lnTo>
                    <a:pt x="3582378" y="1798523"/>
                  </a:lnTo>
                  <a:lnTo>
                    <a:pt x="3582378" y="1467421"/>
                  </a:lnTo>
                  <a:lnTo>
                    <a:pt x="4004538" y="1467421"/>
                  </a:lnTo>
                  <a:lnTo>
                    <a:pt x="4004538" y="1798523"/>
                  </a:lnTo>
                  <a:lnTo>
                    <a:pt x="4006596" y="1808645"/>
                  </a:lnTo>
                  <a:lnTo>
                    <a:pt x="4012184" y="1816925"/>
                  </a:lnTo>
                  <a:lnTo>
                    <a:pt x="4020489" y="1822526"/>
                  </a:lnTo>
                  <a:lnTo>
                    <a:pt x="4030637" y="1824583"/>
                  </a:lnTo>
                  <a:lnTo>
                    <a:pt x="4040759" y="1822526"/>
                  </a:lnTo>
                  <a:lnTo>
                    <a:pt x="4049064" y="1816925"/>
                  </a:lnTo>
                  <a:lnTo>
                    <a:pt x="4054678" y="1808645"/>
                  </a:lnTo>
                  <a:lnTo>
                    <a:pt x="4056748" y="1798523"/>
                  </a:lnTo>
                  <a:lnTo>
                    <a:pt x="4056748" y="1467421"/>
                  </a:lnTo>
                  <a:lnTo>
                    <a:pt x="4056748" y="1415262"/>
                  </a:lnTo>
                  <a:lnTo>
                    <a:pt x="4056748" y="1369987"/>
                  </a:lnTo>
                  <a:lnTo>
                    <a:pt x="4056748" y="7085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684316" y="7315137"/>
              <a:ext cx="210954" cy="10264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684316" y="7578017"/>
              <a:ext cx="210954" cy="1026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684316" y="7840893"/>
              <a:ext cx="210954" cy="1026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684316" y="8099588"/>
              <a:ext cx="210954" cy="1026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684316" y="8360670"/>
              <a:ext cx="210954" cy="1026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684316" y="8621159"/>
              <a:ext cx="210954" cy="10263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677126" y="8881636"/>
              <a:ext cx="210950" cy="1026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3209539" y="5831280"/>
            <a:ext cx="300609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60" dirty="0">
                <a:solidFill>
                  <a:srgbClr val="FFFFFF"/>
                </a:solidFill>
                <a:latin typeface="Arial"/>
                <a:cs typeface="Arial"/>
              </a:rPr>
              <a:t>Terrasse</a:t>
            </a:r>
            <a:r>
              <a:rPr sz="3450" spc="-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165" dirty="0">
                <a:solidFill>
                  <a:srgbClr val="FFFFFF"/>
                </a:solidFill>
                <a:latin typeface="Arial"/>
                <a:cs typeface="Arial"/>
              </a:rPr>
              <a:t>portative</a:t>
            </a:r>
            <a:endParaRPr sz="34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012324" y="9168444"/>
            <a:ext cx="219011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75" dirty="0">
                <a:solidFill>
                  <a:srgbClr val="FFFFFF"/>
                </a:solidFill>
                <a:latin typeface="Arial"/>
                <a:cs typeface="Arial"/>
              </a:rPr>
              <a:t>Produits</a:t>
            </a:r>
            <a:r>
              <a:rPr sz="3450" spc="-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175" dirty="0">
                <a:solidFill>
                  <a:srgbClr val="FFFFFF"/>
                </a:solidFill>
                <a:latin typeface="Arial"/>
                <a:cs typeface="Arial"/>
              </a:rPr>
              <a:t>frais</a:t>
            </a:r>
            <a:endParaRPr sz="34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495656" y="9168444"/>
            <a:ext cx="2056764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70" dirty="0">
                <a:solidFill>
                  <a:srgbClr val="FFFFFF"/>
                </a:solidFill>
                <a:latin typeface="Arial"/>
                <a:cs typeface="Arial"/>
              </a:rPr>
              <a:t>Choix</a:t>
            </a:r>
            <a:r>
              <a:rPr sz="3450" spc="-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70" dirty="0">
                <a:solidFill>
                  <a:srgbClr val="FFFFFF"/>
                </a:solidFill>
                <a:latin typeface="Arial"/>
                <a:cs typeface="Arial"/>
              </a:rPr>
              <a:t>variés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43014" y="0"/>
            <a:ext cx="1554479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365925" y="8673928"/>
            <a:ext cx="5906135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981960" algn="l"/>
                <a:tab pos="3493770" algn="l"/>
              </a:tabLst>
            </a:pPr>
            <a:r>
              <a:rPr sz="3650" spc="-635" dirty="0">
                <a:solidFill>
                  <a:srgbClr val="FFFFFF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O O </a:t>
            </a:r>
            <a:r>
              <a:rPr sz="3650" spc="-565" dirty="0">
                <a:solidFill>
                  <a:srgbClr val="FFFFFF"/>
                </a:solidFill>
                <a:latin typeface="Arial"/>
                <a:cs typeface="Arial"/>
              </a:rPr>
              <a:t>D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   </a:t>
            </a:r>
            <a:r>
              <a:rPr sz="3650" spc="-63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3650" spc="-7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919" dirty="0">
                <a:solidFill>
                  <a:srgbClr val="FFFFFF"/>
                </a:solidFill>
                <a:latin typeface="Arial"/>
                <a:cs typeface="Arial"/>
              </a:rPr>
              <a:t>K	</a:t>
            </a:r>
            <a:r>
              <a:rPr sz="3650" spc="-235" dirty="0">
                <a:solidFill>
                  <a:srgbClr val="FFFFFF"/>
                </a:solidFill>
                <a:latin typeface="Arial"/>
                <a:cs typeface="Arial"/>
              </a:rPr>
              <a:t>&amp;	</a:t>
            </a:r>
            <a:r>
              <a:rPr sz="3650" spc="-635" dirty="0">
                <a:solidFill>
                  <a:srgbClr val="FFFFFF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600" dirty="0">
                <a:solidFill>
                  <a:srgbClr val="FFFFFF"/>
                </a:solidFill>
                <a:latin typeface="Arial"/>
                <a:cs typeface="Arial"/>
              </a:rPr>
              <a:t>S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 </a:t>
            </a:r>
            <a:r>
              <a:rPr sz="3650" spc="-635" dirty="0">
                <a:solidFill>
                  <a:srgbClr val="FFFFFF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O O</a:t>
            </a: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56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endParaRPr sz="36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15057" y="1713254"/>
            <a:ext cx="12657455" cy="659955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 indent="908685" algn="r">
              <a:lnSpc>
                <a:spcPts val="8620"/>
              </a:lnSpc>
              <a:spcBef>
                <a:spcPts val="400"/>
              </a:spcBef>
            </a:pPr>
            <a:r>
              <a:rPr sz="7200" b="1" spc="640" dirty="0">
                <a:solidFill>
                  <a:srgbClr val="FFFFFF"/>
                </a:solidFill>
                <a:latin typeface="Arial"/>
                <a:cs typeface="Arial"/>
              </a:rPr>
              <a:t>Malgré </a:t>
            </a:r>
            <a:r>
              <a:rPr sz="7200" b="1" spc="385" dirty="0">
                <a:solidFill>
                  <a:srgbClr val="FFFFFF"/>
                </a:solidFill>
                <a:latin typeface="Arial"/>
                <a:cs typeface="Arial"/>
              </a:rPr>
              <a:t>une</a:t>
            </a:r>
            <a:r>
              <a:rPr sz="7200" b="1" spc="-4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15" dirty="0">
                <a:solidFill>
                  <a:srgbClr val="FFFFFF"/>
                </a:solidFill>
                <a:latin typeface="Arial"/>
                <a:cs typeface="Arial"/>
              </a:rPr>
              <a:t>année</a:t>
            </a:r>
            <a:r>
              <a:rPr sz="72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375" dirty="0">
                <a:solidFill>
                  <a:srgbClr val="FFFFFF"/>
                </a:solidFill>
                <a:latin typeface="Arial"/>
                <a:cs typeface="Arial"/>
              </a:rPr>
              <a:t>2020 </a:t>
            </a:r>
            <a:r>
              <a:rPr sz="7200" b="1" spc="6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615" dirty="0">
                <a:solidFill>
                  <a:srgbClr val="FFFFFF"/>
                </a:solidFill>
                <a:latin typeface="Arial"/>
                <a:cs typeface="Arial"/>
              </a:rPr>
              <a:t>marquée </a:t>
            </a:r>
            <a:r>
              <a:rPr sz="7200" b="1" spc="785" dirty="0">
                <a:solidFill>
                  <a:srgbClr val="FFFFFF"/>
                </a:solidFill>
                <a:latin typeface="Arial"/>
                <a:cs typeface="Arial"/>
              </a:rPr>
              <a:t>par</a:t>
            </a:r>
            <a:r>
              <a:rPr sz="7200" b="1" spc="-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6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72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25" dirty="0">
                <a:solidFill>
                  <a:srgbClr val="FFFFFF"/>
                </a:solidFill>
                <a:latin typeface="Arial"/>
                <a:cs typeface="Arial"/>
              </a:rPr>
              <a:t>crise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65" dirty="0">
                <a:solidFill>
                  <a:srgbClr val="FFFFFF"/>
                </a:solidFill>
                <a:latin typeface="Arial"/>
                <a:cs typeface="Arial"/>
              </a:rPr>
              <a:t>sanitaire </a:t>
            </a:r>
            <a:r>
              <a:rPr sz="7200" b="1" spc="509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sz="7200" b="1" spc="270" dirty="0">
                <a:solidFill>
                  <a:srgbClr val="FFFFFF"/>
                </a:solidFill>
                <a:latin typeface="Arial"/>
                <a:cs typeface="Arial"/>
              </a:rPr>
              <a:t>le</a:t>
            </a:r>
            <a:r>
              <a:rPr sz="7200" b="1" spc="-6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90" dirty="0">
                <a:solidFill>
                  <a:srgbClr val="FFFFFF"/>
                </a:solidFill>
                <a:latin typeface="Arial"/>
                <a:cs typeface="Arial"/>
              </a:rPr>
              <a:t>marché</a:t>
            </a:r>
            <a:r>
              <a:rPr sz="72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5" dirty="0">
                <a:solidFill>
                  <a:srgbClr val="FFFFFF"/>
                </a:solidFill>
                <a:latin typeface="Arial"/>
                <a:cs typeface="Arial"/>
              </a:rPr>
              <a:t>du </a:t>
            </a:r>
            <a:r>
              <a:rPr sz="7200" b="1" spc="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0" dirty="0">
                <a:solidFill>
                  <a:srgbClr val="FFFFFF"/>
                </a:solidFill>
                <a:latin typeface="Arial"/>
                <a:cs typeface="Arial"/>
              </a:rPr>
              <a:t>fast-food</a:t>
            </a:r>
            <a:r>
              <a:rPr sz="7200" b="1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72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25" dirty="0">
                <a:solidFill>
                  <a:srgbClr val="FFFFFF"/>
                </a:solidFill>
                <a:latin typeface="Arial"/>
                <a:cs typeface="Arial"/>
              </a:rPr>
              <a:t>France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95" dirty="0">
                <a:solidFill>
                  <a:srgbClr val="FFFFFF"/>
                </a:solidFill>
                <a:latin typeface="Arial"/>
                <a:cs typeface="Arial"/>
              </a:rPr>
              <a:t>continue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70" dirty="0">
                <a:solidFill>
                  <a:srgbClr val="FFFFFF"/>
                </a:solidFill>
                <a:latin typeface="Arial"/>
                <a:cs typeface="Arial"/>
              </a:rPr>
              <a:t>d'enregistrer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75" dirty="0">
                <a:solidFill>
                  <a:srgbClr val="FFFFFF"/>
                </a:solidFill>
                <a:latin typeface="Arial"/>
                <a:cs typeface="Arial"/>
              </a:rPr>
              <a:t>des </a:t>
            </a:r>
            <a:r>
              <a:rPr sz="7200" b="1" spc="-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25" dirty="0">
                <a:solidFill>
                  <a:srgbClr val="FFFFFF"/>
                </a:solidFill>
                <a:latin typeface="Arial"/>
                <a:cs typeface="Arial"/>
              </a:rPr>
              <a:t>chiffres </a:t>
            </a:r>
            <a:r>
              <a:rPr sz="7200" b="1" spc="910" dirty="0">
                <a:solidFill>
                  <a:srgbClr val="FFFFFF"/>
                </a:solidFill>
                <a:latin typeface="Arial"/>
                <a:cs typeface="Arial"/>
              </a:rPr>
              <a:t>à </a:t>
            </a:r>
            <a:r>
              <a:rPr sz="7200" b="1" spc="56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7200" b="1" spc="-8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75" dirty="0">
                <a:solidFill>
                  <a:srgbClr val="FFFFFF"/>
                </a:solidFill>
                <a:latin typeface="Arial"/>
                <a:cs typeface="Arial"/>
              </a:rPr>
              <a:t>hausse.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3674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1290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092356" y="5513222"/>
              <a:ext cx="1076325" cy="1076325"/>
            </a:xfrm>
            <a:custGeom>
              <a:avLst/>
              <a:gdLst/>
              <a:ahLst/>
              <a:cxnLst/>
              <a:rect l="l" t="t" r="r" b="b"/>
              <a:pathLst>
                <a:path w="1076325" h="1076325">
                  <a:moveTo>
                    <a:pt x="295122" y="798563"/>
                  </a:moveTo>
                  <a:lnTo>
                    <a:pt x="291172" y="775576"/>
                  </a:lnTo>
                  <a:lnTo>
                    <a:pt x="280263" y="755891"/>
                  </a:lnTo>
                  <a:lnTo>
                    <a:pt x="263766" y="740791"/>
                  </a:lnTo>
                  <a:lnTo>
                    <a:pt x="243039" y="731570"/>
                  </a:lnTo>
                  <a:lnTo>
                    <a:pt x="243039" y="694410"/>
                  </a:lnTo>
                  <a:lnTo>
                    <a:pt x="208318" y="694410"/>
                  </a:lnTo>
                  <a:lnTo>
                    <a:pt x="208318" y="731570"/>
                  </a:lnTo>
                  <a:lnTo>
                    <a:pt x="187591" y="740791"/>
                  </a:lnTo>
                  <a:lnTo>
                    <a:pt x="171094" y="755891"/>
                  </a:lnTo>
                  <a:lnTo>
                    <a:pt x="160185" y="775576"/>
                  </a:lnTo>
                  <a:lnTo>
                    <a:pt x="156235" y="798563"/>
                  </a:lnTo>
                  <a:lnTo>
                    <a:pt x="161696" y="825588"/>
                  </a:lnTo>
                  <a:lnTo>
                    <a:pt x="176593" y="847661"/>
                  </a:lnTo>
                  <a:lnTo>
                    <a:pt x="198666" y="862545"/>
                  </a:lnTo>
                  <a:lnTo>
                    <a:pt x="239166" y="870750"/>
                  </a:lnTo>
                  <a:lnTo>
                    <a:pt x="250215" y="878192"/>
                  </a:lnTo>
                  <a:lnTo>
                    <a:pt x="257670" y="889241"/>
                  </a:lnTo>
                  <a:lnTo>
                    <a:pt x="260400" y="902728"/>
                  </a:lnTo>
                  <a:lnTo>
                    <a:pt x="257670" y="916228"/>
                  </a:lnTo>
                  <a:lnTo>
                    <a:pt x="250215" y="927265"/>
                  </a:lnTo>
                  <a:lnTo>
                    <a:pt x="239166" y="934720"/>
                  </a:lnTo>
                  <a:lnTo>
                    <a:pt x="225679" y="937450"/>
                  </a:lnTo>
                  <a:lnTo>
                    <a:pt x="212191" y="934720"/>
                  </a:lnTo>
                  <a:lnTo>
                    <a:pt x="201142" y="927265"/>
                  </a:lnTo>
                  <a:lnTo>
                    <a:pt x="193700" y="916228"/>
                  </a:lnTo>
                  <a:lnTo>
                    <a:pt x="190957" y="902728"/>
                  </a:lnTo>
                  <a:lnTo>
                    <a:pt x="156235" y="902728"/>
                  </a:lnTo>
                  <a:lnTo>
                    <a:pt x="160185" y="925715"/>
                  </a:lnTo>
                  <a:lnTo>
                    <a:pt x="171094" y="945413"/>
                  </a:lnTo>
                  <a:lnTo>
                    <a:pt x="187591" y="960513"/>
                  </a:lnTo>
                  <a:lnTo>
                    <a:pt x="208318" y="969733"/>
                  </a:lnTo>
                  <a:lnTo>
                    <a:pt x="208318" y="1006894"/>
                  </a:lnTo>
                  <a:lnTo>
                    <a:pt x="243039" y="1006894"/>
                  </a:lnTo>
                  <a:lnTo>
                    <a:pt x="243039" y="969733"/>
                  </a:lnTo>
                  <a:lnTo>
                    <a:pt x="263766" y="960513"/>
                  </a:lnTo>
                  <a:lnTo>
                    <a:pt x="280263" y="945413"/>
                  </a:lnTo>
                  <a:lnTo>
                    <a:pt x="291172" y="925715"/>
                  </a:lnTo>
                  <a:lnTo>
                    <a:pt x="295122" y="902728"/>
                  </a:lnTo>
                  <a:lnTo>
                    <a:pt x="289661" y="875715"/>
                  </a:lnTo>
                  <a:lnTo>
                    <a:pt x="274764" y="853643"/>
                  </a:lnTo>
                  <a:lnTo>
                    <a:pt x="252691" y="838746"/>
                  </a:lnTo>
                  <a:lnTo>
                    <a:pt x="212191" y="830554"/>
                  </a:lnTo>
                  <a:lnTo>
                    <a:pt x="201142" y="823099"/>
                  </a:lnTo>
                  <a:lnTo>
                    <a:pt x="193700" y="812063"/>
                  </a:lnTo>
                  <a:lnTo>
                    <a:pt x="190957" y="798563"/>
                  </a:lnTo>
                  <a:lnTo>
                    <a:pt x="193700" y="785075"/>
                  </a:lnTo>
                  <a:lnTo>
                    <a:pt x="201142" y="774039"/>
                  </a:lnTo>
                  <a:lnTo>
                    <a:pt x="212191" y="766584"/>
                  </a:lnTo>
                  <a:lnTo>
                    <a:pt x="225679" y="763854"/>
                  </a:lnTo>
                  <a:lnTo>
                    <a:pt x="239166" y="766584"/>
                  </a:lnTo>
                  <a:lnTo>
                    <a:pt x="250215" y="774039"/>
                  </a:lnTo>
                  <a:lnTo>
                    <a:pt x="257670" y="785075"/>
                  </a:lnTo>
                  <a:lnTo>
                    <a:pt x="260400" y="798563"/>
                  </a:lnTo>
                  <a:lnTo>
                    <a:pt x="295122" y="798563"/>
                  </a:lnTo>
                  <a:close/>
                </a:path>
                <a:path w="1076325" h="1076325">
                  <a:moveTo>
                    <a:pt x="1076325" y="0"/>
                  </a:moveTo>
                  <a:lnTo>
                    <a:pt x="729119" y="0"/>
                  </a:lnTo>
                  <a:lnTo>
                    <a:pt x="729119" y="104165"/>
                  </a:lnTo>
                  <a:lnTo>
                    <a:pt x="898245" y="104165"/>
                  </a:lnTo>
                  <a:lnTo>
                    <a:pt x="607402" y="392442"/>
                  </a:lnTo>
                  <a:lnTo>
                    <a:pt x="553885" y="341236"/>
                  </a:lnTo>
                  <a:lnTo>
                    <a:pt x="504190" y="293700"/>
                  </a:lnTo>
                  <a:lnTo>
                    <a:pt x="212115" y="560070"/>
                  </a:lnTo>
                  <a:lnTo>
                    <a:pt x="235508" y="585711"/>
                  </a:lnTo>
                  <a:lnTo>
                    <a:pt x="503643" y="341236"/>
                  </a:lnTo>
                  <a:lnTo>
                    <a:pt x="607809" y="440855"/>
                  </a:lnTo>
                  <a:lnTo>
                    <a:pt x="656666" y="392442"/>
                  </a:lnTo>
                  <a:lnTo>
                    <a:pt x="982611" y="69443"/>
                  </a:lnTo>
                  <a:lnTo>
                    <a:pt x="763841" y="69443"/>
                  </a:lnTo>
                  <a:lnTo>
                    <a:pt x="763841" y="34721"/>
                  </a:lnTo>
                  <a:lnTo>
                    <a:pt x="1041603" y="34721"/>
                  </a:lnTo>
                  <a:lnTo>
                    <a:pt x="1041603" y="312483"/>
                  </a:lnTo>
                  <a:lnTo>
                    <a:pt x="1006881" y="312483"/>
                  </a:lnTo>
                  <a:lnTo>
                    <a:pt x="1006881" y="176517"/>
                  </a:lnTo>
                  <a:lnTo>
                    <a:pt x="1006881" y="91960"/>
                  </a:lnTo>
                  <a:lnTo>
                    <a:pt x="902716" y="197408"/>
                  </a:lnTo>
                  <a:lnTo>
                    <a:pt x="902716" y="246773"/>
                  </a:lnTo>
                  <a:lnTo>
                    <a:pt x="902716" y="1041615"/>
                  </a:lnTo>
                  <a:lnTo>
                    <a:pt x="833285" y="1041615"/>
                  </a:lnTo>
                  <a:lnTo>
                    <a:pt x="833285" y="352221"/>
                  </a:lnTo>
                  <a:lnTo>
                    <a:pt x="833285" y="317093"/>
                  </a:lnTo>
                  <a:lnTo>
                    <a:pt x="902716" y="246773"/>
                  </a:lnTo>
                  <a:lnTo>
                    <a:pt x="902716" y="197408"/>
                  </a:lnTo>
                  <a:lnTo>
                    <a:pt x="798563" y="302831"/>
                  </a:lnTo>
                  <a:lnTo>
                    <a:pt x="798563" y="352221"/>
                  </a:lnTo>
                  <a:lnTo>
                    <a:pt x="798563" y="1041615"/>
                  </a:lnTo>
                  <a:lnTo>
                    <a:pt x="729119" y="1041615"/>
                  </a:lnTo>
                  <a:lnTo>
                    <a:pt x="729119" y="457669"/>
                  </a:lnTo>
                  <a:lnTo>
                    <a:pt x="729119" y="422541"/>
                  </a:lnTo>
                  <a:lnTo>
                    <a:pt x="798563" y="352221"/>
                  </a:lnTo>
                  <a:lnTo>
                    <a:pt x="798563" y="302831"/>
                  </a:lnTo>
                  <a:lnTo>
                    <a:pt x="694397" y="408266"/>
                  </a:lnTo>
                  <a:lnTo>
                    <a:pt x="694397" y="457669"/>
                  </a:lnTo>
                  <a:lnTo>
                    <a:pt x="694397" y="1041615"/>
                  </a:lnTo>
                  <a:lnTo>
                    <a:pt x="624967" y="1041615"/>
                  </a:lnTo>
                  <a:lnTo>
                    <a:pt x="625030" y="527862"/>
                  </a:lnTo>
                  <a:lnTo>
                    <a:pt x="656526" y="495985"/>
                  </a:lnTo>
                  <a:lnTo>
                    <a:pt x="694397" y="457669"/>
                  </a:lnTo>
                  <a:lnTo>
                    <a:pt x="694397" y="408266"/>
                  </a:lnTo>
                  <a:lnTo>
                    <a:pt x="607733" y="495985"/>
                  </a:lnTo>
                  <a:lnTo>
                    <a:pt x="590245" y="477939"/>
                  </a:lnTo>
                  <a:lnTo>
                    <a:pt x="590245" y="527862"/>
                  </a:lnTo>
                  <a:lnTo>
                    <a:pt x="590245" y="1041615"/>
                  </a:lnTo>
                  <a:lnTo>
                    <a:pt x="520801" y="1041615"/>
                  </a:lnTo>
                  <a:lnTo>
                    <a:pt x="520801" y="456184"/>
                  </a:lnTo>
                  <a:lnTo>
                    <a:pt x="590245" y="527862"/>
                  </a:lnTo>
                  <a:lnTo>
                    <a:pt x="590245" y="477939"/>
                  </a:lnTo>
                  <a:lnTo>
                    <a:pt x="569175" y="456184"/>
                  </a:lnTo>
                  <a:lnTo>
                    <a:pt x="562737" y="449541"/>
                  </a:lnTo>
                  <a:lnTo>
                    <a:pt x="502627" y="387489"/>
                  </a:lnTo>
                  <a:lnTo>
                    <a:pt x="486079" y="402590"/>
                  </a:lnTo>
                  <a:lnTo>
                    <a:pt x="486079" y="449541"/>
                  </a:lnTo>
                  <a:lnTo>
                    <a:pt x="486079" y="1041615"/>
                  </a:lnTo>
                  <a:lnTo>
                    <a:pt x="345440" y="1041615"/>
                  </a:lnTo>
                  <a:lnTo>
                    <a:pt x="380822" y="1014133"/>
                  </a:lnTo>
                  <a:lnTo>
                    <a:pt x="410146" y="980300"/>
                  </a:lnTo>
                  <a:lnTo>
                    <a:pt x="432358" y="941108"/>
                  </a:lnTo>
                  <a:lnTo>
                    <a:pt x="446443" y="897559"/>
                  </a:lnTo>
                  <a:lnTo>
                    <a:pt x="451358" y="850646"/>
                  </a:lnTo>
                  <a:lnTo>
                    <a:pt x="445681" y="800252"/>
                  </a:lnTo>
                  <a:lnTo>
                    <a:pt x="429475" y="753833"/>
                  </a:lnTo>
                  <a:lnTo>
                    <a:pt x="416636" y="733082"/>
                  </a:lnTo>
                  <a:lnTo>
                    <a:pt x="416636" y="850646"/>
                  </a:lnTo>
                  <a:lnTo>
                    <a:pt x="411594" y="894384"/>
                  </a:lnTo>
                  <a:lnTo>
                    <a:pt x="397205" y="934567"/>
                  </a:lnTo>
                  <a:lnTo>
                    <a:pt x="374637" y="970026"/>
                  </a:lnTo>
                  <a:lnTo>
                    <a:pt x="345046" y="999617"/>
                  </a:lnTo>
                  <a:lnTo>
                    <a:pt x="309587" y="1022172"/>
                  </a:lnTo>
                  <a:lnTo>
                    <a:pt x="269417" y="1036561"/>
                  </a:lnTo>
                  <a:lnTo>
                    <a:pt x="225679" y="1041615"/>
                  </a:lnTo>
                  <a:lnTo>
                    <a:pt x="181940" y="1036561"/>
                  </a:lnTo>
                  <a:lnTo>
                    <a:pt x="141770" y="1022172"/>
                  </a:lnTo>
                  <a:lnTo>
                    <a:pt x="106311" y="999617"/>
                  </a:lnTo>
                  <a:lnTo>
                    <a:pt x="76720" y="970026"/>
                  </a:lnTo>
                  <a:lnTo>
                    <a:pt x="54152" y="934567"/>
                  </a:lnTo>
                  <a:lnTo>
                    <a:pt x="39776" y="894384"/>
                  </a:lnTo>
                  <a:lnTo>
                    <a:pt x="34721" y="850646"/>
                  </a:lnTo>
                  <a:lnTo>
                    <a:pt x="39776" y="806907"/>
                  </a:lnTo>
                  <a:lnTo>
                    <a:pt x="54152" y="766737"/>
                  </a:lnTo>
                  <a:lnTo>
                    <a:pt x="76720" y="731278"/>
                  </a:lnTo>
                  <a:lnTo>
                    <a:pt x="106311" y="701687"/>
                  </a:lnTo>
                  <a:lnTo>
                    <a:pt x="141770" y="679119"/>
                  </a:lnTo>
                  <a:lnTo>
                    <a:pt x="181940" y="664743"/>
                  </a:lnTo>
                  <a:lnTo>
                    <a:pt x="225679" y="659688"/>
                  </a:lnTo>
                  <a:lnTo>
                    <a:pt x="269417" y="664743"/>
                  </a:lnTo>
                  <a:lnTo>
                    <a:pt x="309587" y="679119"/>
                  </a:lnTo>
                  <a:lnTo>
                    <a:pt x="345046" y="701687"/>
                  </a:lnTo>
                  <a:lnTo>
                    <a:pt x="374637" y="731278"/>
                  </a:lnTo>
                  <a:lnTo>
                    <a:pt x="397205" y="766737"/>
                  </a:lnTo>
                  <a:lnTo>
                    <a:pt x="411594" y="806907"/>
                  </a:lnTo>
                  <a:lnTo>
                    <a:pt x="416636" y="850646"/>
                  </a:lnTo>
                  <a:lnTo>
                    <a:pt x="416636" y="733082"/>
                  </a:lnTo>
                  <a:lnTo>
                    <a:pt x="404012" y="712660"/>
                  </a:lnTo>
                  <a:lnTo>
                    <a:pt x="370573" y="677976"/>
                  </a:lnTo>
                  <a:lnTo>
                    <a:pt x="343306" y="659688"/>
                  </a:lnTo>
                  <a:lnTo>
                    <a:pt x="330415" y="651040"/>
                  </a:lnTo>
                  <a:lnTo>
                    <a:pt x="284810" y="633107"/>
                  </a:lnTo>
                  <a:lnTo>
                    <a:pt x="292836" y="625779"/>
                  </a:lnTo>
                  <a:lnTo>
                    <a:pt x="486079" y="449541"/>
                  </a:lnTo>
                  <a:lnTo>
                    <a:pt x="486079" y="402590"/>
                  </a:lnTo>
                  <a:lnTo>
                    <a:pt x="241274" y="625779"/>
                  </a:lnTo>
                  <a:lnTo>
                    <a:pt x="236118" y="625436"/>
                  </a:lnTo>
                  <a:lnTo>
                    <a:pt x="230974" y="624967"/>
                  </a:lnTo>
                  <a:lnTo>
                    <a:pt x="225679" y="624967"/>
                  </a:lnTo>
                  <a:lnTo>
                    <a:pt x="180251" y="629564"/>
                  </a:lnTo>
                  <a:lnTo>
                    <a:pt x="137922" y="642734"/>
                  </a:lnTo>
                  <a:lnTo>
                    <a:pt x="99593" y="663562"/>
                  </a:lnTo>
                  <a:lnTo>
                    <a:pt x="66179" y="691146"/>
                  </a:lnTo>
                  <a:lnTo>
                    <a:pt x="38595" y="724560"/>
                  </a:lnTo>
                  <a:lnTo>
                    <a:pt x="17767" y="762889"/>
                  </a:lnTo>
                  <a:lnTo>
                    <a:pt x="4597" y="805230"/>
                  </a:lnTo>
                  <a:lnTo>
                    <a:pt x="0" y="850646"/>
                  </a:lnTo>
                  <a:lnTo>
                    <a:pt x="4597" y="896073"/>
                  </a:lnTo>
                  <a:lnTo>
                    <a:pt x="17767" y="938403"/>
                  </a:lnTo>
                  <a:lnTo>
                    <a:pt x="38595" y="976744"/>
                  </a:lnTo>
                  <a:lnTo>
                    <a:pt x="66179" y="1010158"/>
                  </a:lnTo>
                  <a:lnTo>
                    <a:pt x="99593" y="1037729"/>
                  </a:lnTo>
                  <a:lnTo>
                    <a:pt x="137922" y="1058570"/>
                  </a:lnTo>
                  <a:lnTo>
                    <a:pt x="180251" y="1071740"/>
                  </a:lnTo>
                  <a:lnTo>
                    <a:pt x="225679" y="1076325"/>
                  </a:lnTo>
                  <a:lnTo>
                    <a:pt x="1041603" y="1076325"/>
                  </a:lnTo>
                  <a:lnTo>
                    <a:pt x="1041603" y="1041615"/>
                  </a:lnTo>
                  <a:lnTo>
                    <a:pt x="1041603" y="381927"/>
                  </a:lnTo>
                  <a:lnTo>
                    <a:pt x="1006881" y="381927"/>
                  </a:lnTo>
                  <a:lnTo>
                    <a:pt x="1006881" y="1041615"/>
                  </a:lnTo>
                  <a:lnTo>
                    <a:pt x="937437" y="1041615"/>
                  </a:lnTo>
                  <a:lnTo>
                    <a:pt x="937437" y="246773"/>
                  </a:lnTo>
                  <a:lnTo>
                    <a:pt x="937437" y="211645"/>
                  </a:lnTo>
                  <a:lnTo>
                    <a:pt x="972159" y="176517"/>
                  </a:lnTo>
                  <a:lnTo>
                    <a:pt x="972159" y="347205"/>
                  </a:lnTo>
                  <a:lnTo>
                    <a:pt x="1076325" y="347205"/>
                  </a:lnTo>
                  <a:lnTo>
                    <a:pt x="1076325" y="312483"/>
                  </a:lnTo>
                  <a:lnTo>
                    <a:pt x="1076325" y="34721"/>
                  </a:lnTo>
                  <a:lnTo>
                    <a:pt x="1076325" y="0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14641" y="7223602"/>
            <a:ext cx="9032240" cy="26847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40"/>
              </a:spcBef>
            </a:pPr>
            <a:r>
              <a:rPr sz="3450" spc="-275" dirty="0">
                <a:latin typeface="Arial"/>
                <a:cs typeface="Arial"/>
              </a:rPr>
              <a:t>L'aspect </a:t>
            </a:r>
            <a:r>
              <a:rPr sz="3450" spc="-215" dirty="0">
                <a:latin typeface="Arial"/>
                <a:cs typeface="Arial"/>
              </a:rPr>
              <a:t>nutritionnel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245" dirty="0">
                <a:latin typeface="Arial"/>
                <a:cs typeface="Arial"/>
              </a:rPr>
              <a:t>nourriture </a:t>
            </a:r>
            <a:r>
              <a:rPr sz="3450" spc="-260" dirty="0">
                <a:latin typeface="Arial"/>
                <a:cs typeface="Arial"/>
              </a:rPr>
              <a:t>est </a:t>
            </a:r>
            <a:r>
              <a:rPr sz="3450" spc="-360" dirty="0">
                <a:latin typeface="Arial"/>
                <a:cs typeface="Arial"/>
              </a:rPr>
              <a:t>une  </a:t>
            </a:r>
            <a:r>
              <a:rPr sz="3450" spc="-220" dirty="0">
                <a:latin typeface="Arial"/>
                <a:cs typeface="Arial"/>
              </a:rPr>
              <a:t>préoccupation </a:t>
            </a:r>
            <a:r>
              <a:rPr sz="3450" spc="-275" dirty="0">
                <a:latin typeface="Arial"/>
                <a:cs typeface="Arial"/>
              </a:rPr>
              <a:t>pour </a:t>
            </a:r>
            <a:r>
              <a:rPr sz="3450" spc="-305" dirty="0">
                <a:latin typeface="Arial"/>
                <a:cs typeface="Arial"/>
              </a:rPr>
              <a:t>près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560" dirty="0">
                <a:latin typeface="Arial"/>
                <a:cs typeface="Arial"/>
              </a:rPr>
              <a:t>37% </a:t>
            </a:r>
            <a:r>
              <a:rPr sz="3450" spc="-340" dirty="0">
                <a:latin typeface="Arial"/>
                <a:cs typeface="Arial"/>
              </a:rPr>
              <a:t>des </a:t>
            </a:r>
            <a:r>
              <a:rPr sz="3450" spc="-345" dirty="0">
                <a:latin typeface="Arial"/>
                <a:cs typeface="Arial"/>
              </a:rPr>
              <a:t>personnes  </a:t>
            </a:r>
            <a:r>
              <a:rPr sz="3450" spc="-240" dirty="0">
                <a:latin typeface="Arial"/>
                <a:cs typeface="Arial"/>
              </a:rPr>
              <a:t>interrogées. </a:t>
            </a:r>
            <a:r>
              <a:rPr sz="3450" spc="-204" dirty="0">
                <a:latin typeface="Arial"/>
                <a:cs typeface="Arial"/>
              </a:rPr>
              <a:t>Il </a:t>
            </a:r>
            <a:r>
              <a:rPr sz="3450" spc="-254" dirty="0">
                <a:latin typeface="Arial"/>
                <a:cs typeface="Arial"/>
              </a:rPr>
              <a:t>existe </a:t>
            </a:r>
            <a:r>
              <a:rPr sz="3450" spc="-360" dirty="0">
                <a:latin typeface="Arial"/>
                <a:cs typeface="Arial"/>
              </a:rPr>
              <a:t>une </a:t>
            </a:r>
            <a:r>
              <a:rPr sz="3450" spc="-140" dirty="0">
                <a:latin typeface="Arial"/>
                <a:cs typeface="Arial"/>
              </a:rPr>
              <a:t>forte </a:t>
            </a:r>
            <a:r>
              <a:rPr sz="3450" spc="-310" dirty="0">
                <a:latin typeface="Arial"/>
                <a:cs typeface="Arial"/>
              </a:rPr>
              <a:t>demande </a:t>
            </a:r>
            <a:r>
              <a:rPr sz="3450" spc="-275" dirty="0">
                <a:latin typeface="Arial"/>
                <a:cs typeface="Arial"/>
              </a:rPr>
              <a:t>pour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180" dirty="0">
                <a:latin typeface="Arial"/>
                <a:cs typeface="Arial"/>
              </a:rPr>
              <a:t>qualité  </a:t>
            </a:r>
            <a:r>
              <a:rPr sz="3450" spc="-350" dirty="0">
                <a:latin typeface="Arial"/>
                <a:cs typeface="Arial"/>
              </a:rPr>
              <a:t>mais </a:t>
            </a:r>
            <a:r>
              <a:rPr sz="3450" spc="-254" dirty="0">
                <a:latin typeface="Arial"/>
                <a:cs typeface="Arial"/>
              </a:rPr>
              <a:t>également </a:t>
            </a:r>
            <a:r>
              <a:rPr sz="3450" spc="-275" dirty="0">
                <a:latin typeface="Arial"/>
                <a:cs typeface="Arial"/>
              </a:rPr>
              <a:t>pour </a:t>
            </a:r>
            <a:r>
              <a:rPr sz="3450" spc="-365" dirty="0">
                <a:latin typeface="Arial"/>
                <a:cs typeface="Arial"/>
              </a:rPr>
              <a:t>consommer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310" dirty="0">
                <a:latin typeface="Arial"/>
                <a:cs typeface="Arial"/>
              </a:rPr>
              <a:t>plus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310" dirty="0">
                <a:latin typeface="Arial"/>
                <a:cs typeface="Arial"/>
              </a:rPr>
              <a:t>plus </a:t>
            </a:r>
            <a:r>
              <a:rPr sz="3450" spc="-175" dirty="0">
                <a:latin typeface="Arial"/>
                <a:cs typeface="Arial"/>
              </a:rPr>
              <a:t>local  </a:t>
            </a:r>
            <a:r>
              <a:rPr sz="3450" spc="-55" dirty="0">
                <a:latin typeface="Arial"/>
                <a:cs typeface="Arial"/>
              </a:rPr>
              <a:t>ou/et</a:t>
            </a:r>
            <a:r>
              <a:rPr sz="3450" spc="-155" dirty="0">
                <a:latin typeface="Arial"/>
                <a:cs typeface="Arial"/>
              </a:rPr>
              <a:t> </a:t>
            </a:r>
            <a:r>
              <a:rPr sz="3450" spc="-180" dirty="0">
                <a:latin typeface="Arial"/>
                <a:cs typeface="Arial"/>
              </a:rPr>
              <a:t>bio.</a:t>
            </a:r>
            <a:endParaRPr sz="345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988869" y="7959390"/>
            <a:ext cx="1296958" cy="1295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2128398" y="3788740"/>
            <a:ext cx="1135380" cy="1030605"/>
            <a:chOff x="12128398" y="3788740"/>
            <a:chExt cx="1135380" cy="1030605"/>
          </a:xfrm>
        </p:grpSpPr>
        <p:sp>
          <p:nvSpPr>
            <p:cNvPr id="12" name="object 12"/>
            <p:cNvSpPr/>
            <p:nvPr/>
          </p:nvSpPr>
          <p:spPr>
            <a:xfrm>
              <a:off x="12128386" y="3788752"/>
              <a:ext cx="1135380" cy="1030605"/>
            </a:xfrm>
            <a:custGeom>
              <a:avLst/>
              <a:gdLst/>
              <a:ahLst/>
              <a:cxnLst/>
              <a:rect l="l" t="t" r="r" b="b"/>
              <a:pathLst>
                <a:path w="1135380" h="1030604">
                  <a:moveTo>
                    <a:pt x="1134211" y="340042"/>
                  </a:moveTo>
                  <a:lnTo>
                    <a:pt x="1130795" y="289814"/>
                  </a:lnTo>
                  <a:lnTo>
                    <a:pt x="1120051" y="240550"/>
                  </a:lnTo>
                  <a:lnTo>
                    <a:pt x="1101966" y="193154"/>
                  </a:lnTo>
                  <a:lnTo>
                    <a:pt x="1076528" y="148526"/>
                  </a:lnTo>
                  <a:lnTo>
                    <a:pt x="1043711" y="107569"/>
                  </a:lnTo>
                  <a:lnTo>
                    <a:pt x="1006983" y="73875"/>
                  </a:lnTo>
                  <a:lnTo>
                    <a:pt x="966927" y="46456"/>
                  </a:lnTo>
                  <a:lnTo>
                    <a:pt x="946340" y="36283"/>
                  </a:lnTo>
                  <a:lnTo>
                    <a:pt x="924229" y="25349"/>
                  </a:lnTo>
                  <a:lnTo>
                    <a:pt x="879563" y="10566"/>
                  </a:lnTo>
                  <a:lnTo>
                    <a:pt x="833615" y="2133"/>
                  </a:lnTo>
                  <a:lnTo>
                    <a:pt x="787069" y="76"/>
                  </a:lnTo>
                  <a:lnTo>
                    <a:pt x="740587" y="4419"/>
                  </a:lnTo>
                  <a:lnTo>
                    <a:pt x="694944" y="15163"/>
                  </a:lnTo>
                  <a:lnTo>
                    <a:pt x="650608" y="32385"/>
                  </a:lnTo>
                  <a:lnTo>
                    <a:pt x="608418" y="56070"/>
                  </a:lnTo>
                  <a:lnTo>
                    <a:pt x="569048" y="86245"/>
                  </a:lnTo>
                  <a:lnTo>
                    <a:pt x="567270" y="87134"/>
                  </a:lnTo>
                  <a:lnTo>
                    <a:pt x="565505" y="87134"/>
                  </a:lnTo>
                  <a:lnTo>
                    <a:pt x="564616" y="86245"/>
                  </a:lnTo>
                  <a:lnTo>
                    <a:pt x="525246" y="56070"/>
                  </a:lnTo>
                  <a:lnTo>
                    <a:pt x="488835" y="35610"/>
                  </a:lnTo>
                  <a:lnTo>
                    <a:pt x="438848" y="15176"/>
                  </a:lnTo>
                  <a:lnTo>
                    <a:pt x="393115" y="4381"/>
                  </a:lnTo>
                  <a:lnTo>
                    <a:pt x="346684" y="0"/>
                  </a:lnTo>
                  <a:lnTo>
                    <a:pt x="300189" y="1993"/>
                  </a:lnTo>
                  <a:lnTo>
                    <a:pt x="254330" y="10337"/>
                  </a:lnTo>
                  <a:lnTo>
                    <a:pt x="209778" y="25006"/>
                  </a:lnTo>
                  <a:lnTo>
                    <a:pt x="167220" y="45974"/>
                  </a:lnTo>
                  <a:lnTo>
                    <a:pt x="127342" y="73202"/>
                  </a:lnTo>
                  <a:lnTo>
                    <a:pt x="90830" y="106680"/>
                  </a:lnTo>
                  <a:lnTo>
                    <a:pt x="59728" y="144678"/>
                  </a:lnTo>
                  <a:lnTo>
                    <a:pt x="35102" y="185991"/>
                  </a:lnTo>
                  <a:lnTo>
                    <a:pt x="16967" y="229870"/>
                  </a:lnTo>
                  <a:lnTo>
                    <a:pt x="5270" y="275577"/>
                  </a:lnTo>
                  <a:lnTo>
                    <a:pt x="0" y="322376"/>
                  </a:lnTo>
                  <a:lnTo>
                    <a:pt x="1155" y="369519"/>
                  </a:lnTo>
                  <a:lnTo>
                    <a:pt x="8699" y="416280"/>
                  </a:lnTo>
                  <a:lnTo>
                    <a:pt x="22606" y="461899"/>
                  </a:lnTo>
                  <a:lnTo>
                    <a:pt x="42862" y="505650"/>
                  </a:lnTo>
                  <a:lnTo>
                    <a:pt x="69456" y="546785"/>
                  </a:lnTo>
                  <a:lnTo>
                    <a:pt x="102362" y="584555"/>
                  </a:lnTo>
                  <a:lnTo>
                    <a:pt x="539775" y="1018921"/>
                  </a:lnTo>
                  <a:lnTo>
                    <a:pt x="567270" y="1030465"/>
                  </a:lnTo>
                  <a:lnTo>
                    <a:pt x="574687" y="1029792"/>
                  </a:lnTo>
                  <a:lnTo>
                    <a:pt x="618070" y="995832"/>
                  </a:lnTo>
                  <a:lnTo>
                    <a:pt x="686168" y="928319"/>
                  </a:lnTo>
                  <a:lnTo>
                    <a:pt x="680339" y="921499"/>
                  </a:lnTo>
                  <a:lnTo>
                    <a:pt x="674852" y="914438"/>
                  </a:lnTo>
                  <a:lnTo>
                    <a:pt x="669696" y="907211"/>
                  </a:lnTo>
                  <a:lnTo>
                    <a:pt x="664870" y="899896"/>
                  </a:lnTo>
                  <a:lnTo>
                    <a:pt x="568159" y="995832"/>
                  </a:lnTo>
                  <a:lnTo>
                    <a:pt x="566381" y="995832"/>
                  </a:lnTo>
                  <a:lnTo>
                    <a:pt x="127203" y="558800"/>
                  </a:lnTo>
                  <a:lnTo>
                    <a:pt x="105397" y="534543"/>
                  </a:lnTo>
                  <a:lnTo>
                    <a:pt x="86512" y="508609"/>
                  </a:lnTo>
                  <a:lnTo>
                    <a:pt x="70434" y="481355"/>
                  </a:lnTo>
                  <a:lnTo>
                    <a:pt x="57111" y="453097"/>
                  </a:lnTo>
                  <a:lnTo>
                    <a:pt x="307314" y="453097"/>
                  </a:lnTo>
                  <a:lnTo>
                    <a:pt x="321310" y="451294"/>
                  </a:lnTo>
                  <a:lnTo>
                    <a:pt x="364096" y="425564"/>
                  </a:lnTo>
                  <a:lnTo>
                    <a:pt x="422656" y="293217"/>
                  </a:lnTo>
                  <a:lnTo>
                    <a:pt x="423545" y="293217"/>
                  </a:lnTo>
                  <a:lnTo>
                    <a:pt x="468591" y="425462"/>
                  </a:lnTo>
                  <a:lnTo>
                    <a:pt x="491858" y="493852"/>
                  </a:lnTo>
                  <a:lnTo>
                    <a:pt x="500405" y="519176"/>
                  </a:lnTo>
                  <a:lnTo>
                    <a:pt x="501624" y="523278"/>
                  </a:lnTo>
                  <a:lnTo>
                    <a:pt x="505371" y="529932"/>
                  </a:lnTo>
                  <a:lnTo>
                    <a:pt x="511048" y="535266"/>
                  </a:lnTo>
                  <a:lnTo>
                    <a:pt x="518210" y="539254"/>
                  </a:lnTo>
                  <a:lnTo>
                    <a:pt x="526465" y="541921"/>
                  </a:lnTo>
                  <a:lnTo>
                    <a:pt x="535863" y="542378"/>
                  </a:lnTo>
                  <a:lnTo>
                    <a:pt x="545096" y="540931"/>
                  </a:lnTo>
                  <a:lnTo>
                    <a:pt x="553656" y="537298"/>
                  </a:lnTo>
                  <a:lnTo>
                    <a:pt x="561060" y="531266"/>
                  </a:lnTo>
                  <a:lnTo>
                    <a:pt x="577481" y="506399"/>
                  </a:lnTo>
                  <a:lnTo>
                    <a:pt x="578802" y="504380"/>
                  </a:lnTo>
                  <a:lnTo>
                    <a:pt x="617842" y="446100"/>
                  </a:lnTo>
                  <a:lnTo>
                    <a:pt x="674624" y="361607"/>
                  </a:lnTo>
                  <a:lnTo>
                    <a:pt x="676402" y="361607"/>
                  </a:lnTo>
                  <a:lnTo>
                    <a:pt x="730529" y="430009"/>
                  </a:lnTo>
                  <a:lnTo>
                    <a:pt x="738479" y="437502"/>
                  </a:lnTo>
                  <a:lnTo>
                    <a:pt x="749604" y="445325"/>
                  </a:lnTo>
                  <a:lnTo>
                    <a:pt x="762711" y="451485"/>
                  </a:lnTo>
                  <a:lnTo>
                    <a:pt x="776655" y="453986"/>
                  </a:lnTo>
                  <a:lnTo>
                    <a:pt x="842314" y="453986"/>
                  </a:lnTo>
                  <a:lnTo>
                    <a:pt x="846988" y="444309"/>
                  </a:lnTo>
                  <a:lnTo>
                    <a:pt x="851738" y="435229"/>
                  </a:lnTo>
                  <a:lnTo>
                    <a:pt x="856665" y="426631"/>
                  </a:lnTo>
                  <a:lnTo>
                    <a:pt x="861834" y="418452"/>
                  </a:lnTo>
                  <a:lnTo>
                    <a:pt x="774001" y="418452"/>
                  </a:lnTo>
                  <a:lnTo>
                    <a:pt x="762469" y="412242"/>
                  </a:lnTo>
                  <a:lnTo>
                    <a:pt x="722122" y="361607"/>
                  </a:lnTo>
                  <a:lnTo>
                    <a:pt x="703021" y="337629"/>
                  </a:lnTo>
                  <a:lnTo>
                    <a:pt x="697725" y="332828"/>
                  </a:lnTo>
                  <a:lnTo>
                    <a:pt x="691261" y="329184"/>
                  </a:lnTo>
                  <a:lnTo>
                    <a:pt x="683806" y="326885"/>
                  </a:lnTo>
                  <a:lnTo>
                    <a:pt x="675513" y="326072"/>
                  </a:lnTo>
                  <a:lnTo>
                    <a:pt x="667232" y="326885"/>
                  </a:lnTo>
                  <a:lnTo>
                    <a:pt x="659765" y="329184"/>
                  </a:lnTo>
                  <a:lnTo>
                    <a:pt x="653313" y="332828"/>
                  </a:lnTo>
                  <a:lnTo>
                    <a:pt x="648017" y="337629"/>
                  </a:lnTo>
                  <a:lnTo>
                    <a:pt x="535330" y="506399"/>
                  </a:lnTo>
                  <a:lnTo>
                    <a:pt x="534441" y="506399"/>
                  </a:lnTo>
                  <a:lnTo>
                    <a:pt x="466128" y="305765"/>
                  </a:lnTo>
                  <a:lnTo>
                    <a:pt x="461899" y="293217"/>
                  </a:lnTo>
                  <a:lnTo>
                    <a:pt x="457593" y="280428"/>
                  </a:lnTo>
                  <a:lnTo>
                    <a:pt x="456374" y="276339"/>
                  </a:lnTo>
                  <a:lnTo>
                    <a:pt x="451777" y="269049"/>
                  </a:lnTo>
                  <a:lnTo>
                    <a:pt x="444944" y="263347"/>
                  </a:lnTo>
                  <a:lnTo>
                    <a:pt x="436283" y="259473"/>
                  </a:lnTo>
                  <a:lnTo>
                    <a:pt x="426199" y="257683"/>
                  </a:lnTo>
                  <a:lnTo>
                    <a:pt x="415455" y="258445"/>
                  </a:lnTo>
                  <a:lnTo>
                    <a:pt x="406133" y="261785"/>
                  </a:lnTo>
                  <a:lnTo>
                    <a:pt x="398627" y="267296"/>
                  </a:lnTo>
                  <a:lnTo>
                    <a:pt x="393382" y="274561"/>
                  </a:lnTo>
                  <a:lnTo>
                    <a:pt x="333933" y="408686"/>
                  </a:lnTo>
                  <a:lnTo>
                    <a:pt x="329158" y="411568"/>
                  </a:lnTo>
                  <a:lnTo>
                    <a:pt x="322402" y="414464"/>
                  </a:lnTo>
                  <a:lnTo>
                    <a:pt x="314972" y="416674"/>
                  </a:lnTo>
                  <a:lnTo>
                    <a:pt x="308203" y="417563"/>
                  </a:lnTo>
                  <a:lnTo>
                    <a:pt x="45580" y="417563"/>
                  </a:lnTo>
                  <a:lnTo>
                    <a:pt x="36423" y="367195"/>
                  </a:lnTo>
                  <a:lnTo>
                    <a:pt x="35598" y="316344"/>
                  </a:lnTo>
                  <a:lnTo>
                    <a:pt x="43141" y="266115"/>
                  </a:lnTo>
                  <a:lnTo>
                    <a:pt x="59118" y="217678"/>
                  </a:lnTo>
                  <a:lnTo>
                    <a:pt x="83578" y="172148"/>
                  </a:lnTo>
                  <a:lnTo>
                    <a:pt x="116560" y="130657"/>
                  </a:lnTo>
                  <a:lnTo>
                    <a:pt x="155041" y="96558"/>
                  </a:lnTo>
                  <a:lnTo>
                    <a:pt x="197446" y="69964"/>
                  </a:lnTo>
                  <a:lnTo>
                    <a:pt x="242785" y="50914"/>
                  </a:lnTo>
                  <a:lnTo>
                    <a:pt x="290093" y="39446"/>
                  </a:lnTo>
                  <a:lnTo>
                    <a:pt x="338366" y="35610"/>
                  </a:lnTo>
                  <a:lnTo>
                    <a:pt x="392188" y="40449"/>
                  </a:lnTo>
                  <a:lnTo>
                    <a:pt x="444842" y="54940"/>
                  </a:lnTo>
                  <a:lnTo>
                    <a:pt x="494830" y="79082"/>
                  </a:lnTo>
                  <a:lnTo>
                    <a:pt x="540651" y="112890"/>
                  </a:lnTo>
                  <a:lnTo>
                    <a:pt x="553059" y="120396"/>
                  </a:lnTo>
                  <a:lnTo>
                    <a:pt x="566724" y="122885"/>
                  </a:lnTo>
                  <a:lnTo>
                    <a:pt x="580212" y="120396"/>
                  </a:lnTo>
                  <a:lnTo>
                    <a:pt x="592112" y="112890"/>
                  </a:lnTo>
                  <a:lnTo>
                    <a:pt x="626440" y="87134"/>
                  </a:lnTo>
                  <a:lnTo>
                    <a:pt x="631113" y="83629"/>
                  </a:lnTo>
                  <a:lnTo>
                    <a:pt x="673023" y="61366"/>
                  </a:lnTo>
                  <a:lnTo>
                    <a:pt x="717054" y="46075"/>
                  </a:lnTo>
                  <a:lnTo>
                    <a:pt x="762406" y="37731"/>
                  </a:lnTo>
                  <a:lnTo>
                    <a:pt x="808266" y="36283"/>
                  </a:lnTo>
                  <a:lnTo>
                    <a:pt x="853833" y="41719"/>
                  </a:lnTo>
                  <a:lnTo>
                    <a:pt x="898309" y="53987"/>
                  </a:lnTo>
                  <a:lnTo>
                    <a:pt x="940879" y="73075"/>
                  </a:lnTo>
                  <a:lnTo>
                    <a:pt x="980744" y="98933"/>
                  </a:lnTo>
                  <a:lnTo>
                    <a:pt x="1017104" y="131546"/>
                  </a:lnTo>
                  <a:lnTo>
                    <a:pt x="1049718" y="172720"/>
                  </a:lnTo>
                  <a:lnTo>
                    <a:pt x="1073950" y="218173"/>
                  </a:lnTo>
                  <a:lnTo>
                    <a:pt x="1089850" y="266674"/>
                  </a:lnTo>
                  <a:lnTo>
                    <a:pt x="1097368" y="316344"/>
                  </a:lnTo>
                  <a:lnTo>
                    <a:pt x="1097292" y="332828"/>
                  </a:lnTo>
                  <a:lnTo>
                    <a:pt x="1096873" y="368033"/>
                  </a:lnTo>
                  <a:lnTo>
                    <a:pt x="1088085" y="418452"/>
                  </a:lnTo>
                  <a:lnTo>
                    <a:pt x="998474" y="418452"/>
                  </a:lnTo>
                  <a:lnTo>
                    <a:pt x="995324" y="425462"/>
                  </a:lnTo>
                  <a:lnTo>
                    <a:pt x="991260" y="431888"/>
                  </a:lnTo>
                  <a:lnTo>
                    <a:pt x="986370" y="437819"/>
                  </a:lnTo>
                  <a:lnTo>
                    <a:pt x="980719" y="443331"/>
                  </a:lnTo>
                  <a:lnTo>
                    <a:pt x="975398" y="447763"/>
                  </a:lnTo>
                  <a:lnTo>
                    <a:pt x="969187" y="453986"/>
                  </a:lnTo>
                  <a:lnTo>
                    <a:pt x="1076540" y="453986"/>
                  </a:lnTo>
                  <a:lnTo>
                    <a:pt x="1073734" y="461162"/>
                  </a:lnTo>
                  <a:lnTo>
                    <a:pt x="1070660" y="468083"/>
                  </a:lnTo>
                  <a:lnTo>
                    <a:pt x="1067435" y="474853"/>
                  </a:lnTo>
                  <a:lnTo>
                    <a:pt x="1064120" y="481520"/>
                  </a:lnTo>
                  <a:lnTo>
                    <a:pt x="1069441" y="483298"/>
                  </a:lnTo>
                  <a:lnTo>
                    <a:pt x="1074775" y="485965"/>
                  </a:lnTo>
                  <a:lnTo>
                    <a:pt x="1079207" y="488632"/>
                  </a:lnTo>
                  <a:lnTo>
                    <a:pt x="1084529" y="491299"/>
                  </a:lnTo>
                  <a:lnTo>
                    <a:pt x="1113269" y="457301"/>
                  </a:lnTo>
                  <a:lnTo>
                    <a:pt x="1118247" y="443331"/>
                  </a:lnTo>
                  <a:lnTo>
                    <a:pt x="1119136" y="442442"/>
                  </a:lnTo>
                  <a:lnTo>
                    <a:pt x="1119136" y="439775"/>
                  </a:lnTo>
                  <a:lnTo>
                    <a:pt x="1130325" y="390321"/>
                  </a:lnTo>
                  <a:lnTo>
                    <a:pt x="1134211" y="340042"/>
                  </a:lnTo>
                  <a:close/>
                </a:path>
                <a:path w="1135380" h="1030604">
                  <a:moveTo>
                    <a:pt x="1134948" y="677049"/>
                  </a:moveTo>
                  <a:lnTo>
                    <a:pt x="1131633" y="634212"/>
                  </a:lnTo>
                  <a:lnTo>
                    <a:pt x="1120902" y="591667"/>
                  </a:lnTo>
                  <a:lnTo>
                    <a:pt x="1110767" y="568058"/>
                  </a:lnTo>
                  <a:lnTo>
                    <a:pt x="1098283" y="548894"/>
                  </a:lnTo>
                  <a:lnTo>
                    <a:pt x="1098283" y="696925"/>
                  </a:lnTo>
                  <a:lnTo>
                    <a:pt x="1088301" y="746112"/>
                  </a:lnTo>
                  <a:lnTo>
                    <a:pt x="1067676" y="798626"/>
                  </a:lnTo>
                  <a:lnTo>
                    <a:pt x="1047762" y="836777"/>
                  </a:lnTo>
                  <a:lnTo>
                    <a:pt x="1022197" y="875245"/>
                  </a:lnTo>
                  <a:lnTo>
                    <a:pt x="990320" y="908050"/>
                  </a:lnTo>
                  <a:lnTo>
                    <a:pt x="951445" y="929208"/>
                  </a:lnTo>
                  <a:lnTo>
                    <a:pt x="926350" y="932472"/>
                  </a:lnTo>
                  <a:lnTo>
                    <a:pt x="918349" y="932459"/>
                  </a:lnTo>
                  <a:lnTo>
                    <a:pt x="902042" y="929703"/>
                  </a:lnTo>
                  <a:lnTo>
                    <a:pt x="884897" y="923874"/>
                  </a:lnTo>
                  <a:lnTo>
                    <a:pt x="880465" y="922096"/>
                  </a:lnTo>
                  <a:lnTo>
                    <a:pt x="875144" y="922096"/>
                  </a:lnTo>
                  <a:lnTo>
                    <a:pt x="870712" y="923874"/>
                  </a:lnTo>
                  <a:lnTo>
                    <a:pt x="853948" y="929703"/>
                  </a:lnTo>
                  <a:lnTo>
                    <a:pt x="837996" y="932395"/>
                  </a:lnTo>
                  <a:lnTo>
                    <a:pt x="820432" y="932370"/>
                  </a:lnTo>
                  <a:lnTo>
                    <a:pt x="765289" y="908050"/>
                  </a:lnTo>
                  <a:lnTo>
                    <a:pt x="733412" y="875245"/>
                  </a:lnTo>
                  <a:lnTo>
                    <a:pt x="707847" y="836777"/>
                  </a:lnTo>
                  <a:lnTo>
                    <a:pt x="687933" y="798626"/>
                  </a:lnTo>
                  <a:lnTo>
                    <a:pt x="667296" y="746112"/>
                  </a:lnTo>
                  <a:lnTo>
                    <a:pt x="657212" y="696925"/>
                  </a:lnTo>
                  <a:lnTo>
                    <a:pt x="657618" y="649732"/>
                  </a:lnTo>
                  <a:lnTo>
                    <a:pt x="668413" y="603211"/>
                  </a:lnTo>
                  <a:lnTo>
                    <a:pt x="695871" y="559993"/>
                  </a:lnTo>
                  <a:lnTo>
                    <a:pt x="751890" y="542455"/>
                  </a:lnTo>
                  <a:lnTo>
                    <a:pt x="797179" y="550367"/>
                  </a:lnTo>
                  <a:lnTo>
                    <a:pt x="837971" y="566940"/>
                  </a:lnTo>
                  <a:lnTo>
                    <a:pt x="868045" y="583679"/>
                  </a:lnTo>
                  <a:lnTo>
                    <a:pt x="873366" y="587222"/>
                  </a:lnTo>
                  <a:lnTo>
                    <a:pt x="881354" y="587222"/>
                  </a:lnTo>
                  <a:lnTo>
                    <a:pt x="886675" y="583679"/>
                  </a:lnTo>
                  <a:lnTo>
                    <a:pt x="916876" y="566940"/>
                  </a:lnTo>
                  <a:lnTo>
                    <a:pt x="957872" y="550367"/>
                  </a:lnTo>
                  <a:lnTo>
                    <a:pt x="1003211" y="542455"/>
                  </a:lnTo>
                  <a:lnTo>
                    <a:pt x="1046378" y="551700"/>
                  </a:lnTo>
                  <a:lnTo>
                    <a:pt x="1078814" y="585927"/>
                  </a:lnTo>
                  <a:lnTo>
                    <a:pt x="1097622" y="649732"/>
                  </a:lnTo>
                  <a:lnTo>
                    <a:pt x="1098283" y="696925"/>
                  </a:lnTo>
                  <a:lnTo>
                    <a:pt x="1098283" y="548894"/>
                  </a:lnTo>
                  <a:lnTo>
                    <a:pt x="1097724" y="548030"/>
                  </a:lnTo>
                  <a:lnTo>
                    <a:pt x="1092263" y="542455"/>
                  </a:lnTo>
                  <a:lnTo>
                    <a:pt x="1087386" y="537489"/>
                  </a:lnTo>
                  <a:lnTo>
                    <a:pt x="1081849" y="531837"/>
                  </a:lnTo>
                  <a:lnTo>
                    <a:pt x="1063231" y="519722"/>
                  </a:lnTo>
                  <a:lnTo>
                    <a:pt x="1019568" y="507377"/>
                  </a:lnTo>
                  <a:lnTo>
                    <a:pt x="974737" y="509612"/>
                  </a:lnTo>
                  <a:lnTo>
                    <a:pt x="932230" y="521347"/>
                  </a:lnTo>
                  <a:lnTo>
                    <a:pt x="895553" y="537489"/>
                  </a:lnTo>
                  <a:lnTo>
                    <a:pt x="904659" y="487591"/>
                  </a:lnTo>
                  <a:lnTo>
                    <a:pt x="926490" y="448767"/>
                  </a:lnTo>
                  <a:lnTo>
                    <a:pt x="948829" y="423443"/>
                  </a:lnTo>
                  <a:lnTo>
                    <a:pt x="959434" y="414020"/>
                  </a:lnTo>
                  <a:lnTo>
                    <a:pt x="964222" y="408635"/>
                  </a:lnTo>
                  <a:lnTo>
                    <a:pt x="966533" y="402247"/>
                  </a:lnTo>
                  <a:lnTo>
                    <a:pt x="966165" y="395528"/>
                  </a:lnTo>
                  <a:lnTo>
                    <a:pt x="962977" y="389140"/>
                  </a:lnTo>
                  <a:lnTo>
                    <a:pt x="957605" y="384340"/>
                  </a:lnTo>
                  <a:lnTo>
                    <a:pt x="951230" y="382041"/>
                  </a:lnTo>
                  <a:lnTo>
                    <a:pt x="944511" y="382397"/>
                  </a:lnTo>
                  <a:lnTo>
                    <a:pt x="897102" y="428561"/>
                  </a:lnTo>
                  <a:lnTo>
                    <a:pt x="871016" y="475907"/>
                  </a:lnTo>
                  <a:lnTo>
                    <a:pt x="860056" y="537489"/>
                  </a:lnTo>
                  <a:lnTo>
                    <a:pt x="823379" y="521347"/>
                  </a:lnTo>
                  <a:lnTo>
                    <a:pt x="780872" y="509612"/>
                  </a:lnTo>
                  <a:lnTo>
                    <a:pt x="736041" y="507377"/>
                  </a:lnTo>
                  <a:lnTo>
                    <a:pt x="692378" y="519722"/>
                  </a:lnTo>
                  <a:lnTo>
                    <a:pt x="658215" y="548030"/>
                  </a:lnTo>
                  <a:lnTo>
                    <a:pt x="634707" y="591667"/>
                  </a:lnTo>
                  <a:lnTo>
                    <a:pt x="623633" y="634199"/>
                  </a:lnTo>
                  <a:lnTo>
                    <a:pt x="620229" y="676998"/>
                  </a:lnTo>
                  <a:lnTo>
                    <a:pt x="624484" y="720725"/>
                  </a:lnTo>
                  <a:lnTo>
                    <a:pt x="636409" y="766076"/>
                  </a:lnTo>
                  <a:lnTo>
                    <a:pt x="655993" y="813727"/>
                  </a:lnTo>
                  <a:lnTo>
                    <a:pt x="678611" y="856538"/>
                  </a:lnTo>
                  <a:lnTo>
                    <a:pt x="708456" y="900341"/>
                  </a:lnTo>
                  <a:lnTo>
                    <a:pt x="746455" y="938149"/>
                  </a:lnTo>
                  <a:lnTo>
                    <a:pt x="793521" y="962964"/>
                  </a:lnTo>
                  <a:lnTo>
                    <a:pt x="834999" y="968184"/>
                  </a:lnTo>
                  <a:lnTo>
                    <a:pt x="856399" y="965581"/>
                  </a:lnTo>
                  <a:lnTo>
                    <a:pt x="877811" y="959408"/>
                  </a:lnTo>
                  <a:lnTo>
                    <a:pt x="889787" y="963561"/>
                  </a:lnTo>
                  <a:lnTo>
                    <a:pt x="901763" y="966622"/>
                  </a:lnTo>
                  <a:lnTo>
                    <a:pt x="913739" y="968527"/>
                  </a:lnTo>
                  <a:lnTo>
                    <a:pt x="925715" y="969175"/>
                  </a:lnTo>
                  <a:lnTo>
                    <a:pt x="934885" y="968844"/>
                  </a:lnTo>
                  <a:lnTo>
                    <a:pt x="943787" y="967841"/>
                  </a:lnTo>
                  <a:lnTo>
                    <a:pt x="952538" y="966177"/>
                  </a:lnTo>
                  <a:lnTo>
                    <a:pt x="961199" y="963853"/>
                  </a:lnTo>
                  <a:lnTo>
                    <a:pt x="969695" y="959408"/>
                  </a:lnTo>
                  <a:lnTo>
                    <a:pt x="1008646" y="939038"/>
                  </a:lnTo>
                  <a:lnTo>
                    <a:pt x="1015161" y="932535"/>
                  </a:lnTo>
                  <a:lnTo>
                    <a:pt x="1046607" y="901230"/>
                  </a:lnTo>
                  <a:lnTo>
                    <a:pt x="1076236" y="857427"/>
                  </a:lnTo>
                  <a:lnTo>
                    <a:pt x="1098727" y="814616"/>
                  </a:lnTo>
                  <a:lnTo>
                    <a:pt x="1118666" y="766533"/>
                  </a:lnTo>
                  <a:lnTo>
                    <a:pt x="1130681" y="720915"/>
                  </a:lnTo>
                  <a:lnTo>
                    <a:pt x="1134948" y="677049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121537" y="4393141"/>
              <a:ext cx="70118" cy="17791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414641" y="2547695"/>
            <a:ext cx="9567545" cy="42722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893060" algn="l"/>
              </a:tabLst>
            </a:pP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 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 </a:t>
            </a:r>
            <a:r>
              <a:rPr sz="3650" spc="-565" dirty="0">
                <a:solidFill>
                  <a:srgbClr val="155985"/>
                </a:solidFill>
                <a:latin typeface="Arial"/>
                <a:cs typeface="Arial"/>
              </a:rPr>
              <a:t>D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650" spc="-78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	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155985"/>
                </a:solidFill>
                <a:latin typeface="Arial"/>
                <a:cs typeface="Arial"/>
              </a:rPr>
              <a:t>L L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71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000" dirty="0">
              <a:latin typeface="Arial"/>
              <a:cs typeface="Arial"/>
            </a:endParaRPr>
          </a:p>
          <a:p>
            <a:pPr marL="12700" marR="189865">
              <a:lnSpc>
                <a:spcPct val="101400"/>
              </a:lnSpc>
            </a:pPr>
            <a:r>
              <a:rPr sz="3450" spc="-420" dirty="0">
                <a:latin typeface="Arial"/>
                <a:cs typeface="Arial"/>
              </a:rPr>
              <a:t>De </a:t>
            </a:r>
            <a:r>
              <a:rPr sz="3450" spc="-315" dirty="0">
                <a:latin typeface="Arial"/>
                <a:cs typeface="Arial"/>
              </a:rPr>
              <a:t>nouvelles </a:t>
            </a:r>
            <a:r>
              <a:rPr sz="3450" spc="-204" dirty="0">
                <a:latin typeface="Arial"/>
                <a:cs typeface="Arial"/>
              </a:rPr>
              <a:t>attentes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310" dirty="0">
                <a:latin typeface="Arial"/>
                <a:cs typeface="Arial"/>
              </a:rPr>
              <a:t>consommation </a:t>
            </a:r>
            <a:r>
              <a:rPr sz="3450" spc="-254" dirty="0">
                <a:latin typeface="Arial"/>
                <a:cs typeface="Arial"/>
              </a:rPr>
              <a:t>apparaissent </a:t>
            </a:r>
            <a:r>
              <a:rPr sz="3450" spc="-160" dirty="0">
                <a:latin typeface="Arial"/>
                <a:cs typeface="Arial"/>
              </a:rPr>
              <a:t>: la  </a:t>
            </a:r>
            <a:r>
              <a:rPr sz="3450" spc="-215" dirty="0">
                <a:latin typeface="Arial"/>
                <a:cs typeface="Arial"/>
              </a:rPr>
              <a:t>malbouffe </a:t>
            </a:r>
            <a:r>
              <a:rPr sz="3450" spc="-290" dirty="0">
                <a:latin typeface="Arial"/>
                <a:cs typeface="Arial"/>
              </a:rPr>
              <a:t>laisse </a:t>
            </a:r>
            <a:r>
              <a:rPr sz="3450" spc="-195" dirty="0">
                <a:latin typeface="Arial"/>
                <a:cs typeface="Arial"/>
              </a:rPr>
              <a:t>place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200" dirty="0">
                <a:latin typeface="Arial"/>
                <a:cs typeface="Arial"/>
              </a:rPr>
              <a:t>l'alimentation</a:t>
            </a:r>
            <a:r>
              <a:rPr sz="3450" spc="150" dirty="0">
                <a:latin typeface="Arial"/>
                <a:cs typeface="Arial"/>
              </a:rPr>
              <a:t> </a:t>
            </a:r>
            <a:r>
              <a:rPr sz="3450" spc="-275" dirty="0">
                <a:latin typeface="Arial"/>
                <a:cs typeface="Arial"/>
              </a:rPr>
              <a:t>saine.</a:t>
            </a:r>
            <a:endParaRPr sz="34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950" dirty="0">
              <a:latin typeface="Arial"/>
              <a:cs typeface="Arial"/>
            </a:endParaRPr>
          </a:p>
          <a:p>
            <a:pPr marL="12700" marR="5080">
              <a:lnSpc>
                <a:spcPct val="101400"/>
              </a:lnSpc>
            </a:pPr>
            <a:r>
              <a:rPr sz="3450" spc="-305" dirty="0">
                <a:latin typeface="Arial"/>
                <a:cs typeface="Arial"/>
              </a:rPr>
              <a:t>les </a:t>
            </a:r>
            <a:r>
              <a:rPr sz="3450" spc="-300" dirty="0">
                <a:latin typeface="Arial"/>
                <a:cs typeface="Arial"/>
              </a:rPr>
              <a:t>Français </a:t>
            </a:r>
            <a:r>
              <a:rPr sz="3450" spc="-215" dirty="0">
                <a:latin typeface="Arial"/>
                <a:cs typeface="Arial"/>
              </a:rPr>
              <a:t>ont </a:t>
            </a:r>
            <a:r>
              <a:rPr sz="3450" spc="-310" dirty="0">
                <a:latin typeface="Arial"/>
                <a:cs typeface="Arial"/>
              </a:rPr>
              <a:t>dépensé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440" dirty="0">
                <a:latin typeface="Arial"/>
                <a:cs typeface="Arial"/>
              </a:rPr>
              <a:t>2019 </a:t>
            </a:r>
            <a:r>
              <a:rPr sz="3450" spc="-305" dirty="0">
                <a:latin typeface="Arial"/>
                <a:cs typeface="Arial"/>
              </a:rPr>
              <a:t>près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335" dirty="0">
                <a:latin typeface="Arial"/>
                <a:cs typeface="Arial"/>
              </a:rPr>
              <a:t>57,3 </a:t>
            </a:r>
            <a:r>
              <a:rPr sz="3450" spc="-235" dirty="0">
                <a:latin typeface="Arial"/>
                <a:cs typeface="Arial"/>
              </a:rPr>
              <a:t>milliards  </a:t>
            </a:r>
            <a:r>
              <a:rPr sz="3450" spc="-290" dirty="0">
                <a:latin typeface="Arial"/>
                <a:cs typeface="Arial"/>
              </a:rPr>
              <a:t>d'euros </a:t>
            </a:r>
            <a:r>
              <a:rPr sz="3450" spc="-275" dirty="0">
                <a:latin typeface="Arial"/>
                <a:cs typeface="Arial"/>
              </a:rPr>
              <a:t>pour </a:t>
            </a:r>
            <a:r>
              <a:rPr sz="3450" spc="-315" dirty="0">
                <a:latin typeface="Arial"/>
                <a:cs typeface="Arial"/>
              </a:rPr>
              <a:t>manger </a:t>
            </a:r>
            <a:r>
              <a:rPr sz="3450" spc="-350" dirty="0">
                <a:latin typeface="Arial"/>
                <a:cs typeface="Arial"/>
              </a:rPr>
              <a:t>hors </a:t>
            </a:r>
            <a:r>
              <a:rPr sz="3450" spc="-250" dirty="0">
                <a:latin typeface="Arial"/>
                <a:cs typeface="Arial"/>
              </a:rPr>
              <a:t>de leur </a:t>
            </a:r>
            <a:r>
              <a:rPr sz="3450" spc="-229" dirty="0">
                <a:latin typeface="Arial"/>
                <a:cs typeface="Arial"/>
              </a:rPr>
              <a:t>domicile, </a:t>
            </a:r>
            <a:r>
              <a:rPr sz="3450" spc="-210" dirty="0">
                <a:latin typeface="Arial"/>
                <a:cs typeface="Arial"/>
              </a:rPr>
              <a:t>soit </a:t>
            </a:r>
            <a:r>
              <a:rPr sz="3450" spc="-360" dirty="0">
                <a:latin typeface="Arial"/>
                <a:cs typeface="Arial"/>
              </a:rPr>
              <a:t>une </a:t>
            </a:r>
            <a:r>
              <a:rPr sz="3450" spc="-390" dirty="0">
                <a:latin typeface="Arial"/>
                <a:cs typeface="Arial"/>
              </a:rPr>
              <a:t>hausse 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660" dirty="0">
                <a:latin typeface="Arial"/>
                <a:cs typeface="Arial"/>
              </a:rPr>
              <a:t>1,7% </a:t>
            </a:r>
            <a:r>
              <a:rPr sz="3450" spc="-215" dirty="0">
                <a:latin typeface="Arial"/>
                <a:cs typeface="Arial"/>
              </a:rPr>
              <a:t>par </a:t>
            </a:r>
            <a:r>
              <a:rPr sz="3450" spc="-190" dirty="0">
                <a:latin typeface="Arial"/>
                <a:cs typeface="Arial"/>
              </a:rPr>
              <a:t>rapport </a:t>
            </a:r>
            <a:r>
              <a:rPr sz="3450" spc="-210" dirty="0">
                <a:latin typeface="Arial"/>
                <a:cs typeface="Arial"/>
              </a:rPr>
              <a:t>à</a:t>
            </a:r>
            <a:r>
              <a:rPr sz="3450" spc="-40" dirty="0">
                <a:latin typeface="Arial"/>
                <a:cs typeface="Arial"/>
              </a:rPr>
              <a:t> </a:t>
            </a:r>
            <a:r>
              <a:rPr sz="3450" spc="-375" dirty="0">
                <a:latin typeface="Arial"/>
                <a:cs typeface="Arial"/>
              </a:rPr>
              <a:t>2018.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3674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2052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5" name="object 5"/>
          <p:cNvSpPr/>
          <p:nvPr/>
        </p:nvSpPr>
        <p:spPr>
          <a:xfrm>
            <a:off x="1028700" y="2260484"/>
            <a:ext cx="17259300" cy="8027034"/>
          </a:xfrm>
          <a:custGeom>
            <a:avLst/>
            <a:gdLst/>
            <a:ahLst/>
            <a:cxnLst/>
            <a:rect l="l" t="t" r="r" b="b"/>
            <a:pathLst>
              <a:path w="17259300" h="8027034">
                <a:moveTo>
                  <a:pt x="0" y="0"/>
                </a:moveTo>
                <a:lnTo>
                  <a:pt x="17259300" y="0"/>
                </a:lnTo>
                <a:lnTo>
                  <a:pt x="17259300" y="8026511"/>
                </a:lnTo>
                <a:lnTo>
                  <a:pt x="0" y="80265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14641" y="6995002"/>
            <a:ext cx="9052560" cy="16179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40"/>
              </a:spcBef>
            </a:pPr>
            <a:r>
              <a:rPr sz="3450" spc="-229" dirty="0">
                <a:latin typeface="Arial"/>
                <a:cs typeface="Arial"/>
              </a:rPr>
              <a:t>Adopter </a:t>
            </a:r>
            <a:r>
              <a:rPr sz="3450" spc="-395" dirty="0">
                <a:latin typeface="Arial"/>
                <a:cs typeface="Arial"/>
              </a:rPr>
              <a:t>un </a:t>
            </a:r>
            <a:r>
              <a:rPr sz="3450" spc="-210" dirty="0">
                <a:latin typeface="Arial"/>
                <a:cs typeface="Arial"/>
              </a:rPr>
              <a:t>concept </a:t>
            </a:r>
            <a:r>
              <a:rPr sz="3450" spc="-135" dirty="0">
                <a:latin typeface="Arial"/>
                <a:cs typeface="Arial"/>
              </a:rPr>
              <a:t>fort, </a:t>
            </a:r>
            <a:r>
              <a:rPr sz="3450" spc="-229" dirty="0">
                <a:latin typeface="Arial"/>
                <a:cs typeface="Arial"/>
              </a:rPr>
              <a:t>qui </a:t>
            </a:r>
            <a:r>
              <a:rPr sz="3450" spc="-235" dirty="0">
                <a:latin typeface="Arial"/>
                <a:cs typeface="Arial"/>
              </a:rPr>
              <a:t>crée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280" dirty="0">
                <a:latin typeface="Arial"/>
                <a:cs typeface="Arial"/>
              </a:rPr>
              <a:t>valeur </a:t>
            </a:r>
            <a:r>
              <a:rPr sz="3450" spc="-330" dirty="0">
                <a:latin typeface="Arial"/>
                <a:cs typeface="Arial"/>
              </a:rPr>
              <a:t>aux </a:t>
            </a:r>
            <a:r>
              <a:rPr sz="3450" spc="-380" dirty="0">
                <a:latin typeface="Arial"/>
                <a:cs typeface="Arial"/>
              </a:rPr>
              <a:t>yeux  </a:t>
            </a:r>
            <a:r>
              <a:rPr sz="3450" spc="-340" dirty="0">
                <a:latin typeface="Arial"/>
                <a:cs typeface="Arial"/>
              </a:rPr>
              <a:t>des </a:t>
            </a:r>
            <a:r>
              <a:rPr sz="3450" spc="-220" dirty="0">
                <a:latin typeface="Arial"/>
                <a:cs typeface="Arial"/>
              </a:rPr>
              <a:t>clients </a:t>
            </a:r>
            <a:r>
              <a:rPr sz="3450" spc="-185" dirty="0">
                <a:latin typeface="Arial"/>
                <a:cs typeface="Arial"/>
              </a:rPr>
              <a:t>(food </a:t>
            </a:r>
            <a:r>
              <a:rPr sz="3450" spc="-245" dirty="0">
                <a:latin typeface="Arial"/>
                <a:cs typeface="Arial"/>
              </a:rPr>
              <a:t>truck </a:t>
            </a:r>
            <a:r>
              <a:rPr sz="3450" spc="-250" dirty="0">
                <a:latin typeface="Arial"/>
                <a:cs typeface="Arial"/>
              </a:rPr>
              <a:t>américain, </a:t>
            </a:r>
            <a:r>
              <a:rPr sz="3450" spc="-240" dirty="0">
                <a:latin typeface="Arial"/>
                <a:cs typeface="Arial"/>
              </a:rPr>
              <a:t>végétarien, </a:t>
            </a:r>
            <a:r>
              <a:rPr sz="3450" spc="-275" dirty="0">
                <a:latin typeface="Arial"/>
                <a:cs typeface="Arial"/>
              </a:rPr>
              <a:t>gourmet  </a:t>
            </a:r>
            <a:r>
              <a:rPr sz="3450" spc="-225" dirty="0">
                <a:latin typeface="Arial"/>
                <a:cs typeface="Arial"/>
              </a:rPr>
              <a:t>français, </a:t>
            </a:r>
            <a:r>
              <a:rPr sz="3450" spc="-290" dirty="0">
                <a:latin typeface="Arial"/>
                <a:cs typeface="Arial"/>
              </a:rPr>
              <a:t>burgers, </a:t>
            </a:r>
            <a:r>
              <a:rPr sz="3450" spc="-215" dirty="0">
                <a:latin typeface="Arial"/>
                <a:cs typeface="Arial"/>
              </a:rPr>
              <a:t>bar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290" dirty="0">
                <a:latin typeface="Arial"/>
                <a:cs typeface="Arial"/>
              </a:rPr>
              <a:t>salades,</a:t>
            </a:r>
            <a:r>
              <a:rPr sz="3450" spc="185" dirty="0">
                <a:latin typeface="Arial"/>
                <a:cs typeface="Arial"/>
              </a:rPr>
              <a:t> </a:t>
            </a:r>
            <a:r>
              <a:rPr sz="3450" spc="-160" dirty="0">
                <a:latin typeface="Arial"/>
                <a:cs typeface="Arial"/>
              </a:rPr>
              <a:t>etc.)</a:t>
            </a:r>
            <a:endParaRPr sz="345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782653" y="4114434"/>
            <a:ext cx="1696085" cy="4415790"/>
            <a:chOff x="11782653" y="4114434"/>
            <a:chExt cx="1696085" cy="4415790"/>
          </a:xfrm>
        </p:grpSpPr>
        <p:sp>
          <p:nvSpPr>
            <p:cNvPr id="8" name="object 8"/>
            <p:cNvSpPr/>
            <p:nvPr/>
          </p:nvSpPr>
          <p:spPr>
            <a:xfrm>
              <a:off x="12562672" y="7228526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2641" y="7161313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63" y="901484"/>
                  </a:moveTo>
                  <a:lnTo>
                    <a:pt x="308229" y="895350"/>
                  </a:lnTo>
                  <a:lnTo>
                    <a:pt x="293103" y="895350"/>
                  </a:lnTo>
                  <a:lnTo>
                    <a:pt x="286905" y="901484"/>
                  </a:lnTo>
                  <a:lnTo>
                    <a:pt x="286905" y="1265186"/>
                  </a:lnTo>
                  <a:lnTo>
                    <a:pt x="280936" y="1294790"/>
                  </a:lnTo>
                  <a:lnTo>
                    <a:pt x="264642" y="1318971"/>
                  </a:lnTo>
                  <a:lnTo>
                    <a:pt x="240499" y="1335290"/>
                  </a:lnTo>
                  <a:lnTo>
                    <a:pt x="210947" y="1341285"/>
                  </a:lnTo>
                  <a:lnTo>
                    <a:pt x="181356" y="1335290"/>
                  </a:lnTo>
                  <a:lnTo>
                    <a:pt x="157162" y="1318971"/>
                  </a:lnTo>
                  <a:lnTo>
                    <a:pt x="140843" y="1294790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15"/>
                  </a:lnTo>
                  <a:lnTo>
                    <a:pt x="133997" y="586435"/>
                  </a:lnTo>
                  <a:lnTo>
                    <a:pt x="128866" y="581228"/>
                  </a:lnTo>
                  <a:lnTo>
                    <a:pt x="125399" y="579767"/>
                  </a:lnTo>
                  <a:lnTo>
                    <a:pt x="114071" y="579704"/>
                  </a:lnTo>
                  <a:lnTo>
                    <a:pt x="107950" y="585838"/>
                  </a:lnTo>
                  <a:lnTo>
                    <a:pt x="107772" y="840270"/>
                  </a:lnTo>
                  <a:lnTo>
                    <a:pt x="82016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57" y="752640"/>
                  </a:lnTo>
                  <a:lnTo>
                    <a:pt x="27457" y="565619"/>
                  </a:lnTo>
                  <a:lnTo>
                    <a:pt x="37122" y="522376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911" y="402488"/>
                  </a:lnTo>
                  <a:lnTo>
                    <a:pt x="150456" y="393407"/>
                  </a:lnTo>
                  <a:lnTo>
                    <a:pt x="146659" y="391541"/>
                  </a:lnTo>
                  <a:lnTo>
                    <a:pt x="139331" y="391541"/>
                  </a:lnTo>
                  <a:lnTo>
                    <a:pt x="46913" y="466166"/>
                  </a:lnTo>
                  <a:lnTo>
                    <a:pt x="12293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94" y="798118"/>
                  </a:lnTo>
                  <a:lnTo>
                    <a:pt x="34239" y="835291"/>
                  </a:lnTo>
                  <a:lnTo>
                    <a:pt x="71348" y="860374"/>
                  </a:lnTo>
                  <a:lnTo>
                    <a:pt x="107746" y="867765"/>
                  </a:lnTo>
                  <a:lnTo>
                    <a:pt x="107480" y="1265186"/>
                  </a:lnTo>
                  <a:lnTo>
                    <a:pt x="115620" y="1305483"/>
                  </a:lnTo>
                  <a:lnTo>
                    <a:pt x="137807" y="1338414"/>
                  </a:lnTo>
                  <a:lnTo>
                    <a:pt x="170700" y="1360627"/>
                  </a:lnTo>
                  <a:lnTo>
                    <a:pt x="210947" y="1368780"/>
                  </a:lnTo>
                  <a:lnTo>
                    <a:pt x="251167" y="1360627"/>
                  </a:lnTo>
                  <a:lnTo>
                    <a:pt x="284048" y="1338414"/>
                  </a:lnTo>
                  <a:lnTo>
                    <a:pt x="306222" y="1305483"/>
                  </a:lnTo>
                  <a:lnTo>
                    <a:pt x="314363" y="1265186"/>
                  </a:lnTo>
                  <a:lnTo>
                    <a:pt x="314363" y="901484"/>
                  </a:lnTo>
                  <a:close/>
                </a:path>
                <a:path w="1066800" h="1369059">
                  <a:moveTo>
                    <a:pt x="494715" y="194437"/>
                  </a:moveTo>
                  <a:lnTo>
                    <a:pt x="489585" y="149910"/>
                  </a:lnTo>
                  <a:lnTo>
                    <a:pt x="474967" y="109016"/>
                  </a:lnTo>
                  <a:lnTo>
                    <a:pt x="467271" y="96913"/>
                  </a:lnTo>
                  <a:lnTo>
                    <a:pt x="467271" y="194437"/>
                  </a:lnTo>
                  <a:lnTo>
                    <a:pt x="461302" y="238760"/>
                  </a:lnTo>
                  <a:lnTo>
                    <a:pt x="444487" y="278625"/>
                  </a:lnTo>
                  <a:lnTo>
                    <a:pt x="418401" y="312420"/>
                  </a:lnTo>
                  <a:lnTo>
                    <a:pt x="384670" y="338543"/>
                  </a:lnTo>
                  <a:lnTo>
                    <a:pt x="344881" y="355396"/>
                  </a:lnTo>
                  <a:lnTo>
                    <a:pt x="300634" y="361365"/>
                  </a:lnTo>
                  <a:lnTo>
                    <a:pt x="256387" y="355396"/>
                  </a:lnTo>
                  <a:lnTo>
                    <a:pt x="216598" y="338543"/>
                  </a:lnTo>
                  <a:lnTo>
                    <a:pt x="182854" y="312420"/>
                  </a:lnTo>
                  <a:lnTo>
                    <a:pt x="156781" y="278625"/>
                  </a:lnTo>
                  <a:lnTo>
                    <a:pt x="139954" y="238760"/>
                  </a:lnTo>
                  <a:lnTo>
                    <a:pt x="133997" y="194437"/>
                  </a:lnTo>
                  <a:lnTo>
                    <a:pt x="139954" y="150114"/>
                  </a:lnTo>
                  <a:lnTo>
                    <a:pt x="156781" y="110248"/>
                  </a:lnTo>
                  <a:lnTo>
                    <a:pt x="182854" y="76454"/>
                  </a:lnTo>
                  <a:lnTo>
                    <a:pt x="216598" y="50330"/>
                  </a:lnTo>
                  <a:lnTo>
                    <a:pt x="256387" y="33477"/>
                  </a:lnTo>
                  <a:lnTo>
                    <a:pt x="300634" y="27508"/>
                  </a:lnTo>
                  <a:lnTo>
                    <a:pt x="344881" y="33477"/>
                  </a:lnTo>
                  <a:lnTo>
                    <a:pt x="384670" y="50330"/>
                  </a:lnTo>
                  <a:lnTo>
                    <a:pt x="418401" y="76454"/>
                  </a:lnTo>
                  <a:lnTo>
                    <a:pt x="444487" y="110248"/>
                  </a:lnTo>
                  <a:lnTo>
                    <a:pt x="461302" y="150114"/>
                  </a:lnTo>
                  <a:lnTo>
                    <a:pt x="467271" y="194437"/>
                  </a:lnTo>
                  <a:lnTo>
                    <a:pt x="467271" y="96913"/>
                  </a:lnTo>
                  <a:lnTo>
                    <a:pt x="452018" y="72910"/>
                  </a:lnTo>
                  <a:lnTo>
                    <a:pt x="421944" y="42773"/>
                  </a:lnTo>
                  <a:lnTo>
                    <a:pt x="397992" y="27508"/>
                  </a:lnTo>
                  <a:lnTo>
                    <a:pt x="385902" y="19799"/>
                  </a:lnTo>
                  <a:lnTo>
                    <a:pt x="345071" y="5143"/>
                  </a:lnTo>
                  <a:lnTo>
                    <a:pt x="300634" y="0"/>
                  </a:lnTo>
                  <a:lnTo>
                    <a:pt x="256197" y="5143"/>
                  </a:lnTo>
                  <a:lnTo>
                    <a:pt x="215379" y="19799"/>
                  </a:lnTo>
                  <a:lnTo>
                    <a:pt x="179349" y="42773"/>
                  </a:lnTo>
                  <a:lnTo>
                    <a:pt x="149288" y="72910"/>
                  </a:lnTo>
                  <a:lnTo>
                    <a:pt x="126352" y="109016"/>
                  </a:lnTo>
                  <a:lnTo>
                    <a:pt x="111747" y="149910"/>
                  </a:lnTo>
                  <a:lnTo>
                    <a:pt x="106616" y="194437"/>
                  </a:lnTo>
                  <a:lnTo>
                    <a:pt x="111747" y="238950"/>
                  </a:lnTo>
                  <a:lnTo>
                    <a:pt x="126352" y="279844"/>
                  </a:lnTo>
                  <a:lnTo>
                    <a:pt x="149288" y="315937"/>
                  </a:lnTo>
                  <a:lnTo>
                    <a:pt x="179349" y="346062"/>
                  </a:lnTo>
                  <a:lnTo>
                    <a:pt x="215379" y="369023"/>
                  </a:lnTo>
                  <a:lnTo>
                    <a:pt x="256197" y="383667"/>
                  </a:lnTo>
                  <a:lnTo>
                    <a:pt x="300634" y="388797"/>
                  </a:lnTo>
                  <a:lnTo>
                    <a:pt x="345071" y="383667"/>
                  </a:lnTo>
                  <a:lnTo>
                    <a:pt x="385902" y="369023"/>
                  </a:lnTo>
                  <a:lnTo>
                    <a:pt x="397916" y="361365"/>
                  </a:lnTo>
                  <a:lnTo>
                    <a:pt x="421944" y="346062"/>
                  </a:lnTo>
                  <a:lnTo>
                    <a:pt x="452018" y="315937"/>
                  </a:lnTo>
                  <a:lnTo>
                    <a:pt x="474967" y="279844"/>
                  </a:lnTo>
                  <a:lnTo>
                    <a:pt x="489585" y="238950"/>
                  </a:lnTo>
                  <a:lnTo>
                    <a:pt x="494715" y="194437"/>
                  </a:lnTo>
                  <a:close/>
                </a:path>
                <a:path w="1066800" h="1369059">
                  <a:moveTo>
                    <a:pt x="601332" y="565619"/>
                  </a:moveTo>
                  <a:lnTo>
                    <a:pt x="589038" y="510552"/>
                  </a:lnTo>
                  <a:lnTo>
                    <a:pt x="554355" y="466166"/>
                  </a:lnTo>
                  <a:lnTo>
                    <a:pt x="465137" y="392671"/>
                  </a:lnTo>
                  <a:lnTo>
                    <a:pt x="462000" y="391541"/>
                  </a:lnTo>
                  <a:lnTo>
                    <a:pt x="454672" y="391541"/>
                  </a:lnTo>
                  <a:lnTo>
                    <a:pt x="450811" y="393407"/>
                  </a:lnTo>
                  <a:lnTo>
                    <a:pt x="443420" y="402488"/>
                  </a:lnTo>
                  <a:lnTo>
                    <a:pt x="444220" y="411162"/>
                  </a:lnTo>
                  <a:lnTo>
                    <a:pt x="536892" y="487451"/>
                  </a:lnTo>
                  <a:lnTo>
                    <a:pt x="552602" y="503529"/>
                  </a:lnTo>
                  <a:lnTo>
                    <a:pt x="564210" y="522376"/>
                  </a:lnTo>
                  <a:lnTo>
                    <a:pt x="571411" y="543306"/>
                  </a:lnTo>
                  <a:lnTo>
                    <a:pt x="573874" y="565619"/>
                  </a:lnTo>
                  <a:lnTo>
                    <a:pt x="573874" y="752640"/>
                  </a:lnTo>
                  <a:lnTo>
                    <a:pt x="566839" y="787425"/>
                  </a:lnTo>
                  <a:lnTo>
                    <a:pt x="547662" y="815860"/>
                  </a:lnTo>
                  <a:lnTo>
                    <a:pt x="519264" y="835037"/>
                  </a:lnTo>
                  <a:lnTo>
                    <a:pt x="493788" y="840219"/>
                  </a:lnTo>
                  <a:lnTo>
                    <a:pt x="493788" y="654723"/>
                  </a:lnTo>
                  <a:lnTo>
                    <a:pt x="493255" y="585838"/>
                  </a:lnTo>
                  <a:lnTo>
                    <a:pt x="487121" y="579704"/>
                  </a:lnTo>
                  <a:lnTo>
                    <a:pt x="475869" y="579767"/>
                  </a:lnTo>
                  <a:lnTo>
                    <a:pt x="472401" y="581228"/>
                  </a:lnTo>
                  <a:lnTo>
                    <a:pt x="467271" y="586435"/>
                  </a:lnTo>
                  <a:lnTo>
                    <a:pt x="465874" y="589915"/>
                  </a:lnTo>
                  <a:lnTo>
                    <a:pt x="466331" y="1265186"/>
                  </a:lnTo>
                  <a:lnTo>
                    <a:pt x="460362" y="1294790"/>
                  </a:lnTo>
                  <a:lnTo>
                    <a:pt x="444080" y="1318971"/>
                  </a:lnTo>
                  <a:lnTo>
                    <a:pt x="419925" y="1335290"/>
                  </a:lnTo>
                  <a:lnTo>
                    <a:pt x="390385" y="1341285"/>
                  </a:lnTo>
                  <a:lnTo>
                    <a:pt x="354596" y="1341285"/>
                  </a:lnTo>
                  <a:lnTo>
                    <a:pt x="348475" y="1347482"/>
                  </a:lnTo>
                  <a:lnTo>
                    <a:pt x="348475" y="1362633"/>
                  </a:lnTo>
                  <a:lnTo>
                    <a:pt x="354596" y="1368780"/>
                  </a:lnTo>
                  <a:lnTo>
                    <a:pt x="390385" y="1368780"/>
                  </a:lnTo>
                  <a:lnTo>
                    <a:pt x="430606" y="1360627"/>
                  </a:lnTo>
                  <a:lnTo>
                    <a:pt x="463473" y="1338414"/>
                  </a:lnTo>
                  <a:lnTo>
                    <a:pt x="485648" y="1305483"/>
                  </a:lnTo>
                  <a:lnTo>
                    <a:pt x="493788" y="1265186"/>
                  </a:lnTo>
                  <a:lnTo>
                    <a:pt x="493788" y="867714"/>
                  </a:lnTo>
                  <a:lnTo>
                    <a:pt x="529932" y="860374"/>
                  </a:lnTo>
                  <a:lnTo>
                    <a:pt x="567067" y="835291"/>
                  </a:lnTo>
                  <a:lnTo>
                    <a:pt x="592124" y="798118"/>
                  </a:lnTo>
                  <a:lnTo>
                    <a:pt x="601332" y="752640"/>
                  </a:lnTo>
                  <a:lnTo>
                    <a:pt x="601332" y="565619"/>
                  </a:lnTo>
                  <a:close/>
                </a:path>
                <a:path w="1066800" h="1369059">
                  <a:moveTo>
                    <a:pt x="1066660" y="219329"/>
                  </a:moveTo>
                  <a:lnTo>
                    <a:pt x="1060869" y="169100"/>
                  </a:lnTo>
                  <a:lnTo>
                    <a:pt x="1044371" y="122961"/>
                  </a:lnTo>
                  <a:lnTo>
                    <a:pt x="1039202" y="114833"/>
                  </a:lnTo>
                  <a:lnTo>
                    <a:pt x="1039202" y="219329"/>
                  </a:lnTo>
                  <a:lnTo>
                    <a:pt x="1034148" y="263271"/>
                  </a:lnTo>
                  <a:lnTo>
                    <a:pt x="1019721" y="303631"/>
                  </a:lnTo>
                  <a:lnTo>
                    <a:pt x="997102" y="339255"/>
                  </a:lnTo>
                  <a:lnTo>
                    <a:pt x="967435" y="368973"/>
                  </a:lnTo>
                  <a:lnTo>
                    <a:pt x="931887" y="391642"/>
                  </a:lnTo>
                  <a:lnTo>
                    <a:pt x="891616" y="406095"/>
                  </a:lnTo>
                  <a:lnTo>
                    <a:pt x="847788" y="411162"/>
                  </a:lnTo>
                  <a:lnTo>
                    <a:pt x="803922" y="406095"/>
                  </a:lnTo>
                  <a:lnTo>
                    <a:pt x="763625" y="391642"/>
                  </a:lnTo>
                  <a:lnTo>
                    <a:pt x="728052" y="368973"/>
                  </a:lnTo>
                  <a:lnTo>
                    <a:pt x="698373" y="339255"/>
                  </a:lnTo>
                  <a:lnTo>
                    <a:pt x="675728" y="303631"/>
                  </a:lnTo>
                  <a:lnTo>
                    <a:pt x="661301" y="263271"/>
                  </a:lnTo>
                  <a:lnTo>
                    <a:pt x="656234" y="219329"/>
                  </a:lnTo>
                  <a:lnTo>
                    <a:pt x="661301" y="175399"/>
                  </a:lnTo>
                  <a:lnTo>
                    <a:pt x="675728" y="135039"/>
                  </a:lnTo>
                  <a:lnTo>
                    <a:pt x="698373" y="99415"/>
                  </a:lnTo>
                  <a:lnTo>
                    <a:pt x="728052" y="69697"/>
                  </a:lnTo>
                  <a:lnTo>
                    <a:pt x="763625" y="47028"/>
                  </a:lnTo>
                  <a:lnTo>
                    <a:pt x="803922" y="32575"/>
                  </a:lnTo>
                  <a:lnTo>
                    <a:pt x="847788" y="27508"/>
                  </a:lnTo>
                  <a:lnTo>
                    <a:pt x="891616" y="32575"/>
                  </a:lnTo>
                  <a:lnTo>
                    <a:pt x="931887" y="47028"/>
                  </a:lnTo>
                  <a:lnTo>
                    <a:pt x="967435" y="69697"/>
                  </a:lnTo>
                  <a:lnTo>
                    <a:pt x="997102" y="99415"/>
                  </a:lnTo>
                  <a:lnTo>
                    <a:pt x="1019721" y="135039"/>
                  </a:lnTo>
                  <a:lnTo>
                    <a:pt x="1034148" y="175399"/>
                  </a:lnTo>
                  <a:lnTo>
                    <a:pt x="1039202" y="219329"/>
                  </a:lnTo>
                  <a:lnTo>
                    <a:pt x="1039202" y="114833"/>
                  </a:lnTo>
                  <a:lnTo>
                    <a:pt x="1018501" y="82232"/>
                  </a:lnTo>
                  <a:lnTo>
                    <a:pt x="984592" y="48247"/>
                  </a:lnTo>
                  <a:lnTo>
                    <a:pt x="952055" y="27508"/>
                  </a:lnTo>
                  <a:lnTo>
                    <a:pt x="943940" y="22326"/>
                  </a:lnTo>
                  <a:lnTo>
                    <a:pt x="897902" y="5803"/>
                  </a:lnTo>
                  <a:lnTo>
                    <a:pt x="847788" y="0"/>
                  </a:lnTo>
                  <a:lnTo>
                    <a:pt x="797623" y="5803"/>
                  </a:lnTo>
                  <a:lnTo>
                    <a:pt x="751535" y="22326"/>
                  </a:lnTo>
                  <a:lnTo>
                    <a:pt x="710869" y="48247"/>
                  </a:lnTo>
                  <a:lnTo>
                    <a:pt x="676935" y="82232"/>
                  </a:lnTo>
                  <a:lnTo>
                    <a:pt x="651065" y="122961"/>
                  </a:lnTo>
                  <a:lnTo>
                    <a:pt x="634568" y="169100"/>
                  </a:lnTo>
                  <a:lnTo>
                    <a:pt x="628777" y="219329"/>
                  </a:lnTo>
                  <a:lnTo>
                    <a:pt x="634568" y="269544"/>
                  </a:lnTo>
                  <a:lnTo>
                    <a:pt x="651065" y="315671"/>
                  </a:lnTo>
                  <a:lnTo>
                    <a:pt x="676935" y="356374"/>
                  </a:lnTo>
                  <a:lnTo>
                    <a:pt x="710869" y="390359"/>
                  </a:lnTo>
                  <a:lnTo>
                    <a:pt x="751535" y="416267"/>
                  </a:lnTo>
                  <a:lnTo>
                    <a:pt x="797623" y="432790"/>
                  </a:lnTo>
                  <a:lnTo>
                    <a:pt x="847788" y="438594"/>
                  </a:lnTo>
                  <a:lnTo>
                    <a:pt x="897902" y="432790"/>
                  </a:lnTo>
                  <a:lnTo>
                    <a:pt x="943940" y="416267"/>
                  </a:lnTo>
                  <a:lnTo>
                    <a:pt x="984592" y="390359"/>
                  </a:lnTo>
                  <a:lnTo>
                    <a:pt x="1018501" y="356374"/>
                  </a:lnTo>
                  <a:lnTo>
                    <a:pt x="1044371" y="315671"/>
                  </a:lnTo>
                  <a:lnTo>
                    <a:pt x="1060869" y="269544"/>
                  </a:lnTo>
                  <a:lnTo>
                    <a:pt x="1066660" y="2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978408" y="7250685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876886" y="7161313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84"/>
                  </a:moveTo>
                  <a:lnTo>
                    <a:pt x="308152" y="895350"/>
                  </a:lnTo>
                  <a:lnTo>
                    <a:pt x="293027" y="895350"/>
                  </a:lnTo>
                  <a:lnTo>
                    <a:pt x="286829" y="901484"/>
                  </a:lnTo>
                  <a:lnTo>
                    <a:pt x="286829" y="1265186"/>
                  </a:lnTo>
                  <a:lnTo>
                    <a:pt x="280860" y="1294790"/>
                  </a:lnTo>
                  <a:lnTo>
                    <a:pt x="264566" y="1318971"/>
                  </a:lnTo>
                  <a:lnTo>
                    <a:pt x="240423" y="1335290"/>
                  </a:lnTo>
                  <a:lnTo>
                    <a:pt x="210870" y="1341285"/>
                  </a:lnTo>
                  <a:lnTo>
                    <a:pt x="181317" y="1335290"/>
                  </a:lnTo>
                  <a:lnTo>
                    <a:pt x="157149" y="1318971"/>
                  </a:lnTo>
                  <a:lnTo>
                    <a:pt x="140843" y="1294790"/>
                  </a:lnTo>
                  <a:lnTo>
                    <a:pt x="134848" y="1265186"/>
                  </a:lnTo>
                  <a:lnTo>
                    <a:pt x="134848" y="654850"/>
                  </a:lnTo>
                  <a:lnTo>
                    <a:pt x="135382" y="589915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87" y="579767"/>
                  </a:lnTo>
                  <a:lnTo>
                    <a:pt x="114071" y="579704"/>
                  </a:lnTo>
                  <a:lnTo>
                    <a:pt x="107937" y="585838"/>
                  </a:lnTo>
                  <a:lnTo>
                    <a:pt x="107759" y="840270"/>
                  </a:lnTo>
                  <a:lnTo>
                    <a:pt x="82003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44" y="752640"/>
                  </a:lnTo>
                  <a:lnTo>
                    <a:pt x="27444" y="565619"/>
                  </a:lnTo>
                  <a:lnTo>
                    <a:pt x="37084" y="522325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848" y="402488"/>
                  </a:lnTo>
                  <a:lnTo>
                    <a:pt x="150444" y="393407"/>
                  </a:lnTo>
                  <a:lnTo>
                    <a:pt x="146646" y="391541"/>
                  </a:lnTo>
                  <a:lnTo>
                    <a:pt x="139319" y="391541"/>
                  </a:lnTo>
                  <a:lnTo>
                    <a:pt x="46901" y="466166"/>
                  </a:lnTo>
                  <a:lnTo>
                    <a:pt x="12280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82" y="798118"/>
                  </a:lnTo>
                  <a:lnTo>
                    <a:pt x="34226" y="835291"/>
                  </a:lnTo>
                  <a:lnTo>
                    <a:pt x="71335" y="860374"/>
                  </a:lnTo>
                  <a:lnTo>
                    <a:pt x="107734" y="867765"/>
                  </a:lnTo>
                  <a:lnTo>
                    <a:pt x="107467" y="1265186"/>
                  </a:lnTo>
                  <a:lnTo>
                    <a:pt x="115608" y="1305483"/>
                  </a:lnTo>
                  <a:lnTo>
                    <a:pt x="137782" y="1338414"/>
                  </a:lnTo>
                  <a:lnTo>
                    <a:pt x="170662" y="1360627"/>
                  </a:lnTo>
                  <a:lnTo>
                    <a:pt x="210870" y="1368780"/>
                  </a:lnTo>
                  <a:lnTo>
                    <a:pt x="251091" y="1360627"/>
                  </a:lnTo>
                  <a:lnTo>
                    <a:pt x="283972" y="1338414"/>
                  </a:lnTo>
                  <a:lnTo>
                    <a:pt x="306146" y="1305483"/>
                  </a:lnTo>
                  <a:lnTo>
                    <a:pt x="314286" y="1265186"/>
                  </a:lnTo>
                  <a:lnTo>
                    <a:pt x="314286" y="901484"/>
                  </a:lnTo>
                  <a:close/>
                </a:path>
                <a:path w="601344" h="1369059">
                  <a:moveTo>
                    <a:pt x="494715" y="194437"/>
                  </a:moveTo>
                  <a:lnTo>
                    <a:pt x="489572" y="149910"/>
                  </a:lnTo>
                  <a:lnTo>
                    <a:pt x="474941" y="109016"/>
                  </a:lnTo>
                  <a:lnTo>
                    <a:pt x="467258" y="96939"/>
                  </a:lnTo>
                  <a:lnTo>
                    <a:pt x="467258" y="194437"/>
                  </a:lnTo>
                  <a:lnTo>
                    <a:pt x="461302" y="238760"/>
                  </a:lnTo>
                  <a:lnTo>
                    <a:pt x="444474" y="278625"/>
                  </a:lnTo>
                  <a:lnTo>
                    <a:pt x="418388" y="312420"/>
                  </a:lnTo>
                  <a:lnTo>
                    <a:pt x="384644" y="338543"/>
                  </a:lnTo>
                  <a:lnTo>
                    <a:pt x="344830" y="355396"/>
                  </a:lnTo>
                  <a:lnTo>
                    <a:pt x="300558" y="361365"/>
                  </a:lnTo>
                  <a:lnTo>
                    <a:pt x="256311" y="355396"/>
                  </a:lnTo>
                  <a:lnTo>
                    <a:pt x="216522" y="338543"/>
                  </a:lnTo>
                  <a:lnTo>
                    <a:pt x="182791" y="312420"/>
                  </a:lnTo>
                  <a:lnTo>
                    <a:pt x="156705" y="278625"/>
                  </a:lnTo>
                  <a:lnTo>
                    <a:pt x="139890" y="238760"/>
                  </a:lnTo>
                  <a:lnTo>
                    <a:pt x="133921" y="194437"/>
                  </a:lnTo>
                  <a:lnTo>
                    <a:pt x="139890" y="150114"/>
                  </a:lnTo>
                  <a:lnTo>
                    <a:pt x="156705" y="110248"/>
                  </a:lnTo>
                  <a:lnTo>
                    <a:pt x="182791" y="76454"/>
                  </a:lnTo>
                  <a:lnTo>
                    <a:pt x="216522" y="50330"/>
                  </a:lnTo>
                  <a:lnTo>
                    <a:pt x="256311" y="33477"/>
                  </a:lnTo>
                  <a:lnTo>
                    <a:pt x="300558" y="27508"/>
                  </a:lnTo>
                  <a:lnTo>
                    <a:pt x="344830" y="33477"/>
                  </a:lnTo>
                  <a:lnTo>
                    <a:pt x="384644" y="50330"/>
                  </a:lnTo>
                  <a:lnTo>
                    <a:pt x="418388" y="76454"/>
                  </a:lnTo>
                  <a:lnTo>
                    <a:pt x="444474" y="110248"/>
                  </a:lnTo>
                  <a:lnTo>
                    <a:pt x="461302" y="150114"/>
                  </a:lnTo>
                  <a:lnTo>
                    <a:pt x="467258" y="194437"/>
                  </a:lnTo>
                  <a:lnTo>
                    <a:pt x="467258" y="96939"/>
                  </a:lnTo>
                  <a:lnTo>
                    <a:pt x="451993" y="72910"/>
                  </a:lnTo>
                  <a:lnTo>
                    <a:pt x="421894" y="42773"/>
                  </a:lnTo>
                  <a:lnTo>
                    <a:pt x="397929" y="27508"/>
                  </a:lnTo>
                  <a:lnTo>
                    <a:pt x="385851" y="19799"/>
                  </a:lnTo>
                  <a:lnTo>
                    <a:pt x="345008" y="5143"/>
                  </a:lnTo>
                  <a:lnTo>
                    <a:pt x="300558" y="0"/>
                  </a:lnTo>
                  <a:lnTo>
                    <a:pt x="256120" y="5143"/>
                  </a:lnTo>
                  <a:lnTo>
                    <a:pt x="215303" y="19799"/>
                  </a:lnTo>
                  <a:lnTo>
                    <a:pt x="179273" y="42773"/>
                  </a:lnTo>
                  <a:lnTo>
                    <a:pt x="149212" y="72910"/>
                  </a:lnTo>
                  <a:lnTo>
                    <a:pt x="126288" y="109016"/>
                  </a:lnTo>
                  <a:lnTo>
                    <a:pt x="111671" y="149910"/>
                  </a:lnTo>
                  <a:lnTo>
                    <a:pt x="106540" y="194437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37"/>
                  </a:lnTo>
                  <a:lnTo>
                    <a:pt x="179273" y="346062"/>
                  </a:lnTo>
                  <a:lnTo>
                    <a:pt x="215303" y="369023"/>
                  </a:lnTo>
                  <a:lnTo>
                    <a:pt x="256120" y="383667"/>
                  </a:lnTo>
                  <a:lnTo>
                    <a:pt x="300558" y="388797"/>
                  </a:lnTo>
                  <a:lnTo>
                    <a:pt x="345008" y="383667"/>
                  </a:lnTo>
                  <a:lnTo>
                    <a:pt x="385851" y="369023"/>
                  </a:lnTo>
                  <a:lnTo>
                    <a:pt x="397852" y="361365"/>
                  </a:lnTo>
                  <a:lnTo>
                    <a:pt x="421894" y="346062"/>
                  </a:lnTo>
                  <a:lnTo>
                    <a:pt x="451993" y="315937"/>
                  </a:lnTo>
                  <a:lnTo>
                    <a:pt x="474941" y="279844"/>
                  </a:lnTo>
                  <a:lnTo>
                    <a:pt x="489572" y="238950"/>
                  </a:lnTo>
                  <a:lnTo>
                    <a:pt x="494715" y="194437"/>
                  </a:lnTo>
                  <a:close/>
                </a:path>
                <a:path w="601344" h="1369059">
                  <a:moveTo>
                    <a:pt x="601256" y="565619"/>
                  </a:moveTo>
                  <a:lnTo>
                    <a:pt x="588962" y="510552"/>
                  </a:lnTo>
                  <a:lnTo>
                    <a:pt x="554342" y="466166"/>
                  </a:lnTo>
                  <a:lnTo>
                    <a:pt x="464997" y="392671"/>
                  </a:lnTo>
                  <a:lnTo>
                    <a:pt x="461860" y="391541"/>
                  </a:lnTo>
                  <a:lnTo>
                    <a:pt x="454609" y="391541"/>
                  </a:lnTo>
                  <a:lnTo>
                    <a:pt x="450735" y="393407"/>
                  </a:lnTo>
                  <a:lnTo>
                    <a:pt x="443344" y="402488"/>
                  </a:lnTo>
                  <a:lnTo>
                    <a:pt x="444207" y="411162"/>
                  </a:lnTo>
                  <a:lnTo>
                    <a:pt x="536956" y="487451"/>
                  </a:lnTo>
                  <a:lnTo>
                    <a:pt x="552577" y="503529"/>
                  </a:lnTo>
                  <a:lnTo>
                    <a:pt x="564146" y="522376"/>
                  </a:lnTo>
                  <a:lnTo>
                    <a:pt x="571334" y="543306"/>
                  </a:lnTo>
                  <a:lnTo>
                    <a:pt x="573798" y="565619"/>
                  </a:lnTo>
                  <a:lnTo>
                    <a:pt x="573798" y="752640"/>
                  </a:lnTo>
                  <a:lnTo>
                    <a:pt x="566775" y="787425"/>
                  </a:lnTo>
                  <a:lnTo>
                    <a:pt x="547611" y="815860"/>
                  </a:lnTo>
                  <a:lnTo>
                    <a:pt x="519214" y="835037"/>
                  </a:lnTo>
                  <a:lnTo>
                    <a:pt x="493776" y="840206"/>
                  </a:lnTo>
                  <a:lnTo>
                    <a:pt x="493776" y="654723"/>
                  </a:lnTo>
                  <a:lnTo>
                    <a:pt x="493242" y="585838"/>
                  </a:lnTo>
                  <a:lnTo>
                    <a:pt x="487121" y="579704"/>
                  </a:lnTo>
                  <a:lnTo>
                    <a:pt x="475792" y="579767"/>
                  </a:lnTo>
                  <a:lnTo>
                    <a:pt x="472325" y="581228"/>
                  </a:lnTo>
                  <a:lnTo>
                    <a:pt x="467194" y="586435"/>
                  </a:lnTo>
                  <a:lnTo>
                    <a:pt x="465861" y="589915"/>
                  </a:lnTo>
                  <a:lnTo>
                    <a:pt x="466331" y="1265186"/>
                  </a:lnTo>
                  <a:lnTo>
                    <a:pt x="460349" y="1294790"/>
                  </a:lnTo>
                  <a:lnTo>
                    <a:pt x="444030" y="1318971"/>
                  </a:lnTo>
                  <a:lnTo>
                    <a:pt x="419862" y="1335290"/>
                  </a:lnTo>
                  <a:lnTo>
                    <a:pt x="390309" y="1341285"/>
                  </a:lnTo>
                  <a:lnTo>
                    <a:pt x="354596" y="1341285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80"/>
                  </a:lnTo>
                  <a:lnTo>
                    <a:pt x="390309" y="1368780"/>
                  </a:lnTo>
                  <a:lnTo>
                    <a:pt x="430568" y="1360627"/>
                  </a:lnTo>
                  <a:lnTo>
                    <a:pt x="463461" y="1338414"/>
                  </a:lnTo>
                  <a:lnTo>
                    <a:pt x="485648" y="1305483"/>
                  </a:lnTo>
                  <a:lnTo>
                    <a:pt x="493776" y="1265186"/>
                  </a:lnTo>
                  <a:lnTo>
                    <a:pt x="493776" y="867702"/>
                  </a:lnTo>
                  <a:lnTo>
                    <a:pt x="529882" y="860374"/>
                  </a:lnTo>
                  <a:lnTo>
                    <a:pt x="567016" y="835291"/>
                  </a:lnTo>
                  <a:lnTo>
                    <a:pt x="592061" y="798118"/>
                  </a:lnTo>
                  <a:lnTo>
                    <a:pt x="601256" y="752640"/>
                  </a:lnTo>
                  <a:lnTo>
                    <a:pt x="601256" y="565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072644" y="7250685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476720" y="8115723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4973" y="8044370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384973" y="8338322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777148" y="8267036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857012" y="4114443"/>
              <a:ext cx="1553210" cy="1552575"/>
            </a:xfrm>
            <a:custGeom>
              <a:avLst/>
              <a:gdLst/>
              <a:ahLst/>
              <a:cxnLst/>
              <a:rect l="l" t="t" r="r" b="b"/>
              <a:pathLst>
                <a:path w="1553209" h="1552575">
                  <a:moveTo>
                    <a:pt x="495579" y="1013028"/>
                  </a:moveTo>
                  <a:lnTo>
                    <a:pt x="489635" y="968730"/>
                  </a:lnTo>
                  <a:lnTo>
                    <a:pt x="472859" y="928928"/>
                  </a:lnTo>
                  <a:lnTo>
                    <a:pt x="452170" y="902131"/>
                  </a:lnTo>
                  <a:lnTo>
                    <a:pt x="446849" y="895223"/>
                  </a:lnTo>
                  <a:lnTo>
                    <a:pt x="440131" y="890028"/>
                  </a:lnTo>
                  <a:lnTo>
                    <a:pt x="440131" y="1011948"/>
                  </a:lnTo>
                  <a:lnTo>
                    <a:pt x="440131" y="1013028"/>
                  </a:lnTo>
                  <a:lnTo>
                    <a:pt x="431457" y="1056132"/>
                  </a:lnTo>
                  <a:lnTo>
                    <a:pt x="407784" y="1091412"/>
                  </a:lnTo>
                  <a:lnTo>
                    <a:pt x="372605" y="1115275"/>
                  </a:lnTo>
                  <a:lnTo>
                    <a:pt x="329450" y="1124140"/>
                  </a:lnTo>
                  <a:lnTo>
                    <a:pt x="286232" y="1115593"/>
                  </a:lnTo>
                  <a:lnTo>
                    <a:pt x="250913" y="1091971"/>
                  </a:lnTo>
                  <a:lnTo>
                    <a:pt x="227076" y="1056830"/>
                  </a:lnTo>
                  <a:lnTo>
                    <a:pt x="218427" y="1014107"/>
                  </a:lnTo>
                  <a:lnTo>
                    <a:pt x="218338" y="1013028"/>
                  </a:lnTo>
                  <a:lnTo>
                    <a:pt x="226631" y="970508"/>
                  </a:lnTo>
                  <a:lnTo>
                    <a:pt x="249555" y="935570"/>
                  </a:lnTo>
                  <a:lnTo>
                    <a:pt x="283730" y="911631"/>
                  </a:lnTo>
                  <a:lnTo>
                    <a:pt x="325767" y="902131"/>
                  </a:lnTo>
                  <a:lnTo>
                    <a:pt x="369227" y="909472"/>
                  </a:lnTo>
                  <a:lnTo>
                    <a:pt x="405180" y="932129"/>
                  </a:lnTo>
                  <a:lnTo>
                    <a:pt x="429971" y="966647"/>
                  </a:lnTo>
                  <a:lnTo>
                    <a:pt x="439915" y="1009561"/>
                  </a:lnTo>
                  <a:lnTo>
                    <a:pt x="439915" y="1010640"/>
                  </a:lnTo>
                  <a:lnTo>
                    <a:pt x="440131" y="1011948"/>
                  </a:lnTo>
                  <a:lnTo>
                    <a:pt x="440131" y="890028"/>
                  </a:lnTo>
                  <a:lnTo>
                    <a:pt x="413181" y="869188"/>
                  </a:lnTo>
                  <a:lnTo>
                    <a:pt x="373443" y="852411"/>
                  </a:lnTo>
                  <a:lnTo>
                    <a:pt x="329234" y="846467"/>
                  </a:lnTo>
                  <a:lnTo>
                    <a:pt x="325983" y="846467"/>
                  </a:lnTo>
                  <a:lnTo>
                    <a:pt x="281076" y="853643"/>
                  </a:lnTo>
                  <a:lnTo>
                    <a:pt x="242417" y="870940"/>
                  </a:lnTo>
                  <a:lnTo>
                    <a:pt x="209778" y="897039"/>
                  </a:lnTo>
                  <a:lnTo>
                    <a:pt x="184658" y="930427"/>
                  </a:lnTo>
                  <a:lnTo>
                    <a:pt x="168529" y="969594"/>
                  </a:lnTo>
                  <a:lnTo>
                    <a:pt x="162890" y="1013028"/>
                  </a:lnTo>
                  <a:lnTo>
                    <a:pt x="168630" y="1057236"/>
                  </a:lnTo>
                  <a:lnTo>
                    <a:pt x="185242" y="1096987"/>
                  </a:lnTo>
                  <a:lnTo>
                    <a:pt x="211137" y="1130693"/>
                  </a:lnTo>
                  <a:lnTo>
                    <a:pt x="244716" y="1156779"/>
                  </a:lnTo>
                  <a:lnTo>
                    <a:pt x="284391" y="1173683"/>
                  </a:lnTo>
                  <a:lnTo>
                    <a:pt x="328587" y="1179804"/>
                  </a:lnTo>
                  <a:lnTo>
                    <a:pt x="372808" y="1173988"/>
                  </a:lnTo>
                  <a:lnTo>
                    <a:pt x="412597" y="1157351"/>
                  </a:lnTo>
                  <a:lnTo>
                    <a:pt x="446366" y="1131481"/>
                  </a:lnTo>
                  <a:lnTo>
                    <a:pt x="452081" y="1124140"/>
                  </a:lnTo>
                  <a:lnTo>
                    <a:pt x="472503" y="1097927"/>
                  </a:lnTo>
                  <a:lnTo>
                    <a:pt x="489445" y="1058291"/>
                  </a:lnTo>
                  <a:lnTo>
                    <a:pt x="495579" y="1014107"/>
                  </a:lnTo>
                  <a:lnTo>
                    <a:pt x="495579" y="1013028"/>
                  </a:lnTo>
                  <a:close/>
                </a:path>
                <a:path w="1553209" h="1552575">
                  <a:moveTo>
                    <a:pt x="658037" y="1552575"/>
                  </a:moveTo>
                  <a:lnTo>
                    <a:pt x="642785" y="1498612"/>
                  </a:lnTo>
                  <a:lnTo>
                    <a:pt x="622782" y="1446390"/>
                  </a:lnTo>
                  <a:lnTo>
                    <a:pt x="598144" y="1396199"/>
                  </a:lnTo>
                  <a:lnTo>
                    <a:pt x="569010" y="1348320"/>
                  </a:lnTo>
                  <a:lnTo>
                    <a:pt x="540321" y="1313916"/>
                  </a:lnTo>
                  <a:lnTo>
                    <a:pt x="532142" y="1307388"/>
                  </a:lnTo>
                  <a:lnTo>
                    <a:pt x="523951" y="1300835"/>
                  </a:lnTo>
                  <a:lnTo>
                    <a:pt x="466305" y="1265986"/>
                  </a:lnTo>
                  <a:lnTo>
                    <a:pt x="423240" y="1253883"/>
                  </a:lnTo>
                  <a:lnTo>
                    <a:pt x="376339" y="1247673"/>
                  </a:lnTo>
                  <a:lnTo>
                    <a:pt x="329095" y="1245603"/>
                  </a:lnTo>
                  <a:lnTo>
                    <a:pt x="281813" y="1247673"/>
                  </a:lnTo>
                  <a:lnTo>
                    <a:pt x="234797" y="1253883"/>
                  </a:lnTo>
                  <a:lnTo>
                    <a:pt x="191744" y="1265986"/>
                  </a:lnTo>
                  <a:lnTo>
                    <a:pt x="152361" y="1286243"/>
                  </a:lnTo>
                  <a:lnTo>
                    <a:pt x="117805" y="1313916"/>
                  </a:lnTo>
                  <a:lnTo>
                    <a:pt x="89242" y="1348320"/>
                  </a:lnTo>
                  <a:lnTo>
                    <a:pt x="60071" y="1396199"/>
                  </a:lnTo>
                  <a:lnTo>
                    <a:pt x="35369" y="1446390"/>
                  </a:lnTo>
                  <a:lnTo>
                    <a:pt x="15290" y="1498612"/>
                  </a:lnTo>
                  <a:lnTo>
                    <a:pt x="0" y="1552575"/>
                  </a:lnTo>
                  <a:lnTo>
                    <a:pt x="57188" y="1552575"/>
                  </a:lnTo>
                  <a:lnTo>
                    <a:pt x="71132" y="1506893"/>
                  </a:lnTo>
                  <a:lnTo>
                    <a:pt x="88861" y="1462608"/>
                  </a:lnTo>
                  <a:lnTo>
                    <a:pt x="110248" y="1419987"/>
                  </a:lnTo>
                  <a:lnTo>
                    <a:pt x="135166" y="1379296"/>
                  </a:lnTo>
                  <a:lnTo>
                    <a:pt x="182600" y="1332725"/>
                  </a:lnTo>
                  <a:lnTo>
                    <a:pt x="244335" y="1308252"/>
                  </a:lnTo>
                  <a:lnTo>
                    <a:pt x="246278" y="1308036"/>
                  </a:lnTo>
                  <a:lnTo>
                    <a:pt x="248234" y="1307604"/>
                  </a:lnTo>
                  <a:lnTo>
                    <a:pt x="249961" y="1307388"/>
                  </a:lnTo>
                  <a:lnTo>
                    <a:pt x="270319" y="1350492"/>
                  </a:lnTo>
                  <a:lnTo>
                    <a:pt x="215519" y="1552359"/>
                  </a:lnTo>
                  <a:lnTo>
                    <a:pt x="272923" y="1552359"/>
                  </a:lnTo>
                  <a:lnTo>
                    <a:pt x="329018" y="1345501"/>
                  </a:lnTo>
                  <a:lnTo>
                    <a:pt x="311264" y="1307388"/>
                  </a:lnTo>
                  <a:lnTo>
                    <a:pt x="308444" y="1301318"/>
                  </a:lnTo>
                  <a:lnTo>
                    <a:pt x="318808" y="1300949"/>
                  </a:lnTo>
                  <a:lnTo>
                    <a:pt x="329133" y="1300835"/>
                  </a:lnTo>
                  <a:lnTo>
                    <a:pt x="339445" y="1300949"/>
                  </a:lnTo>
                  <a:lnTo>
                    <a:pt x="349808" y="1301318"/>
                  </a:lnTo>
                  <a:lnTo>
                    <a:pt x="329018" y="1345501"/>
                  </a:lnTo>
                  <a:lnTo>
                    <a:pt x="385114" y="1552359"/>
                  </a:lnTo>
                  <a:lnTo>
                    <a:pt x="442734" y="1552359"/>
                  </a:lnTo>
                  <a:lnTo>
                    <a:pt x="387934" y="1350492"/>
                  </a:lnTo>
                  <a:lnTo>
                    <a:pt x="408076" y="1307388"/>
                  </a:lnTo>
                  <a:lnTo>
                    <a:pt x="410032" y="1307604"/>
                  </a:lnTo>
                  <a:lnTo>
                    <a:pt x="411759" y="1308036"/>
                  </a:lnTo>
                  <a:lnTo>
                    <a:pt x="413715" y="1308252"/>
                  </a:lnTo>
                  <a:lnTo>
                    <a:pt x="475602" y="1332725"/>
                  </a:lnTo>
                  <a:lnTo>
                    <a:pt x="522871" y="1379296"/>
                  </a:lnTo>
                  <a:lnTo>
                    <a:pt x="547916" y="1419987"/>
                  </a:lnTo>
                  <a:lnTo>
                    <a:pt x="569366" y="1462608"/>
                  </a:lnTo>
                  <a:lnTo>
                    <a:pt x="587108" y="1506893"/>
                  </a:lnTo>
                  <a:lnTo>
                    <a:pt x="601065" y="1552575"/>
                  </a:lnTo>
                  <a:lnTo>
                    <a:pt x="658037" y="1552575"/>
                  </a:lnTo>
                  <a:close/>
                </a:path>
                <a:path w="1553209" h="1552575">
                  <a:moveTo>
                    <a:pt x="917092" y="1110272"/>
                  </a:moveTo>
                  <a:lnTo>
                    <a:pt x="762635" y="711517"/>
                  </a:lnTo>
                  <a:lnTo>
                    <a:pt x="757516" y="698309"/>
                  </a:lnTo>
                  <a:lnTo>
                    <a:pt x="711047" y="578319"/>
                  </a:lnTo>
                  <a:lnTo>
                    <a:pt x="698106" y="544918"/>
                  </a:lnTo>
                  <a:lnTo>
                    <a:pt x="698106" y="698309"/>
                  </a:lnTo>
                  <a:lnTo>
                    <a:pt x="654558" y="635927"/>
                  </a:lnTo>
                  <a:lnTo>
                    <a:pt x="645337" y="622719"/>
                  </a:lnTo>
                  <a:lnTo>
                    <a:pt x="637019" y="610806"/>
                  </a:lnTo>
                  <a:lnTo>
                    <a:pt x="651535" y="578319"/>
                  </a:lnTo>
                  <a:lnTo>
                    <a:pt x="698106" y="698309"/>
                  </a:lnTo>
                  <a:lnTo>
                    <a:pt x="698106" y="544918"/>
                  </a:lnTo>
                  <a:lnTo>
                    <a:pt x="655002" y="433628"/>
                  </a:lnTo>
                  <a:lnTo>
                    <a:pt x="573773" y="616877"/>
                  </a:lnTo>
                  <a:lnTo>
                    <a:pt x="573773" y="723442"/>
                  </a:lnTo>
                  <a:lnTo>
                    <a:pt x="559473" y="755929"/>
                  </a:lnTo>
                  <a:lnTo>
                    <a:pt x="512914" y="635927"/>
                  </a:lnTo>
                  <a:lnTo>
                    <a:pt x="573773" y="723442"/>
                  </a:lnTo>
                  <a:lnTo>
                    <a:pt x="573773" y="616877"/>
                  </a:lnTo>
                  <a:lnTo>
                    <a:pt x="571182" y="622719"/>
                  </a:lnTo>
                  <a:lnTo>
                    <a:pt x="293712" y="223748"/>
                  </a:lnTo>
                  <a:lnTo>
                    <a:pt x="556006" y="900391"/>
                  </a:lnTo>
                  <a:lnTo>
                    <a:pt x="619963" y="755929"/>
                  </a:lnTo>
                  <a:lnTo>
                    <a:pt x="639622" y="711517"/>
                  </a:lnTo>
                  <a:lnTo>
                    <a:pt x="917092" y="1110272"/>
                  </a:lnTo>
                  <a:close/>
                </a:path>
                <a:path w="1553209" h="1552575">
                  <a:moveTo>
                    <a:pt x="1390561" y="166992"/>
                  </a:moveTo>
                  <a:lnTo>
                    <a:pt x="1384820" y="122669"/>
                  </a:lnTo>
                  <a:lnTo>
                    <a:pt x="1368209" y="82829"/>
                  </a:lnTo>
                  <a:lnTo>
                    <a:pt x="1347546" y="55880"/>
                  </a:lnTo>
                  <a:lnTo>
                    <a:pt x="1342326" y="49060"/>
                  </a:lnTo>
                  <a:lnTo>
                    <a:pt x="1335112" y="43459"/>
                  </a:lnTo>
                  <a:lnTo>
                    <a:pt x="1335112" y="163525"/>
                  </a:lnTo>
                  <a:lnTo>
                    <a:pt x="1335112" y="166992"/>
                  </a:lnTo>
                  <a:lnTo>
                    <a:pt x="1326413" y="210096"/>
                  </a:lnTo>
                  <a:lnTo>
                    <a:pt x="1302651" y="245351"/>
                  </a:lnTo>
                  <a:lnTo>
                    <a:pt x="1267409" y="269151"/>
                  </a:lnTo>
                  <a:lnTo>
                    <a:pt x="1224216" y="277888"/>
                  </a:lnTo>
                  <a:lnTo>
                    <a:pt x="1181036" y="269151"/>
                  </a:lnTo>
                  <a:lnTo>
                    <a:pt x="1145781" y="245351"/>
                  </a:lnTo>
                  <a:lnTo>
                    <a:pt x="1122032" y="210096"/>
                  </a:lnTo>
                  <a:lnTo>
                    <a:pt x="1113320" y="166992"/>
                  </a:lnTo>
                  <a:lnTo>
                    <a:pt x="1121702" y="124447"/>
                  </a:lnTo>
                  <a:lnTo>
                    <a:pt x="1144676" y="89420"/>
                  </a:lnTo>
                  <a:lnTo>
                    <a:pt x="1178928" y="65417"/>
                  </a:lnTo>
                  <a:lnTo>
                    <a:pt x="1221181" y="55880"/>
                  </a:lnTo>
                  <a:lnTo>
                    <a:pt x="1264602" y="63373"/>
                  </a:lnTo>
                  <a:lnTo>
                    <a:pt x="1300492" y="86144"/>
                  </a:lnTo>
                  <a:lnTo>
                    <a:pt x="1325206" y="120700"/>
                  </a:lnTo>
                  <a:lnTo>
                    <a:pt x="1335112" y="163525"/>
                  </a:lnTo>
                  <a:lnTo>
                    <a:pt x="1335112" y="43459"/>
                  </a:lnTo>
                  <a:lnTo>
                    <a:pt x="1308747" y="22936"/>
                  </a:lnTo>
                  <a:lnTo>
                    <a:pt x="1269060" y="6045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15" y="6908"/>
                  </a:lnTo>
                  <a:lnTo>
                    <a:pt x="1137691" y="24231"/>
                  </a:lnTo>
                  <a:lnTo>
                    <a:pt x="1104925" y="50431"/>
                  </a:lnTo>
                  <a:lnTo>
                    <a:pt x="1079703" y="83985"/>
                  </a:lnTo>
                  <a:lnTo>
                    <a:pt x="1063523" y="123355"/>
                  </a:lnTo>
                  <a:lnTo>
                    <a:pt x="1057871" y="166992"/>
                  </a:lnTo>
                  <a:lnTo>
                    <a:pt x="1063815" y="211201"/>
                  </a:lnTo>
                  <a:lnTo>
                    <a:pt x="1080592" y="250939"/>
                  </a:lnTo>
                  <a:lnTo>
                    <a:pt x="1106601" y="284607"/>
                  </a:lnTo>
                  <a:lnTo>
                    <a:pt x="1140282" y="310616"/>
                  </a:lnTo>
                  <a:lnTo>
                    <a:pt x="1180007" y="327393"/>
                  </a:lnTo>
                  <a:lnTo>
                    <a:pt x="1224216" y="333336"/>
                  </a:lnTo>
                  <a:lnTo>
                    <a:pt x="1268425" y="327393"/>
                  </a:lnTo>
                  <a:lnTo>
                    <a:pt x="1308163" y="310616"/>
                  </a:lnTo>
                  <a:lnTo>
                    <a:pt x="1341831" y="284607"/>
                  </a:lnTo>
                  <a:lnTo>
                    <a:pt x="1367853" y="250939"/>
                  </a:lnTo>
                  <a:lnTo>
                    <a:pt x="1384617" y="211201"/>
                  </a:lnTo>
                  <a:lnTo>
                    <a:pt x="1390561" y="166992"/>
                  </a:lnTo>
                  <a:close/>
                </a:path>
                <a:path w="1553209" h="1552575">
                  <a:moveTo>
                    <a:pt x="1552587" y="720839"/>
                  </a:moveTo>
                  <a:lnTo>
                    <a:pt x="1537296" y="666864"/>
                  </a:lnTo>
                  <a:lnTo>
                    <a:pt x="1517218" y="614654"/>
                  </a:lnTo>
                  <a:lnTo>
                    <a:pt x="1492516" y="564464"/>
                  </a:lnTo>
                  <a:lnTo>
                    <a:pt x="1463344" y="516585"/>
                  </a:lnTo>
                  <a:lnTo>
                    <a:pt x="1434693" y="482142"/>
                  </a:lnTo>
                  <a:lnTo>
                    <a:pt x="1418450" y="469099"/>
                  </a:lnTo>
                  <a:lnTo>
                    <a:pt x="1400149" y="454393"/>
                  </a:lnTo>
                  <a:lnTo>
                    <a:pt x="1360817" y="434073"/>
                  </a:lnTo>
                  <a:lnTo>
                    <a:pt x="1317790" y="421932"/>
                  </a:lnTo>
                  <a:lnTo>
                    <a:pt x="1270774" y="415836"/>
                  </a:lnTo>
                  <a:lnTo>
                    <a:pt x="1223467" y="413804"/>
                  </a:lnTo>
                  <a:lnTo>
                    <a:pt x="1176159" y="415836"/>
                  </a:lnTo>
                  <a:lnTo>
                    <a:pt x="1129131" y="421932"/>
                  </a:lnTo>
                  <a:lnTo>
                    <a:pt x="1086104" y="434073"/>
                  </a:lnTo>
                  <a:lnTo>
                    <a:pt x="1046772" y="454393"/>
                  </a:lnTo>
                  <a:lnTo>
                    <a:pt x="1012228" y="482142"/>
                  </a:lnTo>
                  <a:lnTo>
                    <a:pt x="983576" y="516585"/>
                  </a:lnTo>
                  <a:lnTo>
                    <a:pt x="954443" y="564464"/>
                  </a:lnTo>
                  <a:lnTo>
                    <a:pt x="929805" y="614654"/>
                  </a:lnTo>
                  <a:lnTo>
                    <a:pt x="909802" y="666864"/>
                  </a:lnTo>
                  <a:lnTo>
                    <a:pt x="894562" y="720839"/>
                  </a:lnTo>
                  <a:lnTo>
                    <a:pt x="951522" y="720839"/>
                  </a:lnTo>
                  <a:lnTo>
                    <a:pt x="965479" y="675144"/>
                  </a:lnTo>
                  <a:lnTo>
                    <a:pt x="983234" y="630859"/>
                  </a:lnTo>
                  <a:lnTo>
                    <a:pt x="1004671" y="588251"/>
                  </a:lnTo>
                  <a:lnTo>
                    <a:pt x="1029716" y="547560"/>
                  </a:lnTo>
                  <a:lnTo>
                    <a:pt x="1077074" y="500989"/>
                  </a:lnTo>
                  <a:lnTo>
                    <a:pt x="1138885" y="476516"/>
                  </a:lnTo>
                  <a:lnTo>
                    <a:pt x="1140828" y="476300"/>
                  </a:lnTo>
                  <a:lnTo>
                    <a:pt x="1142568" y="475869"/>
                  </a:lnTo>
                  <a:lnTo>
                    <a:pt x="1144511" y="475640"/>
                  </a:lnTo>
                  <a:lnTo>
                    <a:pt x="1164653" y="518744"/>
                  </a:lnTo>
                  <a:lnTo>
                    <a:pt x="1110068" y="720623"/>
                  </a:lnTo>
                  <a:lnTo>
                    <a:pt x="1167257" y="720623"/>
                  </a:lnTo>
                  <a:lnTo>
                    <a:pt x="1223568" y="513765"/>
                  </a:lnTo>
                  <a:lnTo>
                    <a:pt x="1205814" y="475640"/>
                  </a:lnTo>
                  <a:lnTo>
                    <a:pt x="1202994" y="469582"/>
                  </a:lnTo>
                  <a:lnTo>
                    <a:pt x="1213256" y="469214"/>
                  </a:lnTo>
                  <a:lnTo>
                    <a:pt x="1223568" y="469099"/>
                  </a:lnTo>
                  <a:lnTo>
                    <a:pt x="1233881" y="469214"/>
                  </a:lnTo>
                  <a:lnTo>
                    <a:pt x="1244142" y="469582"/>
                  </a:lnTo>
                  <a:lnTo>
                    <a:pt x="1223568" y="513765"/>
                  </a:lnTo>
                  <a:lnTo>
                    <a:pt x="1279664" y="720623"/>
                  </a:lnTo>
                  <a:lnTo>
                    <a:pt x="1337068" y="720623"/>
                  </a:lnTo>
                  <a:lnTo>
                    <a:pt x="1282484" y="518744"/>
                  </a:lnTo>
                  <a:lnTo>
                    <a:pt x="1302626" y="475640"/>
                  </a:lnTo>
                  <a:lnTo>
                    <a:pt x="1304582" y="475869"/>
                  </a:lnTo>
                  <a:lnTo>
                    <a:pt x="1306309" y="476300"/>
                  </a:lnTo>
                  <a:lnTo>
                    <a:pt x="1308252" y="476516"/>
                  </a:lnTo>
                  <a:lnTo>
                    <a:pt x="1369987" y="500989"/>
                  </a:lnTo>
                  <a:lnTo>
                    <a:pt x="1417421" y="547560"/>
                  </a:lnTo>
                  <a:lnTo>
                    <a:pt x="1442427" y="588251"/>
                  </a:lnTo>
                  <a:lnTo>
                    <a:pt x="1463802" y="630859"/>
                  </a:lnTo>
                  <a:lnTo>
                    <a:pt x="1481480" y="675144"/>
                  </a:lnTo>
                  <a:lnTo>
                    <a:pt x="1495399" y="720839"/>
                  </a:lnTo>
                  <a:lnTo>
                    <a:pt x="1552587" y="720839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25"/>
              </a:spcBef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 </a:t>
            </a:r>
            <a:r>
              <a:rPr spc="-900" dirty="0"/>
              <a:t>R </a:t>
            </a:r>
            <a:r>
              <a:rPr spc="-665" dirty="0"/>
              <a:t>E E </a:t>
            </a:r>
            <a:r>
              <a:rPr spc="-825" dirty="0"/>
              <a:t>T </a:t>
            </a:r>
            <a:r>
              <a:rPr spc="-725" dirty="0"/>
              <a:t>L </a:t>
            </a:r>
            <a:r>
              <a:rPr spc="-465" dirty="0"/>
              <a:t>A  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860" dirty="0"/>
              <a:t> </a:t>
            </a:r>
            <a:r>
              <a:rPr spc="-665" dirty="0"/>
              <a:t>E</a:t>
            </a:r>
          </a:p>
          <a:p>
            <a:pPr>
              <a:lnSpc>
                <a:spcPct val="100000"/>
              </a:lnSpc>
            </a:pPr>
            <a:endParaRPr sz="3700"/>
          </a:p>
          <a:p>
            <a:pPr marL="12700" marR="5080" algn="just">
              <a:lnSpc>
                <a:spcPct val="101400"/>
              </a:lnSpc>
              <a:spcBef>
                <a:spcPts val="3020"/>
              </a:spcBef>
            </a:pPr>
            <a:r>
              <a:rPr sz="3450" spc="-305" dirty="0">
                <a:solidFill>
                  <a:srgbClr val="000000"/>
                </a:solidFill>
              </a:rPr>
              <a:t>D'après </a:t>
            </a:r>
            <a:r>
              <a:rPr sz="3450" spc="-245" dirty="0">
                <a:solidFill>
                  <a:srgbClr val="000000"/>
                </a:solidFill>
              </a:rPr>
              <a:t>l'Association </a:t>
            </a:r>
            <a:r>
              <a:rPr sz="3450" spc="-220" dirty="0">
                <a:solidFill>
                  <a:srgbClr val="000000"/>
                </a:solidFill>
              </a:rPr>
              <a:t>Street </a:t>
            </a:r>
            <a:r>
              <a:rPr sz="3450" spc="-340" dirty="0">
                <a:solidFill>
                  <a:srgbClr val="000000"/>
                </a:solidFill>
              </a:rPr>
              <a:t>Food en </a:t>
            </a:r>
            <a:r>
              <a:rPr sz="3450" spc="-345" dirty="0">
                <a:solidFill>
                  <a:srgbClr val="000000"/>
                </a:solidFill>
              </a:rPr>
              <a:t>Mouvement, </a:t>
            </a:r>
            <a:r>
              <a:rPr sz="3450" spc="-95" dirty="0">
                <a:solidFill>
                  <a:srgbClr val="000000"/>
                </a:solidFill>
              </a:rPr>
              <a:t>il  </a:t>
            </a:r>
            <a:r>
              <a:rPr sz="3450" spc="-200" dirty="0">
                <a:solidFill>
                  <a:srgbClr val="000000"/>
                </a:solidFill>
              </a:rPr>
              <a:t>existerait </a:t>
            </a:r>
            <a:r>
              <a:rPr sz="3450" spc="-250" dirty="0">
                <a:solidFill>
                  <a:srgbClr val="000000"/>
                </a:solidFill>
              </a:rPr>
              <a:t>aujourd'hui </a:t>
            </a:r>
            <a:r>
              <a:rPr sz="3450" spc="-340" dirty="0">
                <a:solidFill>
                  <a:srgbClr val="000000"/>
                </a:solidFill>
              </a:rPr>
              <a:t>en </a:t>
            </a:r>
            <a:r>
              <a:rPr sz="3450" spc="-315" dirty="0">
                <a:solidFill>
                  <a:srgbClr val="000000"/>
                </a:solidFill>
              </a:rPr>
              <a:t>France </a:t>
            </a:r>
            <a:r>
              <a:rPr sz="3450" spc="-300" dirty="0">
                <a:solidFill>
                  <a:srgbClr val="000000"/>
                </a:solidFill>
              </a:rPr>
              <a:t>650 </a:t>
            </a:r>
            <a:r>
              <a:rPr sz="3450" spc="-215" dirty="0">
                <a:solidFill>
                  <a:srgbClr val="000000"/>
                </a:solidFill>
              </a:rPr>
              <a:t>food-trucks </a:t>
            </a:r>
            <a:r>
              <a:rPr sz="3450" spc="-340" dirty="0">
                <a:solidFill>
                  <a:srgbClr val="000000"/>
                </a:solidFill>
              </a:rPr>
              <a:t>en  </a:t>
            </a:r>
            <a:r>
              <a:rPr sz="3450" spc="-150" dirty="0">
                <a:solidFill>
                  <a:srgbClr val="000000"/>
                </a:solidFill>
              </a:rPr>
              <a:t>activité.</a:t>
            </a:r>
            <a:endParaRPr sz="3450"/>
          </a:p>
        </p:txBody>
      </p:sp>
      <p:sp>
        <p:nvSpPr>
          <p:cNvPr id="19" name="object 19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3674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61234" y="4630711"/>
              <a:ext cx="2458085" cy="2447925"/>
            </a:xfrm>
            <a:custGeom>
              <a:avLst/>
              <a:gdLst/>
              <a:ahLst/>
              <a:cxnLst/>
              <a:rect l="l" t="t" r="r" b="b"/>
              <a:pathLst>
                <a:path w="2458084" h="2447925">
                  <a:moveTo>
                    <a:pt x="741286" y="224599"/>
                  </a:moveTo>
                  <a:lnTo>
                    <a:pt x="735355" y="179438"/>
                  </a:lnTo>
                  <a:lnTo>
                    <a:pt x="720737" y="136309"/>
                  </a:lnTo>
                  <a:lnTo>
                    <a:pt x="697992" y="96875"/>
                  </a:lnTo>
                  <a:lnTo>
                    <a:pt x="668007" y="62636"/>
                  </a:lnTo>
                  <a:lnTo>
                    <a:pt x="631913" y="34912"/>
                  </a:lnTo>
                  <a:lnTo>
                    <a:pt x="591121" y="14770"/>
                  </a:lnTo>
                  <a:lnTo>
                    <a:pt x="547192" y="2971"/>
                  </a:lnTo>
                  <a:lnTo>
                    <a:pt x="516991" y="0"/>
                  </a:lnTo>
                  <a:lnTo>
                    <a:pt x="501802" y="0"/>
                  </a:lnTo>
                  <a:lnTo>
                    <a:pt x="456717" y="5943"/>
                  </a:lnTo>
                  <a:lnTo>
                    <a:pt x="413639" y="20586"/>
                  </a:lnTo>
                  <a:lnTo>
                    <a:pt x="374256" y="43357"/>
                  </a:lnTo>
                  <a:lnTo>
                    <a:pt x="340055" y="73380"/>
                  </a:lnTo>
                  <a:lnTo>
                    <a:pt x="312369" y="109524"/>
                  </a:lnTo>
                  <a:lnTo>
                    <a:pt x="292252" y="150368"/>
                  </a:lnTo>
                  <a:lnTo>
                    <a:pt x="280479" y="194360"/>
                  </a:lnTo>
                  <a:lnTo>
                    <a:pt x="277507" y="224599"/>
                  </a:lnTo>
                  <a:lnTo>
                    <a:pt x="277507" y="239801"/>
                  </a:lnTo>
                  <a:lnTo>
                    <a:pt x="283451" y="284962"/>
                  </a:lnTo>
                  <a:lnTo>
                    <a:pt x="298069" y="328091"/>
                  </a:lnTo>
                  <a:lnTo>
                    <a:pt x="320814" y="367525"/>
                  </a:lnTo>
                  <a:lnTo>
                    <a:pt x="350799" y="401764"/>
                  </a:lnTo>
                  <a:lnTo>
                    <a:pt x="386880" y="429501"/>
                  </a:lnTo>
                  <a:lnTo>
                    <a:pt x="427672" y="449643"/>
                  </a:lnTo>
                  <a:lnTo>
                    <a:pt x="471614" y="461429"/>
                  </a:lnTo>
                  <a:lnTo>
                    <a:pt x="501802" y="464400"/>
                  </a:lnTo>
                  <a:lnTo>
                    <a:pt x="516991" y="464400"/>
                  </a:lnTo>
                  <a:lnTo>
                    <a:pt x="562089" y="458457"/>
                  </a:lnTo>
                  <a:lnTo>
                    <a:pt x="605155" y="443814"/>
                  </a:lnTo>
                  <a:lnTo>
                    <a:pt x="644550" y="421043"/>
                  </a:lnTo>
                  <a:lnTo>
                    <a:pt x="678738" y="391020"/>
                  </a:lnTo>
                  <a:lnTo>
                    <a:pt x="706424" y="354876"/>
                  </a:lnTo>
                  <a:lnTo>
                    <a:pt x="726541" y="314032"/>
                  </a:lnTo>
                  <a:lnTo>
                    <a:pt x="738314" y="270040"/>
                  </a:lnTo>
                  <a:lnTo>
                    <a:pt x="741286" y="239801"/>
                  </a:lnTo>
                  <a:lnTo>
                    <a:pt x="741286" y="224599"/>
                  </a:lnTo>
                  <a:close/>
                </a:path>
                <a:path w="2458084" h="2447925">
                  <a:moveTo>
                    <a:pt x="2457602" y="1097927"/>
                  </a:moveTo>
                  <a:lnTo>
                    <a:pt x="2443632" y="1040244"/>
                  </a:lnTo>
                  <a:lnTo>
                    <a:pt x="2415540" y="1004887"/>
                  </a:lnTo>
                  <a:lnTo>
                    <a:pt x="2367038" y="977379"/>
                  </a:lnTo>
                  <a:lnTo>
                    <a:pt x="2326906" y="972210"/>
                  </a:lnTo>
                  <a:lnTo>
                    <a:pt x="2302383" y="974051"/>
                  </a:lnTo>
                  <a:lnTo>
                    <a:pt x="2278938" y="978928"/>
                  </a:lnTo>
                  <a:lnTo>
                    <a:pt x="2257564" y="985862"/>
                  </a:lnTo>
                  <a:lnTo>
                    <a:pt x="2239213" y="993889"/>
                  </a:lnTo>
                  <a:lnTo>
                    <a:pt x="2151837" y="939215"/>
                  </a:lnTo>
                  <a:lnTo>
                    <a:pt x="2149754" y="888606"/>
                  </a:lnTo>
                  <a:lnTo>
                    <a:pt x="2132431" y="843737"/>
                  </a:lnTo>
                  <a:lnTo>
                    <a:pt x="2102993" y="807758"/>
                  </a:lnTo>
                  <a:lnTo>
                    <a:pt x="2064626" y="783856"/>
                  </a:lnTo>
                  <a:lnTo>
                    <a:pt x="2020455" y="775182"/>
                  </a:lnTo>
                  <a:lnTo>
                    <a:pt x="1979612" y="780910"/>
                  </a:lnTo>
                  <a:lnTo>
                    <a:pt x="1917865" y="820547"/>
                  </a:lnTo>
                  <a:lnTo>
                    <a:pt x="1887474" y="883958"/>
                  </a:lnTo>
                  <a:lnTo>
                    <a:pt x="1885835" y="919403"/>
                  </a:lnTo>
                  <a:lnTo>
                    <a:pt x="1894179" y="954595"/>
                  </a:lnTo>
                  <a:lnTo>
                    <a:pt x="1913255" y="987450"/>
                  </a:lnTo>
                  <a:lnTo>
                    <a:pt x="1943760" y="1015898"/>
                  </a:lnTo>
                  <a:lnTo>
                    <a:pt x="1801685" y="1573999"/>
                  </a:lnTo>
                  <a:lnTo>
                    <a:pt x="1777149" y="1577733"/>
                  </a:lnTo>
                  <a:lnTo>
                    <a:pt x="1753704" y="1587588"/>
                  </a:lnTo>
                  <a:lnTo>
                    <a:pt x="1732330" y="1601571"/>
                  </a:lnTo>
                  <a:lnTo>
                    <a:pt x="1713992" y="1617675"/>
                  </a:lnTo>
                  <a:lnTo>
                    <a:pt x="1520964" y="1530007"/>
                  </a:lnTo>
                  <a:lnTo>
                    <a:pt x="1352829" y="1453642"/>
                  </a:lnTo>
                  <a:lnTo>
                    <a:pt x="1345349" y="1413738"/>
                  </a:lnTo>
                  <a:lnTo>
                    <a:pt x="1329550" y="1381506"/>
                  </a:lnTo>
                  <a:lnTo>
                    <a:pt x="1307134" y="1356855"/>
                  </a:lnTo>
                  <a:lnTo>
                    <a:pt x="1279817" y="1339723"/>
                  </a:lnTo>
                  <a:lnTo>
                    <a:pt x="1249311" y="1330032"/>
                  </a:lnTo>
                  <a:lnTo>
                    <a:pt x="1217320" y="1327708"/>
                  </a:lnTo>
                  <a:lnTo>
                    <a:pt x="1185570" y="1332674"/>
                  </a:lnTo>
                  <a:lnTo>
                    <a:pt x="1129576" y="1364195"/>
                  </a:lnTo>
                  <a:lnTo>
                    <a:pt x="1095032" y="1424000"/>
                  </a:lnTo>
                  <a:lnTo>
                    <a:pt x="1090066" y="1464322"/>
                  </a:lnTo>
                  <a:lnTo>
                    <a:pt x="1091958" y="1482496"/>
                  </a:lnTo>
                  <a:lnTo>
                    <a:pt x="1096937" y="1502664"/>
                  </a:lnTo>
                  <a:lnTo>
                    <a:pt x="1103985" y="1522831"/>
                  </a:lnTo>
                  <a:lnTo>
                    <a:pt x="1112062" y="1541005"/>
                  </a:lnTo>
                  <a:lnTo>
                    <a:pt x="788123" y="2027123"/>
                  </a:lnTo>
                  <a:lnTo>
                    <a:pt x="788123" y="746366"/>
                  </a:lnTo>
                  <a:lnTo>
                    <a:pt x="825182" y="762393"/>
                  </a:lnTo>
                  <a:lnTo>
                    <a:pt x="866292" y="778421"/>
                  </a:lnTo>
                  <a:lnTo>
                    <a:pt x="911263" y="793940"/>
                  </a:lnTo>
                  <a:lnTo>
                    <a:pt x="959891" y="808482"/>
                  </a:lnTo>
                  <a:lnTo>
                    <a:pt x="1011999" y="821524"/>
                  </a:lnTo>
                  <a:lnTo>
                    <a:pt x="1067371" y="832573"/>
                  </a:lnTo>
                  <a:lnTo>
                    <a:pt x="1125816" y="841133"/>
                  </a:lnTo>
                  <a:lnTo>
                    <a:pt x="1187157" y="846696"/>
                  </a:lnTo>
                  <a:lnTo>
                    <a:pt x="1251419" y="848791"/>
                  </a:lnTo>
                  <a:lnTo>
                    <a:pt x="1300060" y="847636"/>
                  </a:lnTo>
                  <a:lnTo>
                    <a:pt x="1349895" y="844029"/>
                  </a:lnTo>
                  <a:lnTo>
                    <a:pt x="1400810" y="837768"/>
                  </a:lnTo>
                  <a:lnTo>
                    <a:pt x="1452702" y="828662"/>
                  </a:lnTo>
                  <a:lnTo>
                    <a:pt x="1505445" y="816483"/>
                  </a:lnTo>
                  <a:lnTo>
                    <a:pt x="1558912" y="801039"/>
                  </a:lnTo>
                  <a:lnTo>
                    <a:pt x="1607159" y="760298"/>
                  </a:lnTo>
                  <a:lnTo>
                    <a:pt x="1616062" y="729932"/>
                  </a:lnTo>
                  <a:lnTo>
                    <a:pt x="1612506" y="697344"/>
                  </a:lnTo>
                  <a:lnTo>
                    <a:pt x="1596605" y="668693"/>
                  </a:lnTo>
                  <a:lnTo>
                    <a:pt x="1571828" y="649033"/>
                  </a:lnTo>
                  <a:lnTo>
                    <a:pt x="1541500" y="640118"/>
                  </a:lnTo>
                  <a:lnTo>
                    <a:pt x="1508963" y="643686"/>
                  </a:lnTo>
                  <a:lnTo>
                    <a:pt x="1455191" y="658888"/>
                  </a:lnTo>
                  <a:lnTo>
                    <a:pt x="1402435" y="670179"/>
                  </a:lnTo>
                  <a:lnTo>
                    <a:pt x="1350784" y="677862"/>
                  </a:lnTo>
                  <a:lnTo>
                    <a:pt x="1300340" y="682256"/>
                  </a:lnTo>
                  <a:lnTo>
                    <a:pt x="1251178" y="683666"/>
                  </a:lnTo>
                  <a:lnTo>
                    <a:pt x="1190421" y="681570"/>
                  </a:lnTo>
                  <a:lnTo>
                    <a:pt x="1132205" y="675640"/>
                  </a:lnTo>
                  <a:lnTo>
                    <a:pt x="1076871" y="666521"/>
                  </a:lnTo>
                  <a:lnTo>
                    <a:pt x="1024737" y="654850"/>
                  </a:lnTo>
                  <a:lnTo>
                    <a:pt x="976134" y="641248"/>
                  </a:lnTo>
                  <a:lnTo>
                    <a:pt x="931367" y="626338"/>
                  </a:lnTo>
                  <a:lnTo>
                    <a:pt x="890765" y="610768"/>
                  </a:lnTo>
                  <a:lnTo>
                    <a:pt x="830821" y="584009"/>
                  </a:lnTo>
                  <a:lnTo>
                    <a:pt x="779195" y="556755"/>
                  </a:lnTo>
                  <a:lnTo>
                    <a:pt x="755891" y="538949"/>
                  </a:lnTo>
                  <a:lnTo>
                    <a:pt x="741667" y="530466"/>
                  </a:lnTo>
                  <a:lnTo>
                    <a:pt x="725741" y="525081"/>
                  </a:lnTo>
                  <a:lnTo>
                    <a:pt x="708482" y="523201"/>
                  </a:lnTo>
                  <a:lnTo>
                    <a:pt x="597522" y="523201"/>
                  </a:lnTo>
                  <a:lnTo>
                    <a:pt x="597522" y="949896"/>
                  </a:lnTo>
                  <a:lnTo>
                    <a:pt x="597522" y="984478"/>
                  </a:lnTo>
                  <a:lnTo>
                    <a:pt x="592429" y="974394"/>
                  </a:lnTo>
                  <a:lnTo>
                    <a:pt x="568617" y="953579"/>
                  </a:lnTo>
                  <a:lnTo>
                    <a:pt x="537591" y="943165"/>
                  </a:lnTo>
                  <a:lnTo>
                    <a:pt x="463461" y="932764"/>
                  </a:lnTo>
                  <a:lnTo>
                    <a:pt x="398386" y="920965"/>
                  </a:lnTo>
                  <a:lnTo>
                    <a:pt x="342099" y="908164"/>
                  </a:lnTo>
                  <a:lnTo>
                    <a:pt x="294322" y="894702"/>
                  </a:lnTo>
                  <a:lnTo>
                    <a:pt x="254762" y="880960"/>
                  </a:lnTo>
                  <a:lnTo>
                    <a:pt x="199224" y="854087"/>
                  </a:lnTo>
                  <a:lnTo>
                    <a:pt x="167347" y="826071"/>
                  </a:lnTo>
                  <a:lnTo>
                    <a:pt x="164744" y="821461"/>
                  </a:lnTo>
                  <a:lnTo>
                    <a:pt x="165100" y="821131"/>
                  </a:lnTo>
                  <a:lnTo>
                    <a:pt x="164922" y="819111"/>
                  </a:lnTo>
                  <a:lnTo>
                    <a:pt x="188531" y="776922"/>
                  </a:lnTo>
                  <a:lnTo>
                    <a:pt x="230657" y="738759"/>
                  </a:lnTo>
                  <a:lnTo>
                    <a:pt x="230657" y="847940"/>
                  </a:lnTo>
                  <a:lnTo>
                    <a:pt x="255689" y="859116"/>
                  </a:lnTo>
                  <a:lnTo>
                    <a:pt x="334302" y="884897"/>
                  </a:lnTo>
                  <a:lnTo>
                    <a:pt x="390067" y="898245"/>
                  </a:lnTo>
                  <a:lnTo>
                    <a:pt x="458304" y="911059"/>
                  </a:lnTo>
                  <a:lnTo>
                    <a:pt x="540080" y="922693"/>
                  </a:lnTo>
                  <a:lnTo>
                    <a:pt x="559993" y="927176"/>
                  </a:lnTo>
                  <a:lnTo>
                    <a:pt x="578345" y="935342"/>
                  </a:lnTo>
                  <a:lnTo>
                    <a:pt x="594728" y="946937"/>
                  </a:lnTo>
                  <a:lnTo>
                    <a:pt x="597522" y="949896"/>
                  </a:lnTo>
                  <a:lnTo>
                    <a:pt x="597522" y="523201"/>
                  </a:lnTo>
                  <a:lnTo>
                    <a:pt x="310299" y="523201"/>
                  </a:lnTo>
                  <a:lnTo>
                    <a:pt x="301320" y="523709"/>
                  </a:lnTo>
                  <a:lnTo>
                    <a:pt x="292646" y="525208"/>
                  </a:lnTo>
                  <a:lnTo>
                    <a:pt x="284314" y="527621"/>
                  </a:lnTo>
                  <a:lnTo>
                    <a:pt x="276390" y="530872"/>
                  </a:lnTo>
                  <a:lnTo>
                    <a:pt x="264693" y="534238"/>
                  </a:lnTo>
                  <a:lnTo>
                    <a:pt x="227266" y="549021"/>
                  </a:lnTo>
                  <a:lnTo>
                    <a:pt x="187960" y="569328"/>
                  </a:lnTo>
                  <a:lnTo>
                    <a:pt x="147739" y="595020"/>
                  </a:lnTo>
                  <a:lnTo>
                    <a:pt x="107543" y="625970"/>
                  </a:lnTo>
                  <a:lnTo>
                    <a:pt x="69608" y="662457"/>
                  </a:lnTo>
                  <a:lnTo>
                    <a:pt x="36156" y="705510"/>
                  </a:lnTo>
                  <a:lnTo>
                    <a:pt x="10668" y="757237"/>
                  </a:lnTo>
                  <a:lnTo>
                    <a:pt x="0" y="819111"/>
                  </a:lnTo>
                  <a:lnTo>
                    <a:pt x="1612" y="843013"/>
                  </a:lnTo>
                  <a:lnTo>
                    <a:pt x="15163" y="890384"/>
                  </a:lnTo>
                  <a:lnTo>
                    <a:pt x="41427" y="933246"/>
                  </a:lnTo>
                  <a:lnTo>
                    <a:pt x="77787" y="969746"/>
                  </a:lnTo>
                  <a:lnTo>
                    <a:pt x="113766" y="995121"/>
                  </a:lnTo>
                  <a:lnTo>
                    <a:pt x="160362" y="1019975"/>
                  </a:lnTo>
                  <a:lnTo>
                    <a:pt x="197510" y="1035824"/>
                  </a:lnTo>
                  <a:lnTo>
                    <a:pt x="238747" y="1050429"/>
                  </a:lnTo>
                  <a:lnTo>
                    <a:pt x="284378" y="1063853"/>
                  </a:lnTo>
                  <a:lnTo>
                    <a:pt x="334733" y="1076159"/>
                  </a:lnTo>
                  <a:lnTo>
                    <a:pt x="390105" y="1087412"/>
                  </a:lnTo>
                  <a:lnTo>
                    <a:pt x="450799" y="1097673"/>
                  </a:lnTo>
                  <a:lnTo>
                    <a:pt x="520598" y="1107440"/>
                  </a:lnTo>
                  <a:lnTo>
                    <a:pt x="527443" y="1107643"/>
                  </a:lnTo>
                  <a:lnTo>
                    <a:pt x="556755" y="1102220"/>
                  </a:lnTo>
                  <a:lnTo>
                    <a:pt x="581698" y="1087145"/>
                  </a:lnTo>
                  <a:lnTo>
                    <a:pt x="597522" y="1067282"/>
                  </a:lnTo>
                  <a:lnTo>
                    <a:pt x="597522" y="1099947"/>
                  </a:lnTo>
                  <a:lnTo>
                    <a:pt x="595566" y="1102410"/>
                  </a:lnTo>
                  <a:lnTo>
                    <a:pt x="564375" y="1121410"/>
                  </a:lnTo>
                  <a:lnTo>
                    <a:pt x="527456" y="1128280"/>
                  </a:lnTo>
                  <a:lnTo>
                    <a:pt x="523240" y="1128280"/>
                  </a:lnTo>
                  <a:lnTo>
                    <a:pt x="458279" y="1119670"/>
                  </a:lnTo>
                  <a:lnTo>
                    <a:pt x="405739" y="1111173"/>
                  </a:lnTo>
                  <a:lnTo>
                    <a:pt x="356870" y="1101953"/>
                  </a:lnTo>
                  <a:lnTo>
                    <a:pt x="311505" y="1091958"/>
                  </a:lnTo>
                  <a:lnTo>
                    <a:pt x="269494" y="1081151"/>
                  </a:lnTo>
                  <a:lnTo>
                    <a:pt x="230644" y="1069479"/>
                  </a:lnTo>
                  <a:lnTo>
                    <a:pt x="230644" y="2320163"/>
                  </a:lnTo>
                  <a:lnTo>
                    <a:pt x="240665" y="2369845"/>
                  </a:lnTo>
                  <a:lnTo>
                    <a:pt x="267970" y="2410396"/>
                  </a:lnTo>
                  <a:lnTo>
                    <a:pt x="308470" y="2437727"/>
                  </a:lnTo>
                  <a:lnTo>
                    <a:pt x="358063" y="2447747"/>
                  </a:lnTo>
                  <a:lnTo>
                    <a:pt x="407657" y="2437727"/>
                  </a:lnTo>
                  <a:lnTo>
                    <a:pt x="448170" y="2410396"/>
                  </a:lnTo>
                  <a:lnTo>
                    <a:pt x="475488" y="2369845"/>
                  </a:lnTo>
                  <a:lnTo>
                    <a:pt x="485495" y="2320163"/>
                  </a:lnTo>
                  <a:lnTo>
                    <a:pt x="485495" y="1388541"/>
                  </a:lnTo>
                  <a:lnTo>
                    <a:pt x="533273" y="1388541"/>
                  </a:lnTo>
                  <a:lnTo>
                    <a:pt x="533273" y="2320163"/>
                  </a:lnTo>
                  <a:lnTo>
                    <a:pt x="543280" y="2369845"/>
                  </a:lnTo>
                  <a:lnTo>
                    <a:pt x="570598" y="2410396"/>
                  </a:lnTo>
                  <a:lnTo>
                    <a:pt x="611098" y="2437727"/>
                  </a:lnTo>
                  <a:lnTo>
                    <a:pt x="660692" y="2447747"/>
                  </a:lnTo>
                  <a:lnTo>
                    <a:pt x="710285" y="2437727"/>
                  </a:lnTo>
                  <a:lnTo>
                    <a:pt x="750798" y="2410396"/>
                  </a:lnTo>
                  <a:lnTo>
                    <a:pt x="778103" y="2369845"/>
                  </a:lnTo>
                  <a:lnTo>
                    <a:pt x="784148" y="2339822"/>
                  </a:lnTo>
                  <a:lnTo>
                    <a:pt x="2315908" y="2339822"/>
                  </a:lnTo>
                  <a:lnTo>
                    <a:pt x="2351798" y="2332774"/>
                  </a:lnTo>
                  <a:lnTo>
                    <a:pt x="2377440" y="2314194"/>
                  </a:lnTo>
                  <a:lnTo>
                    <a:pt x="2392819" y="2287917"/>
                  </a:lnTo>
                  <a:lnTo>
                    <a:pt x="2397950" y="2257806"/>
                  </a:lnTo>
                  <a:lnTo>
                    <a:pt x="2392819" y="2227681"/>
                  </a:lnTo>
                  <a:lnTo>
                    <a:pt x="2377440" y="2201418"/>
                  </a:lnTo>
                  <a:lnTo>
                    <a:pt x="2351798" y="2182838"/>
                  </a:lnTo>
                  <a:lnTo>
                    <a:pt x="2315908" y="2175789"/>
                  </a:lnTo>
                  <a:lnTo>
                    <a:pt x="788123" y="2175789"/>
                  </a:lnTo>
                  <a:lnTo>
                    <a:pt x="788123" y="2169020"/>
                  </a:lnTo>
                  <a:lnTo>
                    <a:pt x="856526" y="2066429"/>
                  </a:lnTo>
                  <a:lnTo>
                    <a:pt x="1177759" y="1584680"/>
                  </a:lnTo>
                  <a:lnTo>
                    <a:pt x="1220152" y="1593113"/>
                  </a:lnTo>
                  <a:lnTo>
                    <a:pt x="1262545" y="1586103"/>
                  </a:lnTo>
                  <a:lnTo>
                    <a:pt x="1265072" y="1584680"/>
                  </a:lnTo>
                  <a:lnTo>
                    <a:pt x="1300810" y="1564716"/>
                  </a:lnTo>
                  <a:lnTo>
                    <a:pt x="1330833" y="1530007"/>
                  </a:lnTo>
                  <a:lnTo>
                    <a:pt x="1681302" y="1694357"/>
                  </a:lnTo>
                  <a:lnTo>
                    <a:pt x="1682318" y="1739595"/>
                  </a:lnTo>
                  <a:lnTo>
                    <a:pt x="1697520" y="1781213"/>
                  </a:lnTo>
                  <a:lnTo>
                    <a:pt x="1725320" y="1815515"/>
                  </a:lnTo>
                  <a:lnTo>
                    <a:pt x="1764131" y="1838807"/>
                  </a:lnTo>
                  <a:lnTo>
                    <a:pt x="1812366" y="1847392"/>
                  </a:lnTo>
                  <a:lnTo>
                    <a:pt x="1852828" y="1841284"/>
                  </a:lnTo>
                  <a:lnTo>
                    <a:pt x="1886254" y="1824469"/>
                  </a:lnTo>
                  <a:lnTo>
                    <a:pt x="1912099" y="1799170"/>
                  </a:lnTo>
                  <a:lnTo>
                    <a:pt x="1929841" y="1767674"/>
                  </a:lnTo>
                  <a:lnTo>
                    <a:pt x="1938934" y="1732203"/>
                  </a:lnTo>
                  <a:lnTo>
                    <a:pt x="1938845" y="1695018"/>
                  </a:lnTo>
                  <a:lnTo>
                    <a:pt x="1929028" y="1658378"/>
                  </a:lnTo>
                  <a:lnTo>
                    <a:pt x="1908949" y="1624507"/>
                  </a:lnTo>
                  <a:lnTo>
                    <a:pt x="1901621" y="1617675"/>
                  </a:lnTo>
                  <a:lnTo>
                    <a:pt x="1878063" y="1595678"/>
                  </a:lnTo>
                  <a:lnTo>
                    <a:pt x="2020455" y="1037894"/>
                  </a:lnTo>
                  <a:lnTo>
                    <a:pt x="2044839" y="1035824"/>
                  </a:lnTo>
                  <a:lnTo>
                    <a:pt x="2068258" y="1029639"/>
                  </a:lnTo>
                  <a:lnTo>
                    <a:pt x="2089619" y="1019327"/>
                  </a:lnTo>
                  <a:lnTo>
                    <a:pt x="2107831" y="1004887"/>
                  </a:lnTo>
                  <a:lnTo>
                    <a:pt x="2195525" y="1070571"/>
                  </a:lnTo>
                  <a:lnTo>
                    <a:pt x="2192324" y="1117079"/>
                  </a:lnTo>
                  <a:lnTo>
                    <a:pt x="2207006" y="1161440"/>
                  </a:lnTo>
                  <a:lnTo>
                    <a:pt x="2236444" y="1198956"/>
                  </a:lnTo>
                  <a:lnTo>
                    <a:pt x="2277453" y="1224915"/>
                  </a:lnTo>
                  <a:lnTo>
                    <a:pt x="2326906" y="1234605"/>
                  </a:lnTo>
                  <a:lnTo>
                    <a:pt x="2367038" y="1229448"/>
                  </a:lnTo>
                  <a:lnTo>
                    <a:pt x="2425395" y="1193609"/>
                  </a:lnTo>
                  <a:lnTo>
                    <a:pt x="2454567" y="1135913"/>
                  </a:lnTo>
                  <a:lnTo>
                    <a:pt x="2457602" y="1108900"/>
                  </a:lnTo>
                  <a:lnTo>
                    <a:pt x="2457602" y="1097927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891820" y="4235273"/>
              <a:ext cx="4766310" cy="170815"/>
            </a:xfrm>
            <a:custGeom>
              <a:avLst/>
              <a:gdLst/>
              <a:ahLst/>
              <a:cxnLst/>
              <a:rect l="l" t="t" r="r" b="b"/>
              <a:pathLst>
                <a:path w="4766309" h="170814">
                  <a:moveTo>
                    <a:pt x="4680518" y="170506"/>
                  </a:moveTo>
                  <a:lnTo>
                    <a:pt x="4650758" y="165252"/>
                  </a:lnTo>
                  <a:lnTo>
                    <a:pt x="4625516" y="150715"/>
                  </a:lnTo>
                  <a:lnTo>
                    <a:pt x="4606727" y="128731"/>
                  </a:lnTo>
                  <a:lnTo>
                    <a:pt x="4596328" y="101138"/>
                  </a:lnTo>
                  <a:lnTo>
                    <a:pt x="0" y="101138"/>
                  </a:lnTo>
                  <a:lnTo>
                    <a:pt x="0" y="69367"/>
                  </a:lnTo>
                  <a:lnTo>
                    <a:pt x="4595798" y="69367"/>
                  </a:lnTo>
                  <a:lnTo>
                    <a:pt x="4606421" y="41997"/>
                  </a:lnTo>
                  <a:lnTo>
                    <a:pt x="4625185" y="19989"/>
                  </a:lnTo>
                  <a:lnTo>
                    <a:pt x="4650303" y="5328"/>
                  </a:lnTo>
                  <a:lnTo>
                    <a:pt x="4679988" y="0"/>
                  </a:lnTo>
                  <a:lnTo>
                    <a:pt x="4713495" y="6693"/>
                  </a:lnTo>
                  <a:lnTo>
                    <a:pt x="4740748" y="24953"/>
                  </a:lnTo>
                  <a:lnTo>
                    <a:pt x="4759065" y="52050"/>
                  </a:lnTo>
                  <a:lnTo>
                    <a:pt x="4765766" y="85253"/>
                  </a:lnTo>
                  <a:lnTo>
                    <a:pt x="4759073" y="118455"/>
                  </a:lnTo>
                  <a:lnTo>
                    <a:pt x="4740814" y="145552"/>
                  </a:lnTo>
                  <a:lnTo>
                    <a:pt x="4713719" y="163812"/>
                  </a:lnTo>
                  <a:lnTo>
                    <a:pt x="4680518" y="170506"/>
                  </a:lnTo>
                  <a:close/>
                </a:path>
              </a:pathLst>
            </a:custGeom>
            <a:solidFill>
              <a:srgbClr val="367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39954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9" name="object 9"/>
          <p:cNvSpPr txBox="1"/>
          <p:nvPr/>
        </p:nvSpPr>
        <p:spPr>
          <a:xfrm>
            <a:off x="1652462" y="3584970"/>
            <a:ext cx="5113655" cy="22739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155985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200" spc="-74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819785" marR="5080" indent="-528955" algn="r">
              <a:lnSpc>
                <a:spcPts val="3900"/>
              </a:lnSpc>
              <a:spcBef>
                <a:spcPts val="1320"/>
              </a:spcBef>
            </a:pPr>
            <a:r>
              <a:rPr sz="3450" spc="-285" dirty="0">
                <a:latin typeface="Arial"/>
                <a:cs typeface="Arial"/>
              </a:rPr>
              <a:t>Emplacement </a:t>
            </a:r>
            <a:r>
              <a:rPr sz="3450" spc="-254" dirty="0">
                <a:latin typeface="Arial"/>
                <a:cs typeface="Arial"/>
              </a:rPr>
              <a:t>avec</a:t>
            </a:r>
            <a:r>
              <a:rPr sz="3450" spc="60" dirty="0">
                <a:latin typeface="Arial"/>
                <a:cs typeface="Arial"/>
              </a:rPr>
              <a:t> </a:t>
            </a:r>
            <a:r>
              <a:rPr sz="3450" spc="-340" dirty="0">
                <a:latin typeface="Arial"/>
                <a:cs typeface="Arial"/>
              </a:rPr>
              <a:t>une</a:t>
            </a:r>
            <a:r>
              <a:rPr sz="3450" spc="-114" dirty="0">
                <a:latin typeface="Arial"/>
                <a:cs typeface="Arial"/>
              </a:rPr>
              <a:t> </a:t>
            </a:r>
            <a:r>
              <a:rPr sz="3450" spc="-305" dirty="0">
                <a:latin typeface="Arial"/>
                <a:cs typeface="Arial"/>
              </a:rPr>
              <a:t>zone 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229" dirty="0">
                <a:latin typeface="Arial"/>
                <a:cs typeface="Arial"/>
              </a:rPr>
              <a:t>chalandise</a:t>
            </a:r>
            <a:r>
              <a:rPr sz="3450" spc="5" dirty="0">
                <a:latin typeface="Arial"/>
                <a:cs typeface="Arial"/>
              </a:rPr>
              <a:t> </a:t>
            </a:r>
            <a:r>
              <a:rPr sz="3450" spc="-195" dirty="0">
                <a:latin typeface="Arial"/>
                <a:cs typeface="Arial"/>
              </a:rPr>
              <a:t>importante</a:t>
            </a:r>
            <a:endParaRPr sz="3450">
              <a:latin typeface="Arial"/>
              <a:cs typeface="Arial"/>
            </a:endParaRPr>
          </a:p>
          <a:p>
            <a:pPr marR="5080" algn="r">
              <a:lnSpc>
                <a:spcPts val="3810"/>
              </a:lnSpc>
            </a:pPr>
            <a:r>
              <a:rPr sz="3450" spc="-340" dirty="0">
                <a:latin typeface="Arial"/>
                <a:cs typeface="Arial"/>
              </a:rPr>
              <a:t>Lieu 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80" dirty="0">
                <a:latin typeface="Arial"/>
                <a:cs typeface="Arial"/>
              </a:rPr>
              <a:t>fort</a:t>
            </a:r>
            <a:r>
              <a:rPr sz="3450" spc="-395" dirty="0">
                <a:latin typeface="Arial"/>
                <a:cs typeface="Arial"/>
              </a:rPr>
              <a:t> </a:t>
            </a:r>
            <a:r>
              <a:rPr sz="3450" spc="-75" dirty="0">
                <a:latin typeface="Arial"/>
                <a:cs typeface="Arial"/>
              </a:rPr>
              <a:t>trafic</a:t>
            </a:r>
            <a:endParaRPr sz="34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35490" y="7454558"/>
            <a:ext cx="5130800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655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200" spc="-63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155985"/>
                </a:solidFill>
                <a:latin typeface="Arial"/>
                <a:cs typeface="Arial"/>
              </a:rPr>
              <a:t>/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200" spc="-7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155985"/>
                </a:solidFill>
                <a:latin typeface="Arial"/>
                <a:cs typeface="Arial"/>
              </a:rPr>
              <a:t>V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2265045" marR="5080" indent="46355">
              <a:lnSpc>
                <a:spcPts val="3900"/>
              </a:lnSpc>
              <a:spcBef>
                <a:spcPts val="1320"/>
              </a:spcBef>
            </a:pPr>
            <a:r>
              <a:rPr sz="3450" spc="-240" dirty="0">
                <a:latin typeface="Arial"/>
                <a:cs typeface="Arial"/>
              </a:rPr>
              <a:t>Produit </a:t>
            </a:r>
            <a:r>
              <a:rPr sz="3450" spc="-90" dirty="0">
                <a:latin typeface="Arial"/>
                <a:cs typeface="Arial"/>
              </a:rPr>
              <a:t>qualitatif  </a:t>
            </a:r>
            <a:r>
              <a:rPr sz="3450" spc="-270" dirty="0">
                <a:latin typeface="Arial"/>
                <a:cs typeface="Arial"/>
              </a:rPr>
              <a:t>Service</a:t>
            </a:r>
            <a:r>
              <a:rPr sz="3450" spc="-165" dirty="0">
                <a:latin typeface="Arial"/>
                <a:cs typeface="Arial"/>
              </a:rPr>
              <a:t> </a:t>
            </a:r>
            <a:r>
              <a:rPr sz="3450" spc="-90" dirty="0">
                <a:latin typeface="Arial"/>
                <a:cs typeface="Arial"/>
              </a:rPr>
              <a:t>qualitatif</a:t>
            </a:r>
            <a:endParaRPr sz="34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704244" y="7454558"/>
            <a:ext cx="3568065" cy="12833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155985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3450" spc="-180" dirty="0">
                <a:latin typeface="Arial"/>
                <a:cs typeface="Arial"/>
              </a:rPr>
              <a:t>Savoir-faire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14641" y="2547702"/>
            <a:ext cx="6379210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651125" algn="l"/>
              </a:tabLst>
            </a:pP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400" dirty="0">
                <a:solidFill>
                  <a:srgbClr val="155985"/>
                </a:solidFill>
                <a:latin typeface="Arial"/>
                <a:cs typeface="Arial"/>
              </a:rPr>
              <a:t>V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155985"/>
                </a:solidFill>
                <a:latin typeface="Arial"/>
                <a:cs typeface="Arial"/>
              </a:rPr>
              <a:t>G</a:t>
            </a:r>
            <a:r>
              <a:rPr sz="3650" spc="-53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155985"/>
                </a:solidFill>
                <a:latin typeface="Arial"/>
                <a:cs typeface="Arial"/>
              </a:rPr>
              <a:t>R R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78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411336" y="3701887"/>
            <a:ext cx="861060" cy="516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200" spc="-65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155985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704244" y="4317425"/>
            <a:ext cx="2711450" cy="15417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716280">
              <a:lnSpc>
                <a:spcPts val="3900"/>
              </a:lnSpc>
              <a:spcBef>
                <a:spcPts val="425"/>
              </a:spcBef>
            </a:pPr>
            <a:r>
              <a:rPr sz="3450" spc="-430" dirty="0">
                <a:latin typeface="Arial"/>
                <a:cs typeface="Arial"/>
              </a:rPr>
              <a:t>Bon </a:t>
            </a:r>
            <a:r>
              <a:rPr sz="3450" spc="-160" dirty="0">
                <a:latin typeface="Arial"/>
                <a:cs typeface="Arial"/>
              </a:rPr>
              <a:t>rapport  </a:t>
            </a:r>
            <a:r>
              <a:rPr sz="3450" spc="-180" dirty="0">
                <a:latin typeface="Arial"/>
                <a:cs typeface="Arial"/>
              </a:rPr>
              <a:t>q</a:t>
            </a:r>
            <a:r>
              <a:rPr sz="3450" spc="-365" dirty="0">
                <a:latin typeface="Arial"/>
                <a:cs typeface="Arial"/>
              </a:rPr>
              <a:t>u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80" dirty="0">
                <a:latin typeface="Arial"/>
                <a:cs typeface="Arial"/>
              </a:rPr>
              <a:t>l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55" dirty="0">
                <a:latin typeface="Arial"/>
                <a:cs typeface="Arial"/>
              </a:rPr>
              <a:t>t</a:t>
            </a:r>
            <a:r>
              <a:rPr sz="3450" spc="-240" dirty="0">
                <a:latin typeface="Arial"/>
                <a:cs typeface="Arial"/>
              </a:rPr>
              <a:t>é</a:t>
            </a:r>
            <a:r>
              <a:rPr sz="3450" spc="685" dirty="0">
                <a:latin typeface="Arial"/>
                <a:cs typeface="Arial"/>
              </a:rPr>
              <a:t>/</a:t>
            </a:r>
            <a:r>
              <a:rPr sz="3450" spc="-180" dirty="0">
                <a:latin typeface="Arial"/>
                <a:cs typeface="Arial"/>
              </a:rPr>
              <a:t>p</a:t>
            </a:r>
            <a:r>
              <a:rPr sz="3450" spc="-190" dirty="0">
                <a:latin typeface="Arial"/>
                <a:cs typeface="Arial"/>
              </a:rPr>
              <a:t>r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385" dirty="0">
                <a:latin typeface="Arial"/>
                <a:cs typeface="Arial"/>
              </a:rPr>
              <a:t>x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810"/>
              </a:lnSpc>
            </a:pPr>
            <a:r>
              <a:rPr sz="3450" spc="-330" dirty="0">
                <a:latin typeface="Arial"/>
                <a:cs typeface="Arial"/>
              </a:rPr>
              <a:t>Prix </a:t>
            </a:r>
            <a:r>
              <a:rPr sz="3450" spc="-270" dirty="0">
                <a:latin typeface="Arial"/>
                <a:cs typeface="Arial"/>
              </a:rPr>
              <a:t>bon</a:t>
            </a:r>
            <a:r>
              <a:rPr sz="3450" spc="100" dirty="0">
                <a:latin typeface="Arial"/>
                <a:cs typeface="Arial"/>
              </a:rPr>
              <a:t> </a:t>
            </a:r>
            <a:r>
              <a:rPr sz="3450" spc="-285" dirty="0">
                <a:latin typeface="Arial"/>
                <a:cs typeface="Arial"/>
              </a:rPr>
              <a:t>marché</a:t>
            </a:r>
            <a:endParaRPr sz="34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367469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3674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43002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14641" y="2547702"/>
            <a:ext cx="1938159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2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779910" y="3753017"/>
            <a:ext cx="5375275" cy="5033010"/>
            <a:chOff x="6779910" y="3753017"/>
            <a:chExt cx="5375275" cy="5033010"/>
          </a:xfrm>
        </p:grpSpPr>
        <p:sp>
          <p:nvSpPr>
            <p:cNvPr id="12" name="object 12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79910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030791" y="81387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79910" y="866203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030791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030791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072010" y="2649092"/>
            <a:ext cx="3375660" cy="23761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155985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270" dirty="0">
                <a:latin typeface="Arial"/>
                <a:cs typeface="Arial"/>
              </a:rPr>
              <a:t>Coûts </a:t>
            </a:r>
            <a:r>
              <a:rPr sz="3450" spc="-220" dirty="0">
                <a:latin typeface="Arial"/>
                <a:cs typeface="Arial"/>
              </a:rPr>
              <a:t>fixes </a:t>
            </a:r>
            <a:r>
              <a:rPr sz="3450" spc="-295" dirty="0">
                <a:latin typeface="Arial"/>
                <a:cs typeface="Arial"/>
              </a:rPr>
              <a:t>bas  </a:t>
            </a:r>
            <a:r>
              <a:rPr sz="3450" spc="-420" dirty="0">
                <a:latin typeface="Arial"/>
                <a:cs typeface="Arial"/>
              </a:rPr>
              <a:t>Taux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170" dirty="0">
                <a:latin typeface="Arial"/>
                <a:cs typeface="Arial"/>
              </a:rPr>
              <a:t>satisfaction  </a:t>
            </a:r>
            <a:r>
              <a:rPr sz="3450" spc="-180" dirty="0">
                <a:latin typeface="Arial"/>
                <a:cs typeface="Arial"/>
              </a:rPr>
              <a:t>Savoir-faire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322891" y="6539553"/>
            <a:ext cx="3168650" cy="18808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0"/>
              </a:spcBef>
            </a:pPr>
            <a:r>
              <a:rPr sz="3650" spc="-540" dirty="0">
                <a:solidFill>
                  <a:srgbClr val="155985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6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64135">
              <a:lnSpc>
                <a:spcPts val="3900"/>
              </a:lnSpc>
              <a:spcBef>
                <a:spcPts val="1375"/>
              </a:spcBef>
            </a:pPr>
            <a:r>
              <a:rPr sz="3450" spc="-360" dirty="0">
                <a:latin typeface="Arial"/>
                <a:cs typeface="Arial"/>
              </a:rPr>
              <a:t>Nouveaux </a:t>
            </a:r>
            <a:r>
              <a:rPr sz="3450" spc="-220" dirty="0">
                <a:latin typeface="Arial"/>
                <a:cs typeface="Arial"/>
              </a:rPr>
              <a:t>entrants  </a:t>
            </a:r>
            <a:r>
              <a:rPr sz="3450" spc="-260" dirty="0">
                <a:latin typeface="Arial"/>
                <a:cs typeface="Arial"/>
              </a:rPr>
              <a:t>Concurrents</a:t>
            </a:r>
            <a:endParaRPr sz="34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84507" y="6709005"/>
            <a:ext cx="3392804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155985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072010" y="7401940"/>
            <a:ext cx="3829050" cy="20370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25"/>
              </a:spcBef>
            </a:pPr>
            <a:r>
              <a:rPr sz="3450" spc="-245" dirty="0">
                <a:latin typeface="Arial"/>
                <a:cs typeface="Arial"/>
              </a:rPr>
              <a:t>Secteur </a:t>
            </a:r>
            <a:r>
              <a:rPr sz="3450" spc="-325" dirty="0">
                <a:latin typeface="Arial"/>
                <a:cs typeface="Arial"/>
              </a:rPr>
              <a:t>en </a:t>
            </a:r>
            <a:r>
              <a:rPr sz="3450" spc="-254" dirty="0">
                <a:latin typeface="Arial"/>
                <a:cs typeface="Arial"/>
              </a:rPr>
              <a:t>croissance  </a:t>
            </a:r>
            <a:r>
              <a:rPr sz="3450" spc="-320" dirty="0">
                <a:latin typeface="Arial"/>
                <a:cs typeface="Arial"/>
              </a:rPr>
              <a:t>Nouvelles </a:t>
            </a:r>
            <a:r>
              <a:rPr sz="3450" spc="-220" dirty="0">
                <a:latin typeface="Arial"/>
                <a:cs typeface="Arial"/>
              </a:rPr>
              <a:t>technologies  </a:t>
            </a:r>
            <a:r>
              <a:rPr sz="3450" spc="-275" dirty="0">
                <a:latin typeface="Arial"/>
                <a:cs typeface="Arial"/>
              </a:rPr>
              <a:t>Changement </a:t>
            </a:r>
            <a:r>
              <a:rPr sz="3450" spc="-235" dirty="0">
                <a:latin typeface="Arial"/>
                <a:cs typeface="Arial"/>
              </a:rPr>
              <a:t>de  </a:t>
            </a:r>
            <a:r>
              <a:rPr sz="3450" spc="-285" dirty="0">
                <a:latin typeface="Arial"/>
                <a:cs typeface="Arial"/>
              </a:rPr>
              <a:t>consommation</a:t>
            </a:r>
            <a:endParaRPr sz="34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322891" y="2649092"/>
            <a:ext cx="5064125" cy="28714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R="439420" algn="ctr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155985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155985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72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290" dirty="0">
                <a:latin typeface="Arial"/>
                <a:cs typeface="Arial"/>
              </a:rPr>
              <a:t>Dépendances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380" dirty="0">
                <a:latin typeface="Arial"/>
                <a:cs typeface="Arial"/>
              </a:rPr>
              <a:t>un </a:t>
            </a:r>
            <a:r>
              <a:rPr sz="3450" spc="-265" dirty="0">
                <a:latin typeface="Arial"/>
                <a:cs typeface="Arial"/>
              </a:rPr>
              <a:t>fournisseur  </a:t>
            </a:r>
            <a:r>
              <a:rPr sz="3450" spc="-225" dirty="0">
                <a:latin typeface="Arial"/>
                <a:cs typeface="Arial"/>
              </a:rPr>
              <a:t>Faible</a:t>
            </a:r>
            <a:r>
              <a:rPr sz="3450" spc="-95" dirty="0">
                <a:latin typeface="Arial"/>
                <a:cs typeface="Arial"/>
              </a:rPr>
              <a:t> </a:t>
            </a:r>
            <a:r>
              <a:rPr sz="3450" spc="-160" dirty="0">
                <a:latin typeface="Arial"/>
                <a:cs typeface="Arial"/>
              </a:rPr>
              <a:t>visibilité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690"/>
              </a:lnSpc>
            </a:pPr>
            <a:r>
              <a:rPr sz="3450" spc="-200" dirty="0">
                <a:latin typeface="Arial"/>
                <a:cs typeface="Arial"/>
              </a:rPr>
              <a:t>Notoriété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4020"/>
              </a:lnSpc>
            </a:pPr>
            <a:r>
              <a:rPr sz="3450" spc="-155" dirty="0">
                <a:latin typeface="Arial"/>
                <a:cs typeface="Arial"/>
              </a:rPr>
              <a:t>Capacité</a:t>
            </a:r>
            <a:r>
              <a:rPr sz="3450" spc="-95" dirty="0">
                <a:latin typeface="Arial"/>
                <a:cs typeface="Arial"/>
              </a:rPr>
              <a:t> </a:t>
            </a:r>
            <a:r>
              <a:rPr sz="3450" spc="-175" dirty="0">
                <a:latin typeface="Arial"/>
                <a:cs typeface="Arial"/>
              </a:rPr>
              <a:t>financière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71" y="3191687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2872854" y="1542846"/>
                  </a:moveTo>
                  <a:lnTo>
                    <a:pt x="2866872" y="1498676"/>
                  </a:lnTo>
                  <a:lnTo>
                    <a:pt x="2850019" y="1458899"/>
                  </a:lnTo>
                  <a:lnTo>
                    <a:pt x="2823921" y="1425143"/>
                  </a:lnTo>
                  <a:lnTo>
                    <a:pt x="2790190" y="1399006"/>
                  </a:lnTo>
                  <a:lnTo>
                    <a:pt x="2750451" y="1382141"/>
                  </a:lnTo>
                  <a:lnTo>
                    <a:pt x="2706306" y="1376159"/>
                  </a:lnTo>
                  <a:lnTo>
                    <a:pt x="593293" y="1376159"/>
                  </a:lnTo>
                  <a:lnTo>
                    <a:pt x="549148" y="1382141"/>
                  </a:lnTo>
                  <a:lnTo>
                    <a:pt x="509409" y="1399006"/>
                  </a:lnTo>
                  <a:lnTo>
                    <a:pt x="475665" y="1425143"/>
                  </a:lnTo>
                  <a:lnTo>
                    <a:pt x="449567" y="1458899"/>
                  </a:lnTo>
                  <a:lnTo>
                    <a:pt x="432727" y="1498676"/>
                  </a:lnTo>
                  <a:lnTo>
                    <a:pt x="426745" y="1542846"/>
                  </a:lnTo>
                  <a:lnTo>
                    <a:pt x="426745" y="1862759"/>
                  </a:lnTo>
                  <a:lnTo>
                    <a:pt x="432727" y="1906943"/>
                  </a:lnTo>
                  <a:lnTo>
                    <a:pt x="449567" y="1946719"/>
                  </a:lnTo>
                  <a:lnTo>
                    <a:pt x="475665" y="1980476"/>
                  </a:lnTo>
                  <a:lnTo>
                    <a:pt x="509409" y="2006600"/>
                  </a:lnTo>
                  <a:lnTo>
                    <a:pt x="549148" y="2023465"/>
                  </a:lnTo>
                  <a:lnTo>
                    <a:pt x="593293" y="2029434"/>
                  </a:lnTo>
                  <a:lnTo>
                    <a:pt x="1457807" y="2030907"/>
                  </a:lnTo>
                  <a:lnTo>
                    <a:pt x="1602892" y="2226437"/>
                  </a:lnTo>
                  <a:lnTo>
                    <a:pt x="1619300" y="2238362"/>
                  </a:lnTo>
                  <a:lnTo>
                    <a:pt x="1637842" y="2242350"/>
                  </a:lnTo>
                  <a:lnTo>
                    <a:pt x="1656384" y="2238362"/>
                  </a:lnTo>
                  <a:lnTo>
                    <a:pt x="1672755" y="2226437"/>
                  </a:lnTo>
                  <a:lnTo>
                    <a:pt x="1805774" y="2029434"/>
                  </a:lnTo>
                  <a:lnTo>
                    <a:pt x="2706306" y="2029434"/>
                  </a:lnTo>
                  <a:lnTo>
                    <a:pt x="2750451" y="2023465"/>
                  </a:lnTo>
                  <a:lnTo>
                    <a:pt x="2790190" y="2006600"/>
                  </a:lnTo>
                  <a:lnTo>
                    <a:pt x="2823921" y="1980476"/>
                  </a:lnTo>
                  <a:lnTo>
                    <a:pt x="2850019" y="1946719"/>
                  </a:lnTo>
                  <a:lnTo>
                    <a:pt x="2866872" y="1906943"/>
                  </a:lnTo>
                  <a:lnTo>
                    <a:pt x="2872854" y="1862759"/>
                  </a:lnTo>
                  <a:lnTo>
                    <a:pt x="2872854" y="1542846"/>
                  </a:lnTo>
                  <a:close/>
                </a:path>
                <a:path w="3295015" h="3289300">
                  <a:moveTo>
                    <a:pt x="3294596" y="1638300"/>
                  </a:moveTo>
                  <a:lnTo>
                    <a:pt x="3293846" y="1587500"/>
                  </a:lnTo>
                  <a:lnTo>
                    <a:pt x="3291573" y="1536700"/>
                  </a:lnTo>
                  <a:lnTo>
                    <a:pt x="3287814" y="1485900"/>
                  </a:lnTo>
                  <a:lnTo>
                    <a:pt x="3282556" y="1435100"/>
                  </a:lnTo>
                  <a:lnTo>
                    <a:pt x="3275825" y="1397000"/>
                  </a:lnTo>
                  <a:lnTo>
                    <a:pt x="3267633" y="1346200"/>
                  </a:lnTo>
                  <a:lnTo>
                    <a:pt x="3257981" y="1295400"/>
                  </a:lnTo>
                  <a:lnTo>
                    <a:pt x="3246882" y="1244600"/>
                  </a:lnTo>
                  <a:lnTo>
                    <a:pt x="3234347" y="1193800"/>
                  </a:lnTo>
                  <a:lnTo>
                    <a:pt x="3220389" y="1155700"/>
                  </a:lnTo>
                  <a:lnTo>
                    <a:pt x="3205022" y="1104900"/>
                  </a:lnTo>
                  <a:lnTo>
                    <a:pt x="3195840" y="1077099"/>
                  </a:lnTo>
                  <a:lnTo>
                    <a:pt x="3195840" y="1638300"/>
                  </a:lnTo>
                  <a:lnTo>
                    <a:pt x="3195066" y="1689100"/>
                  </a:lnTo>
                  <a:lnTo>
                    <a:pt x="3192754" y="1739900"/>
                  </a:lnTo>
                  <a:lnTo>
                    <a:pt x="3188919" y="1790700"/>
                  </a:lnTo>
                  <a:lnTo>
                    <a:pt x="3183572" y="1841500"/>
                  </a:lnTo>
                  <a:lnTo>
                    <a:pt x="3176727" y="1879600"/>
                  </a:lnTo>
                  <a:lnTo>
                    <a:pt x="3168383" y="1930400"/>
                  </a:lnTo>
                  <a:lnTo>
                    <a:pt x="3158566" y="1981200"/>
                  </a:lnTo>
                  <a:lnTo>
                    <a:pt x="3147276" y="2032000"/>
                  </a:lnTo>
                  <a:lnTo>
                    <a:pt x="3134537" y="2070100"/>
                  </a:lnTo>
                  <a:lnTo>
                    <a:pt x="3120352" y="2120900"/>
                  </a:lnTo>
                  <a:lnTo>
                    <a:pt x="3104731" y="2171700"/>
                  </a:lnTo>
                  <a:lnTo>
                    <a:pt x="3087700" y="2209800"/>
                  </a:lnTo>
                  <a:lnTo>
                    <a:pt x="3069247" y="2260600"/>
                  </a:lnTo>
                  <a:lnTo>
                    <a:pt x="3049397" y="2298700"/>
                  </a:lnTo>
                  <a:lnTo>
                    <a:pt x="3028175" y="2349500"/>
                  </a:lnTo>
                  <a:lnTo>
                    <a:pt x="3005569" y="2387600"/>
                  </a:lnTo>
                  <a:lnTo>
                    <a:pt x="2981604" y="2425700"/>
                  </a:lnTo>
                  <a:lnTo>
                    <a:pt x="2956280" y="2463800"/>
                  </a:lnTo>
                  <a:lnTo>
                    <a:pt x="2929623" y="2514600"/>
                  </a:lnTo>
                  <a:lnTo>
                    <a:pt x="2901645" y="2552700"/>
                  </a:lnTo>
                  <a:lnTo>
                    <a:pt x="2872333" y="2590800"/>
                  </a:lnTo>
                  <a:lnTo>
                    <a:pt x="2841739" y="2628900"/>
                  </a:lnTo>
                  <a:lnTo>
                    <a:pt x="2809837" y="2667000"/>
                  </a:lnTo>
                  <a:lnTo>
                    <a:pt x="2776651" y="2705100"/>
                  </a:lnTo>
                  <a:lnTo>
                    <a:pt x="2742209" y="2730500"/>
                  </a:lnTo>
                  <a:lnTo>
                    <a:pt x="2706674" y="2768600"/>
                  </a:lnTo>
                  <a:lnTo>
                    <a:pt x="2670225" y="2806700"/>
                  </a:lnTo>
                  <a:lnTo>
                    <a:pt x="2632913" y="2832100"/>
                  </a:lnTo>
                  <a:lnTo>
                    <a:pt x="2594749" y="2870200"/>
                  </a:lnTo>
                  <a:lnTo>
                    <a:pt x="2555773" y="2895600"/>
                  </a:lnTo>
                  <a:lnTo>
                    <a:pt x="2516009" y="2921000"/>
                  </a:lnTo>
                  <a:lnTo>
                    <a:pt x="2475484" y="2946400"/>
                  </a:lnTo>
                  <a:lnTo>
                    <a:pt x="2434221" y="2971800"/>
                  </a:lnTo>
                  <a:lnTo>
                    <a:pt x="2349601" y="3022600"/>
                  </a:lnTo>
                  <a:lnTo>
                    <a:pt x="2306294" y="3048000"/>
                  </a:lnTo>
                  <a:lnTo>
                    <a:pt x="2262365" y="3060700"/>
                  </a:lnTo>
                  <a:lnTo>
                    <a:pt x="2217851" y="3086100"/>
                  </a:lnTo>
                  <a:lnTo>
                    <a:pt x="1891880" y="3175000"/>
                  </a:lnTo>
                  <a:lnTo>
                    <a:pt x="1843595" y="3175000"/>
                  </a:lnTo>
                  <a:lnTo>
                    <a:pt x="1794967" y="3187700"/>
                  </a:lnTo>
                  <a:lnTo>
                    <a:pt x="1499628" y="3187700"/>
                  </a:lnTo>
                  <a:lnTo>
                    <a:pt x="1451000" y="3175000"/>
                  </a:lnTo>
                  <a:lnTo>
                    <a:pt x="1402727" y="3175000"/>
                  </a:lnTo>
                  <a:lnTo>
                    <a:pt x="1076756" y="3086100"/>
                  </a:lnTo>
                  <a:lnTo>
                    <a:pt x="1032230" y="3060700"/>
                  </a:lnTo>
                  <a:lnTo>
                    <a:pt x="988314" y="3048000"/>
                  </a:lnTo>
                  <a:lnTo>
                    <a:pt x="945007" y="3022600"/>
                  </a:lnTo>
                  <a:lnTo>
                    <a:pt x="860386" y="2971800"/>
                  </a:lnTo>
                  <a:lnTo>
                    <a:pt x="819124" y="2946400"/>
                  </a:lnTo>
                  <a:lnTo>
                    <a:pt x="778598" y="2921000"/>
                  </a:lnTo>
                  <a:lnTo>
                    <a:pt x="738822" y="2895600"/>
                  </a:lnTo>
                  <a:lnTo>
                    <a:pt x="699846" y="2870200"/>
                  </a:lnTo>
                  <a:lnTo>
                    <a:pt x="661682" y="2832100"/>
                  </a:lnTo>
                  <a:lnTo>
                    <a:pt x="624370" y="2806700"/>
                  </a:lnTo>
                  <a:lnTo>
                    <a:pt x="587933" y="2768600"/>
                  </a:lnTo>
                  <a:lnTo>
                    <a:pt x="552399" y="2730500"/>
                  </a:lnTo>
                  <a:lnTo>
                    <a:pt x="517944" y="2705100"/>
                  </a:lnTo>
                  <a:lnTo>
                    <a:pt x="484771" y="2667000"/>
                  </a:lnTo>
                  <a:lnTo>
                    <a:pt x="452869" y="2628900"/>
                  </a:lnTo>
                  <a:lnTo>
                    <a:pt x="422262" y="2590800"/>
                  </a:lnTo>
                  <a:lnTo>
                    <a:pt x="392963" y="2552700"/>
                  </a:lnTo>
                  <a:lnTo>
                    <a:pt x="364985" y="2514600"/>
                  </a:lnTo>
                  <a:lnTo>
                    <a:pt x="338328" y="2463800"/>
                  </a:lnTo>
                  <a:lnTo>
                    <a:pt x="313004" y="2425700"/>
                  </a:lnTo>
                  <a:lnTo>
                    <a:pt x="289039" y="2387600"/>
                  </a:lnTo>
                  <a:lnTo>
                    <a:pt x="266433" y="2349500"/>
                  </a:lnTo>
                  <a:lnTo>
                    <a:pt x="245198" y="2298700"/>
                  </a:lnTo>
                  <a:lnTo>
                    <a:pt x="225361" y="2260600"/>
                  </a:lnTo>
                  <a:lnTo>
                    <a:pt x="206908" y="2209800"/>
                  </a:lnTo>
                  <a:lnTo>
                    <a:pt x="189865" y="2171700"/>
                  </a:lnTo>
                  <a:lnTo>
                    <a:pt x="174256" y="2120900"/>
                  </a:lnTo>
                  <a:lnTo>
                    <a:pt x="160070" y="2070100"/>
                  </a:lnTo>
                  <a:lnTo>
                    <a:pt x="147320" y="2032000"/>
                  </a:lnTo>
                  <a:lnTo>
                    <a:pt x="136042" y="1981200"/>
                  </a:lnTo>
                  <a:lnTo>
                    <a:pt x="126212" y="1930400"/>
                  </a:lnTo>
                  <a:lnTo>
                    <a:pt x="117881" y="1879600"/>
                  </a:lnTo>
                  <a:lnTo>
                    <a:pt x="111023" y="1841500"/>
                  </a:lnTo>
                  <a:lnTo>
                    <a:pt x="105676" y="1790700"/>
                  </a:lnTo>
                  <a:lnTo>
                    <a:pt x="101841" y="1739900"/>
                  </a:lnTo>
                  <a:lnTo>
                    <a:pt x="99529" y="1689100"/>
                  </a:lnTo>
                  <a:lnTo>
                    <a:pt x="98767" y="1638300"/>
                  </a:lnTo>
                  <a:lnTo>
                    <a:pt x="99529" y="1587500"/>
                  </a:lnTo>
                  <a:lnTo>
                    <a:pt x="101841" y="1536700"/>
                  </a:lnTo>
                  <a:lnTo>
                    <a:pt x="105676" y="1498600"/>
                  </a:lnTo>
                  <a:lnTo>
                    <a:pt x="111023" y="1447800"/>
                  </a:lnTo>
                  <a:lnTo>
                    <a:pt x="117881" y="1397000"/>
                  </a:lnTo>
                  <a:lnTo>
                    <a:pt x="126212" y="1346200"/>
                  </a:lnTo>
                  <a:lnTo>
                    <a:pt x="136042" y="1295400"/>
                  </a:lnTo>
                  <a:lnTo>
                    <a:pt x="147320" y="1257300"/>
                  </a:lnTo>
                  <a:lnTo>
                    <a:pt x="160070" y="1206500"/>
                  </a:lnTo>
                  <a:lnTo>
                    <a:pt x="174256" y="1155700"/>
                  </a:lnTo>
                  <a:lnTo>
                    <a:pt x="189865" y="1117600"/>
                  </a:lnTo>
                  <a:lnTo>
                    <a:pt x="206908" y="1066800"/>
                  </a:lnTo>
                  <a:lnTo>
                    <a:pt x="225361" y="1028700"/>
                  </a:lnTo>
                  <a:lnTo>
                    <a:pt x="245198" y="977900"/>
                  </a:lnTo>
                  <a:lnTo>
                    <a:pt x="266433" y="939800"/>
                  </a:lnTo>
                  <a:lnTo>
                    <a:pt x="289039" y="901700"/>
                  </a:lnTo>
                  <a:lnTo>
                    <a:pt x="313004" y="850900"/>
                  </a:lnTo>
                  <a:lnTo>
                    <a:pt x="338328" y="812800"/>
                  </a:lnTo>
                  <a:lnTo>
                    <a:pt x="364985" y="774700"/>
                  </a:lnTo>
                  <a:lnTo>
                    <a:pt x="392963" y="736600"/>
                  </a:lnTo>
                  <a:lnTo>
                    <a:pt x="422262" y="698500"/>
                  </a:lnTo>
                  <a:lnTo>
                    <a:pt x="452869" y="660400"/>
                  </a:lnTo>
                  <a:lnTo>
                    <a:pt x="484771" y="622300"/>
                  </a:lnTo>
                  <a:lnTo>
                    <a:pt x="517944" y="584200"/>
                  </a:lnTo>
                  <a:lnTo>
                    <a:pt x="552399" y="546100"/>
                  </a:lnTo>
                  <a:lnTo>
                    <a:pt x="587933" y="508000"/>
                  </a:lnTo>
                  <a:lnTo>
                    <a:pt x="624370" y="482600"/>
                  </a:lnTo>
                  <a:lnTo>
                    <a:pt x="661682" y="444500"/>
                  </a:lnTo>
                  <a:lnTo>
                    <a:pt x="699846" y="419100"/>
                  </a:lnTo>
                  <a:lnTo>
                    <a:pt x="738822" y="381000"/>
                  </a:lnTo>
                  <a:lnTo>
                    <a:pt x="778598" y="355600"/>
                  </a:lnTo>
                  <a:lnTo>
                    <a:pt x="819124" y="330200"/>
                  </a:lnTo>
                  <a:lnTo>
                    <a:pt x="860386" y="304800"/>
                  </a:lnTo>
                  <a:lnTo>
                    <a:pt x="945007" y="254000"/>
                  </a:lnTo>
                  <a:lnTo>
                    <a:pt x="988314" y="241300"/>
                  </a:lnTo>
                  <a:lnTo>
                    <a:pt x="1032230" y="215900"/>
                  </a:lnTo>
                  <a:lnTo>
                    <a:pt x="1076756" y="203200"/>
                  </a:lnTo>
                  <a:lnTo>
                    <a:pt x="1121841" y="177800"/>
                  </a:lnTo>
                  <a:lnTo>
                    <a:pt x="1354810" y="114300"/>
                  </a:lnTo>
                  <a:lnTo>
                    <a:pt x="1402727" y="114300"/>
                  </a:lnTo>
                  <a:lnTo>
                    <a:pt x="1451000" y="101600"/>
                  </a:lnTo>
                  <a:lnTo>
                    <a:pt x="1548574" y="101600"/>
                  </a:lnTo>
                  <a:lnTo>
                    <a:pt x="1597812" y="88900"/>
                  </a:lnTo>
                  <a:lnTo>
                    <a:pt x="1696796" y="88900"/>
                  </a:lnTo>
                  <a:lnTo>
                    <a:pt x="1746034" y="101600"/>
                  </a:lnTo>
                  <a:lnTo>
                    <a:pt x="1843595" y="101600"/>
                  </a:lnTo>
                  <a:lnTo>
                    <a:pt x="1891880" y="114300"/>
                  </a:lnTo>
                  <a:lnTo>
                    <a:pt x="1939785" y="114300"/>
                  </a:lnTo>
                  <a:lnTo>
                    <a:pt x="2172766" y="177800"/>
                  </a:lnTo>
                  <a:lnTo>
                    <a:pt x="2217851" y="203200"/>
                  </a:lnTo>
                  <a:lnTo>
                    <a:pt x="2262365" y="215900"/>
                  </a:lnTo>
                  <a:lnTo>
                    <a:pt x="2306294" y="241300"/>
                  </a:lnTo>
                  <a:lnTo>
                    <a:pt x="2349601" y="254000"/>
                  </a:lnTo>
                  <a:lnTo>
                    <a:pt x="2434221" y="304800"/>
                  </a:lnTo>
                  <a:lnTo>
                    <a:pt x="2475484" y="330200"/>
                  </a:lnTo>
                  <a:lnTo>
                    <a:pt x="2516009" y="355600"/>
                  </a:lnTo>
                  <a:lnTo>
                    <a:pt x="2555773" y="381000"/>
                  </a:lnTo>
                  <a:lnTo>
                    <a:pt x="2594749" y="419100"/>
                  </a:lnTo>
                  <a:lnTo>
                    <a:pt x="2632913" y="444500"/>
                  </a:lnTo>
                  <a:lnTo>
                    <a:pt x="2670225" y="482600"/>
                  </a:lnTo>
                  <a:lnTo>
                    <a:pt x="2706674" y="508000"/>
                  </a:lnTo>
                  <a:lnTo>
                    <a:pt x="2742209" y="546100"/>
                  </a:lnTo>
                  <a:lnTo>
                    <a:pt x="2776651" y="584200"/>
                  </a:lnTo>
                  <a:lnTo>
                    <a:pt x="2809837" y="622300"/>
                  </a:lnTo>
                  <a:lnTo>
                    <a:pt x="2841739" y="660400"/>
                  </a:lnTo>
                  <a:lnTo>
                    <a:pt x="2872333" y="698500"/>
                  </a:lnTo>
                  <a:lnTo>
                    <a:pt x="2901645" y="736600"/>
                  </a:lnTo>
                  <a:lnTo>
                    <a:pt x="2929623" y="774700"/>
                  </a:lnTo>
                  <a:lnTo>
                    <a:pt x="2956280" y="812800"/>
                  </a:lnTo>
                  <a:lnTo>
                    <a:pt x="2981604" y="850900"/>
                  </a:lnTo>
                  <a:lnTo>
                    <a:pt x="3005569" y="901700"/>
                  </a:lnTo>
                  <a:lnTo>
                    <a:pt x="3028175" y="939800"/>
                  </a:lnTo>
                  <a:lnTo>
                    <a:pt x="3049397" y="977900"/>
                  </a:lnTo>
                  <a:lnTo>
                    <a:pt x="3069247" y="1028700"/>
                  </a:lnTo>
                  <a:lnTo>
                    <a:pt x="3087700" y="1066800"/>
                  </a:lnTo>
                  <a:lnTo>
                    <a:pt x="3104731" y="1117600"/>
                  </a:lnTo>
                  <a:lnTo>
                    <a:pt x="3120352" y="1155700"/>
                  </a:lnTo>
                  <a:lnTo>
                    <a:pt x="3134537" y="1206500"/>
                  </a:lnTo>
                  <a:lnTo>
                    <a:pt x="3147276" y="1257300"/>
                  </a:lnTo>
                  <a:lnTo>
                    <a:pt x="3158566" y="1295400"/>
                  </a:lnTo>
                  <a:lnTo>
                    <a:pt x="3168383" y="1346200"/>
                  </a:lnTo>
                  <a:lnTo>
                    <a:pt x="3176727" y="1397000"/>
                  </a:lnTo>
                  <a:lnTo>
                    <a:pt x="3183572" y="1447800"/>
                  </a:lnTo>
                  <a:lnTo>
                    <a:pt x="3188919" y="1498600"/>
                  </a:lnTo>
                  <a:lnTo>
                    <a:pt x="3192754" y="1536700"/>
                  </a:lnTo>
                  <a:lnTo>
                    <a:pt x="3195066" y="1587500"/>
                  </a:lnTo>
                  <a:lnTo>
                    <a:pt x="3195840" y="1638300"/>
                  </a:lnTo>
                  <a:lnTo>
                    <a:pt x="3195840" y="1077099"/>
                  </a:lnTo>
                  <a:lnTo>
                    <a:pt x="3188246" y="1054100"/>
                  </a:lnTo>
                  <a:lnTo>
                    <a:pt x="3170085" y="1016000"/>
                  </a:lnTo>
                  <a:lnTo>
                    <a:pt x="3150527" y="965200"/>
                  </a:lnTo>
                  <a:lnTo>
                    <a:pt x="3129610" y="914400"/>
                  </a:lnTo>
                  <a:lnTo>
                    <a:pt x="3107334" y="876300"/>
                  </a:lnTo>
                  <a:lnTo>
                    <a:pt x="3083699" y="838200"/>
                  </a:lnTo>
                  <a:lnTo>
                    <a:pt x="3058731" y="787400"/>
                  </a:lnTo>
                  <a:lnTo>
                    <a:pt x="3032429" y="749300"/>
                  </a:lnTo>
                  <a:lnTo>
                    <a:pt x="3004807" y="711200"/>
                  </a:lnTo>
                  <a:lnTo>
                    <a:pt x="2975889" y="660400"/>
                  </a:lnTo>
                  <a:lnTo>
                    <a:pt x="2945663" y="622300"/>
                  </a:lnTo>
                  <a:lnTo>
                    <a:pt x="2914142" y="584200"/>
                  </a:lnTo>
                  <a:lnTo>
                    <a:pt x="2881363" y="546100"/>
                  </a:lnTo>
                  <a:lnTo>
                    <a:pt x="2847302" y="508000"/>
                  </a:lnTo>
                  <a:lnTo>
                    <a:pt x="2811996" y="482600"/>
                  </a:lnTo>
                  <a:lnTo>
                    <a:pt x="2775686" y="444500"/>
                  </a:lnTo>
                  <a:lnTo>
                    <a:pt x="2738488" y="406400"/>
                  </a:lnTo>
                  <a:lnTo>
                    <a:pt x="2700413" y="368300"/>
                  </a:lnTo>
                  <a:lnTo>
                    <a:pt x="2661513" y="342900"/>
                  </a:lnTo>
                  <a:lnTo>
                    <a:pt x="2621800" y="317500"/>
                  </a:lnTo>
                  <a:lnTo>
                    <a:pt x="2581300" y="279400"/>
                  </a:lnTo>
                  <a:lnTo>
                    <a:pt x="2540038" y="254000"/>
                  </a:lnTo>
                  <a:lnTo>
                    <a:pt x="2455354" y="203200"/>
                  </a:lnTo>
                  <a:lnTo>
                    <a:pt x="2367940" y="152400"/>
                  </a:lnTo>
                  <a:lnTo>
                    <a:pt x="2323300" y="139700"/>
                  </a:lnTo>
                  <a:lnTo>
                    <a:pt x="2278037" y="114300"/>
                  </a:lnTo>
                  <a:lnTo>
                    <a:pt x="2185847" y="88900"/>
                  </a:lnTo>
                  <a:lnTo>
                    <a:pt x="2138959" y="63500"/>
                  </a:lnTo>
                  <a:lnTo>
                    <a:pt x="1995424" y="25400"/>
                  </a:lnTo>
                  <a:lnTo>
                    <a:pt x="1946719" y="25400"/>
                  </a:lnTo>
                  <a:lnTo>
                    <a:pt x="1848180" y="0"/>
                  </a:lnTo>
                  <a:lnTo>
                    <a:pt x="1446415" y="0"/>
                  </a:lnTo>
                  <a:lnTo>
                    <a:pt x="1347876" y="25400"/>
                  </a:lnTo>
                  <a:lnTo>
                    <a:pt x="1299171" y="25400"/>
                  </a:lnTo>
                  <a:lnTo>
                    <a:pt x="1155649" y="63500"/>
                  </a:lnTo>
                  <a:lnTo>
                    <a:pt x="1108760" y="88900"/>
                  </a:lnTo>
                  <a:lnTo>
                    <a:pt x="1016558" y="114300"/>
                  </a:lnTo>
                  <a:lnTo>
                    <a:pt x="971308" y="139700"/>
                  </a:lnTo>
                  <a:lnTo>
                    <a:pt x="926655" y="152400"/>
                  </a:lnTo>
                  <a:lnTo>
                    <a:pt x="839254" y="203200"/>
                  </a:lnTo>
                  <a:lnTo>
                    <a:pt x="754570" y="254000"/>
                  </a:lnTo>
                  <a:lnTo>
                    <a:pt x="713308" y="279400"/>
                  </a:lnTo>
                  <a:lnTo>
                    <a:pt x="672807" y="317500"/>
                  </a:lnTo>
                  <a:lnTo>
                    <a:pt x="633095" y="342900"/>
                  </a:lnTo>
                  <a:lnTo>
                    <a:pt x="594182" y="368300"/>
                  </a:lnTo>
                  <a:lnTo>
                    <a:pt x="556120" y="406400"/>
                  </a:lnTo>
                  <a:lnTo>
                    <a:pt x="518922" y="444500"/>
                  </a:lnTo>
                  <a:lnTo>
                    <a:pt x="482600" y="482600"/>
                  </a:lnTo>
                  <a:lnTo>
                    <a:pt x="447294" y="508000"/>
                  </a:lnTo>
                  <a:lnTo>
                    <a:pt x="413245" y="546100"/>
                  </a:lnTo>
                  <a:lnTo>
                    <a:pt x="380453" y="584200"/>
                  </a:lnTo>
                  <a:lnTo>
                    <a:pt x="348945" y="622300"/>
                  </a:lnTo>
                  <a:lnTo>
                    <a:pt x="318719" y="660400"/>
                  </a:lnTo>
                  <a:lnTo>
                    <a:pt x="289788" y="711200"/>
                  </a:lnTo>
                  <a:lnTo>
                    <a:pt x="262178" y="749300"/>
                  </a:lnTo>
                  <a:lnTo>
                    <a:pt x="235877" y="787400"/>
                  </a:lnTo>
                  <a:lnTo>
                    <a:pt x="210896" y="838200"/>
                  </a:lnTo>
                  <a:lnTo>
                    <a:pt x="187274" y="876300"/>
                  </a:lnTo>
                  <a:lnTo>
                    <a:pt x="164985" y="914400"/>
                  </a:lnTo>
                  <a:lnTo>
                    <a:pt x="144068" y="965200"/>
                  </a:lnTo>
                  <a:lnTo>
                    <a:pt x="124523" y="1016000"/>
                  </a:lnTo>
                  <a:lnTo>
                    <a:pt x="106349" y="1054100"/>
                  </a:lnTo>
                  <a:lnTo>
                    <a:pt x="89585" y="1104900"/>
                  </a:lnTo>
                  <a:lnTo>
                    <a:pt x="74206" y="1143000"/>
                  </a:lnTo>
                  <a:lnTo>
                    <a:pt x="60248" y="1193800"/>
                  </a:lnTo>
                  <a:lnTo>
                    <a:pt x="47726" y="1244600"/>
                  </a:lnTo>
                  <a:lnTo>
                    <a:pt x="36626" y="1295400"/>
                  </a:lnTo>
                  <a:lnTo>
                    <a:pt x="26974" y="1346200"/>
                  </a:lnTo>
                  <a:lnTo>
                    <a:pt x="18770" y="1384300"/>
                  </a:lnTo>
                  <a:lnTo>
                    <a:pt x="12052" y="1435100"/>
                  </a:lnTo>
                  <a:lnTo>
                    <a:pt x="6794" y="1485900"/>
                  </a:lnTo>
                  <a:lnTo>
                    <a:pt x="3022" y="1536700"/>
                  </a:lnTo>
                  <a:lnTo>
                    <a:pt x="762" y="1587500"/>
                  </a:lnTo>
                  <a:lnTo>
                    <a:pt x="0" y="1638300"/>
                  </a:lnTo>
                  <a:lnTo>
                    <a:pt x="762" y="1689100"/>
                  </a:lnTo>
                  <a:lnTo>
                    <a:pt x="3022" y="1739900"/>
                  </a:lnTo>
                  <a:lnTo>
                    <a:pt x="6794" y="1790700"/>
                  </a:lnTo>
                  <a:lnTo>
                    <a:pt x="12052" y="1841500"/>
                  </a:lnTo>
                  <a:lnTo>
                    <a:pt x="18770" y="1892300"/>
                  </a:lnTo>
                  <a:lnTo>
                    <a:pt x="26974" y="1943100"/>
                  </a:lnTo>
                  <a:lnTo>
                    <a:pt x="36626" y="1993900"/>
                  </a:lnTo>
                  <a:lnTo>
                    <a:pt x="47726" y="2032000"/>
                  </a:lnTo>
                  <a:lnTo>
                    <a:pt x="60248" y="2082800"/>
                  </a:lnTo>
                  <a:lnTo>
                    <a:pt x="74206" y="2133600"/>
                  </a:lnTo>
                  <a:lnTo>
                    <a:pt x="89585" y="2184400"/>
                  </a:lnTo>
                  <a:lnTo>
                    <a:pt x="106349" y="2222500"/>
                  </a:lnTo>
                  <a:lnTo>
                    <a:pt x="124523" y="2273300"/>
                  </a:lnTo>
                  <a:lnTo>
                    <a:pt x="144068" y="2311400"/>
                  </a:lnTo>
                  <a:lnTo>
                    <a:pt x="164985" y="2362200"/>
                  </a:lnTo>
                  <a:lnTo>
                    <a:pt x="187274" y="2400300"/>
                  </a:lnTo>
                  <a:lnTo>
                    <a:pt x="210896" y="2451100"/>
                  </a:lnTo>
                  <a:lnTo>
                    <a:pt x="235877" y="2489200"/>
                  </a:lnTo>
                  <a:lnTo>
                    <a:pt x="262178" y="2540000"/>
                  </a:lnTo>
                  <a:lnTo>
                    <a:pt x="289788" y="2578100"/>
                  </a:lnTo>
                  <a:lnTo>
                    <a:pt x="318719" y="2616200"/>
                  </a:lnTo>
                  <a:lnTo>
                    <a:pt x="348945" y="2654300"/>
                  </a:lnTo>
                  <a:lnTo>
                    <a:pt x="380453" y="2692400"/>
                  </a:lnTo>
                  <a:lnTo>
                    <a:pt x="413245" y="2730500"/>
                  </a:lnTo>
                  <a:lnTo>
                    <a:pt x="447294" y="2768600"/>
                  </a:lnTo>
                  <a:lnTo>
                    <a:pt x="482600" y="2806700"/>
                  </a:lnTo>
                  <a:lnTo>
                    <a:pt x="518922" y="2844800"/>
                  </a:lnTo>
                  <a:lnTo>
                    <a:pt x="556120" y="2870200"/>
                  </a:lnTo>
                  <a:lnTo>
                    <a:pt x="594182" y="2908300"/>
                  </a:lnTo>
                  <a:lnTo>
                    <a:pt x="633095" y="2933700"/>
                  </a:lnTo>
                  <a:lnTo>
                    <a:pt x="672807" y="2971800"/>
                  </a:lnTo>
                  <a:lnTo>
                    <a:pt x="713308" y="2997200"/>
                  </a:lnTo>
                  <a:lnTo>
                    <a:pt x="754570" y="3022600"/>
                  </a:lnTo>
                  <a:lnTo>
                    <a:pt x="839254" y="3073400"/>
                  </a:lnTo>
                  <a:lnTo>
                    <a:pt x="926655" y="3124200"/>
                  </a:lnTo>
                  <a:lnTo>
                    <a:pt x="971308" y="3149600"/>
                  </a:lnTo>
                  <a:lnTo>
                    <a:pt x="1016558" y="3162300"/>
                  </a:lnTo>
                  <a:lnTo>
                    <a:pt x="1062380" y="3187700"/>
                  </a:lnTo>
                  <a:lnTo>
                    <a:pt x="1347876" y="3263900"/>
                  </a:lnTo>
                  <a:lnTo>
                    <a:pt x="1396974" y="3263900"/>
                  </a:lnTo>
                  <a:lnTo>
                    <a:pt x="1446415" y="3276600"/>
                  </a:lnTo>
                  <a:lnTo>
                    <a:pt x="1496199" y="3276600"/>
                  </a:lnTo>
                  <a:lnTo>
                    <a:pt x="1546301" y="3289300"/>
                  </a:lnTo>
                  <a:lnTo>
                    <a:pt x="1748307" y="3289300"/>
                  </a:lnTo>
                  <a:lnTo>
                    <a:pt x="1798396" y="3276600"/>
                  </a:lnTo>
                  <a:lnTo>
                    <a:pt x="1848180" y="3276600"/>
                  </a:lnTo>
                  <a:lnTo>
                    <a:pt x="1897634" y="3263900"/>
                  </a:lnTo>
                  <a:lnTo>
                    <a:pt x="1946719" y="3263900"/>
                  </a:lnTo>
                  <a:lnTo>
                    <a:pt x="2232215" y="3187700"/>
                  </a:lnTo>
                  <a:lnTo>
                    <a:pt x="2278037" y="3162300"/>
                  </a:lnTo>
                  <a:lnTo>
                    <a:pt x="2323300" y="3149600"/>
                  </a:lnTo>
                  <a:lnTo>
                    <a:pt x="2367940" y="3124200"/>
                  </a:lnTo>
                  <a:lnTo>
                    <a:pt x="2455354" y="3073400"/>
                  </a:lnTo>
                  <a:lnTo>
                    <a:pt x="2540038" y="3022600"/>
                  </a:lnTo>
                  <a:lnTo>
                    <a:pt x="2581300" y="2997200"/>
                  </a:lnTo>
                  <a:lnTo>
                    <a:pt x="2621800" y="2971800"/>
                  </a:lnTo>
                  <a:lnTo>
                    <a:pt x="2661513" y="2933700"/>
                  </a:lnTo>
                  <a:lnTo>
                    <a:pt x="2700413" y="2908300"/>
                  </a:lnTo>
                  <a:lnTo>
                    <a:pt x="2738488" y="2870200"/>
                  </a:lnTo>
                  <a:lnTo>
                    <a:pt x="2775686" y="2844800"/>
                  </a:lnTo>
                  <a:lnTo>
                    <a:pt x="2811996" y="2806700"/>
                  </a:lnTo>
                  <a:lnTo>
                    <a:pt x="2847302" y="2768600"/>
                  </a:lnTo>
                  <a:lnTo>
                    <a:pt x="2881363" y="2730500"/>
                  </a:lnTo>
                  <a:lnTo>
                    <a:pt x="2914142" y="2692400"/>
                  </a:lnTo>
                  <a:lnTo>
                    <a:pt x="2945663" y="2654300"/>
                  </a:lnTo>
                  <a:lnTo>
                    <a:pt x="2975889" y="2616200"/>
                  </a:lnTo>
                  <a:lnTo>
                    <a:pt x="3004807" y="2578100"/>
                  </a:lnTo>
                  <a:lnTo>
                    <a:pt x="3032429" y="2540000"/>
                  </a:lnTo>
                  <a:lnTo>
                    <a:pt x="3058731" y="2489200"/>
                  </a:lnTo>
                  <a:lnTo>
                    <a:pt x="3083699" y="2451100"/>
                  </a:lnTo>
                  <a:lnTo>
                    <a:pt x="3107334" y="2400300"/>
                  </a:lnTo>
                  <a:lnTo>
                    <a:pt x="3129610" y="2362200"/>
                  </a:lnTo>
                  <a:lnTo>
                    <a:pt x="3150527" y="2311400"/>
                  </a:lnTo>
                  <a:lnTo>
                    <a:pt x="3170085" y="2273300"/>
                  </a:lnTo>
                  <a:lnTo>
                    <a:pt x="3188246" y="2222500"/>
                  </a:lnTo>
                  <a:lnTo>
                    <a:pt x="3205022" y="2184400"/>
                  </a:lnTo>
                  <a:lnTo>
                    <a:pt x="3220389" y="2133600"/>
                  </a:lnTo>
                  <a:lnTo>
                    <a:pt x="3234347" y="2082800"/>
                  </a:lnTo>
                  <a:lnTo>
                    <a:pt x="3246882" y="2032000"/>
                  </a:lnTo>
                  <a:lnTo>
                    <a:pt x="3257981" y="1993900"/>
                  </a:lnTo>
                  <a:lnTo>
                    <a:pt x="3267633" y="1943100"/>
                  </a:lnTo>
                  <a:lnTo>
                    <a:pt x="3275825" y="1892300"/>
                  </a:lnTo>
                  <a:lnTo>
                    <a:pt x="3282556" y="1841500"/>
                  </a:lnTo>
                  <a:lnTo>
                    <a:pt x="3287814" y="1790700"/>
                  </a:lnTo>
                  <a:lnTo>
                    <a:pt x="3291573" y="1739900"/>
                  </a:lnTo>
                  <a:lnTo>
                    <a:pt x="3293846" y="1689100"/>
                  </a:lnTo>
                  <a:lnTo>
                    <a:pt x="3294596" y="1638300"/>
                  </a:lnTo>
                  <a:close/>
                </a:path>
              </a:pathLst>
            </a:custGeom>
            <a:solidFill>
              <a:srgbClr val="367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367469"/>
                </a:solidFill>
              </a:rPr>
              <a:t>STRATEGIE	</a:t>
            </a:r>
            <a:r>
              <a:rPr sz="6400" spc="645" dirty="0">
                <a:solidFill>
                  <a:srgbClr val="367469"/>
                </a:solidFill>
              </a:rPr>
              <a:t>MARKETING</a:t>
            </a:r>
            <a:endParaRPr sz="6400"/>
          </a:p>
        </p:txBody>
      </p:sp>
      <p:sp>
        <p:nvSpPr>
          <p:cNvPr id="12" name="object 12"/>
          <p:cNvSpPr txBox="1"/>
          <p:nvPr/>
        </p:nvSpPr>
        <p:spPr>
          <a:xfrm>
            <a:off x="1190245" y="2163975"/>
            <a:ext cx="16431894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155985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155985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 smtClean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lang="fr-FR" sz="305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335" dirty="0" smtClean="0">
                <a:solidFill>
                  <a:srgbClr val="155985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155985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155985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155985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155985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36746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367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8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814055" y="1847803"/>
                  </a:moveTo>
                  <a:lnTo>
                    <a:pt x="769596" y="1839015"/>
                  </a:lnTo>
                  <a:lnTo>
                    <a:pt x="731946" y="1813778"/>
                  </a:lnTo>
                  <a:lnTo>
                    <a:pt x="34024" y="1115896"/>
                  </a:lnTo>
                  <a:lnTo>
                    <a:pt x="8787" y="1078196"/>
                  </a:lnTo>
                  <a:lnTo>
                    <a:pt x="0" y="1033747"/>
                  </a:lnTo>
                  <a:lnTo>
                    <a:pt x="2232" y="1010907"/>
                  </a:lnTo>
                  <a:lnTo>
                    <a:pt x="19472" y="969309"/>
                  </a:lnTo>
                  <a:lnTo>
                    <a:pt x="947059" y="38684"/>
                  </a:lnTo>
                  <a:lnTo>
                    <a:pt x="1009645" y="5950"/>
                  </a:lnTo>
                  <a:lnTo>
                    <a:pt x="1084402" y="0"/>
                  </a:lnTo>
                  <a:lnTo>
                    <a:pt x="1707743" y="80"/>
                  </a:lnTo>
                  <a:lnTo>
                    <a:pt x="1751639" y="7179"/>
                  </a:lnTo>
                  <a:lnTo>
                    <a:pt x="1790229" y="27161"/>
                  </a:lnTo>
                  <a:lnTo>
                    <a:pt x="1820681" y="57614"/>
                  </a:lnTo>
                  <a:lnTo>
                    <a:pt x="1840663" y="96203"/>
                  </a:lnTo>
                  <a:lnTo>
                    <a:pt x="1847843" y="140596"/>
                  </a:lnTo>
                  <a:lnTo>
                    <a:pt x="1847829" y="241023"/>
                  </a:lnTo>
                  <a:lnTo>
                    <a:pt x="1486308" y="241023"/>
                  </a:lnTo>
                  <a:lnTo>
                    <a:pt x="1439414" y="250492"/>
                  </a:lnTo>
                  <a:lnTo>
                    <a:pt x="1401107" y="276317"/>
                  </a:lnTo>
                  <a:lnTo>
                    <a:pt x="1375272" y="314623"/>
                  </a:lnTo>
                  <a:lnTo>
                    <a:pt x="1365797" y="361534"/>
                  </a:lnTo>
                  <a:lnTo>
                    <a:pt x="1375272" y="408445"/>
                  </a:lnTo>
                  <a:lnTo>
                    <a:pt x="1401107" y="446751"/>
                  </a:lnTo>
                  <a:lnTo>
                    <a:pt x="1439414" y="472576"/>
                  </a:lnTo>
                  <a:lnTo>
                    <a:pt x="1486308" y="482046"/>
                  </a:lnTo>
                  <a:lnTo>
                    <a:pt x="1847797" y="482046"/>
                  </a:lnTo>
                  <a:lnTo>
                    <a:pt x="1847772" y="663496"/>
                  </a:lnTo>
                  <a:lnTo>
                    <a:pt x="1031217" y="663496"/>
                  </a:lnTo>
                  <a:lnTo>
                    <a:pt x="985247" y="668739"/>
                  </a:lnTo>
                  <a:lnTo>
                    <a:pt x="938558" y="681819"/>
                  </a:lnTo>
                  <a:lnTo>
                    <a:pt x="906793" y="695833"/>
                  </a:lnTo>
                  <a:lnTo>
                    <a:pt x="807306" y="695833"/>
                  </a:lnTo>
                  <a:lnTo>
                    <a:pt x="749822" y="718971"/>
                  </a:lnTo>
                  <a:lnTo>
                    <a:pt x="798067" y="767136"/>
                  </a:lnTo>
                  <a:lnTo>
                    <a:pt x="794492" y="769787"/>
                  </a:lnTo>
                  <a:lnTo>
                    <a:pt x="793020" y="771072"/>
                  </a:lnTo>
                  <a:lnTo>
                    <a:pt x="733312" y="771072"/>
                  </a:lnTo>
                  <a:lnTo>
                    <a:pt x="675226" y="793568"/>
                  </a:lnTo>
                  <a:lnTo>
                    <a:pt x="726081" y="844424"/>
                  </a:lnTo>
                  <a:lnTo>
                    <a:pt x="693567" y="892569"/>
                  </a:lnTo>
                  <a:lnTo>
                    <a:pt x="669108" y="939282"/>
                  </a:lnTo>
                  <a:lnTo>
                    <a:pt x="652703" y="984564"/>
                  </a:lnTo>
                  <a:lnTo>
                    <a:pt x="644354" y="1028413"/>
                  </a:lnTo>
                  <a:lnTo>
                    <a:pt x="644059" y="1070830"/>
                  </a:lnTo>
                  <a:lnTo>
                    <a:pt x="651820" y="1111813"/>
                  </a:lnTo>
                  <a:lnTo>
                    <a:pt x="667635" y="1151364"/>
                  </a:lnTo>
                  <a:lnTo>
                    <a:pt x="691505" y="1189481"/>
                  </a:lnTo>
                  <a:lnTo>
                    <a:pt x="723430" y="1226164"/>
                  </a:lnTo>
                  <a:lnTo>
                    <a:pt x="753121" y="1252277"/>
                  </a:lnTo>
                  <a:lnTo>
                    <a:pt x="818180" y="1288913"/>
                  </a:lnTo>
                  <a:lnTo>
                    <a:pt x="853542" y="1299435"/>
                  </a:lnTo>
                  <a:lnTo>
                    <a:pt x="1410461" y="1299435"/>
                  </a:lnTo>
                  <a:lnTo>
                    <a:pt x="896163" y="1813778"/>
                  </a:lnTo>
                  <a:lnTo>
                    <a:pt x="878459" y="1828348"/>
                  </a:lnTo>
                  <a:lnTo>
                    <a:pt x="858529" y="1839015"/>
                  </a:lnTo>
                  <a:lnTo>
                    <a:pt x="836889" y="1845571"/>
                  </a:lnTo>
                  <a:lnTo>
                    <a:pt x="814055" y="1847803"/>
                  </a:lnTo>
                  <a:close/>
                </a:path>
                <a:path w="1847850" h="1847850">
                  <a:moveTo>
                    <a:pt x="1707743" y="80"/>
                  </a:moveTo>
                  <a:lnTo>
                    <a:pt x="1109670" y="80"/>
                  </a:lnTo>
                  <a:lnTo>
                    <a:pt x="1707246" y="0"/>
                  </a:lnTo>
                  <a:lnTo>
                    <a:pt x="1707743" y="80"/>
                  </a:lnTo>
                  <a:close/>
                </a:path>
                <a:path w="1847850" h="1847850">
                  <a:moveTo>
                    <a:pt x="1847797" y="482046"/>
                  </a:moveTo>
                  <a:lnTo>
                    <a:pt x="1486308" y="482046"/>
                  </a:lnTo>
                  <a:lnTo>
                    <a:pt x="1533202" y="472576"/>
                  </a:lnTo>
                  <a:lnTo>
                    <a:pt x="1571510" y="446751"/>
                  </a:lnTo>
                  <a:lnTo>
                    <a:pt x="1597345" y="408445"/>
                  </a:lnTo>
                  <a:lnTo>
                    <a:pt x="1606820" y="361534"/>
                  </a:lnTo>
                  <a:lnTo>
                    <a:pt x="1597345" y="314623"/>
                  </a:lnTo>
                  <a:lnTo>
                    <a:pt x="1571510" y="276317"/>
                  </a:lnTo>
                  <a:lnTo>
                    <a:pt x="1533202" y="250492"/>
                  </a:lnTo>
                  <a:lnTo>
                    <a:pt x="1486308" y="241023"/>
                  </a:lnTo>
                  <a:lnTo>
                    <a:pt x="1847829" y="241023"/>
                  </a:lnTo>
                  <a:lnTo>
                    <a:pt x="1847797" y="482046"/>
                  </a:lnTo>
                  <a:close/>
                </a:path>
                <a:path w="1847850" h="1847850">
                  <a:moveTo>
                    <a:pt x="1786946" y="922917"/>
                  </a:moveTo>
                  <a:lnTo>
                    <a:pt x="1204954" y="922917"/>
                  </a:lnTo>
                  <a:lnTo>
                    <a:pt x="1290115" y="898654"/>
                  </a:lnTo>
                  <a:lnTo>
                    <a:pt x="1278595" y="850666"/>
                  </a:lnTo>
                  <a:lnTo>
                    <a:pt x="1261760" y="807808"/>
                  </a:lnTo>
                  <a:lnTo>
                    <a:pt x="1239631" y="770072"/>
                  </a:lnTo>
                  <a:lnTo>
                    <a:pt x="1212225" y="737450"/>
                  </a:lnTo>
                  <a:lnTo>
                    <a:pt x="1171678" y="703615"/>
                  </a:lnTo>
                  <a:lnTo>
                    <a:pt x="1128002" y="680016"/>
                  </a:lnTo>
                  <a:lnTo>
                    <a:pt x="1081186" y="666645"/>
                  </a:lnTo>
                  <a:lnTo>
                    <a:pt x="1031217" y="663496"/>
                  </a:lnTo>
                  <a:lnTo>
                    <a:pt x="1847772" y="663496"/>
                  </a:lnTo>
                  <a:lnTo>
                    <a:pt x="1847690" y="761837"/>
                  </a:lnTo>
                  <a:lnTo>
                    <a:pt x="1843253" y="831665"/>
                  </a:lnTo>
                  <a:lnTo>
                    <a:pt x="1831737" y="868533"/>
                  </a:lnTo>
                  <a:lnTo>
                    <a:pt x="1809118" y="900743"/>
                  </a:lnTo>
                  <a:lnTo>
                    <a:pt x="1786946" y="922917"/>
                  </a:lnTo>
                  <a:close/>
                </a:path>
                <a:path w="1847850" h="1847850">
                  <a:moveTo>
                    <a:pt x="842978" y="731504"/>
                  </a:moveTo>
                  <a:lnTo>
                    <a:pt x="807306" y="695833"/>
                  </a:lnTo>
                  <a:lnTo>
                    <a:pt x="906793" y="695833"/>
                  </a:lnTo>
                  <a:lnTo>
                    <a:pt x="891139" y="702739"/>
                  </a:lnTo>
                  <a:lnTo>
                    <a:pt x="842978" y="731504"/>
                  </a:lnTo>
                  <a:close/>
                </a:path>
                <a:path w="1847850" h="1847850">
                  <a:moveTo>
                    <a:pt x="1705729" y="1004142"/>
                  </a:moveTo>
                  <a:lnTo>
                    <a:pt x="1035153" y="1004142"/>
                  </a:lnTo>
                  <a:lnTo>
                    <a:pt x="1093240" y="981646"/>
                  </a:lnTo>
                  <a:lnTo>
                    <a:pt x="906367" y="794813"/>
                  </a:lnTo>
                  <a:lnTo>
                    <a:pt x="970785" y="760111"/>
                  </a:lnTo>
                  <a:lnTo>
                    <a:pt x="1031859" y="743274"/>
                  </a:lnTo>
                  <a:lnTo>
                    <a:pt x="1067604" y="742040"/>
                  </a:lnTo>
                  <a:lnTo>
                    <a:pt x="1100229" y="748225"/>
                  </a:lnTo>
                  <a:lnTo>
                    <a:pt x="1156066" y="782882"/>
                  </a:lnTo>
                  <a:lnTo>
                    <a:pt x="1192381" y="841978"/>
                  </a:lnTo>
                  <a:lnTo>
                    <a:pt x="1201631" y="879723"/>
                  </a:lnTo>
                  <a:lnTo>
                    <a:pt x="1204954" y="922917"/>
                  </a:lnTo>
                  <a:lnTo>
                    <a:pt x="1786946" y="922917"/>
                  </a:lnTo>
                  <a:lnTo>
                    <a:pt x="1705729" y="1004142"/>
                  </a:lnTo>
                  <a:close/>
                </a:path>
                <a:path w="1847850" h="1847850">
                  <a:moveTo>
                    <a:pt x="763721" y="801481"/>
                  </a:moveTo>
                  <a:lnTo>
                    <a:pt x="733312" y="771072"/>
                  </a:lnTo>
                  <a:lnTo>
                    <a:pt x="793020" y="771072"/>
                  </a:lnTo>
                  <a:lnTo>
                    <a:pt x="790997" y="772840"/>
                  </a:lnTo>
                  <a:lnTo>
                    <a:pt x="774045" y="789792"/>
                  </a:lnTo>
                  <a:lnTo>
                    <a:pt x="771795" y="792001"/>
                  </a:lnTo>
                  <a:lnTo>
                    <a:pt x="767457" y="796420"/>
                  </a:lnTo>
                  <a:lnTo>
                    <a:pt x="765448" y="798830"/>
                  </a:lnTo>
                  <a:lnTo>
                    <a:pt x="763721" y="801481"/>
                  </a:lnTo>
                  <a:close/>
                </a:path>
                <a:path w="1847850" h="1847850">
                  <a:moveTo>
                    <a:pt x="1657448" y="1052427"/>
                  </a:moveTo>
                  <a:lnTo>
                    <a:pt x="934165" y="1052427"/>
                  </a:lnTo>
                  <a:lnTo>
                    <a:pt x="991608" y="1029288"/>
                  </a:lnTo>
                  <a:lnTo>
                    <a:pt x="827150" y="864830"/>
                  </a:lnTo>
                  <a:lnTo>
                    <a:pt x="828878" y="862139"/>
                  </a:lnTo>
                  <a:lnTo>
                    <a:pt x="830886" y="859809"/>
                  </a:lnTo>
                  <a:lnTo>
                    <a:pt x="833096" y="857600"/>
                  </a:lnTo>
                  <a:lnTo>
                    <a:pt x="835305" y="855350"/>
                  </a:lnTo>
                  <a:lnTo>
                    <a:pt x="837755" y="852940"/>
                  </a:lnTo>
                  <a:lnTo>
                    <a:pt x="840366" y="850289"/>
                  </a:lnTo>
                  <a:lnTo>
                    <a:pt x="843460" y="847236"/>
                  </a:lnTo>
                  <a:lnTo>
                    <a:pt x="850289" y="840407"/>
                  </a:lnTo>
                  <a:lnTo>
                    <a:pt x="853783" y="836872"/>
                  </a:lnTo>
                  <a:lnTo>
                    <a:pt x="857479" y="833537"/>
                  </a:lnTo>
                  <a:lnTo>
                    <a:pt x="861456" y="830444"/>
                  </a:lnTo>
                  <a:lnTo>
                    <a:pt x="1035153" y="1004142"/>
                  </a:lnTo>
                  <a:lnTo>
                    <a:pt x="1705729" y="1004142"/>
                  </a:lnTo>
                  <a:lnTo>
                    <a:pt x="1657448" y="1052427"/>
                  </a:lnTo>
                  <a:close/>
                </a:path>
                <a:path w="1847850" h="1847850">
                  <a:moveTo>
                    <a:pt x="1410461" y="1299435"/>
                  </a:moveTo>
                  <a:lnTo>
                    <a:pt x="853542" y="1299435"/>
                  </a:lnTo>
                  <a:lnTo>
                    <a:pt x="922917" y="1230061"/>
                  </a:lnTo>
                  <a:lnTo>
                    <a:pt x="897819" y="1228629"/>
                  </a:lnTo>
                  <a:lnTo>
                    <a:pt x="857536" y="1223372"/>
                  </a:lnTo>
                  <a:lnTo>
                    <a:pt x="806648" y="1202639"/>
                  </a:lnTo>
                  <a:lnTo>
                    <a:pt x="773643" y="1175911"/>
                  </a:lnTo>
                  <a:lnTo>
                    <a:pt x="745296" y="1139677"/>
                  </a:lnTo>
                  <a:lnTo>
                    <a:pt x="729389" y="1100106"/>
                  </a:lnTo>
                  <a:lnTo>
                    <a:pt x="725921" y="1057197"/>
                  </a:lnTo>
                  <a:lnTo>
                    <a:pt x="734909" y="1010907"/>
                  </a:lnTo>
                  <a:lnTo>
                    <a:pt x="756303" y="961354"/>
                  </a:lnTo>
                  <a:lnTo>
                    <a:pt x="790153" y="908415"/>
                  </a:lnTo>
                  <a:lnTo>
                    <a:pt x="934165" y="1052427"/>
                  </a:lnTo>
                  <a:lnTo>
                    <a:pt x="1657448" y="1052427"/>
                  </a:lnTo>
                  <a:lnTo>
                    <a:pt x="1410461" y="1299435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46"/>
            <a:ext cx="2637790" cy="781050"/>
          </a:xfrm>
          <a:custGeom>
            <a:avLst/>
            <a:gdLst/>
            <a:ahLst/>
            <a:cxnLst/>
            <a:rect l="l" t="t" r="r" b="b"/>
            <a:pathLst>
              <a:path w="2637790" h="781050">
                <a:moveTo>
                  <a:pt x="387883" y="780434"/>
                </a:moveTo>
                <a:lnTo>
                  <a:pt x="339243" y="777393"/>
                </a:lnTo>
                <a:lnTo>
                  <a:pt x="292402" y="768512"/>
                </a:lnTo>
                <a:lnTo>
                  <a:pt x="247723" y="754159"/>
                </a:lnTo>
                <a:lnTo>
                  <a:pt x="205572" y="734699"/>
                </a:lnTo>
                <a:lnTo>
                  <a:pt x="166311" y="710499"/>
                </a:lnTo>
                <a:lnTo>
                  <a:pt x="130305" y="681925"/>
                </a:lnTo>
                <a:lnTo>
                  <a:pt x="97919" y="649344"/>
                </a:lnTo>
                <a:lnTo>
                  <a:pt x="69517" y="613122"/>
                </a:lnTo>
                <a:lnTo>
                  <a:pt x="45461" y="573626"/>
                </a:lnTo>
                <a:lnTo>
                  <a:pt x="26118" y="531220"/>
                </a:lnTo>
                <a:lnTo>
                  <a:pt x="11851" y="486273"/>
                </a:lnTo>
                <a:lnTo>
                  <a:pt x="3023" y="439150"/>
                </a:lnTo>
                <a:lnTo>
                  <a:pt x="0" y="390217"/>
                </a:lnTo>
                <a:lnTo>
                  <a:pt x="3023" y="341284"/>
                </a:lnTo>
                <a:lnTo>
                  <a:pt x="11851" y="294161"/>
                </a:lnTo>
                <a:lnTo>
                  <a:pt x="26118" y="249213"/>
                </a:lnTo>
                <a:lnTo>
                  <a:pt x="45461" y="206808"/>
                </a:lnTo>
                <a:lnTo>
                  <a:pt x="69517" y="167311"/>
                </a:lnTo>
                <a:lnTo>
                  <a:pt x="97919" y="131089"/>
                </a:lnTo>
                <a:lnTo>
                  <a:pt x="130305" y="98508"/>
                </a:lnTo>
                <a:lnTo>
                  <a:pt x="166311" y="69935"/>
                </a:lnTo>
                <a:lnTo>
                  <a:pt x="205572" y="45735"/>
                </a:lnTo>
                <a:lnTo>
                  <a:pt x="247723" y="26275"/>
                </a:lnTo>
                <a:lnTo>
                  <a:pt x="292402" y="11922"/>
                </a:lnTo>
                <a:lnTo>
                  <a:pt x="339243" y="3041"/>
                </a:lnTo>
                <a:lnTo>
                  <a:pt x="387883" y="0"/>
                </a:lnTo>
                <a:lnTo>
                  <a:pt x="436523" y="3041"/>
                </a:lnTo>
                <a:lnTo>
                  <a:pt x="483364" y="11922"/>
                </a:lnTo>
                <a:lnTo>
                  <a:pt x="528043" y="26275"/>
                </a:lnTo>
                <a:lnTo>
                  <a:pt x="570195" y="45735"/>
                </a:lnTo>
                <a:lnTo>
                  <a:pt x="609455" y="69935"/>
                </a:lnTo>
                <a:lnTo>
                  <a:pt x="645461" y="98508"/>
                </a:lnTo>
                <a:lnTo>
                  <a:pt x="677847" y="131089"/>
                </a:lnTo>
                <a:lnTo>
                  <a:pt x="697448" y="156086"/>
                </a:lnTo>
                <a:lnTo>
                  <a:pt x="387883" y="156086"/>
                </a:lnTo>
                <a:lnTo>
                  <a:pt x="340993" y="160845"/>
                </a:lnTo>
                <a:lnTo>
                  <a:pt x="297314" y="174492"/>
                </a:lnTo>
                <a:lnTo>
                  <a:pt x="257782" y="196085"/>
                </a:lnTo>
                <a:lnTo>
                  <a:pt x="223336" y="224680"/>
                </a:lnTo>
                <a:lnTo>
                  <a:pt x="194912" y="259333"/>
                </a:lnTo>
                <a:lnTo>
                  <a:pt x="173449" y="299103"/>
                </a:lnTo>
                <a:lnTo>
                  <a:pt x="159883" y="343045"/>
                </a:lnTo>
                <a:lnTo>
                  <a:pt x="155153" y="390217"/>
                </a:lnTo>
                <a:lnTo>
                  <a:pt x="159883" y="437388"/>
                </a:lnTo>
                <a:lnTo>
                  <a:pt x="173449" y="481331"/>
                </a:lnTo>
                <a:lnTo>
                  <a:pt x="194912" y="521100"/>
                </a:lnTo>
                <a:lnTo>
                  <a:pt x="223336" y="555754"/>
                </a:lnTo>
                <a:lnTo>
                  <a:pt x="257782" y="584349"/>
                </a:lnTo>
                <a:lnTo>
                  <a:pt x="297314" y="605941"/>
                </a:lnTo>
                <a:lnTo>
                  <a:pt x="340993" y="619589"/>
                </a:lnTo>
                <a:lnTo>
                  <a:pt x="387883" y="624347"/>
                </a:lnTo>
                <a:lnTo>
                  <a:pt x="697448" y="624347"/>
                </a:lnTo>
                <a:lnTo>
                  <a:pt x="677847" y="649344"/>
                </a:lnTo>
                <a:lnTo>
                  <a:pt x="645461" y="681925"/>
                </a:lnTo>
                <a:lnTo>
                  <a:pt x="609455" y="710499"/>
                </a:lnTo>
                <a:lnTo>
                  <a:pt x="570195" y="734699"/>
                </a:lnTo>
                <a:lnTo>
                  <a:pt x="528043" y="754159"/>
                </a:lnTo>
                <a:lnTo>
                  <a:pt x="483364" y="768512"/>
                </a:lnTo>
                <a:lnTo>
                  <a:pt x="436523" y="777393"/>
                </a:lnTo>
                <a:lnTo>
                  <a:pt x="387883" y="780434"/>
                </a:lnTo>
                <a:close/>
              </a:path>
              <a:path w="2637790" h="781050">
                <a:moveTo>
                  <a:pt x="697448" y="624347"/>
                </a:moveTo>
                <a:lnTo>
                  <a:pt x="387883" y="624347"/>
                </a:lnTo>
                <a:lnTo>
                  <a:pt x="434772" y="619589"/>
                </a:lnTo>
                <a:lnTo>
                  <a:pt x="478452" y="605941"/>
                </a:lnTo>
                <a:lnTo>
                  <a:pt x="517983" y="584349"/>
                </a:lnTo>
                <a:lnTo>
                  <a:pt x="552430" y="555754"/>
                </a:lnTo>
                <a:lnTo>
                  <a:pt x="580854" y="521100"/>
                </a:lnTo>
                <a:lnTo>
                  <a:pt x="602317" y="481331"/>
                </a:lnTo>
                <a:lnTo>
                  <a:pt x="615883" y="437388"/>
                </a:lnTo>
                <a:lnTo>
                  <a:pt x="620613" y="390217"/>
                </a:lnTo>
                <a:lnTo>
                  <a:pt x="615883" y="343045"/>
                </a:lnTo>
                <a:lnTo>
                  <a:pt x="602317" y="299103"/>
                </a:lnTo>
                <a:lnTo>
                  <a:pt x="580854" y="259333"/>
                </a:lnTo>
                <a:lnTo>
                  <a:pt x="552430" y="224680"/>
                </a:lnTo>
                <a:lnTo>
                  <a:pt x="517983" y="196085"/>
                </a:lnTo>
                <a:lnTo>
                  <a:pt x="478452" y="174492"/>
                </a:lnTo>
                <a:lnTo>
                  <a:pt x="434772" y="160845"/>
                </a:lnTo>
                <a:lnTo>
                  <a:pt x="387883" y="156086"/>
                </a:lnTo>
                <a:lnTo>
                  <a:pt x="697448" y="156086"/>
                </a:lnTo>
                <a:lnTo>
                  <a:pt x="730304" y="206808"/>
                </a:lnTo>
                <a:lnTo>
                  <a:pt x="749648" y="249213"/>
                </a:lnTo>
                <a:lnTo>
                  <a:pt x="763915" y="294161"/>
                </a:lnTo>
                <a:lnTo>
                  <a:pt x="772743" y="341284"/>
                </a:lnTo>
                <a:lnTo>
                  <a:pt x="775766" y="390217"/>
                </a:lnTo>
                <a:lnTo>
                  <a:pt x="772743" y="439150"/>
                </a:lnTo>
                <a:lnTo>
                  <a:pt x="763915" y="486273"/>
                </a:lnTo>
                <a:lnTo>
                  <a:pt x="749648" y="531220"/>
                </a:lnTo>
                <a:lnTo>
                  <a:pt x="730304" y="573626"/>
                </a:lnTo>
                <a:lnTo>
                  <a:pt x="706249" y="613122"/>
                </a:lnTo>
                <a:lnTo>
                  <a:pt x="697448" y="624347"/>
                </a:lnTo>
                <a:close/>
              </a:path>
              <a:path w="2637790" h="781050">
                <a:moveTo>
                  <a:pt x="1318803" y="780434"/>
                </a:moveTo>
                <a:lnTo>
                  <a:pt x="1270163" y="777393"/>
                </a:lnTo>
                <a:lnTo>
                  <a:pt x="1223321" y="768512"/>
                </a:lnTo>
                <a:lnTo>
                  <a:pt x="1178643" y="754159"/>
                </a:lnTo>
                <a:lnTo>
                  <a:pt x="1136491" y="734699"/>
                </a:lnTo>
                <a:lnTo>
                  <a:pt x="1097231" y="710499"/>
                </a:lnTo>
                <a:lnTo>
                  <a:pt x="1061225" y="681925"/>
                </a:lnTo>
                <a:lnTo>
                  <a:pt x="1028839" y="649344"/>
                </a:lnTo>
                <a:lnTo>
                  <a:pt x="1000436" y="613122"/>
                </a:lnTo>
                <a:lnTo>
                  <a:pt x="976381" y="573626"/>
                </a:lnTo>
                <a:lnTo>
                  <a:pt x="957038" y="531220"/>
                </a:lnTo>
                <a:lnTo>
                  <a:pt x="942771" y="486273"/>
                </a:lnTo>
                <a:lnTo>
                  <a:pt x="933943" y="439150"/>
                </a:lnTo>
                <a:lnTo>
                  <a:pt x="930920" y="390217"/>
                </a:lnTo>
                <a:lnTo>
                  <a:pt x="933943" y="341284"/>
                </a:lnTo>
                <a:lnTo>
                  <a:pt x="942771" y="294161"/>
                </a:lnTo>
                <a:lnTo>
                  <a:pt x="957038" y="249213"/>
                </a:lnTo>
                <a:lnTo>
                  <a:pt x="976381" y="206808"/>
                </a:lnTo>
                <a:lnTo>
                  <a:pt x="1000436" y="167311"/>
                </a:lnTo>
                <a:lnTo>
                  <a:pt x="1028839" y="131089"/>
                </a:lnTo>
                <a:lnTo>
                  <a:pt x="1061225" y="98508"/>
                </a:lnTo>
                <a:lnTo>
                  <a:pt x="1097231" y="69935"/>
                </a:lnTo>
                <a:lnTo>
                  <a:pt x="1136491" y="45735"/>
                </a:lnTo>
                <a:lnTo>
                  <a:pt x="1178643" y="26275"/>
                </a:lnTo>
                <a:lnTo>
                  <a:pt x="1223321" y="11922"/>
                </a:lnTo>
                <a:lnTo>
                  <a:pt x="1270163" y="3041"/>
                </a:lnTo>
                <a:lnTo>
                  <a:pt x="1318803" y="0"/>
                </a:lnTo>
                <a:lnTo>
                  <a:pt x="1367443" y="3041"/>
                </a:lnTo>
                <a:lnTo>
                  <a:pt x="1414284" y="11922"/>
                </a:lnTo>
                <a:lnTo>
                  <a:pt x="1458963" y="26275"/>
                </a:lnTo>
                <a:lnTo>
                  <a:pt x="1501115" y="45735"/>
                </a:lnTo>
                <a:lnTo>
                  <a:pt x="1540375" y="69935"/>
                </a:lnTo>
                <a:lnTo>
                  <a:pt x="1576381" y="98508"/>
                </a:lnTo>
                <a:lnTo>
                  <a:pt x="1608767" y="131089"/>
                </a:lnTo>
                <a:lnTo>
                  <a:pt x="1628368" y="156086"/>
                </a:lnTo>
                <a:lnTo>
                  <a:pt x="1318803" y="156086"/>
                </a:lnTo>
                <a:lnTo>
                  <a:pt x="1271913" y="160845"/>
                </a:lnTo>
                <a:lnTo>
                  <a:pt x="1228234" y="174492"/>
                </a:lnTo>
                <a:lnTo>
                  <a:pt x="1188702" y="196085"/>
                </a:lnTo>
                <a:lnTo>
                  <a:pt x="1154256" y="224680"/>
                </a:lnTo>
                <a:lnTo>
                  <a:pt x="1125832" y="259333"/>
                </a:lnTo>
                <a:lnTo>
                  <a:pt x="1104369" y="299103"/>
                </a:lnTo>
                <a:lnTo>
                  <a:pt x="1090803" y="343045"/>
                </a:lnTo>
                <a:lnTo>
                  <a:pt x="1086073" y="390217"/>
                </a:lnTo>
                <a:lnTo>
                  <a:pt x="1090803" y="437388"/>
                </a:lnTo>
                <a:lnTo>
                  <a:pt x="1104369" y="481331"/>
                </a:lnTo>
                <a:lnTo>
                  <a:pt x="1125832" y="521100"/>
                </a:lnTo>
                <a:lnTo>
                  <a:pt x="1154256" y="555754"/>
                </a:lnTo>
                <a:lnTo>
                  <a:pt x="1188702" y="584349"/>
                </a:lnTo>
                <a:lnTo>
                  <a:pt x="1228234" y="605941"/>
                </a:lnTo>
                <a:lnTo>
                  <a:pt x="1271913" y="619589"/>
                </a:lnTo>
                <a:lnTo>
                  <a:pt x="1318803" y="624347"/>
                </a:lnTo>
                <a:lnTo>
                  <a:pt x="1628368" y="624347"/>
                </a:lnTo>
                <a:lnTo>
                  <a:pt x="1608767" y="649344"/>
                </a:lnTo>
                <a:lnTo>
                  <a:pt x="1576381" y="681925"/>
                </a:lnTo>
                <a:lnTo>
                  <a:pt x="1540375" y="710499"/>
                </a:lnTo>
                <a:lnTo>
                  <a:pt x="1501115" y="734699"/>
                </a:lnTo>
                <a:lnTo>
                  <a:pt x="1458963" y="754159"/>
                </a:lnTo>
                <a:lnTo>
                  <a:pt x="1414284" y="768512"/>
                </a:lnTo>
                <a:lnTo>
                  <a:pt x="1367443" y="777393"/>
                </a:lnTo>
                <a:lnTo>
                  <a:pt x="1318803" y="780434"/>
                </a:lnTo>
                <a:close/>
              </a:path>
              <a:path w="2637790" h="781050">
                <a:moveTo>
                  <a:pt x="1628368" y="624347"/>
                </a:moveTo>
                <a:lnTo>
                  <a:pt x="1318803" y="624347"/>
                </a:lnTo>
                <a:lnTo>
                  <a:pt x="1365692" y="619589"/>
                </a:lnTo>
                <a:lnTo>
                  <a:pt x="1409372" y="605941"/>
                </a:lnTo>
                <a:lnTo>
                  <a:pt x="1448904" y="584349"/>
                </a:lnTo>
                <a:lnTo>
                  <a:pt x="1483350" y="555754"/>
                </a:lnTo>
                <a:lnTo>
                  <a:pt x="1511774" y="521100"/>
                </a:lnTo>
                <a:lnTo>
                  <a:pt x="1533237" y="481331"/>
                </a:lnTo>
                <a:lnTo>
                  <a:pt x="1546803" y="437388"/>
                </a:lnTo>
                <a:lnTo>
                  <a:pt x="1551533" y="390217"/>
                </a:lnTo>
                <a:lnTo>
                  <a:pt x="1546803" y="343045"/>
                </a:lnTo>
                <a:lnTo>
                  <a:pt x="1533237" y="299103"/>
                </a:lnTo>
                <a:lnTo>
                  <a:pt x="1511774" y="259333"/>
                </a:lnTo>
                <a:lnTo>
                  <a:pt x="1483350" y="224680"/>
                </a:lnTo>
                <a:lnTo>
                  <a:pt x="1448904" y="196085"/>
                </a:lnTo>
                <a:lnTo>
                  <a:pt x="1409372" y="174492"/>
                </a:lnTo>
                <a:lnTo>
                  <a:pt x="1365692" y="160845"/>
                </a:lnTo>
                <a:lnTo>
                  <a:pt x="1318803" y="156086"/>
                </a:lnTo>
                <a:lnTo>
                  <a:pt x="1628368" y="156086"/>
                </a:lnTo>
                <a:lnTo>
                  <a:pt x="1661224" y="206808"/>
                </a:lnTo>
                <a:lnTo>
                  <a:pt x="1680568" y="249213"/>
                </a:lnTo>
                <a:lnTo>
                  <a:pt x="1694835" y="294161"/>
                </a:lnTo>
                <a:lnTo>
                  <a:pt x="1703663" y="341284"/>
                </a:lnTo>
                <a:lnTo>
                  <a:pt x="1706686" y="390217"/>
                </a:lnTo>
                <a:lnTo>
                  <a:pt x="1703663" y="439150"/>
                </a:lnTo>
                <a:lnTo>
                  <a:pt x="1694835" y="486273"/>
                </a:lnTo>
                <a:lnTo>
                  <a:pt x="1680568" y="531220"/>
                </a:lnTo>
                <a:lnTo>
                  <a:pt x="1661224" y="573626"/>
                </a:lnTo>
                <a:lnTo>
                  <a:pt x="1637169" y="613122"/>
                </a:lnTo>
                <a:lnTo>
                  <a:pt x="1628368" y="624347"/>
                </a:lnTo>
                <a:close/>
              </a:path>
              <a:path w="2637790" h="781050">
                <a:moveTo>
                  <a:pt x="2249723" y="780434"/>
                </a:moveTo>
                <a:lnTo>
                  <a:pt x="2201083" y="777393"/>
                </a:lnTo>
                <a:lnTo>
                  <a:pt x="2154241" y="768512"/>
                </a:lnTo>
                <a:lnTo>
                  <a:pt x="2109563" y="754159"/>
                </a:lnTo>
                <a:lnTo>
                  <a:pt x="2067411" y="734699"/>
                </a:lnTo>
                <a:lnTo>
                  <a:pt x="2028151" y="710499"/>
                </a:lnTo>
                <a:lnTo>
                  <a:pt x="1992145" y="681925"/>
                </a:lnTo>
                <a:lnTo>
                  <a:pt x="1959759" y="649344"/>
                </a:lnTo>
                <a:lnTo>
                  <a:pt x="1931356" y="613122"/>
                </a:lnTo>
                <a:lnTo>
                  <a:pt x="1907301" y="573626"/>
                </a:lnTo>
                <a:lnTo>
                  <a:pt x="1887958" y="531220"/>
                </a:lnTo>
                <a:lnTo>
                  <a:pt x="1873691" y="486273"/>
                </a:lnTo>
                <a:lnTo>
                  <a:pt x="1864863" y="439150"/>
                </a:lnTo>
                <a:lnTo>
                  <a:pt x="1861840" y="390217"/>
                </a:lnTo>
                <a:lnTo>
                  <a:pt x="1864863" y="341284"/>
                </a:lnTo>
                <a:lnTo>
                  <a:pt x="1873691" y="294161"/>
                </a:lnTo>
                <a:lnTo>
                  <a:pt x="1887958" y="249213"/>
                </a:lnTo>
                <a:lnTo>
                  <a:pt x="1907301" y="206808"/>
                </a:lnTo>
                <a:lnTo>
                  <a:pt x="1931356" y="167311"/>
                </a:lnTo>
                <a:lnTo>
                  <a:pt x="1959759" y="131089"/>
                </a:lnTo>
                <a:lnTo>
                  <a:pt x="1992145" y="98508"/>
                </a:lnTo>
                <a:lnTo>
                  <a:pt x="2028151" y="69935"/>
                </a:lnTo>
                <a:lnTo>
                  <a:pt x="2067411" y="45735"/>
                </a:lnTo>
                <a:lnTo>
                  <a:pt x="2109563" y="26275"/>
                </a:lnTo>
                <a:lnTo>
                  <a:pt x="2154241" y="11922"/>
                </a:lnTo>
                <a:lnTo>
                  <a:pt x="2201083" y="3041"/>
                </a:lnTo>
                <a:lnTo>
                  <a:pt x="2249723" y="0"/>
                </a:lnTo>
                <a:lnTo>
                  <a:pt x="2298365" y="3041"/>
                </a:lnTo>
                <a:lnTo>
                  <a:pt x="2345207" y="11922"/>
                </a:lnTo>
                <a:lnTo>
                  <a:pt x="2389886" y="26275"/>
                </a:lnTo>
                <a:lnTo>
                  <a:pt x="2432038" y="45735"/>
                </a:lnTo>
                <a:lnTo>
                  <a:pt x="2471299" y="69935"/>
                </a:lnTo>
                <a:lnTo>
                  <a:pt x="2507304" y="98508"/>
                </a:lnTo>
                <a:lnTo>
                  <a:pt x="2539690" y="131089"/>
                </a:lnTo>
                <a:lnTo>
                  <a:pt x="2559290" y="156086"/>
                </a:lnTo>
                <a:lnTo>
                  <a:pt x="2249723" y="156086"/>
                </a:lnTo>
                <a:lnTo>
                  <a:pt x="2202833" y="160845"/>
                </a:lnTo>
                <a:lnTo>
                  <a:pt x="2159153" y="174492"/>
                </a:lnTo>
                <a:lnTo>
                  <a:pt x="2119621" y="196085"/>
                </a:lnTo>
                <a:lnTo>
                  <a:pt x="2085175" y="224680"/>
                </a:lnTo>
                <a:lnTo>
                  <a:pt x="2056752" y="259333"/>
                </a:lnTo>
                <a:lnTo>
                  <a:pt x="2035288" y="299103"/>
                </a:lnTo>
                <a:lnTo>
                  <a:pt x="2021723" y="343045"/>
                </a:lnTo>
                <a:lnTo>
                  <a:pt x="2016993" y="390217"/>
                </a:lnTo>
                <a:lnTo>
                  <a:pt x="2021723" y="437388"/>
                </a:lnTo>
                <a:lnTo>
                  <a:pt x="2035288" y="481331"/>
                </a:lnTo>
                <a:lnTo>
                  <a:pt x="2056752" y="521100"/>
                </a:lnTo>
                <a:lnTo>
                  <a:pt x="2085175" y="555754"/>
                </a:lnTo>
                <a:lnTo>
                  <a:pt x="2119621" y="584349"/>
                </a:lnTo>
                <a:lnTo>
                  <a:pt x="2159153" y="605941"/>
                </a:lnTo>
                <a:lnTo>
                  <a:pt x="2202833" y="619589"/>
                </a:lnTo>
                <a:lnTo>
                  <a:pt x="2249723" y="624347"/>
                </a:lnTo>
                <a:lnTo>
                  <a:pt x="2559290" y="624347"/>
                </a:lnTo>
                <a:lnTo>
                  <a:pt x="2539690" y="649344"/>
                </a:lnTo>
                <a:lnTo>
                  <a:pt x="2507304" y="681925"/>
                </a:lnTo>
                <a:lnTo>
                  <a:pt x="2471299" y="710499"/>
                </a:lnTo>
                <a:lnTo>
                  <a:pt x="2432038" y="734699"/>
                </a:lnTo>
                <a:lnTo>
                  <a:pt x="2389886" y="754159"/>
                </a:lnTo>
                <a:lnTo>
                  <a:pt x="2345207" y="768512"/>
                </a:lnTo>
                <a:lnTo>
                  <a:pt x="2298365" y="777393"/>
                </a:lnTo>
                <a:lnTo>
                  <a:pt x="2249723" y="780434"/>
                </a:lnTo>
                <a:close/>
              </a:path>
              <a:path w="2637790" h="781050">
                <a:moveTo>
                  <a:pt x="2559290" y="624347"/>
                </a:moveTo>
                <a:lnTo>
                  <a:pt x="2249723" y="624347"/>
                </a:lnTo>
                <a:lnTo>
                  <a:pt x="2296613" y="619589"/>
                </a:lnTo>
                <a:lnTo>
                  <a:pt x="2340293" y="605941"/>
                </a:lnTo>
                <a:lnTo>
                  <a:pt x="2379824" y="584349"/>
                </a:lnTo>
                <a:lnTo>
                  <a:pt x="2414271" y="555754"/>
                </a:lnTo>
                <a:lnTo>
                  <a:pt x="2442694" y="521100"/>
                </a:lnTo>
                <a:lnTo>
                  <a:pt x="2464157" y="481331"/>
                </a:lnTo>
                <a:lnTo>
                  <a:pt x="2477723" y="437388"/>
                </a:lnTo>
                <a:lnTo>
                  <a:pt x="2482453" y="390217"/>
                </a:lnTo>
                <a:lnTo>
                  <a:pt x="2477723" y="343045"/>
                </a:lnTo>
                <a:lnTo>
                  <a:pt x="2464157" y="299103"/>
                </a:lnTo>
                <a:lnTo>
                  <a:pt x="2442694" y="259333"/>
                </a:lnTo>
                <a:lnTo>
                  <a:pt x="2414271" y="224680"/>
                </a:lnTo>
                <a:lnTo>
                  <a:pt x="2379824" y="196085"/>
                </a:lnTo>
                <a:lnTo>
                  <a:pt x="2340293" y="174492"/>
                </a:lnTo>
                <a:lnTo>
                  <a:pt x="2296613" y="160845"/>
                </a:lnTo>
                <a:lnTo>
                  <a:pt x="2249723" y="156086"/>
                </a:lnTo>
                <a:lnTo>
                  <a:pt x="2559290" y="156086"/>
                </a:lnTo>
                <a:lnTo>
                  <a:pt x="2592146" y="206808"/>
                </a:lnTo>
                <a:lnTo>
                  <a:pt x="2611489" y="249213"/>
                </a:lnTo>
                <a:lnTo>
                  <a:pt x="2625756" y="294161"/>
                </a:lnTo>
                <a:lnTo>
                  <a:pt x="2634583" y="341284"/>
                </a:lnTo>
                <a:lnTo>
                  <a:pt x="2637606" y="390217"/>
                </a:lnTo>
                <a:lnTo>
                  <a:pt x="2634583" y="439150"/>
                </a:lnTo>
                <a:lnTo>
                  <a:pt x="2625756" y="486273"/>
                </a:lnTo>
                <a:lnTo>
                  <a:pt x="2611489" y="531220"/>
                </a:lnTo>
                <a:lnTo>
                  <a:pt x="2592146" y="573626"/>
                </a:lnTo>
                <a:lnTo>
                  <a:pt x="2568092" y="613122"/>
                </a:lnTo>
                <a:lnTo>
                  <a:pt x="2559290" y="624347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367469"/>
                </a:solidFill>
              </a:rPr>
              <a:t>STRATEGIE	</a:t>
            </a:r>
            <a:r>
              <a:rPr sz="6400" spc="645" dirty="0">
                <a:solidFill>
                  <a:srgbClr val="367469"/>
                </a:solidFill>
              </a:rPr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344035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155985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130" dirty="0">
                <a:latin typeface="Arial"/>
                <a:cs typeface="Arial"/>
              </a:rPr>
              <a:t>différentes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-310" dirty="0">
                <a:latin typeface="Arial"/>
                <a:cs typeface="Arial"/>
              </a:rPr>
              <a:t>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5" y="2163975"/>
            <a:ext cx="16431894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155985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155985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 smtClean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lang="fr-FR" sz="305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335" dirty="0" smtClean="0">
                <a:solidFill>
                  <a:srgbClr val="155985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155985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>
                <a:solidFill>
                  <a:srgbClr val="367469"/>
                </a:solidFill>
              </a:rPr>
              <a:t>P</a:t>
            </a:r>
            <a:r>
              <a:rPr sz="6400" spc="180" dirty="0">
                <a:solidFill>
                  <a:srgbClr val="367469"/>
                </a:solidFill>
              </a:rPr>
              <a:t>L</a:t>
            </a:r>
            <a:r>
              <a:rPr sz="6400" spc="869" dirty="0">
                <a:solidFill>
                  <a:srgbClr val="367469"/>
                </a:solidFill>
              </a:rPr>
              <a:t>A</a:t>
            </a:r>
            <a:r>
              <a:rPr sz="6400" spc="660" dirty="0">
                <a:solidFill>
                  <a:srgbClr val="367469"/>
                </a:solidFill>
              </a:rPr>
              <a:t>N</a:t>
            </a:r>
            <a:r>
              <a:rPr sz="6400" dirty="0">
                <a:solidFill>
                  <a:srgbClr val="367469"/>
                </a:solidFill>
              </a:rPr>
              <a:t>	</a:t>
            </a:r>
            <a:r>
              <a:rPr sz="6400" spc="575" dirty="0">
                <a:solidFill>
                  <a:srgbClr val="367469"/>
                </a:solidFill>
              </a:rPr>
              <a:t>D</a:t>
            </a:r>
            <a:r>
              <a:rPr sz="6400" spc="819" dirty="0">
                <a:solidFill>
                  <a:srgbClr val="367469"/>
                </a:solidFill>
              </a:rPr>
              <a:t>'</a:t>
            </a:r>
            <a:r>
              <a:rPr sz="6400" spc="869" dirty="0">
                <a:solidFill>
                  <a:srgbClr val="367469"/>
                </a:solidFill>
              </a:rPr>
              <a:t>A</a:t>
            </a:r>
            <a:r>
              <a:rPr sz="6400" spc="670" dirty="0">
                <a:solidFill>
                  <a:srgbClr val="367469"/>
                </a:solidFill>
              </a:rPr>
              <a:t>C</a:t>
            </a:r>
            <a:r>
              <a:rPr sz="6400" spc="380" dirty="0">
                <a:solidFill>
                  <a:srgbClr val="367469"/>
                </a:solidFill>
              </a:rPr>
              <a:t>T</a:t>
            </a:r>
            <a:r>
              <a:rPr sz="6400" spc="670" dirty="0">
                <a:solidFill>
                  <a:srgbClr val="367469"/>
                </a:solidFill>
              </a:rPr>
              <a:t>I</a:t>
            </a:r>
            <a:r>
              <a:rPr sz="6400" spc="1105" dirty="0">
                <a:solidFill>
                  <a:srgbClr val="367469"/>
                </a:solidFill>
              </a:rPr>
              <a:t>O</a:t>
            </a:r>
            <a:r>
              <a:rPr sz="6400" spc="660" dirty="0">
                <a:solidFill>
                  <a:srgbClr val="367469"/>
                </a:solidFill>
              </a:rPr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8CCB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36AE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367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1250" dirty="0"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409" dirty="0"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70" dirty="0"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230124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12775">
              <a:lnSpc>
                <a:spcPts val="3080"/>
              </a:lnSpc>
              <a:spcBef>
                <a:spcPts val="380"/>
              </a:spcBef>
            </a:pPr>
            <a:r>
              <a:rPr sz="2750" spc="70" dirty="0">
                <a:latin typeface="Arial"/>
                <a:cs typeface="Arial"/>
              </a:rPr>
              <a:t>f</a:t>
            </a:r>
            <a:r>
              <a:rPr sz="2750" spc="-45" dirty="0">
                <a:latin typeface="Arial"/>
                <a:cs typeface="Arial"/>
              </a:rPr>
              <a:t>i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45" dirty="0">
                <a:latin typeface="Arial"/>
                <a:cs typeface="Arial"/>
              </a:rPr>
              <a:t>a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05" dirty="0">
                <a:latin typeface="Arial"/>
                <a:cs typeface="Arial"/>
              </a:rPr>
              <a:t>c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440" dirty="0">
                <a:latin typeface="Arial"/>
                <a:cs typeface="Arial"/>
              </a:rPr>
              <a:t>m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25" dirty="0">
                <a:latin typeface="Arial"/>
                <a:cs typeface="Arial"/>
              </a:rPr>
              <a:t>t  </a:t>
            </a:r>
            <a:r>
              <a:rPr sz="2750" spc="-280" dirty="0">
                <a:latin typeface="Arial"/>
                <a:cs typeface="Arial"/>
              </a:rPr>
              <a:t>Travaux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150" dirty="0">
                <a:latin typeface="Arial"/>
                <a:cs typeface="Arial"/>
              </a:rPr>
              <a:t>Création</a:t>
            </a:r>
            <a:r>
              <a:rPr sz="2750" spc="-120" dirty="0">
                <a:latin typeface="Arial"/>
                <a:cs typeface="Arial"/>
              </a:rPr>
              <a:t> </a:t>
            </a:r>
            <a:r>
              <a:rPr sz="2750" spc="-180" dirty="0">
                <a:latin typeface="Arial"/>
                <a:cs typeface="Arial"/>
              </a:rPr>
              <a:t>compte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40" dirty="0">
                <a:latin typeface="Arial"/>
                <a:cs typeface="Arial"/>
              </a:rPr>
              <a:t>réseaux</a:t>
            </a:r>
            <a:r>
              <a:rPr sz="2750" spc="-9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sociaux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05644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18480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18480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8480" y="53891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766675" y="3608887"/>
            <a:ext cx="2409825" cy="23964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25" dirty="0">
                <a:latin typeface="Arial"/>
                <a:cs typeface="Arial"/>
              </a:rPr>
              <a:t>partenariat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25" dirty="0">
                <a:latin typeface="Arial"/>
                <a:cs typeface="Arial"/>
              </a:rPr>
              <a:t>du  </a:t>
            </a:r>
            <a:r>
              <a:rPr sz="2750" spc="-135" dirty="0">
                <a:latin typeface="Arial"/>
                <a:cs typeface="Arial"/>
              </a:rPr>
              <a:t>Click&amp;Collect</a:t>
            </a:r>
            <a:endParaRPr sz="275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401175" y="374903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9649370" y="2749778"/>
            <a:ext cx="302260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345440">
              <a:lnSpc>
                <a:spcPts val="3080"/>
              </a:lnSpc>
              <a:spcBef>
                <a:spcPts val="380"/>
              </a:spcBef>
            </a:pP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245" dirty="0">
                <a:latin typeface="Arial"/>
                <a:cs typeface="Arial"/>
              </a:rPr>
              <a:t>Lancement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d'un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25" dirty="0">
                <a:latin typeface="Arial"/>
                <a:cs typeface="Arial"/>
              </a:rPr>
              <a:t>programme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55" dirty="0">
                <a:latin typeface="Arial"/>
                <a:cs typeface="Arial"/>
              </a:rPr>
              <a:t> </a:t>
            </a:r>
            <a:r>
              <a:rPr sz="2750" spc="-75" dirty="0">
                <a:latin typeface="Arial"/>
                <a:cs typeface="Arial"/>
              </a:rPr>
              <a:t>fidélité</a:t>
            </a:r>
            <a:endParaRPr sz="275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3683673" y="3608887"/>
            <a:ext cx="2589530" cy="2005964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54" dirty="0">
                <a:latin typeface="Arial"/>
                <a:cs typeface="Arial"/>
              </a:rPr>
              <a:t>nouveau</a:t>
            </a:r>
            <a:r>
              <a:rPr sz="2750" spc="-80" dirty="0">
                <a:latin typeface="Arial"/>
                <a:cs typeface="Arial"/>
              </a:rPr>
              <a:t> </a:t>
            </a:r>
            <a:r>
              <a:rPr sz="2750" spc="-135" dirty="0">
                <a:latin typeface="Arial"/>
                <a:cs typeface="Arial"/>
              </a:rPr>
              <a:t>produit</a:t>
            </a:r>
            <a:endParaRPr sz="275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3435477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435477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EB5D59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367469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367469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367469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367469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367469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367469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367469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367469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367469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367469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367469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367469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367469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367469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367469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solidFill>
                  <a:srgbClr val="155985"/>
                </a:solidFill>
                <a:latin typeface="Arial"/>
                <a:cs typeface="Arial"/>
              </a:rPr>
              <a:t>PARTENAIRES</a:t>
            </a:r>
            <a:r>
              <a:rPr sz="2400" spc="-31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5598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367469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solidFill>
                  <a:srgbClr val="155985"/>
                </a:solidFill>
                <a:latin typeface="Arial"/>
                <a:cs typeface="Arial"/>
              </a:rPr>
              <a:t>ACTIVITÉS</a:t>
            </a:r>
            <a:r>
              <a:rPr sz="2400" spc="-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5598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367469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solidFill>
                  <a:srgbClr val="155985"/>
                </a:solidFill>
                <a:latin typeface="Arial"/>
                <a:cs typeface="Arial"/>
              </a:rPr>
              <a:t>RESSOURCES</a:t>
            </a:r>
            <a:r>
              <a:rPr sz="2400" spc="-3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5598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367469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solidFill>
                  <a:srgbClr val="155985"/>
                </a:solidFill>
                <a:latin typeface="Arial"/>
                <a:cs typeface="Arial"/>
              </a:rPr>
              <a:t>STRUCTURE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 </a:t>
            </a:r>
            <a:r>
              <a:rPr sz="2400" spc="-330" dirty="0">
                <a:solidFill>
                  <a:srgbClr val="155985"/>
                </a:solidFill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367469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solidFill>
                  <a:srgbClr val="155985"/>
                </a:solidFill>
                <a:latin typeface="Arial"/>
                <a:cs typeface="Arial"/>
              </a:rPr>
              <a:t>CANAUX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</a:t>
            </a:r>
            <a:r>
              <a:rPr sz="2400" spc="-1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70" dirty="0">
                <a:solidFill>
                  <a:srgbClr val="155985"/>
                </a:solidFill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367469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solidFill>
                  <a:srgbClr val="155985"/>
                </a:solidFill>
                <a:latin typeface="Arial"/>
                <a:cs typeface="Arial"/>
              </a:rPr>
              <a:t>RELATION</a:t>
            </a:r>
            <a:r>
              <a:rPr sz="2400" spc="-3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155985"/>
                </a:solidFill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367469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solidFill>
                  <a:srgbClr val="155985"/>
                </a:solidFill>
                <a:latin typeface="Arial"/>
                <a:cs typeface="Arial"/>
              </a:rPr>
              <a:t>PROPOSITION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</a:t>
            </a:r>
            <a:r>
              <a:rPr sz="2400" spc="-3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400" dirty="0">
                <a:solidFill>
                  <a:srgbClr val="155985"/>
                </a:solidFill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367469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solidFill>
                  <a:srgbClr val="155985"/>
                </a:solidFill>
                <a:latin typeface="Arial"/>
                <a:cs typeface="Arial"/>
              </a:rPr>
              <a:t>SEGMENTS</a:t>
            </a:r>
            <a:r>
              <a:rPr sz="2400" spc="-3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155985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367469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solidFill>
                  <a:srgbClr val="155985"/>
                </a:solidFill>
                <a:latin typeface="Arial"/>
                <a:cs typeface="Arial"/>
              </a:rPr>
              <a:t>FLUX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</a:t>
            </a:r>
            <a:r>
              <a:rPr sz="2400" spc="-2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415" dirty="0">
                <a:solidFill>
                  <a:srgbClr val="155985"/>
                </a:solidFill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16088" y="951235"/>
            <a:ext cx="615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  <a:tab pos="2395855" algn="l"/>
              </a:tabLst>
            </a:pP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715" dirty="0">
                <a:solidFill>
                  <a:srgbClr val="FFFFFF"/>
                </a:solidFill>
              </a:rPr>
              <a:t>O</a:t>
            </a:r>
            <a:r>
              <a:rPr spc="405" dirty="0">
                <a:solidFill>
                  <a:srgbClr val="FFFFFF"/>
                </a:solidFill>
              </a:rPr>
              <a:t>M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415" dirty="0">
                <a:solidFill>
                  <a:srgbClr val="FFFFFF"/>
                </a:solidFill>
              </a:rPr>
              <a:t>D</a:t>
            </a:r>
            <a:r>
              <a:rPr spc="-31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195" dirty="0">
                <a:solidFill>
                  <a:srgbClr val="FFFFFF"/>
                </a:solidFill>
              </a:rPr>
              <a:t>L</a:t>
            </a:r>
            <a:r>
              <a:rPr spc="550" dirty="0">
                <a:solidFill>
                  <a:srgbClr val="FFFFFF"/>
                </a:solidFill>
              </a:rPr>
              <a:t>'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305" dirty="0">
                <a:solidFill>
                  <a:srgbClr val="FFFFFF"/>
                </a:solidFill>
              </a:rPr>
              <a:t>T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355" dirty="0">
                <a:solidFill>
                  <a:srgbClr val="FFFFFF"/>
                </a:solidFill>
              </a:rPr>
              <a:t>P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65" dirty="0">
                <a:solidFill>
                  <a:srgbClr val="FFFFFF"/>
                </a:solidFill>
              </a:rPr>
              <a:t>I</a:t>
            </a:r>
            <a:r>
              <a:rPr spc="375" dirty="0">
                <a:solidFill>
                  <a:srgbClr val="FFFFFF"/>
                </a:solidFill>
              </a:rPr>
              <a:t>S</a:t>
            </a:r>
            <a:r>
              <a:rPr spc="-315" dirty="0">
                <a:solidFill>
                  <a:srgbClr val="FFFFFF"/>
                </a:solidFill>
              </a:rPr>
              <a:t>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190" cy="10287000"/>
            <a:chOff x="0" y="0"/>
            <a:chExt cx="1828419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0"/>
                  </a:move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67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429749" cy="51434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25544" y="5143499"/>
              <a:ext cx="8858249" cy="51434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57335">
              <a:lnSpc>
                <a:spcPct val="100000"/>
              </a:lnSpc>
              <a:spcBef>
                <a:spcPts val="100"/>
              </a:spcBef>
              <a:tabLst>
                <a:tab pos="11242040" algn="l"/>
              </a:tabLst>
            </a:pPr>
            <a:r>
              <a:rPr spc="200" dirty="0"/>
              <a:t>F</a:t>
            </a:r>
            <a:r>
              <a:rPr spc="715" dirty="0"/>
              <a:t>O</a:t>
            </a:r>
            <a:r>
              <a:rPr spc="335" dirty="0"/>
              <a:t>R</a:t>
            </a:r>
            <a:r>
              <a:rPr spc="765" dirty="0"/>
              <a:t>M</a:t>
            </a:r>
            <a:r>
              <a:rPr spc="-315" dirty="0"/>
              <a:t>E</a:t>
            </a:r>
            <a:r>
              <a:rPr dirty="0"/>
              <a:t>	</a:t>
            </a:r>
            <a:r>
              <a:rPr spc="45" dirty="0"/>
              <a:t>J</a:t>
            </a:r>
            <a:r>
              <a:rPr spc="434" dirty="0"/>
              <a:t>U</a:t>
            </a:r>
            <a:r>
              <a:rPr spc="335" dirty="0"/>
              <a:t>R</a:t>
            </a:r>
            <a:r>
              <a:rPr spc="465" dirty="0"/>
              <a:t>I</a:t>
            </a:r>
            <a:r>
              <a:rPr spc="415" dirty="0"/>
              <a:t>D</a:t>
            </a:r>
            <a:r>
              <a:rPr spc="465" dirty="0"/>
              <a:t>I</a:t>
            </a:r>
            <a:r>
              <a:rPr spc="680" dirty="0"/>
              <a:t>Q</a:t>
            </a:r>
            <a:r>
              <a:rPr spc="434" dirty="0"/>
              <a:t>U</a:t>
            </a:r>
            <a:r>
              <a:rPr spc="-315" dirty="0"/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192000" y="1028700"/>
            <a:ext cx="292417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solidFill>
                  <a:srgbClr val="155985"/>
                </a:solidFill>
                <a:latin typeface="Arial"/>
                <a:cs typeface="Arial"/>
              </a:rPr>
              <a:t>Indiquez </a:t>
            </a:r>
            <a:r>
              <a:rPr sz="3400" spc="-125" dirty="0">
                <a:solidFill>
                  <a:srgbClr val="155985"/>
                </a:solidFill>
                <a:latin typeface="Arial"/>
                <a:cs typeface="Arial"/>
              </a:rPr>
              <a:t>la</a:t>
            </a:r>
            <a:r>
              <a:rPr sz="3400" spc="1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155985"/>
                </a:solidFill>
                <a:latin typeface="Arial"/>
                <a:cs typeface="Arial"/>
              </a:rPr>
              <a:t>forme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r>
              <a:rPr sz="3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000" spc="-220" dirty="0">
                <a:solidFill>
                  <a:srgbClr val="FFFFFF"/>
                </a:solidFill>
                <a:latin typeface="Arial Black"/>
                <a:cs typeface="Arial Black"/>
              </a:rPr>
              <a:t>€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>
                <a:solidFill>
                  <a:srgbClr val="FFFFFF"/>
                </a:solidFill>
              </a:rPr>
              <a:t>DOSSIER	</a:t>
            </a:r>
            <a:r>
              <a:rPr sz="6400" spc="580" dirty="0">
                <a:solidFill>
                  <a:srgbClr val="FFFFFF"/>
                </a:solidFill>
              </a:rPr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>
                <a:solidFill>
                  <a:srgbClr val="367469"/>
                </a:solidFill>
              </a:rPr>
              <a:t>COMPTE	</a:t>
            </a:r>
            <a:r>
              <a:rPr sz="6400" spc="5" dirty="0">
                <a:solidFill>
                  <a:srgbClr val="367469"/>
                </a:solidFill>
              </a:rPr>
              <a:t>DE	</a:t>
            </a:r>
            <a:r>
              <a:rPr sz="6400" spc="350" dirty="0">
                <a:solidFill>
                  <a:srgbClr val="367469"/>
                </a:solidFill>
              </a:rPr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>
                <a:solidFill>
                  <a:srgbClr val="367469"/>
                </a:solidFill>
              </a:rPr>
              <a:t>BILAN	</a:t>
            </a:r>
            <a:r>
              <a:rPr sz="6400" spc="575" dirty="0">
                <a:solidFill>
                  <a:srgbClr val="367469"/>
                </a:solidFill>
              </a:rPr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>
                <a:solidFill>
                  <a:srgbClr val="367469"/>
                </a:solidFill>
              </a:rPr>
              <a:t>BUDGET	</a:t>
            </a:r>
            <a:r>
              <a:rPr sz="6400" spc="5" dirty="0">
                <a:solidFill>
                  <a:srgbClr val="367469"/>
                </a:solidFill>
              </a:rPr>
              <a:t>DE	</a:t>
            </a:r>
            <a:r>
              <a:rPr sz="6400" spc="325" dirty="0">
                <a:solidFill>
                  <a:srgbClr val="367469"/>
                </a:solidFill>
              </a:rPr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>
                <a:solidFill>
                  <a:srgbClr val="367469"/>
                </a:solidFill>
              </a:rPr>
              <a:t>BESOIN	</a:t>
            </a:r>
            <a:r>
              <a:rPr sz="6400" spc="290" dirty="0">
                <a:solidFill>
                  <a:srgbClr val="367469"/>
                </a:solidFill>
              </a:rPr>
              <a:t>EN	</a:t>
            </a:r>
            <a:r>
              <a:rPr sz="6400" spc="635" dirty="0">
                <a:solidFill>
                  <a:srgbClr val="367469"/>
                </a:solidFill>
              </a:rPr>
              <a:t>FOND	</a:t>
            </a:r>
            <a:r>
              <a:rPr sz="6400" spc="5" dirty="0">
                <a:solidFill>
                  <a:srgbClr val="367469"/>
                </a:solidFill>
              </a:rPr>
              <a:t>DE	</a:t>
            </a:r>
            <a:r>
              <a:rPr sz="6400" spc="490" dirty="0">
                <a:solidFill>
                  <a:srgbClr val="367469"/>
                </a:solidFill>
              </a:rPr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>
                <a:solidFill>
                  <a:srgbClr val="367469"/>
                </a:solidFill>
              </a:rPr>
              <a:t>SEUIL	</a:t>
            </a:r>
            <a:r>
              <a:rPr sz="6400" spc="5" dirty="0">
                <a:solidFill>
                  <a:srgbClr val="367469"/>
                </a:solidFill>
              </a:rPr>
              <a:t>DE	</a:t>
            </a:r>
            <a:r>
              <a:rPr sz="6400" spc="380" dirty="0">
                <a:solidFill>
                  <a:srgbClr val="367469"/>
                </a:solidFill>
              </a:rPr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>
                <a:solidFill>
                  <a:srgbClr val="367469"/>
                </a:solidFill>
              </a:rPr>
              <a:t>PLAN	</a:t>
            </a:r>
            <a:r>
              <a:rPr sz="6400" spc="5" dirty="0">
                <a:solidFill>
                  <a:srgbClr val="367469"/>
                </a:solidFill>
              </a:rPr>
              <a:t>DE	</a:t>
            </a:r>
            <a:r>
              <a:rPr sz="6400" spc="615" dirty="0">
                <a:solidFill>
                  <a:srgbClr val="367469"/>
                </a:solidFill>
              </a:rPr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0"/>
            <a:ext cx="17254855" cy="10287000"/>
            <a:chOff x="1028700" y="0"/>
            <a:chExt cx="17254855" cy="10287000"/>
          </a:xfrm>
        </p:grpSpPr>
        <p:sp>
          <p:nvSpPr>
            <p:cNvPr id="3" name="object 3"/>
            <p:cNvSpPr/>
            <p:nvPr/>
          </p:nvSpPr>
          <p:spPr>
            <a:xfrm>
              <a:off x="10596816" y="0"/>
              <a:ext cx="7686690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367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-114" dirty="0">
                <a:solidFill>
                  <a:srgbClr val="FFFFFF"/>
                </a:solidFill>
              </a:rPr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1098</Words>
  <Application>Microsoft Macintosh PowerPoint</Application>
  <PresentationFormat>Personnalisé</PresentationFormat>
  <Paragraphs>175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Nom de  l'entreprise</vt:lpstr>
      <vt:lpstr>POINTS CLÉS</vt:lpstr>
      <vt:lpstr>Présentation PowerPoint</vt:lpstr>
      <vt:lpstr>L'ÉQUIPE</vt:lpstr>
      <vt:lpstr>DESCRIPTION DU SERVICE</vt:lpstr>
      <vt:lpstr>Présentation PowerPoint</vt:lpstr>
      <vt:lpstr>OPPORTUNITÉS DU MARCHÉ</vt:lpstr>
      <vt:lpstr>OPPORTUNITÉS DU MARCHÉ</vt:lpstr>
      <vt:lpstr>ANALYSE DU MARCHÉ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de  l'entreprise</dc:title>
  <cp:lastModifiedBy>Olivier</cp:lastModifiedBy>
  <cp:revision>1</cp:revision>
  <dcterms:created xsi:type="dcterms:W3CDTF">2021-02-11T15:33:37Z</dcterms:created>
  <dcterms:modified xsi:type="dcterms:W3CDTF">2021-02-11T15:37:15Z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2021-02-11T00:00:00Z</vt:filetime>
  </property>
</Properties>
</file>