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jpg" ContentType="image/jp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8288000" cy="10287000"/>
  <p:notesSz cx="18288000" cy="10287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872" y="-11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printerSettings" Target="printerSettings/printerSettings1.bin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11/02/21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616A2B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650" b="0" i="0">
                <a:solidFill>
                  <a:srgbClr val="ACAB5B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11/02/21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616A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616A2B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11/02/21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616A2B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11/02/21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616A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11/02/21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82270" y="1857610"/>
            <a:ext cx="14123458" cy="5740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616A2B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414641" y="2550133"/>
            <a:ext cx="9430385" cy="31965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50" b="0" i="0">
                <a:solidFill>
                  <a:srgbClr val="ACAB5B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11/02/21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6" Type="http://schemas.openxmlformats.org/officeDocument/2006/relationships/image" Target="../media/image14.png"/><Relationship Id="rId7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5" Type="http://schemas.openxmlformats.org/officeDocument/2006/relationships/image" Target="../media/image21.png"/><Relationship Id="rId6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4" Type="http://schemas.openxmlformats.org/officeDocument/2006/relationships/image" Target="../media/image25.png"/><Relationship Id="rId5" Type="http://schemas.openxmlformats.org/officeDocument/2006/relationships/image" Target="../media/image26.png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4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jpg"/><Relationship Id="rId3" Type="http://schemas.openxmlformats.org/officeDocument/2006/relationships/image" Target="../media/image34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4" Type="http://schemas.openxmlformats.org/officeDocument/2006/relationships/image" Target="../media/image38.png"/><Relationship Id="rId5" Type="http://schemas.openxmlformats.org/officeDocument/2006/relationships/image" Target="../media/image39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4" Type="http://schemas.openxmlformats.org/officeDocument/2006/relationships/image" Target="../media/image43.png"/><Relationship Id="rId5" Type="http://schemas.openxmlformats.org/officeDocument/2006/relationships/image" Target="../media/image44.jpg"/><Relationship Id="rId6" Type="http://schemas.openxmlformats.org/officeDocument/2006/relationships/image" Target="../media/image45.png"/><Relationship Id="rId7" Type="http://schemas.openxmlformats.org/officeDocument/2006/relationships/image" Target="../media/image46.png"/><Relationship Id="rId8" Type="http://schemas.openxmlformats.org/officeDocument/2006/relationships/image" Target="../media/image47.png"/><Relationship Id="rId9" Type="http://schemas.openxmlformats.org/officeDocument/2006/relationships/image" Target="../media/image48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1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9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0.jp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1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2.jpg"/><Relationship Id="rId3" Type="http://schemas.openxmlformats.org/officeDocument/2006/relationships/hyperlink" Target="mailto:xxxxxxxxxx@xxxxxxxx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9175750"/>
          </a:xfrm>
          <a:custGeom>
            <a:avLst/>
            <a:gdLst/>
            <a:ahLst/>
            <a:cxnLst/>
            <a:rect l="l" t="t" r="r" b="b"/>
            <a:pathLst>
              <a:path w="18288000" h="9175750">
                <a:moveTo>
                  <a:pt x="0" y="9175181"/>
                </a:moveTo>
                <a:lnTo>
                  <a:pt x="18288000" y="9175181"/>
                </a:lnTo>
                <a:lnTo>
                  <a:pt x="18288000" y="0"/>
                </a:lnTo>
                <a:lnTo>
                  <a:pt x="0" y="0"/>
                </a:lnTo>
                <a:lnTo>
                  <a:pt x="0" y="9175181"/>
                </a:lnTo>
                <a:close/>
              </a:path>
            </a:pathLst>
          </a:custGeom>
          <a:solidFill>
            <a:srgbClr val="383D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9175181"/>
            <a:ext cx="18288000" cy="1111885"/>
          </a:xfrm>
          <a:custGeom>
            <a:avLst/>
            <a:gdLst/>
            <a:ahLst/>
            <a:cxnLst/>
            <a:rect l="l" t="t" r="r" b="b"/>
            <a:pathLst>
              <a:path w="18288000" h="1111884">
                <a:moveTo>
                  <a:pt x="0" y="0"/>
                </a:moveTo>
                <a:lnTo>
                  <a:pt x="18288000" y="0"/>
                </a:lnTo>
                <a:lnTo>
                  <a:pt x="18288000" y="1111806"/>
                </a:lnTo>
                <a:lnTo>
                  <a:pt x="0" y="1111806"/>
                </a:lnTo>
                <a:lnTo>
                  <a:pt x="0" y="0"/>
                </a:lnTo>
                <a:close/>
              </a:path>
            </a:pathLst>
          </a:custGeom>
          <a:solidFill>
            <a:srgbClr val="ACAB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7943452" y="9416272"/>
            <a:ext cx="2400935" cy="54800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3400" spc="-270" dirty="0">
                <a:solidFill>
                  <a:srgbClr val="FFFFFF"/>
                </a:solidFill>
                <a:latin typeface="Arial"/>
                <a:cs typeface="Arial"/>
              </a:rPr>
              <a:t>Business</a:t>
            </a:r>
            <a:r>
              <a:rPr sz="3400" spc="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00" spc="-220" dirty="0">
                <a:solidFill>
                  <a:srgbClr val="FFFFFF"/>
                </a:solidFill>
                <a:latin typeface="Arial"/>
                <a:cs typeface="Arial"/>
              </a:rPr>
              <a:t>Plan</a:t>
            </a:r>
            <a:endParaRPr sz="34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18287999" cy="917258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330277" y="1932619"/>
            <a:ext cx="9627870" cy="4921250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720"/>
              </a:spcBef>
              <a:tabLst>
                <a:tab pos="1591945" algn="l"/>
              </a:tabLst>
            </a:pPr>
            <a:r>
              <a:rPr sz="4100" b="0" spc="285" dirty="0">
                <a:solidFill>
                  <a:srgbClr val="FFFFFF"/>
                </a:solidFill>
                <a:latin typeface="Trebuchet MS"/>
                <a:cs typeface="Trebuchet MS"/>
              </a:rPr>
              <a:t>M</a:t>
            </a:r>
            <a:r>
              <a:rPr sz="4100" b="0" spc="-7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00" b="0" spc="-7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4100" b="0" spc="-7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00" b="0" spc="-200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4100" b="0" spc="-7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00" b="0" spc="229" dirty="0">
                <a:solidFill>
                  <a:srgbClr val="FFFFFF"/>
                </a:solidFill>
                <a:latin typeface="Trebuchet MS"/>
                <a:cs typeface="Trebuchet MS"/>
              </a:rPr>
              <a:t>S	</a:t>
            </a:r>
            <a:r>
              <a:rPr sz="4100" b="0" spc="-1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4100" b="0" spc="-7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00" b="0" spc="-330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4100" b="0" spc="-7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00" b="0" spc="-330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4100" b="0" spc="-7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00" b="0" spc="-400" dirty="0">
                <a:solidFill>
                  <a:srgbClr val="FFFFFF"/>
                </a:solidFill>
                <a:latin typeface="Trebuchet MS"/>
                <a:cs typeface="Trebuchet MS"/>
              </a:rPr>
              <a:t>É</a:t>
            </a:r>
            <a:r>
              <a:rPr sz="4100" b="0" spc="-7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00" b="0" spc="-40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endParaRPr sz="4100">
              <a:latin typeface="Trebuchet MS"/>
              <a:cs typeface="Trebuchet MS"/>
            </a:endParaRPr>
          </a:p>
          <a:p>
            <a:pPr marL="12700" marR="5080" algn="ctr">
              <a:lnSpc>
                <a:spcPts val="15530"/>
              </a:lnSpc>
              <a:spcBef>
                <a:spcPts val="2455"/>
              </a:spcBef>
            </a:pPr>
            <a:r>
              <a:rPr sz="13000" spc="990" dirty="0">
                <a:solidFill>
                  <a:srgbClr val="FFFFFF"/>
                </a:solidFill>
              </a:rPr>
              <a:t>Nom </a:t>
            </a:r>
            <a:r>
              <a:rPr sz="13000" spc="705" dirty="0">
                <a:solidFill>
                  <a:srgbClr val="FFFFFF"/>
                </a:solidFill>
              </a:rPr>
              <a:t>de  </a:t>
            </a:r>
            <a:r>
              <a:rPr sz="13000" spc="114" dirty="0">
                <a:solidFill>
                  <a:srgbClr val="FFFFFF"/>
                </a:solidFill>
              </a:rPr>
              <a:t>l</a:t>
            </a:r>
            <a:r>
              <a:rPr sz="13000" spc="560" dirty="0">
                <a:solidFill>
                  <a:srgbClr val="FFFFFF"/>
                </a:solidFill>
              </a:rPr>
              <a:t>'</a:t>
            </a:r>
            <a:r>
              <a:rPr sz="13000" spc="475" dirty="0">
                <a:solidFill>
                  <a:srgbClr val="FFFFFF"/>
                </a:solidFill>
              </a:rPr>
              <a:t>e</a:t>
            </a:r>
            <a:r>
              <a:rPr sz="13000" spc="515" dirty="0">
                <a:solidFill>
                  <a:srgbClr val="FFFFFF"/>
                </a:solidFill>
              </a:rPr>
              <a:t>n</a:t>
            </a:r>
            <a:r>
              <a:rPr sz="13000" spc="670" dirty="0">
                <a:solidFill>
                  <a:srgbClr val="FFFFFF"/>
                </a:solidFill>
              </a:rPr>
              <a:t>t</a:t>
            </a:r>
            <a:r>
              <a:rPr sz="13000" spc="1275" dirty="0">
                <a:solidFill>
                  <a:srgbClr val="FFFFFF"/>
                </a:solidFill>
              </a:rPr>
              <a:t>r</a:t>
            </a:r>
            <a:r>
              <a:rPr sz="13000" spc="475" dirty="0">
                <a:solidFill>
                  <a:srgbClr val="FFFFFF"/>
                </a:solidFill>
              </a:rPr>
              <a:t>e</a:t>
            </a:r>
            <a:r>
              <a:rPr sz="13000" spc="800" dirty="0">
                <a:solidFill>
                  <a:srgbClr val="FFFFFF"/>
                </a:solidFill>
              </a:rPr>
              <a:t>p</a:t>
            </a:r>
            <a:r>
              <a:rPr sz="13000" spc="1275" dirty="0">
                <a:solidFill>
                  <a:srgbClr val="FFFFFF"/>
                </a:solidFill>
              </a:rPr>
              <a:t>r</a:t>
            </a:r>
            <a:r>
              <a:rPr sz="13000" spc="180" dirty="0">
                <a:solidFill>
                  <a:srgbClr val="FFFFFF"/>
                </a:solidFill>
              </a:rPr>
              <a:t>i</a:t>
            </a:r>
            <a:r>
              <a:rPr sz="13000" spc="-969" dirty="0">
                <a:solidFill>
                  <a:srgbClr val="FFFFFF"/>
                </a:solidFill>
              </a:rPr>
              <a:t>s</a:t>
            </a:r>
            <a:r>
              <a:rPr sz="13000" spc="605" dirty="0">
                <a:solidFill>
                  <a:srgbClr val="FFFFFF"/>
                </a:solidFill>
              </a:rPr>
              <a:t>e</a:t>
            </a:r>
            <a:endParaRPr sz="130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732770" cy="10287000"/>
          </a:xfrm>
          <a:custGeom>
            <a:avLst/>
            <a:gdLst/>
            <a:ahLst/>
            <a:cxnLst/>
            <a:rect l="l" t="t" r="r" b="b"/>
            <a:pathLst>
              <a:path w="10732770" h="10287000">
                <a:moveTo>
                  <a:pt x="0" y="10287000"/>
                </a:moveTo>
                <a:lnTo>
                  <a:pt x="10732191" y="10287000"/>
                </a:lnTo>
                <a:lnTo>
                  <a:pt x="10732191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solidFill>
            <a:srgbClr val="383D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732191" y="0"/>
            <a:ext cx="7555865" cy="10287000"/>
          </a:xfrm>
          <a:custGeom>
            <a:avLst/>
            <a:gdLst/>
            <a:ahLst/>
            <a:cxnLst/>
            <a:rect l="l" t="t" r="r" b="b"/>
            <a:pathLst>
              <a:path w="7555865" h="10287000">
                <a:moveTo>
                  <a:pt x="7555809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7555809" y="0"/>
                </a:lnTo>
                <a:lnTo>
                  <a:pt x="7555809" y="102869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1457564" y="976947"/>
            <a:ext cx="3776979" cy="6038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2381250" algn="l"/>
              </a:tabLst>
            </a:pPr>
            <a:r>
              <a:rPr sz="3800" spc="365" dirty="0"/>
              <a:t>P</a:t>
            </a:r>
            <a:r>
              <a:rPr sz="3800" spc="745" dirty="0"/>
              <a:t>O</a:t>
            </a:r>
            <a:r>
              <a:rPr sz="3800" spc="484" dirty="0"/>
              <a:t>I</a:t>
            </a:r>
            <a:r>
              <a:rPr sz="3800" spc="760" dirty="0"/>
              <a:t>N</a:t>
            </a:r>
            <a:r>
              <a:rPr sz="3800" spc="310" dirty="0"/>
              <a:t>T</a:t>
            </a:r>
            <a:r>
              <a:rPr sz="3800" spc="10" dirty="0"/>
              <a:t>S</a:t>
            </a:r>
            <a:r>
              <a:rPr sz="3800" dirty="0"/>
              <a:t>	</a:t>
            </a:r>
            <a:r>
              <a:rPr sz="3800" spc="484" dirty="0"/>
              <a:t>C</a:t>
            </a:r>
            <a:r>
              <a:rPr sz="3800" spc="195" dirty="0"/>
              <a:t>L</a:t>
            </a:r>
            <a:r>
              <a:rPr sz="3800" spc="40" dirty="0"/>
              <a:t>É</a:t>
            </a:r>
            <a:r>
              <a:rPr sz="3800" spc="10" dirty="0"/>
              <a:t>S</a:t>
            </a:r>
            <a:endParaRPr sz="3800"/>
          </a:p>
        </p:txBody>
      </p:sp>
      <p:grpSp>
        <p:nvGrpSpPr>
          <p:cNvPr id="5" name="object 5"/>
          <p:cNvGrpSpPr/>
          <p:nvPr/>
        </p:nvGrpSpPr>
        <p:grpSpPr>
          <a:xfrm>
            <a:off x="11784589" y="2168849"/>
            <a:ext cx="728980" cy="6924675"/>
            <a:chOff x="11784589" y="2168849"/>
            <a:chExt cx="728980" cy="6924675"/>
          </a:xfrm>
        </p:grpSpPr>
        <p:sp>
          <p:nvSpPr>
            <p:cNvPr id="6" name="object 6"/>
            <p:cNvSpPr/>
            <p:nvPr/>
          </p:nvSpPr>
          <p:spPr>
            <a:xfrm>
              <a:off x="11784589" y="2168849"/>
              <a:ext cx="114300" cy="1143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784589" y="2692724"/>
              <a:ext cx="114300" cy="1143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1784589" y="3216599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1784589" y="3740474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2389426" y="4259587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2389426" y="4783462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784589" y="5312099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2389426" y="5831212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2389426" y="6355087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1784589" y="6883724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1784589" y="7407599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1784589" y="7931474"/>
              <a:ext cx="114300" cy="1143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1784589" y="8455349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1784589" y="8979224"/>
              <a:ext cx="114300" cy="1143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12061955" y="1875482"/>
            <a:ext cx="4767580" cy="73596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034539">
              <a:lnSpc>
                <a:spcPct val="107400"/>
              </a:lnSpc>
              <a:spcBef>
                <a:spcPts val="100"/>
              </a:spcBef>
            </a:pPr>
            <a:r>
              <a:rPr sz="3200" spc="-420" dirty="0">
                <a:latin typeface="Arial"/>
                <a:cs typeface="Arial"/>
              </a:rPr>
              <a:t>Résumé </a:t>
            </a:r>
            <a:r>
              <a:rPr sz="3200" spc="-260" dirty="0">
                <a:latin typeface="Arial"/>
                <a:cs typeface="Arial"/>
              </a:rPr>
              <a:t>du </a:t>
            </a:r>
            <a:r>
              <a:rPr sz="3200" spc="-130" dirty="0">
                <a:latin typeface="Arial"/>
                <a:cs typeface="Arial"/>
              </a:rPr>
              <a:t>projet  </a:t>
            </a:r>
            <a:r>
              <a:rPr sz="3200" spc="-235" dirty="0">
                <a:latin typeface="Arial"/>
                <a:cs typeface="Arial"/>
              </a:rPr>
              <a:t>L'équipe</a:t>
            </a:r>
            <a:endParaRPr sz="3200">
              <a:latin typeface="Arial"/>
              <a:cs typeface="Arial"/>
            </a:endParaRPr>
          </a:p>
          <a:p>
            <a:pPr marL="12700" marR="5080">
              <a:lnSpc>
                <a:spcPct val="107400"/>
              </a:lnSpc>
            </a:pPr>
            <a:r>
              <a:rPr sz="3200" spc="-200" dirty="0">
                <a:latin typeface="Arial"/>
                <a:cs typeface="Arial"/>
              </a:rPr>
              <a:t>Description </a:t>
            </a:r>
            <a:r>
              <a:rPr sz="3200" spc="-260" dirty="0">
                <a:latin typeface="Arial"/>
                <a:cs typeface="Arial"/>
              </a:rPr>
              <a:t>du </a:t>
            </a:r>
            <a:r>
              <a:rPr sz="3200" spc="-140" dirty="0">
                <a:latin typeface="Arial"/>
                <a:cs typeface="Arial"/>
              </a:rPr>
              <a:t>service/produit  </a:t>
            </a:r>
            <a:r>
              <a:rPr sz="3200" spc="-190" dirty="0">
                <a:latin typeface="Arial"/>
                <a:cs typeface="Arial"/>
              </a:rPr>
              <a:t>Opportunités </a:t>
            </a:r>
            <a:r>
              <a:rPr sz="3200" spc="-260" dirty="0">
                <a:latin typeface="Arial"/>
                <a:cs typeface="Arial"/>
              </a:rPr>
              <a:t>du</a:t>
            </a:r>
            <a:r>
              <a:rPr sz="3200" spc="20" dirty="0">
                <a:latin typeface="Arial"/>
                <a:cs typeface="Arial"/>
              </a:rPr>
              <a:t> </a:t>
            </a:r>
            <a:r>
              <a:rPr sz="3200" spc="-254" dirty="0">
                <a:latin typeface="Arial"/>
                <a:cs typeface="Arial"/>
              </a:rPr>
              <a:t>marché</a:t>
            </a:r>
            <a:endParaRPr sz="3200">
              <a:latin typeface="Arial"/>
              <a:cs typeface="Arial"/>
            </a:endParaRPr>
          </a:p>
          <a:p>
            <a:pPr marL="716280" marR="694690" indent="-99695">
              <a:lnSpc>
                <a:spcPct val="107400"/>
              </a:lnSpc>
            </a:pPr>
            <a:r>
              <a:rPr sz="3200" spc="-305" dirty="0">
                <a:latin typeface="Arial"/>
                <a:cs typeface="Arial"/>
              </a:rPr>
              <a:t>Tendances </a:t>
            </a:r>
            <a:r>
              <a:rPr sz="3200" spc="-180" dirty="0">
                <a:latin typeface="Arial"/>
                <a:cs typeface="Arial"/>
              </a:rPr>
              <a:t>actuelles  </a:t>
            </a:r>
            <a:r>
              <a:rPr sz="3200" spc="-170" dirty="0">
                <a:latin typeface="Arial"/>
                <a:cs typeface="Arial"/>
              </a:rPr>
              <a:t>L'offre </a:t>
            </a:r>
            <a:r>
              <a:rPr sz="3200" spc="-100" dirty="0">
                <a:latin typeface="Arial"/>
                <a:cs typeface="Arial"/>
              </a:rPr>
              <a:t>et </a:t>
            </a:r>
            <a:r>
              <a:rPr sz="3200" spc="-130" dirty="0">
                <a:latin typeface="Arial"/>
                <a:cs typeface="Arial"/>
              </a:rPr>
              <a:t>la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260" dirty="0">
                <a:latin typeface="Arial"/>
                <a:cs typeface="Arial"/>
              </a:rPr>
              <a:t>demande</a:t>
            </a:r>
            <a:endParaRPr sz="3200">
              <a:latin typeface="Arial"/>
              <a:cs typeface="Arial"/>
            </a:endParaRPr>
          </a:p>
          <a:p>
            <a:pPr marL="617220" marR="504825" indent="-605155">
              <a:lnSpc>
                <a:spcPct val="107400"/>
              </a:lnSpc>
            </a:pPr>
            <a:r>
              <a:rPr sz="3200" spc="-290" dirty="0">
                <a:latin typeface="Arial"/>
                <a:cs typeface="Arial"/>
              </a:rPr>
              <a:t>Analyse </a:t>
            </a:r>
            <a:r>
              <a:rPr sz="3200" spc="-260" dirty="0">
                <a:latin typeface="Arial"/>
                <a:cs typeface="Arial"/>
              </a:rPr>
              <a:t>du </a:t>
            </a:r>
            <a:r>
              <a:rPr sz="3200" spc="-254" dirty="0">
                <a:latin typeface="Arial"/>
                <a:cs typeface="Arial"/>
              </a:rPr>
              <a:t>marché  </a:t>
            </a:r>
            <a:r>
              <a:rPr sz="3200" spc="-220" dirty="0">
                <a:latin typeface="Arial"/>
                <a:cs typeface="Arial"/>
              </a:rPr>
              <a:t>Avantage </a:t>
            </a:r>
            <a:r>
              <a:rPr sz="3200" spc="-180" dirty="0">
                <a:latin typeface="Arial"/>
                <a:cs typeface="Arial"/>
              </a:rPr>
              <a:t>concurrentiel  </a:t>
            </a:r>
            <a:r>
              <a:rPr sz="3200" spc="-575" dirty="0">
                <a:latin typeface="Arial"/>
                <a:cs typeface="Arial"/>
              </a:rPr>
              <a:t>SWOT</a:t>
            </a:r>
            <a:endParaRPr sz="3200">
              <a:latin typeface="Arial"/>
              <a:cs typeface="Arial"/>
            </a:endParaRPr>
          </a:p>
          <a:p>
            <a:pPr marL="12700" marR="1647189">
              <a:lnSpc>
                <a:spcPct val="107400"/>
              </a:lnSpc>
              <a:spcBef>
                <a:spcPts val="5"/>
              </a:spcBef>
            </a:pPr>
            <a:r>
              <a:rPr sz="3200" spc="-155" dirty="0">
                <a:latin typeface="Arial"/>
                <a:cs typeface="Arial"/>
              </a:rPr>
              <a:t>Stratégie </a:t>
            </a:r>
            <a:r>
              <a:rPr sz="3200" spc="-220" dirty="0">
                <a:latin typeface="Arial"/>
                <a:cs typeface="Arial"/>
              </a:rPr>
              <a:t>marketing  </a:t>
            </a:r>
            <a:r>
              <a:rPr sz="3200" spc="-305" dirty="0">
                <a:latin typeface="Arial"/>
                <a:cs typeface="Arial"/>
              </a:rPr>
              <a:t>Plan </a:t>
            </a:r>
            <a:r>
              <a:rPr sz="3200" spc="-140" dirty="0">
                <a:latin typeface="Arial"/>
                <a:cs typeface="Arial"/>
              </a:rPr>
              <a:t>d'action  </a:t>
            </a:r>
            <a:r>
              <a:rPr sz="3200" spc="-365" dirty="0">
                <a:latin typeface="Arial"/>
                <a:cs typeface="Arial"/>
              </a:rPr>
              <a:t>Business</a:t>
            </a:r>
            <a:r>
              <a:rPr sz="3200" spc="-90" dirty="0">
                <a:latin typeface="Arial"/>
                <a:cs typeface="Arial"/>
              </a:rPr>
              <a:t> </a:t>
            </a:r>
            <a:r>
              <a:rPr sz="3200" spc="-229" dirty="0">
                <a:latin typeface="Arial"/>
                <a:cs typeface="Arial"/>
              </a:rPr>
              <a:t>Model</a:t>
            </a:r>
            <a:endParaRPr sz="3200">
              <a:latin typeface="Arial"/>
              <a:cs typeface="Arial"/>
            </a:endParaRPr>
          </a:p>
          <a:p>
            <a:pPr marL="12700" marR="15240">
              <a:lnSpc>
                <a:spcPct val="107400"/>
              </a:lnSpc>
            </a:pPr>
            <a:r>
              <a:rPr sz="3200" spc="-215" dirty="0">
                <a:latin typeface="Arial"/>
                <a:cs typeface="Arial"/>
              </a:rPr>
              <a:t>Montage </a:t>
            </a:r>
            <a:r>
              <a:rPr sz="3200" spc="-170" dirty="0">
                <a:latin typeface="Arial"/>
                <a:cs typeface="Arial"/>
              </a:rPr>
              <a:t>juridique </a:t>
            </a:r>
            <a:r>
              <a:rPr sz="3200" spc="-100" dirty="0">
                <a:latin typeface="Arial"/>
                <a:cs typeface="Arial"/>
              </a:rPr>
              <a:t>et </a:t>
            </a:r>
            <a:r>
              <a:rPr sz="3200" spc="-155" dirty="0">
                <a:latin typeface="Arial"/>
                <a:cs typeface="Arial"/>
              </a:rPr>
              <a:t>financier  </a:t>
            </a:r>
            <a:r>
              <a:rPr sz="3200" spc="-295" dirty="0">
                <a:latin typeface="Arial"/>
                <a:cs typeface="Arial"/>
              </a:rPr>
              <a:t>Dossier</a:t>
            </a:r>
            <a:r>
              <a:rPr sz="3200" spc="-85" dirty="0">
                <a:latin typeface="Arial"/>
                <a:cs typeface="Arial"/>
              </a:rPr>
              <a:t> </a:t>
            </a:r>
            <a:r>
              <a:rPr sz="3200" spc="-155" dirty="0">
                <a:latin typeface="Arial"/>
                <a:cs typeface="Arial"/>
              </a:rPr>
              <a:t>financier</a:t>
            </a:r>
            <a:endParaRPr sz="320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0" y="0"/>
            <a:ext cx="10734690" cy="1028699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1016000" y="4537121"/>
            <a:ext cx="721995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400" b="1" spc="535" dirty="0">
                <a:solidFill>
                  <a:srgbClr val="FFFFFF"/>
                </a:solidFill>
                <a:latin typeface="Arial"/>
                <a:cs typeface="Arial"/>
              </a:rPr>
              <a:t>PRÉSENTATION</a:t>
            </a:r>
            <a:endParaRPr sz="6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"/>
            <a:ext cx="10639409" cy="10286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057247" y="1028699"/>
            <a:ext cx="10201275" cy="822960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611505" rIns="0" bIns="0" rtlCol="0">
            <a:spAutoFit/>
          </a:bodyPr>
          <a:lstStyle/>
          <a:p>
            <a:pPr marL="793750" marR="4040504">
              <a:lnSpc>
                <a:spcPts val="7650"/>
              </a:lnSpc>
              <a:spcBef>
                <a:spcPts val="4815"/>
              </a:spcBef>
              <a:tabLst>
                <a:tab pos="4886960" algn="l"/>
              </a:tabLst>
            </a:pPr>
            <a:r>
              <a:rPr sz="6400" b="1" spc="434" dirty="0">
                <a:solidFill>
                  <a:srgbClr val="616A2B"/>
                </a:solidFill>
                <a:latin typeface="Arial"/>
                <a:cs typeface="Arial"/>
              </a:rPr>
              <a:t>R</a:t>
            </a:r>
            <a:r>
              <a:rPr sz="6400" b="1" spc="-85" dirty="0">
                <a:solidFill>
                  <a:srgbClr val="616A2B"/>
                </a:solidFill>
                <a:latin typeface="Arial"/>
                <a:cs typeface="Arial"/>
              </a:rPr>
              <a:t>É</a:t>
            </a:r>
            <a:r>
              <a:rPr sz="6400" b="1" spc="505" dirty="0">
                <a:solidFill>
                  <a:srgbClr val="616A2B"/>
                </a:solidFill>
                <a:latin typeface="Arial"/>
                <a:cs typeface="Arial"/>
              </a:rPr>
              <a:t>S</a:t>
            </a:r>
            <a:r>
              <a:rPr sz="6400" b="1" spc="610" dirty="0">
                <a:solidFill>
                  <a:srgbClr val="616A2B"/>
                </a:solidFill>
                <a:latin typeface="Arial"/>
                <a:cs typeface="Arial"/>
              </a:rPr>
              <a:t>U</a:t>
            </a:r>
            <a:r>
              <a:rPr sz="6400" b="1" spc="1195" dirty="0">
                <a:solidFill>
                  <a:srgbClr val="616A2B"/>
                </a:solidFill>
                <a:latin typeface="Arial"/>
                <a:cs typeface="Arial"/>
              </a:rPr>
              <a:t>M</a:t>
            </a:r>
            <a:r>
              <a:rPr sz="6400" b="1" spc="-560" dirty="0">
                <a:solidFill>
                  <a:srgbClr val="616A2B"/>
                </a:solidFill>
                <a:latin typeface="Arial"/>
                <a:cs typeface="Arial"/>
              </a:rPr>
              <a:t>É</a:t>
            </a:r>
            <a:r>
              <a:rPr sz="6400" b="1" dirty="0">
                <a:solidFill>
                  <a:srgbClr val="616A2B"/>
                </a:solidFill>
                <a:latin typeface="Arial"/>
                <a:cs typeface="Arial"/>
              </a:rPr>
              <a:t>	</a:t>
            </a:r>
            <a:r>
              <a:rPr sz="6400" b="1" spc="575" dirty="0">
                <a:solidFill>
                  <a:srgbClr val="616A2B"/>
                </a:solidFill>
                <a:latin typeface="Arial"/>
                <a:cs typeface="Arial"/>
              </a:rPr>
              <a:t>D</a:t>
            </a:r>
            <a:r>
              <a:rPr sz="6400" b="1" spc="80" dirty="0">
                <a:solidFill>
                  <a:srgbClr val="616A2B"/>
                </a:solidFill>
                <a:latin typeface="Arial"/>
                <a:cs typeface="Arial"/>
              </a:rPr>
              <a:t>U  </a:t>
            </a:r>
            <a:r>
              <a:rPr sz="6400" b="1" spc="290" dirty="0">
                <a:solidFill>
                  <a:srgbClr val="616A2B"/>
                </a:solidFill>
                <a:latin typeface="Arial"/>
                <a:cs typeface="Arial"/>
              </a:rPr>
              <a:t>PROJET</a:t>
            </a:r>
            <a:endParaRPr sz="6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6250">
              <a:latin typeface="Arial"/>
              <a:cs typeface="Arial"/>
            </a:endParaRPr>
          </a:p>
          <a:p>
            <a:pPr marL="798830">
              <a:lnSpc>
                <a:spcPct val="100000"/>
              </a:lnSpc>
              <a:tabLst>
                <a:tab pos="5554980" algn="l"/>
              </a:tabLst>
            </a:pPr>
            <a:r>
              <a:rPr sz="3600" b="1" spc="375" dirty="0">
                <a:solidFill>
                  <a:srgbClr val="ACAB5B"/>
                </a:solidFill>
                <a:latin typeface="Arial"/>
                <a:cs typeface="Arial"/>
              </a:rPr>
              <a:t>PROFESSIONNEL	</a:t>
            </a:r>
            <a:r>
              <a:rPr sz="3600" b="1" spc="245" dirty="0">
                <a:solidFill>
                  <a:srgbClr val="ACAB5B"/>
                </a:solidFill>
                <a:latin typeface="Arial"/>
                <a:cs typeface="Arial"/>
              </a:rPr>
              <a:t>DU</a:t>
            </a:r>
            <a:endParaRPr sz="3600">
              <a:latin typeface="Arial"/>
              <a:cs typeface="Arial"/>
            </a:endParaRPr>
          </a:p>
          <a:p>
            <a:pPr marL="798830">
              <a:lnSpc>
                <a:spcPct val="100000"/>
              </a:lnSpc>
              <a:spcBef>
                <a:spcPts val="685"/>
              </a:spcBef>
              <a:tabLst>
                <a:tab pos="5331460" algn="l"/>
              </a:tabLst>
            </a:pPr>
            <a:r>
              <a:rPr sz="3600" b="1" spc="300" dirty="0">
                <a:solidFill>
                  <a:srgbClr val="ACAB5B"/>
                </a:solidFill>
                <a:latin typeface="Arial"/>
                <a:cs typeface="Arial"/>
              </a:rPr>
              <a:t>RÉÉQUILIBRAGE	</a:t>
            </a:r>
            <a:r>
              <a:rPr sz="3600" b="1" spc="375" dirty="0">
                <a:solidFill>
                  <a:srgbClr val="ACAB5B"/>
                </a:solidFill>
                <a:latin typeface="Arial"/>
                <a:cs typeface="Arial"/>
              </a:rPr>
              <a:t>ALIMENTAIRE</a:t>
            </a:r>
            <a:endParaRPr sz="3600">
              <a:latin typeface="Arial"/>
              <a:cs typeface="Arial"/>
            </a:endParaRPr>
          </a:p>
          <a:p>
            <a:pPr marL="793750" marR="1636395">
              <a:lnSpc>
                <a:spcPct val="110300"/>
              </a:lnSpc>
              <a:spcBef>
                <a:spcPts val="2255"/>
              </a:spcBef>
            </a:pPr>
            <a:r>
              <a:rPr sz="3400" spc="-165" dirty="0">
                <a:latin typeface="Arial"/>
                <a:cs typeface="Arial"/>
              </a:rPr>
              <a:t>Création </a:t>
            </a:r>
            <a:r>
              <a:rPr sz="3400" spc="-235" dirty="0">
                <a:latin typeface="Arial"/>
                <a:cs typeface="Arial"/>
              </a:rPr>
              <a:t>d'une </a:t>
            </a:r>
            <a:r>
              <a:rPr sz="3400" spc="-195" dirty="0">
                <a:latin typeface="Arial"/>
                <a:cs typeface="Arial"/>
              </a:rPr>
              <a:t>franchise </a:t>
            </a:r>
            <a:r>
              <a:rPr sz="3400" spc="-335" dirty="0">
                <a:latin typeface="Arial"/>
                <a:cs typeface="Arial"/>
              </a:rPr>
              <a:t>sur </a:t>
            </a:r>
            <a:r>
              <a:rPr sz="3400" spc="-165" dirty="0">
                <a:latin typeface="Arial"/>
                <a:cs typeface="Arial"/>
              </a:rPr>
              <a:t>le </a:t>
            </a:r>
            <a:r>
              <a:rPr sz="3400" spc="-215" dirty="0">
                <a:latin typeface="Arial"/>
                <a:cs typeface="Arial"/>
              </a:rPr>
              <a:t>secteur </a:t>
            </a:r>
            <a:r>
              <a:rPr sz="3400" spc="-260" dirty="0">
                <a:latin typeface="Arial"/>
                <a:cs typeface="Arial"/>
              </a:rPr>
              <a:t>du  </a:t>
            </a:r>
            <a:r>
              <a:rPr sz="3400" spc="-160" dirty="0">
                <a:latin typeface="Arial"/>
                <a:cs typeface="Arial"/>
              </a:rPr>
              <a:t>rééquilibrage </a:t>
            </a:r>
            <a:r>
              <a:rPr sz="3400" spc="-170" dirty="0">
                <a:latin typeface="Arial"/>
                <a:cs typeface="Arial"/>
              </a:rPr>
              <a:t>alimentaire </a:t>
            </a:r>
            <a:r>
              <a:rPr sz="3400" spc="-250" dirty="0">
                <a:latin typeface="Arial"/>
                <a:cs typeface="Arial"/>
              </a:rPr>
              <a:t>basée </a:t>
            </a:r>
            <a:r>
              <a:rPr sz="3400" spc="-185" dirty="0">
                <a:latin typeface="Arial"/>
                <a:cs typeface="Arial"/>
              </a:rPr>
              <a:t>à</a:t>
            </a:r>
            <a:r>
              <a:rPr sz="3400" spc="229" dirty="0">
                <a:latin typeface="Arial"/>
                <a:cs typeface="Arial"/>
              </a:rPr>
              <a:t> </a:t>
            </a:r>
            <a:r>
              <a:rPr sz="3400" spc="-170" dirty="0">
                <a:latin typeface="Arial"/>
                <a:cs typeface="Arial"/>
              </a:rPr>
              <a:t>Montpellier.</a:t>
            </a:r>
            <a:endParaRPr sz="3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6839733" cy="10287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468585" y="2655513"/>
            <a:ext cx="9610090" cy="5013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900"/>
              </a:lnSpc>
              <a:spcBef>
                <a:spcPts val="100"/>
              </a:spcBef>
              <a:tabLst>
                <a:tab pos="811530" algn="l"/>
                <a:tab pos="1676400" algn="l"/>
                <a:tab pos="4270375" algn="l"/>
                <a:tab pos="5134610" algn="l"/>
              </a:tabLst>
            </a:pPr>
            <a:r>
              <a:rPr sz="3600" b="1" spc="465" dirty="0">
                <a:solidFill>
                  <a:srgbClr val="ACAB5B"/>
                </a:solidFill>
                <a:latin typeface="Arial"/>
                <a:cs typeface="Arial"/>
              </a:rPr>
              <a:t>C</a:t>
            </a:r>
            <a:r>
              <a:rPr sz="3600" b="1" spc="710" dirty="0">
                <a:solidFill>
                  <a:srgbClr val="ACAB5B"/>
                </a:solidFill>
                <a:latin typeface="Arial"/>
                <a:cs typeface="Arial"/>
              </a:rPr>
              <a:t>O</a:t>
            </a:r>
            <a:r>
              <a:rPr sz="3600" b="1" spc="760" dirty="0">
                <a:solidFill>
                  <a:srgbClr val="ACAB5B"/>
                </a:solidFill>
                <a:latin typeface="Arial"/>
                <a:cs typeface="Arial"/>
              </a:rPr>
              <a:t>M</a:t>
            </a:r>
            <a:r>
              <a:rPr sz="3600" b="1" spc="150" dirty="0">
                <a:solidFill>
                  <a:srgbClr val="ACAB5B"/>
                </a:solidFill>
                <a:latin typeface="Arial"/>
                <a:cs typeface="Arial"/>
              </a:rPr>
              <a:t>B</a:t>
            </a:r>
            <a:r>
              <a:rPr sz="3600" b="1" spc="459" dirty="0">
                <a:solidFill>
                  <a:srgbClr val="ACAB5B"/>
                </a:solidFill>
                <a:latin typeface="Arial"/>
                <a:cs typeface="Arial"/>
              </a:rPr>
              <a:t>I</a:t>
            </a:r>
            <a:r>
              <a:rPr sz="3600" b="1" spc="725" dirty="0">
                <a:solidFill>
                  <a:srgbClr val="ACAB5B"/>
                </a:solidFill>
                <a:latin typeface="Arial"/>
                <a:cs typeface="Arial"/>
              </a:rPr>
              <a:t>N</a:t>
            </a:r>
            <a:r>
              <a:rPr sz="3600" b="1" spc="575" dirty="0">
                <a:solidFill>
                  <a:srgbClr val="ACAB5B"/>
                </a:solidFill>
                <a:latin typeface="Arial"/>
                <a:cs typeface="Arial"/>
              </a:rPr>
              <a:t>A</a:t>
            </a:r>
            <a:r>
              <a:rPr sz="3600" b="1" spc="459" dirty="0">
                <a:solidFill>
                  <a:srgbClr val="ACAB5B"/>
                </a:solidFill>
                <a:latin typeface="Arial"/>
                <a:cs typeface="Arial"/>
              </a:rPr>
              <a:t>I</a:t>
            </a:r>
            <a:r>
              <a:rPr sz="3600" b="1" spc="370" dirty="0">
                <a:solidFill>
                  <a:srgbClr val="ACAB5B"/>
                </a:solidFill>
                <a:latin typeface="Arial"/>
                <a:cs typeface="Arial"/>
              </a:rPr>
              <a:t>S</a:t>
            </a:r>
            <a:r>
              <a:rPr sz="3600" b="1" spc="710" dirty="0">
                <a:solidFill>
                  <a:srgbClr val="ACAB5B"/>
                </a:solidFill>
                <a:latin typeface="Arial"/>
                <a:cs typeface="Arial"/>
              </a:rPr>
              <a:t>O</a:t>
            </a:r>
            <a:r>
              <a:rPr sz="3600" b="1" spc="370" dirty="0">
                <a:solidFill>
                  <a:srgbClr val="ACAB5B"/>
                </a:solidFill>
                <a:latin typeface="Arial"/>
                <a:cs typeface="Arial"/>
              </a:rPr>
              <a:t>N</a:t>
            </a:r>
            <a:r>
              <a:rPr sz="3600" b="1" dirty="0">
                <a:solidFill>
                  <a:srgbClr val="ACAB5B"/>
                </a:solidFill>
                <a:latin typeface="Arial"/>
                <a:cs typeface="Arial"/>
              </a:rPr>
              <a:t>	</a:t>
            </a:r>
            <a:r>
              <a:rPr sz="3600" b="1" spc="409" dirty="0">
                <a:solidFill>
                  <a:srgbClr val="ACAB5B"/>
                </a:solidFill>
                <a:latin typeface="Arial"/>
                <a:cs typeface="Arial"/>
              </a:rPr>
              <a:t>D</a:t>
            </a:r>
            <a:r>
              <a:rPr sz="3600" b="1" spc="-315" dirty="0">
                <a:solidFill>
                  <a:srgbClr val="ACAB5B"/>
                </a:solidFill>
                <a:latin typeface="Arial"/>
                <a:cs typeface="Arial"/>
              </a:rPr>
              <a:t>E</a:t>
            </a:r>
            <a:r>
              <a:rPr sz="3600" b="1" dirty="0">
                <a:solidFill>
                  <a:srgbClr val="ACAB5B"/>
                </a:solidFill>
                <a:latin typeface="Arial"/>
                <a:cs typeface="Arial"/>
              </a:rPr>
              <a:t>	</a:t>
            </a:r>
            <a:r>
              <a:rPr sz="3600" b="1" spc="465" dirty="0">
                <a:solidFill>
                  <a:srgbClr val="ACAB5B"/>
                </a:solidFill>
                <a:latin typeface="Arial"/>
                <a:cs typeface="Arial"/>
              </a:rPr>
              <a:t>C</a:t>
            </a:r>
            <a:r>
              <a:rPr sz="3600" b="1" spc="710" dirty="0">
                <a:solidFill>
                  <a:srgbClr val="ACAB5B"/>
                </a:solidFill>
                <a:latin typeface="Arial"/>
                <a:cs typeface="Arial"/>
              </a:rPr>
              <a:t>O</a:t>
            </a:r>
            <a:r>
              <a:rPr sz="3600" b="1" spc="725" dirty="0">
                <a:solidFill>
                  <a:srgbClr val="ACAB5B"/>
                </a:solidFill>
                <a:latin typeface="Arial"/>
                <a:cs typeface="Arial"/>
              </a:rPr>
              <a:t>NN</a:t>
            </a:r>
            <a:r>
              <a:rPr sz="3600" b="1" spc="575" dirty="0">
                <a:solidFill>
                  <a:srgbClr val="ACAB5B"/>
                </a:solidFill>
                <a:latin typeface="Arial"/>
                <a:cs typeface="Arial"/>
              </a:rPr>
              <a:t>A</a:t>
            </a:r>
            <a:r>
              <a:rPr sz="3600" b="1" spc="459" dirty="0">
                <a:solidFill>
                  <a:srgbClr val="ACAB5B"/>
                </a:solidFill>
                <a:latin typeface="Arial"/>
                <a:cs typeface="Arial"/>
              </a:rPr>
              <a:t>I</a:t>
            </a:r>
            <a:r>
              <a:rPr sz="3600" b="1" spc="370" dirty="0">
                <a:solidFill>
                  <a:srgbClr val="ACAB5B"/>
                </a:solidFill>
                <a:latin typeface="Arial"/>
                <a:cs typeface="Arial"/>
              </a:rPr>
              <a:t>SS</a:t>
            </a:r>
            <a:r>
              <a:rPr sz="3600" b="1" spc="575" dirty="0">
                <a:solidFill>
                  <a:srgbClr val="ACAB5B"/>
                </a:solidFill>
                <a:latin typeface="Arial"/>
                <a:cs typeface="Arial"/>
              </a:rPr>
              <a:t>A</a:t>
            </a:r>
            <a:r>
              <a:rPr sz="3600" b="1" spc="725" dirty="0">
                <a:solidFill>
                  <a:srgbClr val="ACAB5B"/>
                </a:solidFill>
                <a:latin typeface="Arial"/>
                <a:cs typeface="Arial"/>
              </a:rPr>
              <a:t>N</a:t>
            </a:r>
            <a:r>
              <a:rPr sz="3600" b="1" spc="465" dirty="0">
                <a:solidFill>
                  <a:srgbClr val="ACAB5B"/>
                </a:solidFill>
                <a:latin typeface="Arial"/>
                <a:cs typeface="Arial"/>
              </a:rPr>
              <a:t>C</a:t>
            </a:r>
            <a:r>
              <a:rPr sz="3600" b="1" spc="-195" dirty="0">
                <a:solidFill>
                  <a:srgbClr val="ACAB5B"/>
                </a:solidFill>
                <a:latin typeface="Arial"/>
                <a:cs typeface="Arial"/>
              </a:rPr>
              <a:t>E  </a:t>
            </a:r>
            <a:r>
              <a:rPr sz="3600" b="1" spc="-10" dirty="0">
                <a:solidFill>
                  <a:srgbClr val="ACAB5B"/>
                </a:solidFill>
                <a:latin typeface="Arial"/>
                <a:cs typeface="Arial"/>
              </a:rPr>
              <a:t>ET	</a:t>
            </a:r>
            <a:r>
              <a:rPr sz="3600" b="1" spc="45" dirty="0">
                <a:solidFill>
                  <a:srgbClr val="ACAB5B"/>
                </a:solidFill>
                <a:latin typeface="Arial"/>
                <a:cs typeface="Arial"/>
              </a:rPr>
              <a:t>DE	</a:t>
            </a:r>
            <a:r>
              <a:rPr sz="3600" b="1" spc="415" dirty="0">
                <a:solidFill>
                  <a:srgbClr val="ACAB5B"/>
                </a:solidFill>
                <a:latin typeface="Arial"/>
                <a:cs typeface="Arial"/>
              </a:rPr>
              <a:t>PROFESSIONNALISME</a:t>
            </a:r>
            <a:endParaRPr sz="3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6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3400" spc="-140" dirty="0">
                <a:solidFill>
                  <a:srgbClr val="231F20"/>
                </a:solidFill>
                <a:latin typeface="Arial"/>
                <a:cs typeface="Arial"/>
              </a:rPr>
              <a:t>Secteur/métier </a:t>
            </a:r>
            <a:r>
              <a:rPr sz="3400" spc="-145" dirty="0">
                <a:solidFill>
                  <a:srgbClr val="231F20"/>
                </a:solidFill>
                <a:latin typeface="Arial"/>
                <a:cs typeface="Arial"/>
              </a:rPr>
              <a:t>actuelle : </a:t>
            </a:r>
            <a:r>
              <a:rPr sz="3400" spc="-459" dirty="0">
                <a:solidFill>
                  <a:srgbClr val="231F20"/>
                </a:solidFill>
                <a:latin typeface="Arial"/>
                <a:cs typeface="Arial"/>
              </a:rPr>
              <a:t>Nom </a:t>
            </a:r>
            <a:r>
              <a:rPr sz="3400" spc="-335" dirty="0">
                <a:solidFill>
                  <a:srgbClr val="231F20"/>
                </a:solidFill>
                <a:latin typeface="Arial"/>
                <a:cs typeface="Arial"/>
              </a:rPr>
              <a:t>Prénom,</a:t>
            </a:r>
            <a:r>
              <a:rPr sz="3400" spc="3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3400" spc="-220" dirty="0">
                <a:solidFill>
                  <a:srgbClr val="231F20"/>
                </a:solidFill>
                <a:latin typeface="Arial"/>
                <a:cs typeface="Arial"/>
              </a:rPr>
              <a:t>expériences.</a:t>
            </a:r>
            <a:endParaRPr sz="3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3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4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3400" spc="-610" dirty="0">
                <a:solidFill>
                  <a:srgbClr val="231F20"/>
                </a:solidFill>
                <a:latin typeface="Arial"/>
                <a:cs typeface="Arial"/>
              </a:rPr>
              <a:t>+ </a:t>
            </a:r>
            <a:r>
              <a:rPr sz="3400" spc="-285" dirty="0">
                <a:solidFill>
                  <a:srgbClr val="231F20"/>
                </a:solidFill>
                <a:latin typeface="Arial"/>
                <a:cs typeface="Arial"/>
              </a:rPr>
              <a:t>Community</a:t>
            </a:r>
            <a:r>
              <a:rPr sz="3400" spc="-21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3400" spc="-240" dirty="0">
                <a:solidFill>
                  <a:srgbClr val="231F20"/>
                </a:solidFill>
                <a:latin typeface="Arial"/>
                <a:cs typeface="Arial"/>
              </a:rPr>
              <a:t>Manager</a:t>
            </a:r>
            <a:endParaRPr sz="3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20"/>
              </a:spcBef>
            </a:pPr>
            <a:r>
              <a:rPr sz="3400" spc="-610" dirty="0">
                <a:solidFill>
                  <a:srgbClr val="231F20"/>
                </a:solidFill>
                <a:latin typeface="Arial"/>
                <a:cs typeface="Arial"/>
              </a:rPr>
              <a:t>+</a:t>
            </a:r>
            <a:r>
              <a:rPr sz="3400" spc="-41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3400" spc="-229" dirty="0">
                <a:solidFill>
                  <a:srgbClr val="231F20"/>
                </a:solidFill>
                <a:latin typeface="Arial"/>
                <a:cs typeface="Arial"/>
              </a:rPr>
              <a:t>Caissière</a:t>
            </a:r>
            <a:endParaRPr sz="340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7468585" y="908081"/>
            <a:ext cx="525681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400" spc="180" dirty="0"/>
              <a:t>L</a:t>
            </a:r>
            <a:r>
              <a:rPr sz="6400" spc="819" dirty="0"/>
              <a:t>'</a:t>
            </a:r>
            <a:r>
              <a:rPr sz="6400" spc="-85" dirty="0"/>
              <a:t>É</a:t>
            </a:r>
            <a:r>
              <a:rPr sz="6400" spc="1045" dirty="0"/>
              <a:t>Q</a:t>
            </a:r>
            <a:r>
              <a:rPr sz="6400" spc="610" dirty="0"/>
              <a:t>U</a:t>
            </a:r>
            <a:r>
              <a:rPr sz="6400" spc="670" dirty="0"/>
              <a:t>I</a:t>
            </a:r>
            <a:r>
              <a:rPr sz="6400" spc="465" dirty="0"/>
              <a:t>P</a:t>
            </a:r>
            <a:r>
              <a:rPr sz="6400" spc="-560" dirty="0"/>
              <a:t>E</a:t>
            </a:r>
            <a:endParaRPr sz="64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28700" y="2587989"/>
            <a:ext cx="17259300" cy="7696200"/>
            <a:chOff x="1028700" y="2587989"/>
            <a:chExt cx="17259300" cy="7696200"/>
          </a:xfrm>
        </p:grpSpPr>
        <p:sp>
          <p:nvSpPr>
            <p:cNvPr id="3" name="object 3"/>
            <p:cNvSpPr/>
            <p:nvPr/>
          </p:nvSpPr>
          <p:spPr>
            <a:xfrm>
              <a:off x="1028700" y="2587989"/>
              <a:ext cx="17259300" cy="7696200"/>
            </a:xfrm>
            <a:custGeom>
              <a:avLst/>
              <a:gdLst/>
              <a:ahLst/>
              <a:cxnLst/>
              <a:rect l="l" t="t" r="r" b="b"/>
              <a:pathLst>
                <a:path w="17259300" h="7696200">
                  <a:moveTo>
                    <a:pt x="0" y="0"/>
                  </a:moveTo>
                  <a:lnTo>
                    <a:pt x="17259300" y="0"/>
                  </a:lnTo>
                  <a:lnTo>
                    <a:pt x="17259300" y="7696199"/>
                  </a:lnTo>
                  <a:lnTo>
                    <a:pt x="0" y="76961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CAB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8548016" y="3909717"/>
              <a:ext cx="2066925" cy="1819275"/>
            </a:xfrm>
            <a:custGeom>
              <a:avLst/>
              <a:gdLst/>
              <a:ahLst/>
              <a:cxnLst/>
              <a:rect l="l" t="t" r="r" b="b"/>
              <a:pathLst>
                <a:path w="2066925" h="1819275">
                  <a:moveTo>
                    <a:pt x="595196" y="537511"/>
                  </a:moveTo>
                  <a:lnTo>
                    <a:pt x="478773" y="537511"/>
                  </a:lnTo>
                  <a:lnTo>
                    <a:pt x="1000015" y="12274"/>
                  </a:lnTo>
                  <a:lnTo>
                    <a:pt x="1006093" y="7108"/>
                  </a:lnTo>
                  <a:lnTo>
                    <a:pt x="1013034" y="3290"/>
                  </a:lnTo>
                  <a:lnTo>
                    <a:pt x="1020611" y="895"/>
                  </a:lnTo>
                  <a:lnTo>
                    <a:pt x="1028596" y="0"/>
                  </a:lnTo>
                  <a:lnTo>
                    <a:pt x="1036825" y="709"/>
                  </a:lnTo>
                  <a:lnTo>
                    <a:pt x="1044661" y="3008"/>
                  </a:lnTo>
                  <a:lnTo>
                    <a:pt x="1051892" y="6790"/>
                  </a:lnTo>
                  <a:lnTo>
                    <a:pt x="1058305" y="11951"/>
                  </a:lnTo>
                  <a:lnTo>
                    <a:pt x="1146823" y="99814"/>
                  </a:lnTo>
                  <a:lnTo>
                    <a:pt x="1029402" y="99814"/>
                  </a:lnTo>
                  <a:lnTo>
                    <a:pt x="595196" y="537511"/>
                  </a:lnTo>
                  <a:close/>
                </a:path>
                <a:path w="2066925" h="1819275">
                  <a:moveTo>
                    <a:pt x="1587782" y="537511"/>
                  </a:moveTo>
                  <a:lnTo>
                    <a:pt x="1470391" y="537511"/>
                  </a:lnTo>
                  <a:lnTo>
                    <a:pt x="1029402" y="99814"/>
                  </a:lnTo>
                  <a:lnTo>
                    <a:pt x="1146823" y="99814"/>
                  </a:lnTo>
                  <a:lnTo>
                    <a:pt x="1587782" y="537511"/>
                  </a:lnTo>
                  <a:close/>
                </a:path>
                <a:path w="2066925" h="1819275">
                  <a:moveTo>
                    <a:pt x="1230923" y="1695228"/>
                  </a:moveTo>
                  <a:lnTo>
                    <a:pt x="429846" y="1695228"/>
                  </a:lnTo>
                  <a:lnTo>
                    <a:pt x="390547" y="1688523"/>
                  </a:lnTo>
                  <a:lnTo>
                    <a:pt x="356940" y="1670294"/>
                  </a:lnTo>
                  <a:lnTo>
                    <a:pt x="330478" y="1643374"/>
                  </a:lnTo>
                  <a:lnTo>
                    <a:pt x="312615" y="1610595"/>
                  </a:lnTo>
                  <a:lnTo>
                    <a:pt x="312292" y="1609627"/>
                  </a:lnTo>
                  <a:lnTo>
                    <a:pt x="311646" y="1608011"/>
                  </a:lnTo>
                  <a:lnTo>
                    <a:pt x="89134" y="868287"/>
                  </a:lnTo>
                  <a:lnTo>
                    <a:pt x="82675" y="868287"/>
                  </a:lnTo>
                  <a:lnTo>
                    <a:pt x="66489" y="866808"/>
                  </a:lnTo>
                  <a:lnTo>
                    <a:pt x="23413" y="844868"/>
                  </a:lnTo>
                  <a:lnTo>
                    <a:pt x="1455" y="801782"/>
                  </a:lnTo>
                  <a:lnTo>
                    <a:pt x="0" y="620205"/>
                  </a:lnTo>
                  <a:lnTo>
                    <a:pt x="1455" y="604017"/>
                  </a:lnTo>
                  <a:lnTo>
                    <a:pt x="23413" y="560930"/>
                  </a:lnTo>
                  <a:lnTo>
                    <a:pt x="66489" y="538990"/>
                  </a:lnTo>
                  <a:lnTo>
                    <a:pt x="82675" y="537511"/>
                  </a:lnTo>
                  <a:lnTo>
                    <a:pt x="1984044" y="537511"/>
                  </a:lnTo>
                  <a:lnTo>
                    <a:pt x="2030477" y="550729"/>
                  </a:lnTo>
                  <a:lnTo>
                    <a:pt x="2060885" y="588327"/>
                  </a:lnTo>
                  <a:lnTo>
                    <a:pt x="2066719" y="620205"/>
                  </a:lnTo>
                  <a:lnTo>
                    <a:pt x="82675" y="620205"/>
                  </a:lnTo>
                  <a:lnTo>
                    <a:pt x="82675" y="785593"/>
                  </a:lnTo>
                  <a:lnTo>
                    <a:pt x="119814" y="785593"/>
                  </a:lnTo>
                  <a:lnTo>
                    <a:pt x="132944" y="787733"/>
                  </a:lnTo>
                  <a:lnTo>
                    <a:pt x="144439" y="793750"/>
                  </a:lnTo>
                  <a:lnTo>
                    <a:pt x="153512" y="803036"/>
                  </a:lnTo>
                  <a:lnTo>
                    <a:pt x="159375" y="814987"/>
                  </a:lnTo>
                  <a:lnTo>
                    <a:pt x="390123" y="1581524"/>
                  </a:lnTo>
                  <a:lnTo>
                    <a:pt x="396738" y="1594614"/>
                  </a:lnTo>
                  <a:lnTo>
                    <a:pt x="405625" y="1604358"/>
                  </a:lnTo>
                  <a:lnTo>
                    <a:pt x="416691" y="1610437"/>
                  </a:lnTo>
                  <a:lnTo>
                    <a:pt x="429846" y="1612534"/>
                  </a:lnTo>
                  <a:lnTo>
                    <a:pt x="1193785" y="1612534"/>
                  </a:lnTo>
                  <a:lnTo>
                    <a:pt x="1230923" y="1695228"/>
                  </a:lnTo>
                  <a:close/>
                </a:path>
                <a:path w="2066925" h="1819275">
                  <a:moveTo>
                    <a:pt x="1575348" y="621822"/>
                  </a:moveTo>
                  <a:lnTo>
                    <a:pt x="1568568" y="621822"/>
                  </a:lnTo>
                  <a:lnTo>
                    <a:pt x="1562107" y="620205"/>
                  </a:lnTo>
                  <a:lnTo>
                    <a:pt x="1581809" y="620205"/>
                  </a:lnTo>
                  <a:lnTo>
                    <a:pt x="1575348" y="621822"/>
                  </a:lnTo>
                  <a:close/>
                </a:path>
                <a:path w="2066925" h="1819275">
                  <a:moveTo>
                    <a:pt x="1897975" y="1122667"/>
                  </a:moveTo>
                  <a:lnTo>
                    <a:pt x="1819983" y="1095212"/>
                  </a:lnTo>
                  <a:lnTo>
                    <a:pt x="1905403" y="821288"/>
                  </a:lnTo>
                  <a:lnTo>
                    <a:pt x="1929134" y="789308"/>
                  </a:lnTo>
                  <a:lnTo>
                    <a:pt x="1944157" y="785593"/>
                  </a:lnTo>
                  <a:lnTo>
                    <a:pt x="1984044" y="785593"/>
                  </a:lnTo>
                  <a:lnTo>
                    <a:pt x="1984044" y="620205"/>
                  </a:lnTo>
                  <a:lnTo>
                    <a:pt x="2066719" y="620205"/>
                  </a:lnTo>
                  <a:lnTo>
                    <a:pt x="2066705" y="785754"/>
                  </a:lnTo>
                  <a:lnTo>
                    <a:pt x="2053570" y="832041"/>
                  </a:lnTo>
                  <a:lnTo>
                    <a:pt x="2015913" y="862392"/>
                  </a:lnTo>
                  <a:lnTo>
                    <a:pt x="1984044" y="868287"/>
                  </a:lnTo>
                  <a:lnTo>
                    <a:pt x="1977422" y="868287"/>
                  </a:lnTo>
                  <a:lnTo>
                    <a:pt x="1897975" y="1122667"/>
                  </a:lnTo>
                  <a:close/>
                </a:path>
                <a:path w="2066925" h="1819275">
                  <a:moveTo>
                    <a:pt x="1403218" y="1819269"/>
                  </a:moveTo>
                  <a:lnTo>
                    <a:pt x="1366398" y="1794883"/>
                  </a:lnTo>
                  <a:lnTo>
                    <a:pt x="994364" y="967942"/>
                  </a:lnTo>
                  <a:lnTo>
                    <a:pt x="990911" y="947428"/>
                  </a:lnTo>
                  <a:lnTo>
                    <a:pt x="993069" y="937278"/>
                  </a:lnTo>
                  <a:lnTo>
                    <a:pt x="1023072" y="910601"/>
                  </a:lnTo>
                  <a:lnTo>
                    <a:pt x="1033602" y="909634"/>
                  </a:lnTo>
                  <a:lnTo>
                    <a:pt x="1037798" y="909796"/>
                  </a:lnTo>
                  <a:lnTo>
                    <a:pt x="1041836" y="910602"/>
                  </a:lnTo>
                  <a:lnTo>
                    <a:pt x="1045710" y="912057"/>
                  </a:lnTo>
                  <a:lnTo>
                    <a:pt x="1359427" y="1021883"/>
                  </a:lnTo>
                  <a:lnTo>
                    <a:pt x="1109332" y="1021883"/>
                  </a:lnTo>
                  <a:lnTo>
                    <a:pt x="1405963" y="1681501"/>
                  </a:lnTo>
                  <a:lnTo>
                    <a:pt x="1498554" y="1681501"/>
                  </a:lnTo>
                  <a:lnTo>
                    <a:pt x="1441162" y="1796495"/>
                  </a:lnTo>
                  <a:lnTo>
                    <a:pt x="1434417" y="1806096"/>
                  </a:lnTo>
                  <a:lnTo>
                    <a:pt x="1425461" y="1813334"/>
                  </a:lnTo>
                  <a:lnTo>
                    <a:pt x="1414869" y="1817846"/>
                  </a:lnTo>
                  <a:lnTo>
                    <a:pt x="1403218" y="1819269"/>
                  </a:lnTo>
                  <a:close/>
                </a:path>
                <a:path w="2066925" h="1819275">
                  <a:moveTo>
                    <a:pt x="1918308" y="1719292"/>
                  </a:moveTo>
                  <a:lnTo>
                    <a:pt x="1810133" y="1719292"/>
                  </a:lnTo>
                  <a:lnTo>
                    <a:pt x="1884412" y="1631429"/>
                  </a:lnTo>
                  <a:lnTo>
                    <a:pt x="1625730" y="1416942"/>
                  </a:lnTo>
                  <a:lnTo>
                    <a:pt x="1619185" y="1410037"/>
                  </a:lnTo>
                  <a:lnTo>
                    <a:pt x="1614426" y="1401921"/>
                  </a:lnTo>
                  <a:lnTo>
                    <a:pt x="1611605" y="1392957"/>
                  </a:lnTo>
                  <a:lnTo>
                    <a:pt x="1610873" y="1383509"/>
                  </a:lnTo>
                  <a:lnTo>
                    <a:pt x="1612351" y="1374058"/>
                  </a:lnTo>
                  <a:lnTo>
                    <a:pt x="1615919" y="1365319"/>
                  </a:lnTo>
                  <a:lnTo>
                    <a:pt x="1621365" y="1357641"/>
                  </a:lnTo>
                  <a:lnTo>
                    <a:pt x="1628475" y="1351369"/>
                  </a:lnTo>
                  <a:lnTo>
                    <a:pt x="1769117" y="1252687"/>
                  </a:lnTo>
                  <a:lnTo>
                    <a:pt x="1109332" y="1021883"/>
                  </a:lnTo>
                  <a:lnTo>
                    <a:pt x="1359427" y="1021883"/>
                  </a:lnTo>
                  <a:lnTo>
                    <a:pt x="1872461" y="1201486"/>
                  </a:lnTo>
                  <a:lnTo>
                    <a:pt x="1882562" y="1206640"/>
                  </a:lnTo>
                  <a:lnTo>
                    <a:pt x="1890770" y="1214246"/>
                  </a:lnTo>
                  <a:lnTo>
                    <a:pt x="1896646" y="1223791"/>
                  </a:lnTo>
                  <a:lnTo>
                    <a:pt x="1899753" y="1234758"/>
                  </a:lnTo>
                  <a:lnTo>
                    <a:pt x="1899733" y="1246140"/>
                  </a:lnTo>
                  <a:lnTo>
                    <a:pt x="1896684" y="1256886"/>
                  </a:lnTo>
                  <a:lnTo>
                    <a:pt x="1890850" y="1266420"/>
                  </a:lnTo>
                  <a:lnTo>
                    <a:pt x="1882473" y="1274166"/>
                  </a:lnTo>
                  <a:lnTo>
                    <a:pt x="1720356" y="1387871"/>
                  </a:lnTo>
                  <a:lnTo>
                    <a:pt x="1969187" y="1594445"/>
                  </a:lnTo>
                  <a:lnTo>
                    <a:pt x="1974982" y="1600222"/>
                  </a:lnTo>
                  <a:lnTo>
                    <a:pt x="1979460" y="1606983"/>
                  </a:lnTo>
                  <a:lnTo>
                    <a:pt x="1982516" y="1614501"/>
                  </a:lnTo>
                  <a:lnTo>
                    <a:pt x="1984044" y="1622548"/>
                  </a:lnTo>
                  <a:lnTo>
                    <a:pt x="1983960" y="1630744"/>
                  </a:lnTo>
                  <a:lnTo>
                    <a:pt x="1982287" y="1638698"/>
                  </a:lnTo>
                  <a:lnTo>
                    <a:pt x="1979070" y="1646169"/>
                  </a:lnTo>
                  <a:lnTo>
                    <a:pt x="1974354" y="1652913"/>
                  </a:lnTo>
                  <a:lnTo>
                    <a:pt x="1918308" y="1719292"/>
                  </a:lnTo>
                  <a:close/>
                </a:path>
                <a:path w="2066925" h="1819275">
                  <a:moveTo>
                    <a:pt x="1498554" y="1681501"/>
                  </a:moveTo>
                  <a:lnTo>
                    <a:pt x="1405963" y="1681501"/>
                  </a:lnTo>
                  <a:lnTo>
                    <a:pt x="1491060" y="1511267"/>
                  </a:lnTo>
                  <a:lnTo>
                    <a:pt x="1529415" y="1488560"/>
                  </a:lnTo>
                  <a:lnTo>
                    <a:pt x="1538655" y="1489926"/>
                  </a:lnTo>
                  <a:lnTo>
                    <a:pt x="1547350" y="1493321"/>
                  </a:lnTo>
                  <a:lnTo>
                    <a:pt x="1555167" y="1498668"/>
                  </a:lnTo>
                  <a:lnTo>
                    <a:pt x="1667533" y="1595900"/>
                  </a:lnTo>
                  <a:lnTo>
                    <a:pt x="1541277" y="1595900"/>
                  </a:lnTo>
                  <a:lnTo>
                    <a:pt x="1498554" y="1681501"/>
                  </a:lnTo>
                  <a:close/>
                </a:path>
                <a:path w="2066925" h="1819275">
                  <a:moveTo>
                    <a:pt x="1818045" y="1819108"/>
                  </a:moveTo>
                  <a:lnTo>
                    <a:pt x="1541277" y="1595900"/>
                  </a:lnTo>
                  <a:lnTo>
                    <a:pt x="1667533" y="1595900"/>
                  </a:lnTo>
                  <a:lnTo>
                    <a:pt x="1810133" y="1719292"/>
                  </a:lnTo>
                  <a:lnTo>
                    <a:pt x="1918308" y="1719292"/>
                  </a:lnTo>
                  <a:lnTo>
                    <a:pt x="1846303" y="1804570"/>
                  </a:lnTo>
                  <a:lnTo>
                    <a:pt x="1840436" y="1810273"/>
                  </a:lnTo>
                  <a:lnTo>
                    <a:pt x="1833629" y="1814687"/>
                  </a:lnTo>
                  <a:lnTo>
                    <a:pt x="1826095" y="1817678"/>
                  </a:lnTo>
                  <a:lnTo>
                    <a:pt x="1818045" y="18191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4233918" y="2649879"/>
            <a:ext cx="11099800" cy="8883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5650" spc="-270" dirty="0">
                <a:solidFill>
                  <a:srgbClr val="FFFFFF"/>
                </a:solidFill>
                <a:latin typeface="Trebuchet MS"/>
                <a:cs typeface="Trebuchet MS"/>
              </a:rPr>
              <a:t>Restauration </a:t>
            </a:r>
            <a:r>
              <a:rPr sz="5650" spc="-180" dirty="0">
                <a:solidFill>
                  <a:srgbClr val="FFFFFF"/>
                </a:solidFill>
                <a:latin typeface="Trebuchet MS"/>
                <a:cs typeface="Trebuchet MS"/>
              </a:rPr>
              <a:t>sur place </a:t>
            </a:r>
            <a:r>
              <a:rPr sz="5650" spc="-165" dirty="0">
                <a:solidFill>
                  <a:srgbClr val="FFFFFF"/>
                </a:solidFill>
                <a:latin typeface="Trebuchet MS"/>
                <a:cs typeface="Trebuchet MS"/>
              </a:rPr>
              <a:t>mais </a:t>
            </a:r>
            <a:r>
              <a:rPr sz="5650" dirty="0">
                <a:solidFill>
                  <a:srgbClr val="FFFFFF"/>
                </a:solidFill>
                <a:latin typeface="Trebuchet MS"/>
                <a:cs typeface="Trebuchet MS"/>
              </a:rPr>
              <a:t>pas</a:t>
            </a:r>
            <a:r>
              <a:rPr sz="5650" spc="-129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5650" spc="-484" dirty="0">
                <a:solidFill>
                  <a:srgbClr val="FFFFFF"/>
                </a:solidFill>
                <a:latin typeface="Trebuchet MS"/>
                <a:cs typeface="Trebuchet MS"/>
              </a:rPr>
              <a:t>que...</a:t>
            </a:r>
            <a:endParaRPr sz="565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416625" y="5833566"/>
            <a:ext cx="2327275" cy="5480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400" spc="-155" dirty="0">
                <a:solidFill>
                  <a:srgbClr val="FFFFFF"/>
                </a:solidFill>
                <a:latin typeface="Arial"/>
                <a:cs typeface="Arial"/>
              </a:rPr>
              <a:t>Click&amp;Collect</a:t>
            </a:r>
            <a:endParaRPr sz="3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300157" y="5833566"/>
            <a:ext cx="3002915" cy="5480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400" spc="-254" dirty="0">
                <a:solidFill>
                  <a:srgbClr val="FFFFFF"/>
                </a:solidFill>
                <a:latin typeface="Arial"/>
                <a:cs typeface="Arial"/>
              </a:rPr>
              <a:t>Produits</a:t>
            </a:r>
            <a:r>
              <a:rPr sz="3400" spc="-1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00" spc="-220" dirty="0">
                <a:solidFill>
                  <a:srgbClr val="FFFFFF"/>
                </a:solidFill>
                <a:latin typeface="Arial"/>
                <a:cs typeface="Arial"/>
              </a:rPr>
              <a:t>végétaux</a:t>
            </a:r>
            <a:endParaRPr sz="3400">
              <a:latin typeface="Arial"/>
              <a:cs typeface="Arial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3098278" y="3909766"/>
            <a:ext cx="12462510" cy="5340350"/>
            <a:chOff x="3098278" y="3909766"/>
            <a:chExt cx="12462510" cy="5340350"/>
          </a:xfrm>
        </p:grpSpPr>
        <p:sp>
          <p:nvSpPr>
            <p:cNvPr id="10" name="object 10"/>
            <p:cNvSpPr/>
            <p:nvPr/>
          </p:nvSpPr>
          <p:spPr>
            <a:xfrm>
              <a:off x="6547944" y="8659028"/>
              <a:ext cx="188909" cy="77536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172667" y="7370231"/>
              <a:ext cx="1890395" cy="1879600"/>
            </a:xfrm>
            <a:custGeom>
              <a:avLst/>
              <a:gdLst/>
              <a:ahLst/>
              <a:cxnLst/>
              <a:rect l="l" t="t" r="r" b="b"/>
              <a:pathLst>
                <a:path w="1890395" h="1879600">
                  <a:moveTo>
                    <a:pt x="1139487" y="152400"/>
                  </a:moveTo>
                  <a:lnTo>
                    <a:pt x="1076475" y="152400"/>
                  </a:lnTo>
                  <a:lnTo>
                    <a:pt x="1076475" y="88900"/>
                  </a:lnTo>
                  <a:lnTo>
                    <a:pt x="1083924" y="50800"/>
                  </a:lnTo>
                  <a:lnTo>
                    <a:pt x="1104227" y="25400"/>
                  </a:lnTo>
                  <a:lnTo>
                    <a:pt x="1134314" y="0"/>
                  </a:lnTo>
                  <a:lnTo>
                    <a:pt x="1233885" y="0"/>
                  </a:lnTo>
                  <a:lnTo>
                    <a:pt x="1263972" y="25400"/>
                  </a:lnTo>
                  <a:lnTo>
                    <a:pt x="1284276" y="50800"/>
                  </a:lnTo>
                  <a:lnTo>
                    <a:pt x="1171116" y="50800"/>
                  </a:lnTo>
                  <a:lnTo>
                    <a:pt x="1158801" y="63500"/>
                  </a:lnTo>
                  <a:lnTo>
                    <a:pt x="1148748" y="63500"/>
                  </a:lnTo>
                  <a:lnTo>
                    <a:pt x="1141972" y="76200"/>
                  </a:lnTo>
                  <a:lnTo>
                    <a:pt x="1139487" y="88900"/>
                  </a:lnTo>
                  <a:lnTo>
                    <a:pt x="1139487" y="152400"/>
                  </a:lnTo>
                  <a:close/>
                </a:path>
                <a:path w="1890395" h="1879600">
                  <a:moveTo>
                    <a:pt x="1291726" y="152400"/>
                  </a:moveTo>
                  <a:lnTo>
                    <a:pt x="1228713" y="152400"/>
                  </a:lnTo>
                  <a:lnTo>
                    <a:pt x="1228713" y="88900"/>
                  </a:lnTo>
                  <a:lnTo>
                    <a:pt x="1226211" y="76200"/>
                  </a:lnTo>
                  <a:lnTo>
                    <a:pt x="1219406" y="63500"/>
                  </a:lnTo>
                  <a:lnTo>
                    <a:pt x="1209347" y="63500"/>
                  </a:lnTo>
                  <a:lnTo>
                    <a:pt x="1197084" y="50800"/>
                  </a:lnTo>
                  <a:lnTo>
                    <a:pt x="1284276" y="50800"/>
                  </a:lnTo>
                  <a:lnTo>
                    <a:pt x="1291726" y="88900"/>
                  </a:lnTo>
                  <a:lnTo>
                    <a:pt x="1291726" y="152400"/>
                  </a:lnTo>
                  <a:close/>
                </a:path>
                <a:path w="1890395" h="1879600">
                  <a:moveTo>
                    <a:pt x="1881099" y="165100"/>
                  </a:moveTo>
                  <a:lnTo>
                    <a:pt x="576327" y="165100"/>
                  </a:lnTo>
                  <a:lnTo>
                    <a:pt x="586344" y="152400"/>
                  </a:lnTo>
                  <a:lnTo>
                    <a:pt x="1871082" y="152400"/>
                  </a:lnTo>
                  <a:lnTo>
                    <a:pt x="1881099" y="165100"/>
                  </a:lnTo>
                  <a:close/>
                </a:path>
                <a:path w="1890395" h="1879600">
                  <a:moveTo>
                    <a:pt x="630094" y="279400"/>
                  </a:moveTo>
                  <a:lnTo>
                    <a:pt x="567081" y="279400"/>
                  </a:lnTo>
                  <a:lnTo>
                    <a:pt x="567081" y="177800"/>
                  </a:lnTo>
                  <a:lnTo>
                    <a:pt x="569564" y="165100"/>
                  </a:lnTo>
                  <a:lnTo>
                    <a:pt x="1887862" y="165100"/>
                  </a:lnTo>
                  <a:lnTo>
                    <a:pt x="1890344" y="177800"/>
                  </a:lnTo>
                  <a:lnTo>
                    <a:pt x="1890344" y="215900"/>
                  </a:lnTo>
                  <a:lnTo>
                    <a:pt x="630094" y="215900"/>
                  </a:lnTo>
                  <a:lnTo>
                    <a:pt x="630094" y="279400"/>
                  </a:lnTo>
                  <a:close/>
                </a:path>
                <a:path w="1890395" h="1879600">
                  <a:moveTo>
                    <a:pt x="578310" y="1155700"/>
                  </a:moveTo>
                  <a:lnTo>
                    <a:pt x="472563" y="1155700"/>
                  </a:lnTo>
                  <a:lnTo>
                    <a:pt x="472563" y="304800"/>
                  </a:lnTo>
                  <a:lnTo>
                    <a:pt x="475045" y="292100"/>
                  </a:lnTo>
                  <a:lnTo>
                    <a:pt x="481808" y="292100"/>
                  </a:lnTo>
                  <a:lnTo>
                    <a:pt x="491825" y="279400"/>
                  </a:lnTo>
                  <a:lnTo>
                    <a:pt x="945157" y="279400"/>
                  </a:lnTo>
                  <a:lnTo>
                    <a:pt x="945157" y="215900"/>
                  </a:lnTo>
                  <a:lnTo>
                    <a:pt x="1008169" y="215900"/>
                  </a:lnTo>
                  <a:lnTo>
                    <a:pt x="1008169" y="304800"/>
                  </a:lnTo>
                  <a:lnTo>
                    <a:pt x="1010652" y="317500"/>
                  </a:lnTo>
                  <a:lnTo>
                    <a:pt x="1017415" y="330200"/>
                  </a:lnTo>
                  <a:lnTo>
                    <a:pt x="1027431" y="342900"/>
                  </a:lnTo>
                  <a:lnTo>
                    <a:pt x="535575" y="342900"/>
                  </a:lnTo>
                  <a:lnTo>
                    <a:pt x="535575" y="1104900"/>
                  </a:lnTo>
                  <a:lnTo>
                    <a:pt x="832916" y="1104900"/>
                  </a:lnTo>
                  <a:lnTo>
                    <a:pt x="828284" y="1117600"/>
                  </a:lnTo>
                  <a:lnTo>
                    <a:pt x="824562" y="1117600"/>
                  </a:lnTo>
                  <a:lnTo>
                    <a:pt x="821786" y="1130300"/>
                  </a:lnTo>
                  <a:lnTo>
                    <a:pt x="613188" y="1130300"/>
                  </a:lnTo>
                  <a:lnTo>
                    <a:pt x="589048" y="1143000"/>
                  </a:lnTo>
                  <a:lnTo>
                    <a:pt x="578310" y="1155700"/>
                  </a:lnTo>
                  <a:close/>
                </a:path>
                <a:path w="1890395" h="1879600">
                  <a:moveTo>
                    <a:pt x="1764319" y="1816100"/>
                  </a:moveTo>
                  <a:lnTo>
                    <a:pt x="1701307" y="1816100"/>
                  </a:lnTo>
                  <a:lnTo>
                    <a:pt x="1701307" y="342900"/>
                  </a:lnTo>
                  <a:lnTo>
                    <a:pt x="1366982" y="342900"/>
                  </a:lnTo>
                  <a:lnTo>
                    <a:pt x="1376999" y="330200"/>
                  </a:lnTo>
                  <a:lnTo>
                    <a:pt x="1383762" y="317500"/>
                  </a:lnTo>
                  <a:lnTo>
                    <a:pt x="1386244" y="304800"/>
                  </a:lnTo>
                  <a:lnTo>
                    <a:pt x="1386244" y="215900"/>
                  </a:lnTo>
                  <a:lnTo>
                    <a:pt x="1449257" y="215900"/>
                  </a:lnTo>
                  <a:lnTo>
                    <a:pt x="1449257" y="279400"/>
                  </a:lnTo>
                  <a:lnTo>
                    <a:pt x="1745057" y="279400"/>
                  </a:lnTo>
                  <a:lnTo>
                    <a:pt x="1755074" y="292100"/>
                  </a:lnTo>
                  <a:lnTo>
                    <a:pt x="1761837" y="292100"/>
                  </a:lnTo>
                  <a:lnTo>
                    <a:pt x="1764319" y="304800"/>
                  </a:lnTo>
                  <a:lnTo>
                    <a:pt x="1764319" y="1816100"/>
                  </a:lnTo>
                  <a:close/>
                </a:path>
                <a:path w="1890395" h="1879600">
                  <a:moveTo>
                    <a:pt x="1890344" y="1816100"/>
                  </a:moveTo>
                  <a:lnTo>
                    <a:pt x="1827332" y="1816100"/>
                  </a:lnTo>
                  <a:lnTo>
                    <a:pt x="1827332" y="215900"/>
                  </a:lnTo>
                  <a:lnTo>
                    <a:pt x="1890344" y="215900"/>
                  </a:lnTo>
                  <a:lnTo>
                    <a:pt x="1890344" y="1816100"/>
                  </a:lnTo>
                  <a:close/>
                </a:path>
                <a:path w="1890395" h="1879600">
                  <a:moveTo>
                    <a:pt x="1354738" y="406400"/>
                  </a:moveTo>
                  <a:lnTo>
                    <a:pt x="1039675" y="406400"/>
                  </a:lnTo>
                  <a:lnTo>
                    <a:pt x="1010356" y="393700"/>
                  </a:lnTo>
                  <a:lnTo>
                    <a:pt x="984832" y="381000"/>
                  </a:lnTo>
                  <a:lnTo>
                    <a:pt x="964547" y="368300"/>
                  </a:lnTo>
                  <a:lnTo>
                    <a:pt x="950941" y="342900"/>
                  </a:lnTo>
                  <a:lnTo>
                    <a:pt x="1443472" y="342900"/>
                  </a:lnTo>
                  <a:lnTo>
                    <a:pt x="1429867" y="368300"/>
                  </a:lnTo>
                  <a:lnTo>
                    <a:pt x="1409581" y="381000"/>
                  </a:lnTo>
                  <a:lnTo>
                    <a:pt x="1384058" y="393700"/>
                  </a:lnTo>
                  <a:lnTo>
                    <a:pt x="1354738" y="406400"/>
                  </a:lnTo>
                  <a:close/>
                </a:path>
                <a:path w="1890395" h="1879600">
                  <a:moveTo>
                    <a:pt x="495443" y="1219200"/>
                  </a:moveTo>
                  <a:lnTo>
                    <a:pt x="404777" y="1219200"/>
                  </a:lnTo>
                  <a:lnTo>
                    <a:pt x="373059" y="1206500"/>
                  </a:lnTo>
                  <a:lnTo>
                    <a:pt x="343833" y="1193800"/>
                  </a:lnTo>
                  <a:lnTo>
                    <a:pt x="317861" y="1181100"/>
                  </a:lnTo>
                  <a:lnTo>
                    <a:pt x="308755" y="1168400"/>
                  </a:lnTo>
                  <a:lnTo>
                    <a:pt x="287350" y="1143000"/>
                  </a:lnTo>
                  <a:lnTo>
                    <a:pt x="263233" y="1130300"/>
                  </a:lnTo>
                  <a:lnTo>
                    <a:pt x="366966" y="1130300"/>
                  </a:lnTo>
                  <a:lnTo>
                    <a:pt x="361277" y="1117600"/>
                  </a:lnTo>
                  <a:lnTo>
                    <a:pt x="356984" y="1092200"/>
                  </a:lnTo>
                  <a:lnTo>
                    <a:pt x="354143" y="1066800"/>
                  </a:lnTo>
                  <a:lnTo>
                    <a:pt x="352814" y="1054100"/>
                  </a:lnTo>
                  <a:lnTo>
                    <a:pt x="228020" y="1016000"/>
                  </a:lnTo>
                  <a:lnTo>
                    <a:pt x="180386" y="990600"/>
                  </a:lnTo>
                  <a:lnTo>
                    <a:pt x="137701" y="965200"/>
                  </a:lnTo>
                  <a:lnTo>
                    <a:pt x="101316" y="927100"/>
                  </a:lnTo>
                  <a:lnTo>
                    <a:pt x="72581" y="889000"/>
                  </a:lnTo>
                  <a:lnTo>
                    <a:pt x="3661" y="762000"/>
                  </a:lnTo>
                  <a:lnTo>
                    <a:pt x="630" y="749300"/>
                  </a:lnTo>
                  <a:lnTo>
                    <a:pt x="0" y="749300"/>
                  </a:lnTo>
                  <a:lnTo>
                    <a:pt x="1722" y="736600"/>
                  </a:lnTo>
                  <a:lnTo>
                    <a:pt x="5753" y="723900"/>
                  </a:lnTo>
                  <a:lnTo>
                    <a:pt x="19260" y="723900"/>
                  </a:lnTo>
                  <a:lnTo>
                    <a:pt x="27594" y="711200"/>
                  </a:lnTo>
                  <a:lnTo>
                    <a:pt x="36275" y="711200"/>
                  </a:lnTo>
                  <a:lnTo>
                    <a:pt x="162792" y="736600"/>
                  </a:lnTo>
                  <a:lnTo>
                    <a:pt x="213684" y="749300"/>
                  </a:lnTo>
                  <a:lnTo>
                    <a:pt x="260117" y="774700"/>
                  </a:lnTo>
                  <a:lnTo>
                    <a:pt x="280394" y="787400"/>
                  </a:lnTo>
                  <a:lnTo>
                    <a:pt x="89195" y="787400"/>
                  </a:lnTo>
                  <a:lnTo>
                    <a:pt x="128209" y="863600"/>
                  </a:lnTo>
                  <a:lnTo>
                    <a:pt x="176915" y="914400"/>
                  </a:lnTo>
                  <a:lnTo>
                    <a:pt x="208894" y="939800"/>
                  </a:lnTo>
                  <a:lnTo>
                    <a:pt x="323891" y="977900"/>
                  </a:lnTo>
                  <a:lnTo>
                    <a:pt x="422921" y="977900"/>
                  </a:lnTo>
                  <a:lnTo>
                    <a:pt x="416510" y="1016000"/>
                  </a:lnTo>
                  <a:lnTo>
                    <a:pt x="417135" y="1066800"/>
                  </a:lnTo>
                  <a:lnTo>
                    <a:pt x="426736" y="1117600"/>
                  </a:lnTo>
                  <a:lnTo>
                    <a:pt x="445118" y="1155700"/>
                  </a:lnTo>
                  <a:lnTo>
                    <a:pt x="578310" y="1155700"/>
                  </a:lnTo>
                  <a:lnTo>
                    <a:pt x="567573" y="1168400"/>
                  </a:lnTo>
                  <a:lnTo>
                    <a:pt x="558591" y="1181100"/>
                  </a:lnTo>
                  <a:lnTo>
                    <a:pt x="550520" y="1181100"/>
                  </a:lnTo>
                  <a:lnTo>
                    <a:pt x="542036" y="1193800"/>
                  </a:lnTo>
                  <a:lnTo>
                    <a:pt x="533182" y="1193800"/>
                  </a:lnTo>
                  <a:lnTo>
                    <a:pt x="524006" y="1206500"/>
                  </a:lnTo>
                  <a:lnTo>
                    <a:pt x="513177" y="1206500"/>
                  </a:lnTo>
                  <a:lnTo>
                    <a:pt x="495443" y="1219200"/>
                  </a:lnTo>
                  <a:close/>
                </a:path>
                <a:path w="1890395" h="1879600">
                  <a:moveTo>
                    <a:pt x="422921" y="977900"/>
                  </a:moveTo>
                  <a:lnTo>
                    <a:pt x="323891" y="977900"/>
                  </a:lnTo>
                  <a:lnTo>
                    <a:pt x="299893" y="914400"/>
                  </a:lnTo>
                  <a:lnTo>
                    <a:pt x="275846" y="876300"/>
                  </a:lnTo>
                  <a:lnTo>
                    <a:pt x="242004" y="838200"/>
                  </a:lnTo>
                  <a:lnTo>
                    <a:pt x="200431" y="812800"/>
                  </a:lnTo>
                  <a:lnTo>
                    <a:pt x="153193" y="800100"/>
                  </a:lnTo>
                  <a:lnTo>
                    <a:pt x="89195" y="787400"/>
                  </a:lnTo>
                  <a:lnTo>
                    <a:pt x="280394" y="787400"/>
                  </a:lnTo>
                  <a:lnTo>
                    <a:pt x="300671" y="800100"/>
                  </a:lnTo>
                  <a:lnTo>
                    <a:pt x="333930" y="850900"/>
                  </a:lnTo>
                  <a:lnTo>
                    <a:pt x="358475" y="889000"/>
                  </a:lnTo>
                  <a:lnTo>
                    <a:pt x="371522" y="927100"/>
                  </a:lnTo>
                  <a:lnTo>
                    <a:pt x="435448" y="927100"/>
                  </a:lnTo>
                  <a:lnTo>
                    <a:pt x="425058" y="965200"/>
                  </a:lnTo>
                  <a:lnTo>
                    <a:pt x="422921" y="977900"/>
                  </a:lnTo>
                  <a:close/>
                </a:path>
                <a:path w="1890395" h="1879600">
                  <a:moveTo>
                    <a:pt x="435448" y="927100"/>
                  </a:moveTo>
                  <a:lnTo>
                    <a:pt x="371522" y="927100"/>
                  </a:lnTo>
                  <a:lnTo>
                    <a:pt x="388504" y="863600"/>
                  </a:lnTo>
                  <a:lnTo>
                    <a:pt x="394057" y="850900"/>
                  </a:lnTo>
                  <a:lnTo>
                    <a:pt x="403197" y="838200"/>
                  </a:lnTo>
                  <a:lnTo>
                    <a:pt x="427027" y="838200"/>
                  </a:lnTo>
                  <a:lnTo>
                    <a:pt x="438260" y="850900"/>
                  </a:lnTo>
                  <a:lnTo>
                    <a:pt x="446194" y="850900"/>
                  </a:lnTo>
                  <a:lnTo>
                    <a:pt x="450113" y="863600"/>
                  </a:lnTo>
                  <a:lnTo>
                    <a:pt x="449302" y="876300"/>
                  </a:lnTo>
                  <a:lnTo>
                    <a:pt x="435448" y="927100"/>
                  </a:lnTo>
                  <a:close/>
                </a:path>
                <a:path w="1890395" h="1879600">
                  <a:moveTo>
                    <a:pt x="968248" y="1181100"/>
                  </a:moveTo>
                  <a:lnTo>
                    <a:pt x="889619" y="1181100"/>
                  </a:lnTo>
                  <a:lnTo>
                    <a:pt x="899866" y="1168400"/>
                  </a:lnTo>
                  <a:lnTo>
                    <a:pt x="905706" y="1168400"/>
                  </a:lnTo>
                  <a:lnTo>
                    <a:pt x="910035" y="1155700"/>
                  </a:lnTo>
                  <a:lnTo>
                    <a:pt x="912725" y="1155700"/>
                  </a:lnTo>
                  <a:lnTo>
                    <a:pt x="913650" y="1143000"/>
                  </a:lnTo>
                  <a:lnTo>
                    <a:pt x="912725" y="1130300"/>
                  </a:lnTo>
                  <a:lnTo>
                    <a:pt x="910035" y="1117600"/>
                  </a:lnTo>
                  <a:lnTo>
                    <a:pt x="905706" y="1117600"/>
                  </a:lnTo>
                  <a:lnTo>
                    <a:pt x="899866" y="1104900"/>
                  </a:lnTo>
                  <a:lnTo>
                    <a:pt x="884438" y="1092200"/>
                  </a:lnTo>
                  <a:lnTo>
                    <a:pt x="769166" y="1092200"/>
                  </a:lnTo>
                  <a:lnTo>
                    <a:pt x="773237" y="1079500"/>
                  </a:lnTo>
                  <a:lnTo>
                    <a:pt x="777748" y="1079500"/>
                  </a:lnTo>
                  <a:lnTo>
                    <a:pt x="782767" y="1066800"/>
                  </a:lnTo>
                  <a:lnTo>
                    <a:pt x="788363" y="1066800"/>
                  </a:lnTo>
                  <a:lnTo>
                    <a:pt x="824238" y="1041400"/>
                  </a:lnTo>
                  <a:lnTo>
                    <a:pt x="866391" y="1028700"/>
                  </a:lnTo>
                  <a:lnTo>
                    <a:pt x="908544" y="1041400"/>
                  </a:lnTo>
                  <a:lnTo>
                    <a:pt x="944419" y="1066800"/>
                  </a:lnTo>
                  <a:lnTo>
                    <a:pt x="958128" y="1079500"/>
                  </a:lnTo>
                  <a:lnTo>
                    <a:pt x="968248" y="1104900"/>
                  </a:lnTo>
                  <a:lnTo>
                    <a:pt x="974515" y="1117600"/>
                  </a:lnTo>
                  <a:lnTo>
                    <a:pt x="976663" y="1143000"/>
                  </a:lnTo>
                  <a:lnTo>
                    <a:pt x="974515" y="1168400"/>
                  </a:lnTo>
                  <a:lnTo>
                    <a:pt x="968248" y="1181100"/>
                  </a:lnTo>
                  <a:close/>
                </a:path>
                <a:path w="1890395" h="1879600">
                  <a:moveTo>
                    <a:pt x="317664" y="1879600"/>
                  </a:moveTo>
                  <a:lnTo>
                    <a:pt x="244877" y="1879600"/>
                  </a:lnTo>
                  <a:lnTo>
                    <a:pt x="210390" y="1866900"/>
                  </a:lnTo>
                  <a:lnTo>
                    <a:pt x="179918" y="1841500"/>
                  </a:lnTo>
                  <a:lnTo>
                    <a:pt x="154916" y="1816100"/>
                  </a:lnTo>
                  <a:lnTo>
                    <a:pt x="141255" y="1790700"/>
                  </a:lnTo>
                  <a:lnTo>
                    <a:pt x="114099" y="1752600"/>
                  </a:lnTo>
                  <a:lnTo>
                    <a:pt x="89759" y="1714500"/>
                  </a:lnTo>
                  <a:lnTo>
                    <a:pt x="68264" y="1663700"/>
                  </a:lnTo>
                  <a:lnTo>
                    <a:pt x="49644" y="1625600"/>
                  </a:lnTo>
                  <a:lnTo>
                    <a:pt x="33930" y="1574800"/>
                  </a:lnTo>
                  <a:lnTo>
                    <a:pt x="21152" y="1524000"/>
                  </a:lnTo>
                  <a:lnTo>
                    <a:pt x="11341" y="1485900"/>
                  </a:lnTo>
                  <a:lnTo>
                    <a:pt x="4527" y="1435100"/>
                  </a:lnTo>
                  <a:lnTo>
                    <a:pt x="740" y="1384300"/>
                  </a:lnTo>
                  <a:lnTo>
                    <a:pt x="10" y="1333500"/>
                  </a:lnTo>
                  <a:lnTo>
                    <a:pt x="2369" y="1282700"/>
                  </a:lnTo>
                  <a:lnTo>
                    <a:pt x="7845" y="1231900"/>
                  </a:lnTo>
                  <a:lnTo>
                    <a:pt x="20701" y="1193800"/>
                  </a:lnTo>
                  <a:lnTo>
                    <a:pt x="44024" y="1143000"/>
                  </a:lnTo>
                  <a:lnTo>
                    <a:pt x="76181" y="1117600"/>
                  </a:lnTo>
                  <a:lnTo>
                    <a:pt x="115537" y="1079500"/>
                  </a:lnTo>
                  <a:lnTo>
                    <a:pt x="160459" y="1066800"/>
                  </a:lnTo>
                  <a:lnTo>
                    <a:pt x="249361" y="1066800"/>
                  </a:lnTo>
                  <a:lnTo>
                    <a:pt x="287310" y="1079500"/>
                  </a:lnTo>
                  <a:lnTo>
                    <a:pt x="322258" y="1092200"/>
                  </a:lnTo>
                  <a:lnTo>
                    <a:pt x="353305" y="1117600"/>
                  </a:lnTo>
                  <a:lnTo>
                    <a:pt x="363768" y="1130300"/>
                  </a:lnTo>
                  <a:lnTo>
                    <a:pt x="159685" y="1130300"/>
                  </a:lnTo>
                  <a:lnTo>
                    <a:pt x="117440" y="1155700"/>
                  </a:lnTo>
                  <a:lnTo>
                    <a:pt x="86365" y="1193800"/>
                  </a:lnTo>
                  <a:lnTo>
                    <a:pt x="70243" y="1244600"/>
                  </a:lnTo>
                  <a:lnTo>
                    <a:pt x="64878" y="1295400"/>
                  </a:lnTo>
                  <a:lnTo>
                    <a:pt x="62925" y="1346200"/>
                  </a:lnTo>
                  <a:lnTo>
                    <a:pt x="64347" y="1397000"/>
                  </a:lnTo>
                  <a:lnTo>
                    <a:pt x="69107" y="1447800"/>
                  </a:lnTo>
                  <a:lnTo>
                    <a:pt x="77169" y="1485900"/>
                  </a:lnTo>
                  <a:lnTo>
                    <a:pt x="88496" y="1536700"/>
                  </a:lnTo>
                  <a:lnTo>
                    <a:pt x="103051" y="1587500"/>
                  </a:lnTo>
                  <a:lnTo>
                    <a:pt x="120797" y="1625600"/>
                  </a:lnTo>
                  <a:lnTo>
                    <a:pt x="141699" y="1676400"/>
                  </a:lnTo>
                  <a:lnTo>
                    <a:pt x="165719" y="1714500"/>
                  </a:lnTo>
                  <a:lnTo>
                    <a:pt x="192821" y="1752600"/>
                  </a:lnTo>
                  <a:lnTo>
                    <a:pt x="206605" y="1778000"/>
                  </a:lnTo>
                  <a:lnTo>
                    <a:pt x="221438" y="1790700"/>
                  </a:lnTo>
                  <a:lnTo>
                    <a:pt x="239512" y="1803400"/>
                  </a:lnTo>
                  <a:lnTo>
                    <a:pt x="259962" y="1816100"/>
                  </a:lnTo>
                  <a:lnTo>
                    <a:pt x="405981" y="1816100"/>
                  </a:lnTo>
                  <a:lnTo>
                    <a:pt x="381110" y="1841500"/>
                  </a:lnTo>
                  <a:lnTo>
                    <a:pt x="351199" y="1866900"/>
                  </a:lnTo>
                  <a:lnTo>
                    <a:pt x="317664" y="1879600"/>
                  </a:lnTo>
                  <a:close/>
                </a:path>
                <a:path w="1890395" h="1879600">
                  <a:moveTo>
                    <a:pt x="832916" y="1104900"/>
                  </a:moveTo>
                  <a:lnTo>
                    <a:pt x="535575" y="1104900"/>
                  </a:lnTo>
                  <a:lnTo>
                    <a:pt x="564732" y="1092200"/>
                  </a:lnTo>
                  <a:lnTo>
                    <a:pt x="596773" y="1079500"/>
                  </a:lnTo>
                  <a:lnTo>
                    <a:pt x="631075" y="1066800"/>
                  </a:lnTo>
                  <a:lnTo>
                    <a:pt x="720582" y="1066800"/>
                  </a:lnTo>
                  <a:lnTo>
                    <a:pt x="745623" y="1079500"/>
                  </a:lnTo>
                  <a:lnTo>
                    <a:pt x="769166" y="1092200"/>
                  </a:lnTo>
                  <a:lnTo>
                    <a:pt x="848275" y="1092200"/>
                  </a:lnTo>
                  <a:lnTo>
                    <a:pt x="832916" y="1104900"/>
                  </a:lnTo>
                  <a:close/>
                </a:path>
                <a:path w="1890395" h="1879600">
                  <a:moveTo>
                    <a:pt x="721412" y="1816100"/>
                  </a:moveTo>
                  <a:lnTo>
                    <a:pt x="616437" y="1816100"/>
                  </a:lnTo>
                  <a:lnTo>
                    <a:pt x="636924" y="1803400"/>
                  </a:lnTo>
                  <a:lnTo>
                    <a:pt x="655011" y="1790700"/>
                  </a:lnTo>
                  <a:lnTo>
                    <a:pt x="669845" y="1778000"/>
                  </a:lnTo>
                  <a:lnTo>
                    <a:pt x="683507" y="1752600"/>
                  </a:lnTo>
                  <a:lnTo>
                    <a:pt x="710609" y="1714500"/>
                  </a:lnTo>
                  <a:lnTo>
                    <a:pt x="734630" y="1676400"/>
                  </a:lnTo>
                  <a:lnTo>
                    <a:pt x="755533" y="1625600"/>
                  </a:lnTo>
                  <a:lnTo>
                    <a:pt x="773283" y="1587500"/>
                  </a:lnTo>
                  <a:lnTo>
                    <a:pt x="787844" y="1536700"/>
                  </a:lnTo>
                  <a:lnTo>
                    <a:pt x="799179" y="1485900"/>
                  </a:lnTo>
                  <a:lnTo>
                    <a:pt x="807253" y="1447800"/>
                  </a:lnTo>
                  <a:lnTo>
                    <a:pt x="812028" y="1397000"/>
                  </a:lnTo>
                  <a:lnTo>
                    <a:pt x="813470" y="1346200"/>
                  </a:lnTo>
                  <a:lnTo>
                    <a:pt x="811542" y="1295400"/>
                  </a:lnTo>
                  <a:lnTo>
                    <a:pt x="806208" y="1244600"/>
                  </a:lnTo>
                  <a:lnTo>
                    <a:pt x="790084" y="1193800"/>
                  </a:lnTo>
                  <a:lnTo>
                    <a:pt x="758995" y="1155700"/>
                  </a:lnTo>
                  <a:lnTo>
                    <a:pt x="716715" y="1130300"/>
                  </a:lnTo>
                  <a:lnTo>
                    <a:pt x="819992" y="1130300"/>
                  </a:lnTo>
                  <a:lnTo>
                    <a:pt x="829822" y="1143000"/>
                  </a:lnTo>
                  <a:lnTo>
                    <a:pt x="838638" y="1155700"/>
                  </a:lnTo>
                  <a:lnTo>
                    <a:pt x="846437" y="1168400"/>
                  </a:lnTo>
                  <a:lnTo>
                    <a:pt x="853221" y="1181100"/>
                  </a:lnTo>
                  <a:lnTo>
                    <a:pt x="968248" y="1181100"/>
                  </a:lnTo>
                  <a:lnTo>
                    <a:pt x="958128" y="1206500"/>
                  </a:lnTo>
                  <a:lnTo>
                    <a:pt x="944419" y="1219200"/>
                  </a:lnTo>
                  <a:lnTo>
                    <a:pt x="928439" y="1231900"/>
                  </a:lnTo>
                  <a:lnTo>
                    <a:pt x="910267" y="1244600"/>
                  </a:lnTo>
                  <a:lnTo>
                    <a:pt x="869838" y="1244600"/>
                  </a:lnTo>
                  <a:lnTo>
                    <a:pt x="873250" y="1282700"/>
                  </a:lnTo>
                  <a:lnTo>
                    <a:pt x="875359" y="1308100"/>
                  </a:lnTo>
                  <a:lnTo>
                    <a:pt x="876154" y="1346200"/>
                  </a:lnTo>
                  <a:lnTo>
                    <a:pt x="875622" y="1371600"/>
                  </a:lnTo>
                  <a:lnTo>
                    <a:pt x="894523" y="1384300"/>
                  </a:lnTo>
                  <a:lnTo>
                    <a:pt x="912743" y="1384300"/>
                  </a:lnTo>
                  <a:lnTo>
                    <a:pt x="929602" y="1397000"/>
                  </a:lnTo>
                  <a:lnTo>
                    <a:pt x="944419" y="1409700"/>
                  </a:lnTo>
                  <a:lnTo>
                    <a:pt x="958128" y="1422400"/>
                  </a:lnTo>
                  <a:lnTo>
                    <a:pt x="963188" y="1435100"/>
                  </a:lnTo>
                  <a:lnTo>
                    <a:pt x="870329" y="1435100"/>
                  </a:lnTo>
                  <a:lnTo>
                    <a:pt x="867291" y="1460500"/>
                  </a:lnTo>
                  <a:lnTo>
                    <a:pt x="863653" y="1485900"/>
                  </a:lnTo>
                  <a:lnTo>
                    <a:pt x="859323" y="1511300"/>
                  </a:lnTo>
                  <a:lnTo>
                    <a:pt x="854208" y="1536700"/>
                  </a:lnTo>
                  <a:lnTo>
                    <a:pt x="963188" y="1536700"/>
                  </a:lnTo>
                  <a:lnTo>
                    <a:pt x="958128" y="1549400"/>
                  </a:lnTo>
                  <a:lnTo>
                    <a:pt x="944419" y="1562100"/>
                  </a:lnTo>
                  <a:lnTo>
                    <a:pt x="927710" y="1574800"/>
                  </a:lnTo>
                  <a:lnTo>
                    <a:pt x="908681" y="1587500"/>
                  </a:lnTo>
                  <a:lnTo>
                    <a:pt x="836608" y="1587500"/>
                  </a:lnTo>
                  <a:lnTo>
                    <a:pt x="816973" y="1651000"/>
                  </a:lnTo>
                  <a:lnTo>
                    <a:pt x="793518" y="1701800"/>
                  </a:lnTo>
                  <a:lnTo>
                    <a:pt x="766255" y="1739900"/>
                  </a:lnTo>
                  <a:lnTo>
                    <a:pt x="735196" y="1790700"/>
                  </a:lnTo>
                  <a:lnTo>
                    <a:pt x="721412" y="1816100"/>
                  </a:lnTo>
                  <a:close/>
                </a:path>
                <a:path w="1890395" h="1879600">
                  <a:moveTo>
                    <a:pt x="963188" y="1536700"/>
                  </a:moveTo>
                  <a:lnTo>
                    <a:pt x="878514" y="1536700"/>
                  </a:lnTo>
                  <a:lnTo>
                    <a:pt x="889998" y="1524000"/>
                  </a:lnTo>
                  <a:lnTo>
                    <a:pt x="899866" y="1524000"/>
                  </a:lnTo>
                  <a:lnTo>
                    <a:pt x="905706" y="1511300"/>
                  </a:lnTo>
                  <a:lnTo>
                    <a:pt x="910035" y="1498600"/>
                  </a:lnTo>
                  <a:lnTo>
                    <a:pt x="912725" y="1498600"/>
                  </a:lnTo>
                  <a:lnTo>
                    <a:pt x="913650" y="1485900"/>
                  </a:lnTo>
                  <a:lnTo>
                    <a:pt x="912725" y="1473200"/>
                  </a:lnTo>
                  <a:lnTo>
                    <a:pt x="910035" y="1473200"/>
                  </a:lnTo>
                  <a:lnTo>
                    <a:pt x="905706" y="1460500"/>
                  </a:lnTo>
                  <a:lnTo>
                    <a:pt x="899866" y="1447800"/>
                  </a:lnTo>
                  <a:lnTo>
                    <a:pt x="878440" y="1447800"/>
                  </a:lnTo>
                  <a:lnTo>
                    <a:pt x="870329" y="1435100"/>
                  </a:lnTo>
                  <a:lnTo>
                    <a:pt x="963188" y="1435100"/>
                  </a:lnTo>
                  <a:lnTo>
                    <a:pt x="968248" y="1447800"/>
                  </a:lnTo>
                  <a:lnTo>
                    <a:pt x="974515" y="1460500"/>
                  </a:lnTo>
                  <a:lnTo>
                    <a:pt x="976663" y="1485900"/>
                  </a:lnTo>
                  <a:lnTo>
                    <a:pt x="974515" y="1511300"/>
                  </a:lnTo>
                  <a:lnTo>
                    <a:pt x="968248" y="1524000"/>
                  </a:lnTo>
                  <a:lnTo>
                    <a:pt x="963188" y="1536700"/>
                  </a:lnTo>
                  <a:close/>
                </a:path>
                <a:path w="1890395" h="1879600">
                  <a:moveTo>
                    <a:pt x="888015" y="1600200"/>
                  </a:moveTo>
                  <a:lnTo>
                    <a:pt x="843875" y="1600200"/>
                  </a:lnTo>
                  <a:lnTo>
                    <a:pt x="836608" y="1587500"/>
                  </a:lnTo>
                  <a:lnTo>
                    <a:pt x="908681" y="1587500"/>
                  </a:lnTo>
                  <a:lnTo>
                    <a:pt x="888015" y="1600200"/>
                  </a:lnTo>
                  <a:close/>
                </a:path>
                <a:path w="1890395" h="1879600">
                  <a:moveTo>
                    <a:pt x="460176" y="1739900"/>
                  </a:moveTo>
                  <a:lnTo>
                    <a:pt x="416277" y="1739900"/>
                  </a:lnTo>
                  <a:lnTo>
                    <a:pt x="438227" y="1727200"/>
                  </a:lnTo>
                  <a:lnTo>
                    <a:pt x="460176" y="1739900"/>
                  </a:lnTo>
                  <a:close/>
                </a:path>
                <a:path w="1890395" h="1879600">
                  <a:moveTo>
                    <a:pt x="405981" y="1816100"/>
                  </a:moveTo>
                  <a:lnTo>
                    <a:pt x="303134" y="1816100"/>
                  </a:lnTo>
                  <a:lnTo>
                    <a:pt x="323016" y="1803400"/>
                  </a:lnTo>
                  <a:lnTo>
                    <a:pt x="340752" y="1790700"/>
                  </a:lnTo>
                  <a:lnTo>
                    <a:pt x="355523" y="1778000"/>
                  </a:lnTo>
                  <a:lnTo>
                    <a:pt x="362659" y="1765300"/>
                  </a:lnTo>
                  <a:lnTo>
                    <a:pt x="377824" y="1752600"/>
                  </a:lnTo>
                  <a:lnTo>
                    <a:pt x="395919" y="1739900"/>
                  </a:lnTo>
                  <a:lnTo>
                    <a:pt x="480532" y="1739900"/>
                  </a:lnTo>
                  <a:lnTo>
                    <a:pt x="498627" y="1752600"/>
                  </a:lnTo>
                  <a:lnTo>
                    <a:pt x="513792" y="1765300"/>
                  </a:lnTo>
                  <a:lnTo>
                    <a:pt x="520808" y="1778000"/>
                  </a:lnTo>
                  <a:lnTo>
                    <a:pt x="535595" y="1790700"/>
                  </a:lnTo>
                  <a:lnTo>
                    <a:pt x="438226" y="1790700"/>
                  </a:lnTo>
                  <a:lnTo>
                    <a:pt x="424273" y="1803400"/>
                  </a:lnTo>
                  <a:lnTo>
                    <a:pt x="412997" y="1803400"/>
                  </a:lnTo>
                  <a:lnTo>
                    <a:pt x="405981" y="1816100"/>
                  </a:lnTo>
                  <a:close/>
                </a:path>
                <a:path w="1890395" h="1879600">
                  <a:moveTo>
                    <a:pt x="1871082" y="1879600"/>
                  </a:moveTo>
                  <a:lnTo>
                    <a:pt x="558684" y="1879600"/>
                  </a:lnTo>
                  <a:lnTo>
                    <a:pt x="525191" y="1866900"/>
                  </a:lnTo>
                  <a:lnTo>
                    <a:pt x="495322" y="1841500"/>
                  </a:lnTo>
                  <a:lnTo>
                    <a:pt x="470471" y="1816100"/>
                  </a:lnTo>
                  <a:lnTo>
                    <a:pt x="463454" y="1803400"/>
                  </a:lnTo>
                  <a:lnTo>
                    <a:pt x="452178" y="1803400"/>
                  </a:lnTo>
                  <a:lnTo>
                    <a:pt x="438226" y="1790700"/>
                  </a:lnTo>
                  <a:lnTo>
                    <a:pt x="535595" y="1790700"/>
                  </a:lnTo>
                  <a:lnTo>
                    <a:pt x="553359" y="1803400"/>
                  </a:lnTo>
                  <a:lnTo>
                    <a:pt x="573246" y="1816100"/>
                  </a:lnTo>
                  <a:lnTo>
                    <a:pt x="1890344" y="1816100"/>
                  </a:lnTo>
                  <a:lnTo>
                    <a:pt x="1890344" y="1854200"/>
                  </a:lnTo>
                  <a:lnTo>
                    <a:pt x="1887862" y="1854200"/>
                  </a:lnTo>
                  <a:lnTo>
                    <a:pt x="1881099" y="1866900"/>
                  </a:lnTo>
                  <a:lnTo>
                    <a:pt x="1871082" y="18796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928787" y="8061746"/>
              <a:ext cx="220543" cy="22002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212342" y="7888871"/>
              <a:ext cx="598805" cy="1242060"/>
            </a:xfrm>
            <a:custGeom>
              <a:avLst/>
              <a:gdLst/>
              <a:ahLst/>
              <a:cxnLst/>
              <a:rect l="l" t="t" r="r" b="b"/>
              <a:pathLst>
                <a:path w="598804" h="1242059">
                  <a:moveTo>
                    <a:pt x="94513" y="1178725"/>
                  </a:moveTo>
                  <a:lnTo>
                    <a:pt x="31496" y="1178725"/>
                  </a:lnTo>
                  <a:lnTo>
                    <a:pt x="31496" y="1241590"/>
                  </a:lnTo>
                  <a:lnTo>
                    <a:pt x="94513" y="1241590"/>
                  </a:lnTo>
                  <a:lnTo>
                    <a:pt x="94513" y="1178725"/>
                  </a:lnTo>
                  <a:close/>
                </a:path>
                <a:path w="598804" h="1242059">
                  <a:moveTo>
                    <a:pt x="220535" y="1178725"/>
                  </a:moveTo>
                  <a:lnTo>
                    <a:pt x="157530" y="1178725"/>
                  </a:lnTo>
                  <a:lnTo>
                    <a:pt x="157530" y="1241590"/>
                  </a:lnTo>
                  <a:lnTo>
                    <a:pt x="220535" y="1241590"/>
                  </a:lnTo>
                  <a:lnTo>
                    <a:pt x="220535" y="1178725"/>
                  </a:lnTo>
                  <a:close/>
                </a:path>
                <a:path w="598804" h="1242059">
                  <a:moveTo>
                    <a:pt x="346557" y="1178725"/>
                  </a:moveTo>
                  <a:lnTo>
                    <a:pt x="283552" y="1178725"/>
                  </a:lnTo>
                  <a:lnTo>
                    <a:pt x="283552" y="1241590"/>
                  </a:lnTo>
                  <a:lnTo>
                    <a:pt x="346557" y="1241590"/>
                  </a:lnTo>
                  <a:lnTo>
                    <a:pt x="346557" y="1178725"/>
                  </a:lnTo>
                  <a:close/>
                </a:path>
                <a:path w="598804" h="1242059">
                  <a:moveTo>
                    <a:pt x="346557" y="0"/>
                  </a:moveTo>
                  <a:lnTo>
                    <a:pt x="0" y="0"/>
                  </a:lnTo>
                  <a:lnTo>
                    <a:pt x="0" y="62865"/>
                  </a:lnTo>
                  <a:lnTo>
                    <a:pt x="346557" y="62865"/>
                  </a:lnTo>
                  <a:lnTo>
                    <a:pt x="346557" y="0"/>
                  </a:lnTo>
                  <a:close/>
                </a:path>
                <a:path w="598804" h="1242059">
                  <a:moveTo>
                    <a:pt x="472592" y="927265"/>
                  </a:moveTo>
                  <a:lnTo>
                    <a:pt x="0" y="927265"/>
                  </a:lnTo>
                  <a:lnTo>
                    <a:pt x="0" y="990130"/>
                  </a:lnTo>
                  <a:lnTo>
                    <a:pt x="472592" y="990130"/>
                  </a:lnTo>
                  <a:lnTo>
                    <a:pt x="472592" y="927265"/>
                  </a:lnTo>
                  <a:close/>
                </a:path>
                <a:path w="598804" h="1242059">
                  <a:moveTo>
                    <a:pt x="472592" y="581507"/>
                  </a:moveTo>
                  <a:lnTo>
                    <a:pt x="0" y="581507"/>
                  </a:lnTo>
                  <a:lnTo>
                    <a:pt x="0" y="644372"/>
                  </a:lnTo>
                  <a:lnTo>
                    <a:pt x="472592" y="644372"/>
                  </a:lnTo>
                  <a:lnTo>
                    <a:pt x="472592" y="581507"/>
                  </a:lnTo>
                  <a:close/>
                </a:path>
                <a:path w="598804" h="1242059">
                  <a:moveTo>
                    <a:pt x="472592" y="235750"/>
                  </a:moveTo>
                  <a:lnTo>
                    <a:pt x="0" y="235750"/>
                  </a:lnTo>
                  <a:lnTo>
                    <a:pt x="0" y="298615"/>
                  </a:lnTo>
                  <a:lnTo>
                    <a:pt x="472592" y="298615"/>
                  </a:lnTo>
                  <a:lnTo>
                    <a:pt x="472592" y="235750"/>
                  </a:lnTo>
                  <a:close/>
                </a:path>
                <a:path w="598804" h="1242059">
                  <a:moveTo>
                    <a:pt x="598614" y="927265"/>
                  </a:moveTo>
                  <a:lnTo>
                    <a:pt x="535597" y="927265"/>
                  </a:lnTo>
                  <a:lnTo>
                    <a:pt x="535597" y="990130"/>
                  </a:lnTo>
                  <a:lnTo>
                    <a:pt x="598614" y="990130"/>
                  </a:lnTo>
                  <a:lnTo>
                    <a:pt x="598614" y="927265"/>
                  </a:lnTo>
                  <a:close/>
                </a:path>
                <a:path w="598804" h="1242059">
                  <a:moveTo>
                    <a:pt x="598614" y="581507"/>
                  </a:moveTo>
                  <a:lnTo>
                    <a:pt x="535597" y="581507"/>
                  </a:lnTo>
                  <a:lnTo>
                    <a:pt x="535597" y="644372"/>
                  </a:lnTo>
                  <a:lnTo>
                    <a:pt x="598614" y="644372"/>
                  </a:lnTo>
                  <a:lnTo>
                    <a:pt x="598614" y="581507"/>
                  </a:lnTo>
                  <a:close/>
                </a:path>
                <a:path w="598804" h="1242059">
                  <a:moveTo>
                    <a:pt x="598614" y="235750"/>
                  </a:moveTo>
                  <a:lnTo>
                    <a:pt x="535597" y="235750"/>
                  </a:lnTo>
                  <a:lnTo>
                    <a:pt x="535597" y="298615"/>
                  </a:lnTo>
                  <a:lnTo>
                    <a:pt x="598614" y="298615"/>
                  </a:lnTo>
                  <a:lnTo>
                    <a:pt x="598614" y="23575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7684937" y="7778853"/>
              <a:ext cx="126025" cy="12572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865772" y="7778863"/>
              <a:ext cx="189230" cy="62865"/>
            </a:xfrm>
            <a:custGeom>
              <a:avLst/>
              <a:gdLst/>
              <a:ahLst/>
              <a:cxnLst/>
              <a:rect l="l" t="t" r="r" b="b"/>
              <a:pathLst>
                <a:path w="189229" h="62865">
                  <a:moveTo>
                    <a:pt x="63004" y="0"/>
                  </a:moveTo>
                  <a:lnTo>
                    <a:pt x="0" y="0"/>
                  </a:lnTo>
                  <a:lnTo>
                    <a:pt x="0" y="62865"/>
                  </a:lnTo>
                  <a:lnTo>
                    <a:pt x="63004" y="62865"/>
                  </a:lnTo>
                  <a:lnTo>
                    <a:pt x="63004" y="0"/>
                  </a:lnTo>
                  <a:close/>
                </a:path>
                <a:path w="189229" h="62865">
                  <a:moveTo>
                    <a:pt x="189039" y="0"/>
                  </a:moveTo>
                  <a:lnTo>
                    <a:pt x="126022" y="0"/>
                  </a:lnTo>
                  <a:lnTo>
                    <a:pt x="126022" y="62865"/>
                  </a:lnTo>
                  <a:lnTo>
                    <a:pt x="189039" y="62865"/>
                  </a:lnTo>
                  <a:lnTo>
                    <a:pt x="18903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7684937" y="9004721"/>
              <a:ext cx="126025" cy="12572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1290795" y="7448841"/>
              <a:ext cx="2219325" cy="1733550"/>
            </a:xfrm>
            <a:custGeom>
              <a:avLst/>
              <a:gdLst/>
              <a:ahLst/>
              <a:cxnLst/>
              <a:rect l="l" t="t" r="r" b="b"/>
              <a:pathLst>
                <a:path w="2219325" h="1733550">
                  <a:moveTo>
                    <a:pt x="2080488" y="173355"/>
                  </a:moveTo>
                  <a:lnTo>
                    <a:pt x="2077999" y="159169"/>
                  </a:lnTo>
                  <a:lnTo>
                    <a:pt x="2070963" y="148221"/>
                  </a:lnTo>
                  <a:lnTo>
                    <a:pt x="2060016" y="141185"/>
                  </a:lnTo>
                  <a:lnTo>
                    <a:pt x="2045817" y="138684"/>
                  </a:lnTo>
                  <a:lnTo>
                    <a:pt x="1976462" y="138684"/>
                  </a:lnTo>
                  <a:lnTo>
                    <a:pt x="1962277" y="141185"/>
                  </a:lnTo>
                  <a:lnTo>
                    <a:pt x="1951329" y="148221"/>
                  </a:lnTo>
                  <a:lnTo>
                    <a:pt x="1944281" y="159169"/>
                  </a:lnTo>
                  <a:lnTo>
                    <a:pt x="1941791" y="173355"/>
                  </a:lnTo>
                  <a:lnTo>
                    <a:pt x="1944281" y="187553"/>
                  </a:lnTo>
                  <a:lnTo>
                    <a:pt x="1951329" y="198501"/>
                  </a:lnTo>
                  <a:lnTo>
                    <a:pt x="1962277" y="205536"/>
                  </a:lnTo>
                  <a:lnTo>
                    <a:pt x="1976462" y="208026"/>
                  </a:lnTo>
                  <a:lnTo>
                    <a:pt x="2011146" y="208026"/>
                  </a:lnTo>
                  <a:lnTo>
                    <a:pt x="2011146" y="589407"/>
                  </a:lnTo>
                  <a:lnTo>
                    <a:pt x="2011146" y="665683"/>
                  </a:lnTo>
                  <a:lnTo>
                    <a:pt x="2011146" y="1116406"/>
                  </a:lnTo>
                  <a:lnTo>
                    <a:pt x="208051" y="1116406"/>
                  </a:lnTo>
                  <a:lnTo>
                    <a:pt x="208051" y="658749"/>
                  </a:lnTo>
                  <a:lnTo>
                    <a:pt x="381419" y="658749"/>
                  </a:lnTo>
                  <a:lnTo>
                    <a:pt x="468109" y="832104"/>
                  </a:lnTo>
                  <a:lnTo>
                    <a:pt x="473964" y="841209"/>
                  </a:lnTo>
                  <a:lnTo>
                    <a:pt x="481114" y="847712"/>
                  </a:lnTo>
                  <a:lnTo>
                    <a:pt x="489559" y="851611"/>
                  </a:lnTo>
                  <a:lnTo>
                    <a:pt x="499313" y="852906"/>
                  </a:lnTo>
                  <a:lnTo>
                    <a:pt x="509066" y="851128"/>
                  </a:lnTo>
                  <a:lnTo>
                    <a:pt x="517525" y="846404"/>
                  </a:lnTo>
                  <a:lnTo>
                    <a:pt x="524675" y="839749"/>
                  </a:lnTo>
                  <a:lnTo>
                    <a:pt x="530517" y="832104"/>
                  </a:lnTo>
                  <a:lnTo>
                    <a:pt x="570293" y="728091"/>
                  </a:lnTo>
                  <a:lnTo>
                    <a:pt x="665759" y="478459"/>
                  </a:lnTo>
                  <a:lnTo>
                    <a:pt x="818324" y="988123"/>
                  </a:lnTo>
                  <a:lnTo>
                    <a:pt x="849528" y="1012393"/>
                  </a:lnTo>
                  <a:lnTo>
                    <a:pt x="859828" y="1010551"/>
                  </a:lnTo>
                  <a:lnTo>
                    <a:pt x="869467" y="1005459"/>
                  </a:lnTo>
                  <a:lnTo>
                    <a:pt x="877811" y="997775"/>
                  </a:lnTo>
                  <a:lnTo>
                    <a:pt x="884212" y="988123"/>
                  </a:lnTo>
                  <a:lnTo>
                    <a:pt x="926261" y="856373"/>
                  </a:lnTo>
                  <a:lnTo>
                    <a:pt x="988237" y="662216"/>
                  </a:lnTo>
                  <a:lnTo>
                    <a:pt x="1199743" y="662216"/>
                  </a:lnTo>
                  <a:lnTo>
                    <a:pt x="1286433" y="835571"/>
                  </a:lnTo>
                  <a:lnTo>
                    <a:pt x="1292288" y="844677"/>
                  </a:lnTo>
                  <a:lnTo>
                    <a:pt x="1299438" y="851179"/>
                  </a:lnTo>
                  <a:lnTo>
                    <a:pt x="1307896" y="855078"/>
                  </a:lnTo>
                  <a:lnTo>
                    <a:pt x="1317650" y="856373"/>
                  </a:lnTo>
                  <a:lnTo>
                    <a:pt x="1327391" y="854595"/>
                  </a:lnTo>
                  <a:lnTo>
                    <a:pt x="1388630" y="731558"/>
                  </a:lnTo>
                  <a:lnTo>
                    <a:pt x="1484083" y="481926"/>
                  </a:lnTo>
                  <a:lnTo>
                    <a:pt x="1636649" y="991590"/>
                  </a:lnTo>
                  <a:lnTo>
                    <a:pt x="1641043" y="1001242"/>
                  </a:lnTo>
                  <a:lnTo>
                    <a:pt x="1648358" y="1008926"/>
                  </a:lnTo>
                  <a:lnTo>
                    <a:pt x="1657616" y="1014018"/>
                  </a:lnTo>
                  <a:lnTo>
                    <a:pt x="1667865" y="1015860"/>
                  </a:lnTo>
                  <a:lnTo>
                    <a:pt x="1678152" y="1014018"/>
                  </a:lnTo>
                  <a:lnTo>
                    <a:pt x="1687804" y="1008926"/>
                  </a:lnTo>
                  <a:lnTo>
                    <a:pt x="1696148" y="1001242"/>
                  </a:lnTo>
                  <a:lnTo>
                    <a:pt x="1702536" y="991590"/>
                  </a:lnTo>
                  <a:lnTo>
                    <a:pt x="1745691" y="856373"/>
                  </a:lnTo>
                  <a:lnTo>
                    <a:pt x="1806562" y="665683"/>
                  </a:lnTo>
                  <a:lnTo>
                    <a:pt x="2011146" y="665683"/>
                  </a:lnTo>
                  <a:lnTo>
                    <a:pt x="2011146" y="589407"/>
                  </a:lnTo>
                  <a:lnTo>
                    <a:pt x="1789226" y="589407"/>
                  </a:lnTo>
                  <a:lnTo>
                    <a:pt x="1778927" y="591248"/>
                  </a:lnTo>
                  <a:lnTo>
                    <a:pt x="1769287" y="596341"/>
                  </a:lnTo>
                  <a:lnTo>
                    <a:pt x="1760943" y="604037"/>
                  </a:lnTo>
                  <a:lnTo>
                    <a:pt x="1754543" y="613676"/>
                  </a:lnTo>
                  <a:lnTo>
                    <a:pt x="1674799" y="856373"/>
                  </a:lnTo>
                  <a:lnTo>
                    <a:pt x="1562976" y="481926"/>
                  </a:lnTo>
                  <a:lnTo>
                    <a:pt x="1525689" y="357111"/>
                  </a:lnTo>
                  <a:lnTo>
                    <a:pt x="1494485" y="332841"/>
                  </a:lnTo>
                  <a:lnTo>
                    <a:pt x="1484198" y="334149"/>
                  </a:lnTo>
                  <a:lnTo>
                    <a:pt x="1474546" y="338048"/>
                  </a:lnTo>
                  <a:lnTo>
                    <a:pt x="1466202" y="344551"/>
                  </a:lnTo>
                  <a:lnTo>
                    <a:pt x="1459814" y="353644"/>
                  </a:lnTo>
                  <a:lnTo>
                    <a:pt x="1317650" y="731558"/>
                  </a:lnTo>
                  <a:lnTo>
                    <a:pt x="1281976" y="662216"/>
                  </a:lnTo>
                  <a:lnTo>
                    <a:pt x="1255229" y="610209"/>
                  </a:lnTo>
                  <a:lnTo>
                    <a:pt x="1224026" y="589407"/>
                  </a:lnTo>
                  <a:lnTo>
                    <a:pt x="967422" y="589407"/>
                  </a:lnTo>
                  <a:lnTo>
                    <a:pt x="932751" y="613676"/>
                  </a:lnTo>
                  <a:lnTo>
                    <a:pt x="852995" y="856373"/>
                  </a:lnTo>
                  <a:lnTo>
                    <a:pt x="737514" y="478459"/>
                  </a:lnTo>
                  <a:lnTo>
                    <a:pt x="700430" y="357111"/>
                  </a:lnTo>
                  <a:lnTo>
                    <a:pt x="669226" y="332841"/>
                  </a:lnTo>
                  <a:lnTo>
                    <a:pt x="657466" y="334149"/>
                  </a:lnTo>
                  <a:lnTo>
                    <a:pt x="647979" y="338048"/>
                  </a:lnTo>
                  <a:lnTo>
                    <a:pt x="640448" y="344551"/>
                  </a:lnTo>
                  <a:lnTo>
                    <a:pt x="634542" y="353644"/>
                  </a:lnTo>
                  <a:lnTo>
                    <a:pt x="492379" y="728091"/>
                  </a:lnTo>
                  <a:lnTo>
                    <a:pt x="456717" y="658749"/>
                  </a:lnTo>
                  <a:lnTo>
                    <a:pt x="429971" y="606742"/>
                  </a:lnTo>
                  <a:lnTo>
                    <a:pt x="402221" y="589407"/>
                  </a:lnTo>
                  <a:lnTo>
                    <a:pt x="208051" y="589407"/>
                  </a:lnTo>
                  <a:lnTo>
                    <a:pt x="208051" y="208026"/>
                  </a:lnTo>
                  <a:lnTo>
                    <a:pt x="1803095" y="208026"/>
                  </a:lnTo>
                  <a:lnTo>
                    <a:pt x="1835277" y="187553"/>
                  </a:lnTo>
                  <a:lnTo>
                    <a:pt x="1828228" y="148221"/>
                  </a:lnTo>
                  <a:lnTo>
                    <a:pt x="1803095" y="138684"/>
                  </a:lnTo>
                  <a:lnTo>
                    <a:pt x="173367" y="138684"/>
                  </a:lnTo>
                  <a:lnTo>
                    <a:pt x="159181" y="141185"/>
                  </a:lnTo>
                  <a:lnTo>
                    <a:pt x="148234" y="148221"/>
                  </a:lnTo>
                  <a:lnTo>
                    <a:pt x="141185" y="159169"/>
                  </a:lnTo>
                  <a:lnTo>
                    <a:pt x="138696" y="173355"/>
                  </a:lnTo>
                  <a:lnTo>
                    <a:pt x="138696" y="1144143"/>
                  </a:lnTo>
                  <a:lnTo>
                    <a:pt x="141185" y="1158341"/>
                  </a:lnTo>
                  <a:lnTo>
                    <a:pt x="148234" y="1169289"/>
                  </a:lnTo>
                  <a:lnTo>
                    <a:pt x="159181" y="1176324"/>
                  </a:lnTo>
                  <a:lnTo>
                    <a:pt x="173367" y="1178814"/>
                  </a:lnTo>
                  <a:lnTo>
                    <a:pt x="2045817" y="1178814"/>
                  </a:lnTo>
                  <a:lnTo>
                    <a:pt x="2060016" y="1176324"/>
                  </a:lnTo>
                  <a:lnTo>
                    <a:pt x="2070963" y="1169289"/>
                  </a:lnTo>
                  <a:lnTo>
                    <a:pt x="2077999" y="1158341"/>
                  </a:lnTo>
                  <a:lnTo>
                    <a:pt x="2080488" y="1144143"/>
                  </a:lnTo>
                  <a:lnTo>
                    <a:pt x="2080488" y="1116406"/>
                  </a:lnTo>
                  <a:lnTo>
                    <a:pt x="2080488" y="665683"/>
                  </a:lnTo>
                  <a:lnTo>
                    <a:pt x="2080488" y="173355"/>
                  </a:lnTo>
                  <a:close/>
                </a:path>
                <a:path w="2219325" h="1733550">
                  <a:moveTo>
                    <a:pt x="2219198" y="162953"/>
                  </a:moveTo>
                  <a:lnTo>
                    <a:pt x="2213381" y="119583"/>
                  </a:lnTo>
                  <a:lnTo>
                    <a:pt x="2196973" y="80645"/>
                  </a:lnTo>
                  <a:lnTo>
                    <a:pt x="2171509" y="47675"/>
                  </a:lnTo>
                  <a:lnTo>
                    <a:pt x="2153310" y="33629"/>
                  </a:lnTo>
                  <a:lnTo>
                    <a:pt x="2153310" y="162953"/>
                  </a:lnTo>
                  <a:lnTo>
                    <a:pt x="2153310" y="1470050"/>
                  </a:lnTo>
                  <a:lnTo>
                    <a:pt x="2149843" y="1470050"/>
                  </a:lnTo>
                  <a:lnTo>
                    <a:pt x="2142528" y="1504619"/>
                  </a:lnTo>
                  <a:lnTo>
                    <a:pt x="2122538" y="1533334"/>
                  </a:lnTo>
                  <a:lnTo>
                    <a:pt x="2092794" y="1552943"/>
                  </a:lnTo>
                  <a:lnTo>
                    <a:pt x="2056218" y="1560195"/>
                  </a:lnTo>
                  <a:lnTo>
                    <a:pt x="2011146" y="1560195"/>
                  </a:lnTo>
                  <a:lnTo>
                    <a:pt x="2011146" y="1490853"/>
                  </a:lnTo>
                  <a:lnTo>
                    <a:pt x="2011146" y="1421511"/>
                  </a:lnTo>
                  <a:lnTo>
                    <a:pt x="2011146" y="1317498"/>
                  </a:lnTo>
                  <a:lnTo>
                    <a:pt x="2005723" y="1290574"/>
                  </a:lnTo>
                  <a:lnTo>
                    <a:pt x="1991207" y="1268526"/>
                  </a:lnTo>
                  <a:lnTo>
                    <a:pt x="1970189" y="1253629"/>
                  </a:lnTo>
                  <a:lnTo>
                    <a:pt x="1945259" y="1248156"/>
                  </a:lnTo>
                  <a:lnTo>
                    <a:pt x="1941791" y="1248156"/>
                  </a:lnTo>
                  <a:lnTo>
                    <a:pt x="1941791" y="1317498"/>
                  </a:lnTo>
                  <a:lnTo>
                    <a:pt x="1941791" y="1421511"/>
                  </a:lnTo>
                  <a:lnTo>
                    <a:pt x="1941791" y="1490853"/>
                  </a:lnTo>
                  <a:lnTo>
                    <a:pt x="1941791" y="1560195"/>
                  </a:lnTo>
                  <a:lnTo>
                    <a:pt x="1941791" y="1629537"/>
                  </a:lnTo>
                  <a:lnTo>
                    <a:pt x="1941791" y="1664208"/>
                  </a:lnTo>
                  <a:lnTo>
                    <a:pt x="208051" y="1664208"/>
                  </a:lnTo>
                  <a:lnTo>
                    <a:pt x="208051" y="1629537"/>
                  </a:lnTo>
                  <a:lnTo>
                    <a:pt x="1941791" y="1629537"/>
                  </a:lnTo>
                  <a:lnTo>
                    <a:pt x="1941791" y="1560195"/>
                  </a:lnTo>
                  <a:lnTo>
                    <a:pt x="1837766" y="1560195"/>
                  </a:lnTo>
                  <a:lnTo>
                    <a:pt x="1837766" y="1490853"/>
                  </a:lnTo>
                  <a:lnTo>
                    <a:pt x="1941791" y="1490853"/>
                  </a:lnTo>
                  <a:lnTo>
                    <a:pt x="1941791" y="1421511"/>
                  </a:lnTo>
                  <a:lnTo>
                    <a:pt x="1837766" y="1421511"/>
                  </a:lnTo>
                  <a:lnTo>
                    <a:pt x="1837766" y="1317498"/>
                  </a:lnTo>
                  <a:lnTo>
                    <a:pt x="1941791" y="1317498"/>
                  </a:lnTo>
                  <a:lnTo>
                    <a:pt x="1941791" y="1248156"/>
                  </a:lnTo>
                  <a:lnTo>
                    <a:pt x="1837766" y="1248156"/>
                  </a:lnTo>
                  <a:lnTo>
                    <a:pt x="1810842" y="1253629"/>
                  </a:lnTo>
                  <a:lnTo>
                    <a:pt x="1788795" y="1268526"/>
                  </a:lnTo>
                  <a:lnTo>
                    <a:pt x="1773885" y="1290574"/>
                  </a:lnTo>
                  <a:lnTo>
                    <a:pt x="1768424" y="1317498"/>
                  </a:lnTo>
                  <a:lnTo>
                    <a:pt x="1768424" y="1560195"/>
                  </a:lnTo>
                  <a:lnTo>
                    <a:pt x="1733740" y="1560195"/>
                  </a:lnTo>
                  <a:lnTo>
                    <a:pt x="1733740" y="1490853"/>
                  </a:lnTo>
                  <a:lnTo>
                    <a:pt x="1733740" y="1421511"/>
                  </a:lnTo>
                  <a:lnTo>
                    <a:pt x="1733740" y="1317498"/>
                  </a:lnTo>
                  <a:lnTo>
                    <a:pt x="1728330" y="1290574"/>
                  </a:lnTo>
                  <a:lnTo>
                    <a:pt x="1713801" y="1268526"/>
                  </a:lnTo>
                  <a:lnTo>
                    <a:pt x="1692783" y="1253629"/>
                  </a:lnTo>
                  <a:lnTo>
                    <a:pt x="1667865" y="1248156"/>
                  </a:lnTo>
                  <a:lnTo>
                    <a:pt x="1664398" y="1248156"/>
                  </a:lnTo>
                  <a:lnTo>
                    <a:pt x="1664398" y="1317498"/>
                  </a:lnTo>
                  <a:lnTo>
                    <a:pt x="1664398" y="1421511"/>
                  </a:lnTo>
                  <a:lnTo>
                    <a:pt x="1664398" y="1490853"/>
                  </a:lnTo>
                  <a:lnTo>
                    <a:pt x="1664398" y="1560195"/>
                  </a:lnTo>
                  <a:lnTo>
                    <a:pt x="1560372" y="1560195"/>
                  </a:lnTo>
                  <a:lnTo>
                    <a:pt x="1560372" y="1490853"/>
                  </a:lnTo>
                  <a:lnTo>
                    <a:pt x="1664398" y="1490853"/>
                  </a:lnTo>
                  <a:lnTo>
                    <a:pt x="1664398" y="1421511"/>
                  </a:lnTo>
                  <a:lnTo>
                    <a:pt x="1560372" y="1421511"/>
                  </a:lnTo>
                  <a:lnTo>
                    <a:pt x="1560372" y="1317498"/>
                  </a:lnTo>
                  <a:lnTo>
                    <a:pt x="1664398" y="1317498"/>
                  </a:lnTo>
                  <a:lnTo>
                    <a:pt x="1664398" y="1248156"/>
                  </a:lnTo>
                  <a:lnTo>
                    <a:pt x="1560372" y="1248156"/>
                  </a:lnTo>
                  <a:lnTo>
                    <a:pt x="1533436" y="1253629"/>
                  </a:lnTo>
                  <a:lnTo>
                    <a:pt x="1511388" y="1268526"/>
                  </a:lnTo>
                  <a:lnTo>
                    <a:pt x="1496491" y="1290574"/>
                  </a:lnTo>
                  <a:lnTo>
                    <a:pt x="1491018" y="1317498"/>
                  </a:lnTo>
                  <a:lnTo>
                    <a:pt x="1491018" y="1560195"/>
                  </a:lnTo>
                  <a:lnTo>
                    <a:pt x="1456347" y="1560195"/>
                  </a:lnTo>
                  <a:lnTo>
                    <a:pt x="1456347" y="1490853"/>
                  </a:lnTo>
                  <a:lnTo>
                    <a:pt x="1456347" y="1421511"/>
                  </a:lnTo>
                  <a:lnTo>
                    <a:pt x="1456347" y="1317498"/>
                  </a:lnTo>
                  <a:lnTo>
                    <a:pt x="1450873" y="1290574"/>
                  </a:lnTo>
                  <a:lnTo>
                    <a:pt x="1435976" y="1268526"/>
                  </a:lnTo>
                  <a:lnTo>
                    <a:pt x="1413916" y="1253629"/>
                  </a:lnTo>
                  <a:lnTo>
                    <a:pt x="1386992" y="1248156"/>
                  </a:lnTo>
                  <a:lnTo>
                    <a:pt x="1386992" y="1317498"/>
                  </a:lnTo>
                  <a:lnTo>
                    <a:pt x="1386992" y="1421511"/>
                  </a:lnTo>
                  <a:lnTo>
                    <a:pt x="1386992" y="1490853"/>
                  </a:lnTo>
                  <a:lnTo>
                    <a:pt x="1386992" y="1560195"/>
                  </a:lnTo>
                  <a:lnTo>
                    <a:pt x="1282966" y="1560195"/>
                  </a:lnTo>
                  <a:lnTo>
                    <a:pt x="1282966" y="1490853"/>
                  </a:lnTo>
                  <a:lnTo>
                    <a:pt x="1386992" y="1490853"/>
                  </a:lnTo>
                  <a:lnTo>
                    <a:pt x="1386992" y="1421511"/>
                  </a:lnTo>
                  <a:lnTo>
                    <a:pt x="1282966" y="1421511"/>
                  </a:lnTo>
                  <a:lnTo>
                    <a:pt x="1282966" y="1317498"/>
                  </a:lnTo>
                  <a:lnTo>
                    <a:pt x="1386992" y="1317498"/>
                  </a:lnTo>
                  <a:lnTo>
                    <a:pt x="1386992" y="1248156"/>
                  </a:lnTo>
                  <a:lnTo>
                    <a:pt x="1282966" y="1248156"/>
                  </a:lnTo>
                  <a:lnTo>
                    <a:pt x="1256042" y="1253629"/>
                  </a:lnTo>
                  <a:lnTo>
                    <a:pt x="1233995" y="1268526"/>
                  </a:lnTo>
                  <a:lnTo>
                    <a:pt x="1219085" y="1290574"/>
                  </a:lnTo>
                  <a:lnTo>
                    <a:pt x="1213624" y="1317498"/>
                  </a:lnTo>
                  <a:lnTo>
                    <a:pt x="1213624" y="1560195"/>
                  </a:lnTo>
                  <a:lnTo>
                    <a:pt x="162966" y="1560195"/>
                  </a:lnTo>
                  <a:lnTo>
                    <a:pt x="126403" y="1552943"/>
                  </a:lnTo>
                  <a:lnTo>
                    <a:pt x="96647" y="1533334"/>
                  </a:lnTo>
                  <a:lnTo>
                    <a:pt x="76657" y="1504619"/>
                  </a:lnTo>
                  <a:lnTo>
                    <a:pt x="69342" y="1470050"/>
                  </a:lnTo>
                  <a:lnTo>
                    <a:pt x="69342" y="162953"/>
                  </a:lnTo>
                  <a:lnTo>
                    <a:pt x="76657" y="126390"/>
                  </a:lnTo>
                  <a:lnTo>
                    <a:pt x="96647" y="96647"/>
                  </a:lnTo>
                  <a:lnTo>
                    <a:pt x="126403" y="76657"/>
                  </a:lnTo>
                  <a:lnTo>
                    <a:pt x="162966" y="69342"/>
                  </a:lnTo>
                  <a:lnTo>
                    <a:pt x="2059686" y="69342"/>
                  </a:lnTo>
                  <a:lnTo>
                    <a:pt x="2094801" y="76657"/>
                  </a:lnTo>
                  <a:lnTo>
                    <a:pt x="2124710" y="96647"/>
                  </a:lnTo>
                  <a:lnTo>
                    <a:pt x="2145512" y="126390"/>
                  </a:lnTo>
                  <a:lnTo>
                    <a:pt x="2153310" y="162953"/>
                  </a:lnTo>
                  <a:lnTo>
                    <a:pt x="2153310" y="33629"/>
                  </a:lnTo>
                  <a:lnTo>
                    <a:pt x="2138540" y="22225"/>
                  </a:lnTo>
                  <a:lnTo>
                    <a:pt x="2099602" y="5816"/>
                  </a:lnTo>
                  <a:lnTo>
                    <a:pt x="2056218" y="0"/>
                  </a:lnTo>
                  <a:lnTo>
                    <a:pt x="162966" y="0"/>
                  </a:lnTo>
                  <a:lnTo>
                    <a:pt x="119595" y="5816"/>
                  </a:lnTo>
                  <a:lnTo>
                    <a:pt x="80645" y="22225"/>
                  </a:lnTo>
                  <a:lnTo>
                    <a:pt x="47675" y="47675"/>
                  </a:lnTo>
                  <a:lnTo>
                    <a:pt x="22212" y="80645"/>
                  </a:lnTo>
                  <a:lnTo>
                    <a:pt x="5803" y="119583"/>
                  </a:lnTo>
                  <a:lnTo>
                    <a:pt x="0" y="162953"/>
                  </a:lnTo>
                  <a:lnTo>
                    <a:pt x="0" y="1470050"/>
                  </a:lnTo>
                  <a:lnTo>
                    <a:pt x="6769" y="1516265"/>
                  </a:lnTo>
                  <a:lnTo>
                    <a:pt x="25844" y="1557642"/>
                  </a:lnTo>
                  <a:lnTo>
                    <a:pt x="55422" y="1591868"/>
                  </a:lnTo>
                  <a:lnTo>
                    <a:pt x="93649" y="1616621"/>
                  </a:lnTo>
                  <a:lnTo>
                    <a:pt x="138696" y="1629537"/>
                  </a:lnTo>
                  <a:lnTo>
                    <a:pt x="138696" y="1698879"/>
                  </a:lnTo>
                  <a:lnTo>
                    <a:pt x="141185" y="1713077"/>
                  </a:lnTo>
                  <a:lnTo>
                    <a:pt x="148234" y="1724025"/>
                  </a:lnTo>
                  <a:lnTo>
                    <a:pt x="159181" y="1731060"/>
                  </a:lnTo>
                  <a:lnTo>
                    <a:pt x="173367" y="1733550"/>
                  </a:lnTo>
                  <a:lnTo>
                    <a:pt x="1976462" y="1733550"/>
                  </a:lnTo>
                  <a:lnTo>
                    <a:pt x="1990661" y="1731060"/>
                  </a:lnTo>
                  <a:lnTo>
                    <a:pt x="2001608" y="1724025"/>
                  </a:lnTo>
                  <a:lnTo>
                    <a:pt x="2008657" y="1713077"/>
                  </a:lnTo>
                  <a:lnTo>
                    <a:pt x="2011146" y="1698879"/>
                  </a:lnTo>
                  <a:lnTo>
                    <a:pt x="2011146" y="1664208"/>
                  </a:lnTo>
                  <a:lnTo>
                    <a:pt x="2011146" y="1629537"/>
                  </a:lnTo>
                  <a:lnTo>
                    <a:pt x="2087422" y="1629537"/>
                  </a:lnTo>
                  <a:lnTo>
                    <a:pt x="2094369" y="1626069"/>
                  </a:lnTo>
                  <a:lnTo>
                    <a:pt x="2097836" y="1622602"/>
                  </a:lnTo>
                  <a:lnTo>
                    <a:pt x="2137079" y="1607045"/>
                  </a:lnTo>
                  <a:lnTo>
                    <a:pt x="2170506" y="1582166"/>
                  </a:lnTo>
                  <a:lnTo>
                    <a:pt x="2187930" y="1560195"/>
                  </a:lnTo>
                  <a:lnTo>
                    <a:pt x="2196452" y="1549463"/>
                  </a:lnTo>
                  <a:lnTo>
                    <a:pt x="2213229" y="1510436"/>
                  </a:lnTo>
                  <a:lnTo>
                    <a:pt x="2219198" y="1466583"/>
                  </a:lnTo>
                  <a:lnTo>
                    <a:pt x="2219198" y="16295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1464172" y="8735133"/>
              <a:ext cx="208049" cy="208026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1706897" y="8735133"/>
              <a:ext cx="208049" cy="208026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1949622" y="8735133"/>
              <a:ext cx="208049" cy="208026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098266" y="3909770"/>
              <a:ext cx="12462510" cy="2007235"/>
            </a:xfrm>
            <a:custGeom>
              <a:avLst/>
              <a:gdLst/>
              <a:ahLst/>
              <a:cxnLst/>
              <a:rect l="l" t="t" r="r" b="b"/>
              <a:pathLst>
                <a:path w="12462510" h="2007235">
                  <a:moveTo>
                    <a:pt x="371957" y="1129017"/>
                  </a:moveTo>
                  <a:lnTo>
                    <a:pt x="319722" y="1137589"/>
                  </a:lnTo>
                  <a:lnTo>
                    <a:pt x="0" y="1231696"/>
                  </a:lnTo>
                  <a:lnTo>
                    <a:pt x="371957" y="1129017"/>
                  </a:lnTo>
                  <a:close/>
                </a:path>
                <a:path w="12462510" h="2007235">
                  <a:moveTo>
                    <a:pt x="1160640" y="1283309"/>
                  </a:moveTo>
                  <a:lnTo>
                    <a:pt x="1159370" y="1242491"/>
                  </a:lnTo>
                  <a:lnTo>
                    <a:pt x="1153388" y="1208151"/>
                  </a:lnTo>
                  <a:lnTo>
                    <a:pt x="1144917" y="1180719"/>
                  </a:lnTo>
                  <a:lnTo>
                    <a:pt x="1123061" y="1194371"/>
                  </a:lnTo>
                  <a:lnTo>
                    <a:pt x="1069124" y="1240282"/>
                  </a:lnTo>
                  <a:lnTo>
                    <a:pt x="1040091" y="1274064"/>
                  </a:lnTo>
                  <a:lnTo>
                    <a:pt x="1011720" y="1316075"/>
                  </a:lnTo>
                  <a:lnTo>
                    <a:pt x="985507" y="1367078"/>
                  </a:lnTo>
                  <a:lnTo>
                    <a:pt x="963002" y="1427848"/>
                  </a:lnTo>
                  <a:lnTo>
                    <a:pt x="945718" y="1499146"/>
                  </a:lnTo>
                  <a:lnTo>
                    <a:pt x="950341" y="1440878"/>
                  </a:lnTo>
                  <a:lnTo>
                    <a:pt x="960132" y="1386408"/>
                  </a:lnTo>
                  <a:lnTo>
                    <a:pt x="974153" y="1335862"/>
                  </a:lnTo>
                  <a:lnTo>
                    <a:pt x="991489" y="1289342"/>
                  </a:lnTo>
                  <a:lnTo>
                    <a:pt x="1011199" y="1246987"/>
                  </a:lnTo>
                  <a:lnTo>
                    <a:pt x="1032357" y="1208913"/>
                  </a:lnTo>
                  <a:lnTo>
                    <a:pt x="1054023" y="1175245"/>
                  </a:lnTo>
                  <a:lnTo>
                    <a:pt x="1075283" y="1146098"/>
                  </a:lnTo>
                  <a:lnTo>
                    <a:pt x="1039012" y="1155598"/>
                  </a:lnTo>
                  <a:lnTo>
                    <a:pt x="1003947" y="1171295"/>
                  </a:lnTo>
                  <a:lnTo>
                    <a:pt x="970622" y="1192618"/>
                  </a:lnTo>
                  <a:lnTo>
                    <a:pt x="939558" y="1218946"/>
                  </a:lnTo>
                  <a:lnTo>
                    <a:pt x="911301" y="1249692"/>
                  </a:lnTo>
                  <a:lnTo>
                    <a:pt x="886371" y="1284274"/>
                  </a:lnTo>
                  <a:lnTo>
                    <a:pt x="865301" y="1322108"/>
                  </a:lnTo>
                  <a:lnTo>
                    <a:pt x="848614" y="1362570"/>
                  </a:lnTo>
                  <a:lnTo>
                    <a:pt x="836866" y="1405089"/>
                  </a:lnTo>
                  <a:lnTo>
                    <a:pt x="830567" y="1449070"/>
                  </a:lnTo>
                  <a:lnTo>
                    <a:pt x="830237" y="1493913"/>
                  </a:lnTo>
                  <a:lnTo>
                    <a:pt x="836434" y="1539024"/>
                  </a:lnTo>
                  <a:lnTo>
                    <a:pt x="849680" y="1583829"/>
                  </a:lnTo>
                  <a:lnTo>
                    <a:pt x="870496" y="1627708"/>
                  </a:lnTo>
                  <a:lnTo>
                    <a:pt x="899426" y="1670088"/>
                  </a:lnTo>
                  <a:lnTo>
                    <a:pt x="916038" y="1636179"/>
                  </a:lnTo>
                  <a:lnTo>
                    <a:pt x="934339" y="1612887"/>
                  </a:lnTo>
                  <a:lnTo>
                    <a:pt x="954392" y="1596542"/>
                  </a:lnTo>
                  <a:lnTo>
                    <a:pt x="976249" y="1583524"/>
                  </a:lnTo>
                  <a:lnTo>
                    <a:pt x="999934" y="1570151"/>
                  </a:lnTo>
                  <a:lnTo>
                    <a:pt x="1025512" y="1552803"/>
                  </a:lnTo>
                  <a:lnTo>
                    <a:pt x="1082484" y="1491500"/>
                  </a:lnTo>
                  <a:lnTo>
                    <a:pt x="1113980" y="1440256"/>
                  </a:lnTo>
                  <a:lnTo>
                    <a:pt x="1140155" y="1382623"/>
                  </a:lnTo>
                  <a:lnTo>
                    <a:pt x="1154976" y="1330159"/>
                  </a:lnTo>
                  <a:lnTo>
                    <a:pt x="1160640" y="1283309"/>
                  </a:lnTo>
                  <a:close/>
                </a:path>
                <a:path w="12462510" h="2007235">
                  <a:moveTo>
                    <a:pt x="1634236" y="1388084"/>
                  </a:moveTo>
                  <a:lnTo>
                    <a:pt x="1633880" y="1333588"/>
                  </a:lnTo>
                  <a:lnTo>
                    <a:pt x="1626285" y="1287005"/>
                  </a:lnTo>
                  <a:lnTo>
                    <a:pt x="1613712" y="1248143"/>
                  </a:lnTo>
                  <a:lnTo>
                    <a:pt x="1582635" y="1192796"/>
                  </a:lnTo>
                  <a:lnTo>
                    <a:pt x="1565427" y="1211961"/>
                  </a:lnTo>
                  <a:lnTo>
                    <a:pt x="1526387" y="1270990"/>
                  </a:lnTo>
                  <a:lnTo>
                    <a:pt x="1507896" y="1311478"/>
                  </a:lnTo>
                  <a:lnTo>
                    <a:pt x="1492313" y="1359700"/>
                  </a:lnTo>
                  <a:lnTo>
                    <a:pt x="1481328" y="1415961"/>
                  </a:lnTo>
                  <a:lnTo>
                    <a:pt x="1476616" y="1480578"/>
                  </a:lnTo>
                  <a:lnTo>
                    <a:pt x="1479842" y="1553870"/>
                  </a:lnTo>
                  <a:lnTo>
                    <a:pt x="1468081" y="1496593"/>
                  </a:lnTo>
                  <a:lnTo>
                    <a:pt x="1462328" y="1441551"/>
                  </a:lnTo>
                  <a:lnTo>
                    <a:pt x="1461744" y="1389087"/>
                  </a:lnTo>
                  <a:lnTo>
                    <a:pt x="1465453" y="1339608"/>
                  </a:lnTo>
                  <a:lnTo>
                    <a:pt x="1472603" y="1293456"/>
                  </a:lnTo>
                  <a:lnTo>
                    <a:pt x="1482331" y="1251026"/>
                  </a:lnTo>
                  <a:lnTo>
                    <a:pt x="1493786" y="1212684"/>
                  </a:lnTo>
                  <a:lnTo>
                    <a:pt x="1506105" y="1178801"/>
                  </a:lnTo>
                  <a:lnTo>
                    <a:pt x="1473898" y="1197965"/>
                  </a:lnTo>
                  <a:lnTo>
                    <a:pt x="1444586" y="1222756"/>
                  </a:lnTo>
                  <a:lnTo>
                    <a:pt x="1418488" y="1252461"/>
                  </a:lnTo>
                  <a:lnTo>
                    <a:pt x="1395984" y="1286344"/>
                  </a:lnTo>
                  <a:lnTo>
                    <a:pt x="1377378" y="1323721"/>
                  </a:lnTo>
                  <a:lnTo>
                    <a:pt x="1363052" y="1363840"/>
                  </a:lnTo>
                  <a:lnTo>
                    <a:pt x="1353324" y="1406017"/>
                  </a:lnTo>
                  <a:lnTo>
                    <a:pt x="1348562" y="1449501"/>
                  </a:lnTo>
                  <a:lnTo>
                    <a:pt x="1349095" y="1493608"/>
                  </a:lnTo>
                  <a:lnTo>
                    <a:pt x="1355267" y="1537601"/>
                  </a:lnTo>
                  <a:lnTo>
                    <a:pt x="1367434" y="1580769"/>
                  </a:lnTo>
                  <a:lnTo>
                    <a:pt x="1385938" y="1622399"/>
                  </a:lnTo>
                  <a:lnTo>
                    <a:pt x="1411122" y="1661769"/>
                  </a:lnTo>
                  <a:lnTo>
                    <a:pt x="1443329" y="1698167"/>
                  </a:lnTo>
                  <a:lnTo>
                    <a:pt x="1482915" y="1730870"/>
                  </a:lnTo>
                  <a:lnTo>
                    <a:pt x="1489430" y="1693697"/>
                  </a:lnTo>
                  <a:lnTo>
                    <a:pt x="1500543" y="1666265"/>
                  </a:lnTo>
                  <a:lnTo>
                    <a:pt x="1515275" y="1645018"/>
                  </a:lnTo>
                  <a:lnTo>
                    <a:pt x="1532636" y="1626463"/>
                  </a:lnTo>
                  <a:lnTo>
                    <a:pt x="1551673" y="1607070"/>
                  </a:lnTo>
                  <a:lnTo>
                    <a:pt x="1571421" y="1583309"/>
                  </a:lnTo>
                  <a:lnTo>
                    <a:pt x="1590878" y="1551686"/>
                  </a:lnTo>
                  <a:lnTo>
                    <a:pt x="1609102" y="1508645"/>
                  </a:lnTo>
                  <a:lnTo>
                    <a:pt x="1625104" y="1450695"/>
                  </a:lnTo>
                  <a:lnTo>
                    <a:pt x="1634236" y="1388084"/>
                  </a:lnTo>
                  <a:close/>
                </a:path>
                <a:path w="12462510" h="2007235">
                  <a:moveTo>
                    <a:pt x="2121700" y="1618665"/>
                  </a:moveTo>
                  <a:lnTo>
                    <a:pt x="2107895" y="1542021"/>
                  </a:lnTo>
                  <a:lnTo>
                    <a:pt x="2065502" y="1433309"/>
                  </a:lnTo>
                  <a:lnTo>
                    <a:pt x="2040648" y="1383398"/>
                  </a:lnTo>
                  <a:lnTo>
                    <a:pt x="2010613" y="1338554"/>
                  </a:lnTo>
                  <a:lnTo>
                    <a:pt x="1977123" y="1298765"/>
                  </a:lnTo>
                  <a:lnTo>
                    <a:pt x="1941893" y="1264018"/>
                  </a:lnTo>
                  <a:lnTo>
                    <a:pt x="1906625" y="1234300"/>
                  </a:lnTo>
                  <a:lnTo>
                    <a:pt x="1873072" y="1209611"/>
                  </a:lnTo>
                  <a:lnTo>
                    <a:pt x="1890737" y="1256449"/>
                  </a:lnTo>
                  <a:lnTo>
                    <a:pt x="1907400" y="1307096"/>
                  </a:lnTo>
                  <a:lnTo>
                    <a:pt x="1921700" y="1359941"/>
                  </a:lnTo>
                  <a:lnTo>
                    <a:pt x="1932228" y="1413332"/>
                  </a:lnTo>
                  <a:lnTo>
                    <a:pt x="1937600" y="1465656"/>
                  </a:lnTo>
                  <a:lnTo>
                    <a:pt x="1936445" y="1515275"/>
                  </a:lnTo>
                  <a:lnTo>
                    <a:pt x="1926132" y="1463827"/>
                  </a:lnTo>
                  <a:lnTo>
                    <a:pt x="1908860" y="1410665"/>
                  </a:lnTo>
                  <a:lnTo>
                    <a:pt x="1886496" y="1357439"/>
                  </a:lnTo>
                  <a:lnTo>
                    <a:pt x="1860905" y="1305801"/>
                  </a:lnTo>
                  <a:lnTo>
                    <a:pt x="1833968" y="1257401"/>
                  </a:lnTo>
                  <a:lnTo>
                    <a:pt x="1807565" y="1213878"/>
                  </a:lnTo>
                  <a:lnTo>
                    <a:pt x="1783562" y="1176883"/>
                  </a:lnTo>
                  <a:lnTo>
                    <a:pt x="1776349" y="1201597"/>
                  </a:lnTo>
                  <a:lnTo>
                    <a:pt x="1768157" y="1235595"/>
                  </a:lnTo>
                  <a:lnTo>
                    <a:pt x="1760537" y="1277327"/>
                  </a:lnTo>
                  <a:lnTo>
                    <a:pt x="1755076" y="1325257"/>
                  </a:lnTo>
                  <a:lnTo>
                    <a:pt x="1753323" y="1377848"/>
                  </a:lnTo>
                  <a:lnTo>
                    <a:pt x="1756854" y="1433588"/>
                  </a:lnTo>
                  <a:lnTo>
                    <a:pt x="1767243" y="1490903"/>
                  </a:lnTo>
                  <a:lnTo>
                    <a:pt x="1786039" y="1548295"/>
                  </a:lnTo>
                  <a:lnTo>
                    <a:pt x="1861045" y="1667929"/>
                  </a:lnTo>
                  <a:lnTo>
                    <a:pt x="1952485" y="1753196"/>
                  </a:lnTo>
                  <a:lnTo>
                    <a:pt x="2029790" y="1804238"/>
                  </a:lnTo>
                  <a:lnTo>
                    <a:pt x="2062353" y="1821230"/>
                  </a:lnTo>
                  <a:lnTo>
                    <a:pt x="2106612" y="1699602"/>
                  </a:lnTo>
                  <a:lnTo>
                    <a:pt x="2121700" y="1618665"/>
                  </a:lnTo>
                  <a:close/>
                </a:path>
                <a:path w="12462510" h="2007235">
                  <a:moveTo>
                    <a:pt x="2486749" y="1647012"/>
                  </a:moveTo>
                  <a:lnTo>
                    <a:pt x="2485796" y="1552816"/>
                  </a:lnTo>
                  <a:lnTo>
                    <a:pt x="2463317" y="1441056"/>
                  </a:lnTo>
                  <a:lnTo>
                    <a:pt x="2418588" y="1350606"/>
                  </a:lnTo>
                  <a:lnTo>
                    <a:pt x="2374760" y="1290027"/>
                  </a:lnTo>
                  <a:lnTo>
                    <a:pt x="2355011" y="1267929"/>
                  </a:lnTo>
                  <a:lnTo>
                    <a:pt x="2286800" y="1347241"/>
                  </a:lnTo>
                  <a:lnTo>
                    <a:pt x="2252268" y="1404124"/>
                  </a:lnTo>
                  <a:lnTo>
                    <a:pt x="2240788" y="1465973"/>
                  </a:lnTo>
                  <a:lnTo>
                    <a:pt x="2241740" y="1560182"/>
                  </a:lnTo>
                  <a:lnTo>
                    <a:pt x="2264219" y="1671929"/>
                  </a:lnTo>
                  <a:lnTo>
                    <a:pt x="2308949" y="1762379"/>
                  </a:lnTo>
                  <a:lnTo>
                    <a:pt x="2352776" y="1822945"/>
                  </a:lnTo>
                  <a:lnTo>
                    <a:pt x="2372525" y="1845043"/>
                  </a:lnTo>
                  <a:lnTo>
                    <a:pt x="2440724" y="1765731"/>
                  </a:lnTo>
                  <a:lnTo>
                    <a:pt x="2475255" y="1708848"/>
                  </a:lnTo>
                  <a:lnTo>
                    <a:pt x="2486749" y="1647012"/>
                  </a:lnTo>
                  <a:close/>
                </a:path>
                <a:path w="12462510" h="2007235">
                  <a:moveTo>
                    <a:pt x="2923781" y="1664131"/>
                  </a:moveTo>
                  <a:lnTo>
                    <a:pt x="2923425" y="1609623"/>
                  </a:lnTo>
                  <a:lnTo>
                    <a:pt x="2915843" y="1563039"/>
                  </a:lnTo>
                  <a:lnTo>
                    <a:pt x="2903270" y="1524165"/>
                  </a:lnTo>
                  <a:lnTo>
                    <a:pt x="2872194" y="1468818"/>
                  </a:lnTo>
                  <a:lnTo>
                    <a:pt x="2854985" y="1487982"/>
                  </a:lnTo>
                  <a:lnTo>
                    <a:pt x="2815945" y="1547025"/>
                  </a:lnTo>
                  <a:lnTo>
                    <a:pt x="2797454" y="1587512"/>
                  </a:lnTo>
                  <a:lnTo>
                    <a:pt x="2781871" y="1635734"/>
                  </a:lnTo>
                  <a:lnTo>
                    <a:pt x="2770886" y="1691995"/>
                  </a:lnTo>
                  <a:lnTo>
                    <a:pt x="2766161" y="1756613"/>
                  </a:lnTo>
                  <a:lnTo>
                    <a:pt x="2769374" y="1829892"/>
                  </a:lnTo>
                  <a:lnTo>
                    <a:pt x="2757614" y="1772627"/>
                  </a:lnTo>
                  <a:lnTo>
                    <a:pt x="2751874" y="1717586"/>
                  </a:lnTo>
                  <a:lnTo>
                    <a:pt x="2751290" y="1665122"/>
                  </a:lnTo>
                  <a:lnTo>
                    <a:pt x="2755011" y="1615643"/>
                  </a:lnTo>
                  <a:lnTo>
                    <a:pt x="2762161" y="1569491"/>
                  </a:lnTo>
                  <a:lnTo>
                    <a:pt x="2771902" y="1527060"/>
                  </a:lnTo>
                  <a:lnTo>
                    <a:pt x="2783357" y="1488719"/>
                  </a:lnTo>
                  <a:lnTo>
                    <a:pt x="2795676" y="1454848"/>
                  </a:lnTo>
                  <a:lnTo>
                    <a:pt x="2763469" y="1474012"/>
                  </a:lnTo>
                  <a:lnTo>
                    <a:pt x="2734157" y="1498803"/>
                  </a:lnTo>
                  <a:lnTo>
                    <a:pt x="2708059" y="1528495"/>
                  </a:lnTo>
                  <a:lnTo>
                    <a:pt x="2685542" y="1562392"/>
                  </a:lnTo>
                  <a:lnTo>
                    <a:pt x="2666949" y="1599755"/>
                  </a:lnTo>
                  <a:lnTo>
                    <a:pt x="2652611" y="1639887"/>
                  </a:lnTo>
                  <a:lnTo>
                    <a:pt x="2642895" y="1682051"/>
                  </a:lnTo>
                  <a:lnTo>
                    <a:pt x="2638120" y="1725549"/>
                  </a:lnTo>
                  <a:lnTo>
                    <a:pt x="2638653" y="1769656"/>
                  </a:lnTo>
                  <a:lnTo>
                    <a:pt x="2644825" y="1813648"/>
                  </a:lnTo>
                  <a:lnTo>
                    <a:pt x="2656992" y="1856816"/>
                  </a:lnTo>
                  <a:lnTo>
                    <a:pt x="2675483" y="1898446"/>
                  </a:lnTo>
                  <a:lnTo>
                    <a:pt x="2700667" y="1937816"/>
                  </a:lnTo>
                  <a:lnTo>
                    <a:pt x="2732875" y="1974215"/>
                  </a:lnTo>
                  <a:lnTo>
                    <a:pt x="2772448" y="2006917"/>
                  </a:lnTo>
                  <a:lnTo>
                    <a:pt x="2778976" y="1969744"/>
                  </a:lnTo>
                  <a:lnTo>
                    <a:pt x="2790088" y="1942299"/>
                  </a:lnTo>
                  <a:lnTo>
                    <a:pt x="2804820" y="1921065"/>
                  </a:lnTo>
                  <a:lnTo>
                    <a:pt x="2822194" y="1902498"/>
                  </a:lnTo>
                  <a:lnTo>
                    <a:pt x="2841231" y="1883105"/>
                  </a:lnTo>
                  <a:lnTo>
                    <a:pt x="2860967" y="1859343"/>
                  </a:lnTo>
                  <a:lnTo>
                    <a:pt x="2880436" y="1827720"/>
                  </a:lnTo>
                  <a:lnTo>
                    <a:pt x="2898660" y="1784692"/>
                  </a:lnTo>
                  <a:lnTo>
                    <a:pt x="2914662" y="1726742"/>
                  </a:lnTo>
                  <a:lnTo>
                    <a:pt x="2923781" y="1664131"/>
                  </a:lnTo>
                  <a:close/>
                </a:path>
                <a:path w="12462510" h="2007235">
                  <a:moveTo>
                    <a:pt x="3008465" y="1472184"/>
                  </a:moveTo>
                  <a:lnTo>
                    <a:pt x="2397518" y="1086827"/>
                  </a:lnTo>
                  <a:lnTo>
                    <a:pt x="2405811" y="1086154"/>
                  </a:lnTo>
                  <a:lnTo>
                    <a:pt x="2445308" y="1079601"/>
                  </a:lnTo>
                  <a:lnTo>
                    <a:pt x="2484717" y="1069721"/>
                  </a:lnTo>
                  <a:lnTo>
                    <a:pt x="2523706" y="1056563"/>
                  </a:lnTo>
                  <a:lnTo>
                    <a:pt x="2561920" y="1040218"/>
                  </a:lnTo>
                  <a:lnTo>
                    <a:pt x="2599004" y="1020737"/>
                  </a:lnTo>
                  <a:lnTo>
                    <a:pt x="2634615" y="998181"/>
                  </a:lnTo>
                  <a:lnTo>
                    <a:pt x="2668409" y="972629"/>
                  </a:lnTo>
                  <a:lnTo>
                    <a:pt x="2700032" y="944143"/>
                  </a:lnTo>
                  <a:lnTo>
                    <a:pt x="2729128" y="912787"/>
                  </a:lnTo>
                  <a:lnTo>
                    <a:pt x="2755354" y="878624"/>
                  </a:lnTo>
                  <a:lnTo>
                    <a:pt x="2778353" y="841730"/>
                  </a:lnTo>
                  <a:lnTo>
                    <a:pt x="2797797" y="802157"/>
                  </a:lnTo>
                  <a:lnTo>
                    <a:pt x="2813316" y="759968"/>
                  </a:lnTo>
                  <a:lnTo>
                    <a:pt x="2824581" y="715251"/>
                  </a:lnTo>
                  <a:lnTo>
                    <a:pt x="2831223" y="668045"/>
                  </a:lnTo>
                  <a:lnTo>
                    <a:pt x="2832900" y="618439"/>
                  </a:lnTo>
                  <a:lnTo>
                    <a:pt x="2796375" y="637514"/>
                  </a:lnTo>
                  <a:lnTo>
                    <a:pt x="2764358" y="648563"/>
                  </a:lnTo>
                  <a:lnTo>
                    <a:pt x="2735503" y="653275"/>
                  </a:lnTo>
                  <a:lnTo>
                    <a:pt x="2708465" y="653351"/>
                  </a:lnTo>
                  <a:lnTo>
                    <a:pt x="2681909" y="650481"/>
                  </a:lnTo>
                  <a:lnTo>
                    <a:pt x="2654490" y="646391"/>
                  </a:lnTo>
                  <a:lnTo>
                    <a:pt x="2624848" y="642759"/>
                  </a:lnTo>
                  <a:lnTo>
                    <a:pt x="2553551" y="643674"/>
                  </a:lnTo>
                  <a:lnTo>
                    <a:pt x="2509202" y="651637"/>
                  </a:lnTo>
                  <a:lnTo>
                    <a:pt x="2457259" y="666851"/>
                  </a:lnTo>
                  <a:lnTo>
                    <a:pt x="2396388" y="691032"/>
                  </a:lnTo>
                  <a:lnTo>
                    <a:pt x="2335682" y="721944"/>
                  </a:lnTo>
                  <a:lnTo>
                    <a:pt x="2284895" y="755408"/>
                  </a:lnTo>
                  <a:lnTo>
                    <a:pt x="2243137" y="790435"/>
                  </a:lnTo>
                  <a:lnTo>
                    <a:pt x="2209533" y="826020"/>
                  </a:lnTo>
                  <a:lnTo>
                    <a:pt x="2183193" y="861148"/>
                  </a:lnTo>
                  <a:lnTo>
                    <a:pt x="2163216" y="894816"/>
                  </a:lnTo>
                  <a:lnTo>
                    <a:pt x="2138883" y="953782"/>
                  </a:lnTo>
                  <a:lnTo>
                    <a:pt x="2164156" y="956538"/>
                  </a:lnTo>
                  <a:lnTo>
                    <a:pt x="2194585" y="957884"/>
                  </a:lnTo>
                  <a:lnTo>
                    <a:pt x="2229764" y="956970"/>
                  </a:lnTo>
                  <a:lnTo>
                    <a:pt x="2269299" y="952982"/>
                  </a:lnTo>
                  <a:lnTo>
                    <a:pt x="2312797" y="945083"/>
                  </a:lnTo>
                  <a:lnTo>
                    <a:pt x="2359850" y="932446"/>
                  </a:lnTo>
                  <a:lnTo>
                    <a:pt x="2410053" y="914260"/>
                  </a:lnTo>
                  <a:lnTo>
                    <a:pt x="2463012" y="889673"/>
                  </a:lnTo>
                  <a:lnTo>
                    <a:pt x="2518333" y="857859"/>
                  </a:lnTo>
                  <a:lnTo>
                    <a:pt x="2575610" y="818019"/>
                  </a:lnTo>
                  <a:lnTo>
                    <a:pt x="2634450" y="769289"/>
                  </a:lnTo>
                  <a:lnTo>
                    <a:pt x="2594584" y="814514"/>
                  </a:lnTo>
                  <a:lnTo>
                    <a:pt x="2553246" y="855078"/>
                  </a:lnTo>
                  <a:lnTo>
                    <a:pt x="2510853" y="891222"/>
                  </a:lnTo>
                  <a:lnTo>
                    <a:pt x="2467851" y="923213"/>
                  </a:lnTo>
                  <a:lnTo>
                    <a:pt x="2424696" y="951293"/>
                  </a:lnTo>
                  <a:lnTo>
                    <a:pt x="2381796" y="975715"/>
                  </a:lnTo>
                  <a:lnTo>
                    <a:pt x="2339619" y="996746"/>
                  </a:lnTo>
                  <a:lnTo>
                    <a:pt x="2298585" y="1014615"/>
                  </a:lnTo>
                  <a:lnTo>
                    <a:pt x="2259126" y="1029601"/>
                  </a:lnTo>
                  <a:lnTo>
                    <a:pt x="2191537" y="1006856"/>
                  </a:lnTo>
                  <a:lnTo>
                    <a:pt x="1920748" y="915606"/>
                  </a:lnTo>
                  <a:lnTo>
                    <a:pt x="1956930" y="883335"/>
                  </a:lnTo>
                  <a:lnTo>
                    <a:pt x="2018614" y="802081"/>
                  </a:lnTo>
                  <a:lnTo>
                    <a:pt x="2073503" y="691591"/>
                  </a:lnTo>
                  <a:lnTo>
                    <a:pt x="2095220" y="584631"/>
                  </a:lnTo>
                  <a:lnTo>
                    <a:pt x="2097887" y="503847"/>
                  </a:lnTo>
                  <a:lnTo>
                    <a:pt x="2095639" y="471881"/>
                  </a:lnTo>
                  <a:lnTo>
                    <a:pt x="1984641" y="494753"/>
                  </a:lnTo>
                  <a:lnTo>
                    <a:pt x="1917344" y="520649"/>
                  </a:lnTo>
                  <a:lnTo>
                    <a:pt x="1866493" y="566000"/>
                  </a:lnTo>
                  <a:lnTo>
                    <a:pt x="1804797" y="647268"/>
                  </a:lnTo>
                  <a:lnTo>
                    <a:pt x="1749920" y="757745"/>
                  </a:lnTo>
                  <a:lnTo>
                    <a:pt x="1728203" y="864704"/>
                  </a:lnTo>
                  <a:lnTo>
                    <a:pt x="1728000" y="870585"/>
                  </a:lnTo>
                  <a:lnTo>
                    <a:pt x="1407147" y="901319"/>
                  </a:lnTo>
                  <a:lnTo>
                    <a:pt x="1465122" y="866787"/>
                  </a:lnTo>
                  <a:lnTo>
                    <a:pt x="1496631" y="841095"/>
                  </a:lnTo>
                  <a:lnTo>
                    <a:pt x="1525955" y="811911"/>
                  </a:lnTo>
                  <a:lnTo>
                    <a:pt x="1552676" y="779602"/>
                  </a:lnTo>
                  <a:lnTo>
                    <a:pt x="1576387" y="744499"/>
                  </a:lnTo>
                  <a:lnTo>
                    <a:pt x="1596656" y="706945"/>
                  </a:lnTo>
                  <a:lnTo>
                    <a:pt x="1613077" y="667270"/>
                  </a:lnTo>
                  <a:lnTo>
                    <a:pt x="1625244" y="625830"/>
                  </a:lnTo>
                  <a:lnTo>
                    <a:pt x="1632724" y="582955"/>
                  </a:lnTo>
                  <a:lnTo>
                    <a:pt x="1635112" y="539000"/>
                  </a:lnTo>
                  <a:lnTo>
                    <a:pt x="1631988" y="494284"/>
                  </a:lnTo>
                  <a:lnTo>
                    <a:pt x="1622945" y="449160"/>
                  </a:lnTo>
                  <a:lnTo>
                    <a:pt x="1607566" y="403974"/>
                  </a:lnTo>
                  <a:lnTo>
                    <a:pt x="1585429" y="359054"/>
                  </a:lnTo>
                  <a:lnTo>
                    <a:pt x="1562747" y="392176"/>
                  </a:lnTo>
                  <a:lnTo>
                    <a:pt x="1540078" y="414807"/>
                  </a:lnTo>
                  <a:lnTo>
                    <a:pt x="1516888" y="430009"/>
                  </a:lnTo>
                  <a:lnTo>
                    <a:pt x="1492694" y="440855"/>
                  </a:lnTo>
                  <a:lnTo>
                    <a:pt x="1466951" y="450392"/>
                  </a:lnTo>
                  <a:lnTo>
                    <a:pt x="1439164" y="461683"/>
                  </a:lnTo>
                  <a:lnTo>
                    <a:pt x="1375397" y="501764"/>
                  </a:lnTo>
                  <a:lnTo>
                    <a:pt x="1338376" y="536676"/>
                  </a:lnTo>
                  <a:lnTo>
                    <a:pt x="1297254" y="585584"/>
                  </a:lnTo>
                  <a:lnTo>
                    <a:pt x="1256804" y="647293"/>
                  </a:lnTo>
                  <a:lnTo>
                    <a:pt x="1230376" y="705078"/>
                  </a:lnTo>
                  <a:lnTo>
                    <a:pt x="1215478" y="758037"/>
                  </a:lnTo>
                  <a:lnTo>
                    <a:pt x="1209636" y="805281"/>
                  </a:lnTo>
                  <a:lnTo>
                    <a:pt x="1210398" y="845896"/>
                  </a:lnTo>
                  <a:lnTo>
                    <a:pt x="1215263" y="878992"/>
                  </a:lnTo>
                  <a:lnTo>
                    <a:pt x="1239507" y="868743"/>
                  </a:lnTo>
                  <a:lnTo>
                    <a:pt x="1300480" y="833183"/>
                  </a:lnTo>
                  <a:lnTo>
                    <a:pt x="1334935" y="806246"/>
                  </a:lnTo>
                  <a:lnTo>
                    <a:pt x="1370533" y="772121"/>
                  </a:lnTo>
                  <a:lnTo>
                    <a:pt x="1406131" y="730008"/>
                  </a:lnTo>
                  <a:lnTo>
                    <a:pt x="1440586" y="679107"/>
                  </a:lnTo>
                  <a:lnTo>
                    <a:pt x="1472780" y="618591"/>
                  </a:lnTo>
                  <a:lnTo>
                    <a:pt x="1501559" y="547674"/>
                  </a:lnTo>
                  <a:lnTo>
                    <a:pt x="1487855" y="606856"/>
                  </a:lnTo>
                  <a:lnTo>
                    <a:pt x="1469885" y="661847"/>
                  </a:lnTo>
                  <a:lnTo>
                    <a:pt x="1448435" y="712685"/>
                  </a:lnTo>
                  <a:lnTo>
                    <a:pt x="1424241" y="759383"/>
                  </a:lnTo>
                  <a:lnTo>
                    <a:pt x="1398104" y="801941"/>
                  </a:lnTo>
                  <a:lnTo>
                    <a:pt x="1370761" y="840397"/>
                  </a:lnTo>
                  <a:lnTo>
                    <a:pt x="1342999" y="874750"/>
                  </a:lnTo>
                  <a:lnTo>
                    <a:pt x="1315593" y="905040"/>
                  </a:lnTo>
                  <a:lnTo>
                    <a:pt x="1085037" y="932167"/>
                  </a:lnTo>
                  <a:lnTo>
                    <a:pt x="371957" y="1129017"/>
                  </a:lnTo>
                  <a:lnTo>
                    <a:pt x="1116215" y="1006856"/>
                  </a:lnTo>
                  <a:lnTo>
                    <a:pt x="2145538" y="1066901"/>
                  </a:lnTo>
                  <a:lnTo>
                    <a:pt x="3008465" y="1472184"/>
                  </a:lnTo>
                  <a:close/>
                </a:path>
                <a:path w="12462510" h="2007235">
                  <a:moveTo>
                    <a:pt x="3427755" y="1034288"/>
                  </a:moveTo>
                  <a:lnTo>
                    <a:pt x="3389020" y="1044994"/>
                  </a:lnTo>
                  <a:lnTo>
                    <a:pt x="3357054" y="1047699"/>
                  </a:lnTo>
                  <a:lnTo>
                    <a:pt x="3329508" y="1044397"/>
                  </a:lnTo>
                  <a:lnTo>
                    <a:pt x="3304006" y="1037107"/>
                  </a:lnTo>
                  <a:lnTo>
                    <a:pt x="3278174" y="1027823"/>
                  </a:lnTo>
                  <a:lnTo>
                    <a:pt x="3249638" y="1018565"/>
                  </a:lnTo>
                  <a:lnTo>
                    <a:pt x="3216033" y="1011339"/>
                  </a:lnTo>
                  <a:lnTo>
                    <a:pt x="3174974" y="1008138"/>
                  </a:lnTo>
                  <a:lnTo>
                    <a:pt x="3124111" y="1010983"/>
                  </a:lnTo>
                  <a:lnTo>
                    <a:pt x="3061068" y="1021880"/>
                  </a:lnTo>
                  <a:lnTo>
                    <a:pt x="2990253" y="1043012"/>
                  </a:lnTo>
                  <a:lnTo>
                    <a:pt x="2932684" y="1070152"/>
                  </a:lnTo>
                  <a:lnTo>
                    <a:pt x="2887053" y="1101026"/>
                  </a:lnTo>
                  <a:lnTo>
                    <a:pt x="2852051" y="1133360"/>
                  </a:lnTo>
                  <a:lnTo>
                    <a:pt x="2826359" y="1164869"/>
                  </a:lnTo>
                  <a:lnTo>
                    <a:pt x="2808668" y="1193292"/>
                  </a:lnTo>
                  <a:lnTo>
                    <a:pt x="2833814" y="1201064"/>
                  </a:lnTo>
                  <a:lnTo>
                    <a:pt x="2865513" y="1208138"/>
                  </a:lnTo>
                  <a:lnTo>
                    <a:pt x="2903410" y="1213142"/>
                  </a:lnTo>
                  <a:lnTo>
                    <a:pt x="2947162" y="1214729"/>
                  </a:lnTo>
                  <a:lnTo>
                    <a:pt x="2996412" y="1211580"/>
                  </a:lnTo>
                  <a:lnTo>
                    <a:pt x="3050844" y="1202309"/>
                  </a:lnTo>
                  <a:lnTo>
                    <a:pt x="3110103" y="1185595"/>
                  </a:lnTo>
                  <a:lnTo>
                    <a:pt x="3173831" y="1160081"/>
                  </a:lnTo>
                  <a:lnTo>
                    <a:pt x="3241687" y="1124419"/>
                  </a:lnTo>
                  <a:lnTo>
                    <a:pt x="3192945" y="1160818"/>
                  </a:lnTo>
                  <a:lnTo>
                    <a:pt x="3143643" y="1191272"/>
                  </a:lnTo>
                  <a:lnTo>
                    <a:pt x="3094367" y="1216304"/>
                  </a:lnTo>
                  <a:lnTo>
                    <a:pt x="3045688" y="1236408"/>
                  </a:lnTo>
                  <a:lnTo>
                    <a:pt x="2998178" y="1252093"/>
                  </a:lnTo>
                  <a:lnTo>
                    <a:pt x="2952419" y="1263878"/>
                  </a:lnTo>
                  <a:lnTo>
                    <a:pt x="2908985" y="1272260"/>
                  </a:lnTo>
                  <a:lnTo>
                    <a:pt x="2868460" y="1277759"/>
                  </a:lnTo>
                  <a:lnTo>
                    <a:pt x="2831401" y="1280858"/>
                  </a:lnTo>
                  <a:lnTo>
                    <a:pt x="2861157" y="1301711"/>
                  </a:lnTo>
                  <a:lnTo>
                    <a:pt x="2929928" y="1331341"/>
                  </a:lnTo>
                  <a:lnTo>
                    <a:pt x="2967875" y="1340078"/>
                  </a:lnTo>
                  <a:lnTo>
                    <a:pt x="3007461" y="1344790"/>
                  </a:lnTo>
                  <a:lnTo>
                    <a:pt x="3048152" y="1345425"/>
                  </a:lnTo>
                  <a:lnTo>
                    <a:pt x="3089440" y="1342009"/>
                  </a:lnTo>
                  <a:lnTo>
                    <a:pt x="3130753" y="1334516"/>
                  </a:lnTo>
                  <a:lnTo>
                    <a:pt x="3171558" y="1322959"/>
                  </a:lnTo>
                  <a:lnTo>
                    <a:pt x="3211347" y="1307312"/>
                  </a:lnTo>
                  <a:lnTo>
                    <a:pt x="3249549" y="1287564"/>
                  </a:lnTo>
                  <a:lnTo>
                    <a:pt x="3285642" y="1263738"/>
                  </a:lnTo>
                  <a:lnTo>
                    <a:pt x="3319081" y="1235786"/>
                  </a:lnTo>
                  <a:lnTo>
                    <a:pt x="3349345" y="1203744"/>
                  </a:lnTo>
                  <a:lnTo>
                    <a:pt x="3375876" y="1167574"/>
                  </a:lnTo>
                  <a:lnTo>
                    <a:pt x="3398151" y="1127277"/>
                  </a:lnTo>
                  <a:lnTo>
                    <a:pt x="3415614" y="1082852"/>
                  </a:lnTo>
                  <a:lnTo>
                    <a:pt x="3427755" y="1034288"/>
                  </a:lnTo>
                  <a:close/>
                </a:path>
                <a:path w="12462510" h="2007235">
                  <a:moveTo>
                    <a:pt x="3508349" y="1820926"/>
                  </a:moveTo>
                  <a:lnTo>
                    <a:pt x="3499599" y="1762810"/>
                  </a:lnTo>
                  <a:lnTo>
                    <a:pt x="3471811" y="1716900"/>
                  </a:lnTo>
                  <a:lnTo>
                    <a:pt x="3416554" y="1659191"/>
                  </a:lnTo>
                  <a:lnTo>
                    <a:pt x="3375406" y="1625460"/>
                  </a:lnTo>
                  <a:lnTo>
                    <a:pt x="3329178" y="1598523"/>
                  </a:lnTo>
                  <a:lnTo>
                    <a:pt x="3281388" y="1577682"/>
                  </a:lnTo>
                  <a:lnTo>
                    <a:pt x="3235528" y="1562290"/>
                  </a:lnTo>
                  <a:lnTo>
                    <a:pt x="3195129" y="1551660"/>
                  </a:lnTo>
                  <a:lnTo>
                    <a:pt x="3163709" y="1545107"/>
                  </a:lnTo>
                  <a:lnTo>
                    <a:pt x="3008465" y="1472184"/>
                  </a:lnTo>
                  <a:lnTo>
                    <a:pt x="3142386" y="1556664"/>
                  </a:lnTo>
                  <a:lnTo>
                    <a:pt x="3146729" y="1587296"/>
                  </a:lnTo>
                  <a:lnTo>
                    <a:pt x="3155035" y="1629524"/>
                  </a:lnTo>
                  <a:lnTo>
                    <a:pt x="3168408" y="1678914"/>
                  </a:lnTo>
                  <a:lnTo>
                    <a:pt x="3187941" y="1731010"/>
                  </a:lnTo>
                  <a:lnTo>
                    <a:pt x="3214713" y="1781365"/>
                  </a:lnTo>
                  <a:lnTo>
                    <a:pt x="3249841" y="1825523"/>
                  </a:lnTo>
                  <a:lnTo>
                    <a:pt x="3287750" y="1857336"/>
                  </a:lnTo>
                  <a:lnTo>
                    <a:pt x="3352368" y="1881632"/>
                  </a:lnTo>
                  <a:lnTo>
                    <a:pt x="3418649" y="1887359"/>
                  </a:lnTo>
                  <a:lnTo>
                    <a:pt x="3458641" y="1895995"/>
                  </a:lnTo>
                  <a:lnTo>
                    <a:pt x="3506508" y="1915248"/>
                  </a:lnTo>
                  <a:lnTo>
                    <a:pt x="3508349" y="1820926"/>
                  </a:lnTo>
                  <a:close/>
                </a:path>
                <a:path w="12462510" h="2007235">
                  <a:moveTo>
                    <a:pt x="11765725" y="1644027"/>
                  </a:moveTo>
                  <a:lnTo>
                    <a:pt x="10770172" y="1644027"/>
                  </a:lnTo>
                  <a:lnTo>
                    <a:pt x="10770172" y="1777276"/>
                  </a:lnTo>
                  <a:lnTo>
                    <a:pt x="10776102" y="1821345"/>
                  </a:lnTo>
                  <a:lnTo>
                    <a:pt x="10792866" y="1860931"/>
                  </a:lnTo>
                  <a:lnTo>
                    <a:pt x="10818863" y="1894484"/>
                  </a:lnTo>
                  <a:lnTo>
                    <a:pt x="10852506" y="1920405"/>
                  </a:lnTo>
                  <a:lnTo>
                    <a:pt x="10892206" y="1937118"/>
                  </a:lnTo>
                  <a:lnTo>
                    <a:pt x="10936389" y="1943036"/>
                  </a:lnTo>
                  <a:lnTo>
                    <a:pt x="11765725" y="1943036"/>
                  </a:lnTo>
                  <a:lnTo>
                    <a:pt x="11765725" y="1644027"/>
                  </a:lnTo>
                  <a:close/>
                </a:path>
                <a:path w="12462510" h="2007235">
                  <a:moveTo>
                    <a:pt x="11781180" y="82181"/>
                  </a:moveTo>
                  <a:lnTo>
                    <a:pt x="11774703" y="50190"/>
                  </a:lnTo>
                  <a:lnTo>
                    <a:pt x="11757038" y="24066"/>
                  </a:lnTo>
                  <a:lnTo>
                    <a:pt x="11730850" y="6464"/>
                  </a:lnTo>
                  <a:lnTo>
                    <a:pt x="11698783" y="0"/>
                  </a:lnTo>
                  <a:lnTo>
                    <a:pt x="11215345" y="0"/>
                  </a:lnTo>
                  <a:lnTo>
                    <a:pt x="11183277" y="6464"/>
                  </a:lnTo>
                  <a:lnTo>
                    <a:pt x="11157090" y="24066"/>
                  </a:lnTo>
                  <a:lnTo>
                    <a:pt x="11139424" y="50190"/>
                  </a:lnTo>
                  <a:lnTo>
                    <a:pt x="11132947" y="82181"/>
                  </a:lnTo>
                  <a:lnTo>
                    <a:pt x="11132947" y="255689"/>
                  </a:lnTo>
                  <a:lnTo>
                    <a:pt x="11147552" y="254101"/>
                  </a:lnTo>
                  <a:lnTo>
                    <a:pt x="11162271" y="252933"/>
                  </a:lnTo>
                  <a:lnTo>
                    <a:pt x="11177105" y="252209"/>
                  </a:lnTo>
                  <a:lnTo>
                    <a:pt x="11192066" y="251968"/>
                  </a:lnTo>
                  <a:lnTo>
                    <a:pt x="11722062" y="251968"/>
                  </a:lnTo>
                  <a:lnTo>
                    <a:pt x="11737023" y="252209"/>
                  </a:lnTo>
                  <a:lnTo>
                    <a:pt x="11751856" y="252933"/>
                  </a:lnTo>
                  <a:lnTo>
                    <a:pt x="11766575" y="254101"/>
                  </a:lnTo>
                  <a:lnTo>
                    <a:pt x="11781180" y="255689"/>
                  </a:lnTo>
                  <a:lnTo>
                    <a:pt x="11781180" y="82181"/>
                  </a:lnTo>
                  <a:close/>
                </a:path>
                <a:path w="12462510" h="2007235">
                  <a:moveTo>
                    <a:pt x="12132031" y="634174"/>
                  </a:moveTo>
                  <a:lnTo>
                    <a:pt x="12117070" y="585660"/>
                  </a:lnTo>
                  <a:lnTo>
                    <a:pt x="12096598" y="539838"/>
                  </a:lnTo>
                  <a:lnTo>
                    <a:pt x="12071007" y="497103"/>
                  </a:lnTo>
                  <a:lnTo>
                    <a:pt x="12040680" y="457835"/>
                  </a:lnTo>
                  <a:lnTo>
                    <a:pt x="12006009" y="422427"/>
                  </a:lnTo>
                  <a:lnTo>
                    <a:pt x="11967388" y="391274"/>
                  </a:lnTo>
                  <a:lnTo>
                    <a:pt x="11925198" y="364769"/>
                  </a:lnTo>
                  <a:lnTo>
                    <a:pt x="11879847" y="343281"/>
                  </a:lnTo>
                  <a:lnTo>
                    <a:pt x="11831701" y="327215"/>
                  </a:lnTo>
                  <a:lnTo>
                    <a:pt x="11781180" y="316966"/>
                  </a:lnTo>
                  <a:lnTo>
                    <a:pt x="11737048" y="313042"/>
                  </a:lnTo>
                  <a:lnTo>
                    <a:pt x="11722062" y="312762"/>
                  </a:lnTo>
                  <a:lnTo>
                    <a:pt x="11192066" y="312762"/>
                  </a:lnTo>
                  <a:lnTo>
                    <a:pt x="11147514" y="315175"/>
                  </a:lnTo>
                  <a:lnTo>
                    <a:pt x="11082426" y="327215"/>
                  </a:lnTo>
                  <a:lnTo>
                    <a:pt x="11034293" y="343281"/>
                  </a:lnTo>
                  <a:lnTo>
                    <a:pt x="10988929" y="364769"/>
                  </a:lnTo>
                  <a:lnTo>
                    <a:pt x="10946752" y="391274"/>
                  </a:lnTo>
                  <a:lnTo>
                    <a:pt x="10908132" y="422427"/>
                  </a:lnTo>
                  <a:lnTo>
                    <a:pt x="10873448" y="457835"/>
                  </a:lnTo>
                  <a:lnTo>
                    <a:pt x="10843120" y="497103"/>
                  </a:lnTo>
                  <a:lnTo>
                    <a:pt x="10817530" y="539838"/>
                  </a:lnTo>
                  <a:lnTo>
                    <a:pt x="10797057" y="585660"/>
                  </a:lnTo>
                  <a:lnTo>
                    <a:pt x="10782097" y="634174"/>
                  </a:lnTo>
                  <a:lnTo>
                    <a:pt x="12132031" y="634174"/>
                  </a:lnTo>
                  <a:close/>
                </a:path>
                <a:path w="12462510" h="2007235">
                  <a:moveTo>
                    <a:pt x="12143969" y="795147"/>
                  </a:moveTo>
                  <a:lnTo>
                    <a:pt x="12143905" y="726821"/>
                  </a:lnTo>
                  <a:lnTo>
                    <a:pt x="12143715" y="720242"/>
                  </a:lnTo>
                  <a:lnTo>
                    <a:pt x="12143435" y="713689"/>
                  </a:lnTo>
                  <a:lnTo>
                    <a:pt x="12143067" y="707148"/>
                  </a:lnTo>
                  <a:lnTo>
                    <a:pt x="11639626" y="707148"/>
                  </a:lnTo>
                  <a:lnTo>
                    <a:pt x="11639626" y="1204531"/>
                  </a:lnTo>
                  <a:lnTo>
                    <a:pt x="11636413" y="1219111"/>
                  </a:lnTo>
                  <a:lnTo>
                    <a:pt x="11627561" y="1231785"/>
                  </a:lnTo>
                  <a:lnTo>
                    <a:pt x="11392675" y="1456016"/>
                  </a:lnTo>
                  <a:lnTo>
                    <a:pt x="11382197" y="1460665"/>
                  </a:lnTo>
                  <a:lnTo>
                    <a:pt x="11372101" y="1457731"/>
                  </a:lnTo>
                  <a:lnTo>
                    <a:pt x="11365662" y="1449451"/>
                  </a:lnTo>
                  <a:lnTo>
                    <a:pt x="11366144" y="1438021"/>
                  </a:lnTo>
                  <a:lnTo>
                    <a:pt x="11448390" y="1237424"/>
                  </a:lnTo>
                  <a:lnTo>
                    <a:pt x="11447043" y="1230210"/>
                  </a:lnTo>
                  <a:lnTo>
                    <a:pt x="11303800" y="1079068"/>
                  </a:lnTo>
                  <a:lnTo>
                    <a:pt x="11295583" y="1065974"/>
                  </a:lnTo>
                  <a:lnTo>
                    <a:pt x="11293107" y="1051255"/>
                  </a:lnTo>
                  <a:lnTo>
                    <a:pt x="11296320" y="1036688"/>
                  </a:lnTo>
                  <a:lnTo>
                    <a:pt x="11305184" y="1024026"/>
                  </a:lnTo>
                  <a:lnTo>
                    <a:pt x="11540046" y="799782"/>
                  </a:lnTo>
                  <a:lnTo>
                    <a:pt x="11550536" y="795147"/>
                  </a:lnTo>
                  <a:lnTo>
                    <a:pt x="11560632" y="798068"/>
                  </a:lnTo>
                  <a:lnTo>
                    <a:pt x="11567071" y="806361"/>
                  </a:lnTo>
                  <a:lnTo>
                    <a:pt x="11566576" y="817778"/>
                  </a:lnTo>
                  <a:lnTo>
                    <a:pt x="11484343" y="1018387"/>
                  </a:lnTo>
                  <a:lnTo>
                    <a:pt x="11485690" y="1025588"/>
                  </a:lnTo>
                  <a:lnTo>
                    <a:pt x="11628946" y="1176731"/>
                  </a:lnTo>
                  <a:lnTo>
                    <a:pt x="11637150" y="1189824"/>
                  </a:lnTo>
                  <a:lnTo>
                    <a:pt x="11639626" y="1204531"/>
                  </a:lnTo>
                  <a:lnTo>
                    <a:pt x="11639626" y="707148"/>
                  </a:lnTo>
                  <a:lnTo>
                    <a:pt x="10771073" y="707148"/>
                  </a:lnTo>
                  <a:lnTo>
                    <a:pt x="10770705" y="713689"/>
                  </a:lnTo>
                  <a:lnTo>
                    <a:pt x="10770426" y="720242"/>
                  </a:lnTo>
                  <a:lnTo>
                    <a:pt x="10770235" y="726821"/>
                  </a:lnTo>
                  <a:lnTo>
                    <a:pt x="10770172" y="1571040"/>
                  </a:lnTo>
                  <a:lnTo>
                    <a:pt x="11765725" y="1571040"/>
                  </a:lnTo>
                  <a:lnTo>
                    <a:pt x="11765725" y="1460665"/>
                  </a:lnTo>
                  <a:lnTo>
                    <a:pt x="11765725" y="1351902"/>
                  </a:lnTo>
                  <a:lnTo>
                    <a:pt x="11769560" y="1309116"/>
                  </a:lnTo>
                  <a:lnTo>
                    <a:pt x="11780812" y="1267968"/>
                  </a:lnTo>
                  <a:lnTo>
                    <a:pt x="11799151" y="1229461"/>
                  </a:lnTo>
                  <a:lnTo>
                    <a:pt x="11824183" y="1194523"/>
                  </a:lnTo>
                  <a:lnTo>
                    <a:pt x="11850573" y="1168273"/>
                  </a:lnTo>
                  <a:lnTo>
                    <a:pt x="11822494" y="1149134"/>
                  </a:lnTo>
                  <a:lnTo>
                    <a:pt x="11800904" y="1123365"/>
                  </a:lnTo>
                  <a:lnTo>
                    <a:pt x="11787022" y="1092606"/>
                  </a:lnTo>
                  <a:lnTo>
                    <a:pt x="11782120" y="1058494"/>
                  </a:lnTo>
                  <a:lnTo>
                    <a:pt x="11782120" y="973594"/>
                  </a:lnTo>
                  <a:lnTo>
                    <a:pt x="11791785" y="925982"/>
                  </a:lnTo>
                  <a:lnTo>
                    <a:pt x="11818125" y="887069"/>
                  </a:lnTo>
                  <a:lnTo>
                    <a:pt x="11857165" y="860806"/>
                  </a:lnTo>
                  <a:lnTo>
                    <a:pt x="11904904" y="851166"/>
                  </a:lnTo>
                  <a:lnTo>
                    <a:pt x="12143969" y="851166"/>
                  </a:lnTo>
                  <a:lnTo>
                    <a:pt x="12143969" y="795147"/>
                  </a:lnTo>
                  <a:close/>
                </a:path>
                <a:path w="12462510" h="2007235">
                  <a:moveTo>
                    <a:pt x="12462205" y="973594"/>
                  </a:moveTo>
                  <a:lnTo>
                    <a:pt x="12458306" y="954341"/>
                  </a:lnTo>
                  <a:lnTo>
                    <a:pt x="12447676" y="938631"/>
                  </a:lnTo>
                  <a:lnTo>
                    <a:pt x="12431903" y="928027"/>
                  </a:lnTo>
                  <a:lnTo>
                    <a:pt x="12412599" y="924140"/>
                  </a:lnTo>
                  <a:lnTo>
                    <a:pt x="12260783" y="924140"/>
                  </a:lnTo>
                  <a:lnTo>
                    <a:pt x="12260783" y="1600542"/>
                  </a:lnTo>
                  <a:lnTo>
                    <a:pt x="12258891" y="1609115"/>
                  </a:lnTo>
                  <a:lnTo>
                    <a:pt x="12253671" y="1616583"/>
                  </a:lnTo>
                  <a:lnTo>
                    <a:pt x="12115368" y="1748624"/>
                  </a:lnTo>
                  <a:lnTo>
                    <a:pt x="12109196" y="1751355"/>
                  </a:lnTo>
                  <a:lnTo>
                    <a:pt x="12103252" y="1749640"/>
                  </a:lnTo>
                  <a:lnTo>
                    <a:pt x="12099455" y="1744751"/>
                  </a:lnTo>
                  <a:lnTo>
                    <a:pt x="12099747" y="1738020"/>
                  </a:lnTo>
                  <a:lnTo>
                    <a:pt x="12148172" y="1619897"/>
                  </a:lnTo>
                  <a:lnTo>
                    <a:pt x="12147372" y="1615655"/>
                  </a:lnTo>
                  <a:lnTo>
                    <a:pt x="12063032" y="1526654"/>
                  </a:lnTo>
                  <a:lnTo>
                    <a:pt x="12058193" y="1518945"/>
                  </a:lnTo>
                  <a:lnTo>
                    <a:pt x="12056732" y="1510284"/>
                  </a:lnTo>
                  <a:lnTo>
                    <a:pt x="12058625" y="1501698"/>
                  </a:lnTo>
                  <a:lnTo>
                    <a:pt x="12203024" y="1361351"/>
                  </a:lnTo>
                  <a:lnTo>
                    <a:pt x="12210542" y="1359649"/>
                  </a:lnTo>
                  <a:lnTo>
                    <a:pt x="12215419" y="1362113"/>
                  </a:lnTo>
                  <a:lnTo>
                    <a:pt x="12218264" y="1366799"/>
                  </a:lnTo>
                  <a:lnTo>
                    <a:pt x="12217768" y="1372806"/>
                  </a:lnTo>
                  <a:lnTo>
                    <a:pt x="12169331" y="1490929"/>
                  </a:lnTo>
                  <a:lnTo>
                    <a:pt x="12170131" y="1495171"/>
                  </a:lnTo>
                  <a:lnTo>
                    <a:pt x="12254484" y="1584172"/>
                  </a:lnTo>
                  <a:lnTo>
                    <a:pt x="12259323" y="1591881"/>
                  </a:lnTo>
                  <a:lnTo>
                    <a:pt x="12260783" y="1600542"/>
                  </a:lnTo>
                  <a:lnTo>
                    <a:pt x="12260783" y="924140"/>
                  </a:lnTo>
                  <a:lnTo>
                    <a:pt x="11904904" y="924140"/>
                  </a:lnTo>
                  <a:lnTo>
                    <a:pt x="11885613" y="928027"/>
                  </a:lnTo>
                  <a:lnTo>
                    <a:pt x="11869839" y="938631"/>
                  </a:lnTo>
                  <a:lnTo>
                    <a:pt x="11859222" y="954341"/>
                  </a:lnTo>
                  <a:lnTo>
                    <a:pt x="11855323" y="973594"/>
                  </a:lnTo>
                  <a:lnTo>
                    <a:pt x="11855323" y="1058494"/>
                  </a:lnTo>
                  <a:lnTo>
                    <a:pt x="11859222" y="1077747"/>
                  </a:lnTo>
                  <a:lnTo>
                    <a:pt x="11869839" y="1093470"/>
                  </a:lnTo>
                  <a:lnTo>
                    <a:pt x="11885613" y="1104061"/>
                  </a:lnTo>
                  <a:lnTo>
                    <a:pt x="11904904" y="1107948"/>
                  </a:lnTo>
                  <a:lnTo>
                    <a:pt x="11980837" y="1107948"/>
                  </a:lnTo>
                  <a:lnTo>
                    <a:pt x="11980837" y="1185418"/>
                  </a:lnTo>
                  <a:lnTo>
                    <a:pt x="11935181" y="1199680"/>
                  </a:lnTo>
                  <a:lnTo>
                    <a:pt x="11896128" y="1225473"/>
                  </a:lnTo>
                  <a:lnTo>
                    <a:pt x="11865699" y="1260805"/>
                  </a:lnTo>
                  <a:lnTo>
                    <a:pt x="11845963" y="1303616"/>
                  </a:lnTo>
                  <a:lnTo>
                    <a:pt x="11838927" y="1351902"/>
                  </a:lnTo>
                  <a:lnTo>
                    <a:pt x="11838927" y="1847570"/>
                  </a:lnTo>
                  <a:lnTo>
                    <a:pt x="11846446" y="1884730"/>
                  </a:lnTo>
                  <a:lnTo>
                    <a:pt x="11866956" y="1915071"/>
                  </a:lnTo>
                  <a:lnTo>
                    <a:pt x="11897398" y="1935530"/>
                  </a:lnTo>
                  <a:lnTo>
                    <a:pt x="11934660" y="1943036"/>
                  </a:lnTo>
                  <a:lnTo>
                    <a:pt x="12366460" y="1943036"/>
                  </a:lnTo>
                  <a:lnTo>
                    <a:pt x="12403722" y="1935530"/>
                  </a:lnTo>
                  <a:lnTo>
                    <a:pt x="12434151" y="1915071"/>
                  </a:lnTo>
                  <a:lnTo>
                    <a:pt x="12454674" y="1884730"/>
                  </a:lnTo>
                  <a:lnTo>
                    <a:pt x="12462205" y="1847570"/>
                  </a:lnTo>
                  <a:lnTo>
                    <a:pt x="12462205" y="1751355"/>
                  </a:lnTo>
                  <a:lnTo>
                    <a:pt x="12462205" y="1359649"/>
                  </a:lnTo>
                  <a:lnTo>
                    <a:pt x="12462205" y="1351902"/>
                  </a:lnTo>
                  <a:lnTo>
                    <a:pt x="12455169" y="1303616"/>
                  </a:lnTo>
                  <a:lnTo>
                    <a:pt x="12435421" y="1260805"/>
                  </a:lnTo>
                  <a:lnTo>
                    <a:pt x="12405004" y="1225473"/>
                  </a:lnTo>
                  <a:lnTo>
                    <a:pt x="12365939" y="1199680"/>
                  </a:lnTo>
                  <a:lnTo>
                    <a:pt x="12320283" y="1185418"/>
                  </a:lnTo>
                  <a:lnTo>
                    <a:pt x="12320283" y="1107948"/>
                  </a:lnTo>
                  <a:lnTo>
                    <a:pt x="12412599" y="1107948"/>
                  </a:lnTo>
                  <a:lnTo>
                    <a:pt x="12431903" y="1104061"/>
                  </a:lnTo>
                  <a:lnTo>
                    <a:pt x="12447676" y="1093470"/>
                  </a:lnTo>
                  <a:lnTo>
                    <a:pt x="12458306" y="1077747"/>
                  </a:lnTo>
                  <a:lnTo>
                    <a:pt x="12462205" y="1058494"/>
                  </a:lnTo>
                  <a:lnTo>
                    <a:pt x="12462205" y="97359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>
            <a:spLocks noGrp="1"/>
          </p:cNvSpPr>
          <p:nvPr>
            <p:ph type="title"/>
          </p:nvPr>
        </p:nvSpPr>
        <p:spPr>
          <a:xfrm>
            <a:off x="1016000" y="993809"/>
            <a:ext cx="1224661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687184" algn="l"/>
                <a:tab pos="8296909" algn="l"/>
              </a:tabLst>
            </a:pPr>
            <a:r>
              <a:rPr sz="6400" spc="575" dirty="0"/>
              <a:t>D</a:t>
            </a:r>
            <a:r>
              <a:rPr sz="6400" spc="-85" dirty="0"/>
              <a:t>E</a:t>
            </a:r>
            <a:r>
              <a:rPr sz="6400" spc="505" dirty="0"/>
              <a:t>S</a:t>
            </a:r>
            <a:r>
              <a:rPr sz="6400" spc="670" dirty="0"/>
              <a:t>C</a:t>
            </a:r>
            <a:r>
              <a:rPr sz="6400" spc="434" dirty="0"/>
              <a:t>R</a:t>
            </a:r>
            <a:r>
              <a:rPr sz="6400" spc="670" dirty="0"/>
              <a:t>I</a:t>
            </a:r>
            <a:r>
              <a:rPr sz="6400" spc="465" dirty="0"/>
              <a:t>P</a:t>
            </a:r>
            <a:r>
              <a:rPr sz="6400" spc="380" dirty="0"/>
              <a:t>T</a:t>
            </a:r>
            <a:r>
              <a:rPr sz="6400" spc="670" dirty="0"/>
              <a:t>I</a:t>
            </a:r>
            <a:r>
              <a:rPr sz="6400" spc="1105" dirty="0"/>
              <a:t>O</a:t>
            </a:r>
            <a:r>
              <a:rPr sz="6400" spc="660" dirty="0"/>
              <a:t>N</a:t>
            </a:r>
            <a:r>
              <a:rPr sz="6400" dirty="0"/>
              <a:t>	</a:t>
            </a:r>
            <a:r>
              <a:rPr sz="6400" spc="575" dirty="0" smtClean="0"/>
              <a:t>D</a:t>
            </a:r>
            <a:r>
              <a:rPr sz="6400" spc="135" dirty="0" smtClean="0"/>
              <a:t>U</a:t>
            </a:r>
            <a:r>
              <a:rPr lang="fr-FR" sz="6400" dirty="0"/>
              <a:t> </a:t>
            </a:r>
            <a:r>
              <a:rPr sz="6400" spc="505" dirty="0" smtClean="0"/>
              <a:t>S</a:t>
            </a:r>
            <a:r>
              <a:rPr sz="6400" spc="-85" dirty="0" smtClean="0"/>
              <a:t>E</a:t>
            </a:r>
            <a:r>
              <a:rPr sz="6400" spc="434" dirty="0" smtClean="0"/>
              <a:t>R</a:t>
            </a:r>
            <a:r>
              <a:rPr sz="6400" spc="1220" dirty="0" smtClean="0"/>
              <a:t>V</a:t>
            </a:r>
            <a:r>
              <a:rPr sz="6400" spc="670" dirty="0" smtClean="0"/>
              <a:t>IC</a:t>
            </a:r>
            <a:r>
              <a:rPr sz="6400" spc="-560" dirty="0" smtClean="0"/>
              <a:t>E</a:t>
            </a:r>
            <a:endParaRPr sz="6400" dirty="0"/>
          </a:p>
        </p:txBody>
      </p:sp>
      <p:sp>
        <p:nvSpPr>
          <p:cNvPr id="23" name="object 23"/>
          <p:cNvSpPr txBox="1"/>
          <p:nvPr/>
        </p:nvSpPr>
        <p:spPr>
          <a:xfrm>
            <a:off x="12480494" y="5833566"/>
            <a:ext cx="4464050" cy="5480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400" spc="-270" dirty="0">
                <a:solidFill>
                  <a:srgbClr val="FFFFFF"/>
                </a:solidFill>
                <a:latin typeface="Arial"/>
                <a:cs typeface="Arial"/>
              </a:rPr>
              <a:t>Compléments</a:t>
            </a:r>
            <a:r>
              <a:rPr sz="3400" spc="-1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00" spc="-200" dirty="0">
                <a:solidFill>
                  <a:srgbClr val="FFFFFF"/>
                </a:solidFill>
                <a:latin typeface="Arial"/>
                <a:cs typeface="Arial"/>
              </a:rPr>
              <a:t>alimentaires</a:t>
            </a:r>
            <a:endParaRPr sz="34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729908" y="9170730"/>
            <a:ext cx="4754880" cy="5480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400" spc="-315" dirty="0">
                <a:solidFill>
                  <a:srgbClr val="FFFFFF"/>
                </a:solidFill>
                <a:latin typeface="Arial"/>
                <a:cs typeface="Arial"/>
              </a:rPr>
              <a:t>Plan </a:t>
            </a:r>
            <a:r>
              <a:rPr sz="3400" spc="-130" dirty="0">
                <a:solidFill>
                  <a:srgbClr val="FFFFFF"/>
                </a:solidFill>
                <a:latin typeface="Arial"/>
                <a:cs typeface="Arial"/>
              </a:rPr>
              <a:t>diététique</a:t>
            </a:r>
            <a:r>
              <a:rPr sz="3400" spc="-5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00" spc="-245" dirty="0">
                <a:solidFill>
                  <a:srgbClr val="FFFFFF"/>
                </a:solidFill>
                <a:latin typeface="Arial"/>
                <a:cs typeface="Arial"/>
              </a:rPr>
              <a:t>personnalisé</a:t>
            </a:r>
            <a:endParaRPr sz="34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1216864" y="9170730"/>
            <a:ext cx="2614295" cy="5480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400" spc="-275" dirty="0">
                <a:solidFill>
                  <a:srgbClr val="FFFFFF"/>
                </a:solidFill>
                <a:latin typeface="Arial"/>
                <a:cs typeface="Arial"/>
              </a:rPr>
              <a:t>Suivi</a:t>
            </a:r>
            <a:r>
              <a:rPr sz="3400" spc="-1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00" spc="-130" dirty="0">
                <a:solidFill>
                  <a:srgbClr val="FFFFFF"/>
                </a:solidFill>
                <a:latin typeface="Arial"/>
                <a:cs typeface="Arial"/>
              </a:rPr>
              <a:t>diététique</a:t>
            </a:r>
            <a:endParaRPr sz="3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19738" y="1028699"/>
            <a:ext cx="1171575" cy="809625"/>
          </a:xfrm>
          <a:custGeom>
            <a:avLst/>
            <a:gdLst/>
            <a:ahLst/>
            <a:cxnLst/>
            <a:rect l="l" t="t" r="r" b="b"/>
            <a:pathLst>
              <a:path w="1171575" h="809625">
                <a:moveTo>
                  <a:pt x="287058" y="809530"/>
                </a:moveTo>
                <a:lnTo>
                  <a:pt x="237191" y="806151"/>
                </a:lnTo>
                <a:lnTo>
                  <a:pt x="191419" y="796015"/>
                </a:lnTo>
                <a:lnTo>
                  <a:pt x="149741" y="779119"/>
                </a:lnTo>
                <a:lnTo>
                  <a:pt x="112154" y="755463"/>
                </a:lnTo>
                <a:lnTo>
                  <a:pt x="78657" y="725046"/>
                </a:lnTo>
                <a:lnTo>
                  <a:pt x="50346" y="688974"/>
                </a:lnTo>
                <a:lnTo>
                  <a:pt x="28323" y="648342"/>
                </a:lnTo>
                <a:lnTo>
                  <a:pt x="12589" y="603156"/>
                </a:lnTo>
                <a:lnTo>
                  <a:pt x="3147" y="553420"/>
                </a:lnTo>
                <a:lnTo>
                  <a:pt x="0" y="499138"/>
                </a:lnTo>
                <a:lnTo>
                  <a:pt x="1400" y="459931"/>
                </a:lnTo>
                <a:lnTo>
                  <a:pt x="5602" y="420509"/>
                </a:lnTo>
                <a:lnTo>
                  <a:pt x="12604" y="380868"/>
                </a:lnTo>
                <a:lnTo>
                  <a:pt x="22404" y="341009"/>
                </a:lnTo>
                <a:lnTo>
                  <a:pt x="35778" y="301775"/>
                </a:lnTo>
                <a:lnTo>
                  <a:pt x="53536" y="263966"/>
                </a:lnTo>
                <a:lnTo>
                  <a:pt x="75679" y="227589"/>
                </a:lnTo>
                <a:lnTo>
                  <a:pt x="102209" y="192652"/>
                </a:lnTo>
                <a:lnTo>
                  <a:pt x="133422" y="159491"/>
                </a:lnTo>
                <a:lnTo>
                  <a:pt x="169652" y="128410"/>
                </a:lnTo>
                <a:lnTo>
                  <a:pt x="210907" y="99417"/>
                </a:lnTo>
                <a:lnTo>
                  <a:pt x="257193" y="72518"/>
                </a:lnTo>
                <a:lnTo>
                  <a:pt x="298243" y="53036"/>
                </a:lnTo>
                <a:lnTo>
                  <a:pt x="343345" y="36044"/>
                </a:lnTo>
                <a:lnTo>
                  <a:pt x="392493" y="21541"/>
                </a:lnTo>
                <a:lnTo>
                  <a:pt x="445679" y="9527"/>
                </a:lnTo>
                <a:lnTo>
                  <a:pt x="502897" y="0"/>
                </a:lnTo>
                <a:lnTo>
                  <a:pt x="502897" y="187431"/>
                </a:lnTo>
                <a:lnTo>
                  <a:pt x="461490" y="190082"/>
                </a:lnTo>
                <a:lnTo>
                  <a:pt x="424542" y="195649"/>
                </a:lnTo>
                <a:lnTo>
                  <a:pt x="363982" y="215585"/>
                </a:lnTo>
                <a:lnTo>
                  <a:pt x="317758" y="248809"/>
                </a:lnTo>
                <a:lnTo>
                  <a:pt x="282444" y="296690"/>
                </a:lnTo>
                <a:lnTo>
                  <a:pt x="339598" y="300351"/>
                </a:lnTo>
                <a:lnTo>
                  <a:pt x="391666" y="311336"/>
                </a:lnTo>
                <a:lnTo>
                  <a:pt x="438644" y="329650"/>
                </a:lnTo>
                <a:lnTo>
                  <a:pt x="480527" y="355297"/>
                </a:lnTo>
                <a:lnTo>
                  <a:pt x="514930" y="389230"/>
                </a:lnTo>
                <a:lnTo>
                  <a:pt x="539503" y="432361"/>
                </a:lnTo>
                <a:lnTo>
                  <a:pt x="554247" y="484686"/>
                </a:lnTo>
                <a:lnTo>
                  <a:pt x="559161" y="546201"/>
                </a:lnTo>
                <a:lnTo>
                  <a:pt x="558087" y="570781"/>
                </a:lnTo>
                <a:lnTo>
                  <a:pt x="549482" y="619091"/>
                </a:lnTo>
                <a:lnTo>
                  <a:pt x="532177" y="665704"/>
                </a:lnTo>
                <a:lnTo>
                  <a:pt x="505747" y="707385"/>
                </a:lnTo>
                <a:lnTo>
                  <a:pt x="470366" y="743497"/>
                </a:lnTo>
                <a:lnTo>
                  <a:pt x="427312" y="773406"/>
                </a:lnTo>
                <a:lnTo>
                  <a:pt x="376799" y="796307"/>
                </a:lnTo>
                <a:lnTo>
                  <a:pt x="318842" y="808065"/>
                </a:lnTo>
                <a:lnTo>
                  <a:pt x="287058" y="809530"/>
                </a:lnTo>
                <a:close/>
              </a:path>
              <a:path w="1171575" h="809625">
                <a:moveTo>
                  <a:pt x="897905" y="809577"/>
                </a:moveTo>
                <a:lnTo>
                  <a:pt x="848436" y="806196"/>
                </a:lnTo>
                <a:lnTo>
                  <a:pt x="802922" y="796054"/>
                </a:lnTo>
                <a:lnTo>
                  <a:pt x="761362" y="779153"/>
                </a:lnTo>
                <a:lnTo>
                  <a:pt x="723755" y="755495"/>
                </a:lnTo>
                <a:lnTo>
                  <a:pt x="690100" y="725081"/>
                </a:lnTo>
                <a:lnTo>
                  <a:pt x="661556" y="688986"/>
                </a:lnTo>
                <a:lnTo>
                  <a:pt x="639360" y="648338"/>
                </a:lnTo>
                <a:lnTo>
                  <a:pt x="623510" y="603140"/>
                </a:lnTo>
                <a:lnTo>
                  <a:pt x="614003" y="553390"/>
                </a:lnTo>
                <a:lnTo>
                  <a:pt x="610834" y="499091"/>
                </a:lnTo>
                <a:lnTo>
                  <a:pt x="612229" y="459885"/>
                </a:lnTo>
                <a:lnTo>
                  <a:pt x="616419" y="420462"/>
                </a:lnTo>
                <a:lnTo>
                  <a:pt x="623409" y="380821"/>
                </a:lnTo>
                <a:lnTo>
                  <a:pt x="633204" y="340962"/>
                </a:lnTo>
                <a:lnTo>
                  <a:pt x="646621" y="301714"/>
                </a:lnTo>
                <a:lnTo>
                  <a:pt x="664488" y="263906"/>
                </a:lnTo>
                <a:lnTo>
                  <a:pt x="686802" y="227537"/>
                </a:lnTo>
                <a:lnTo>
                  <a:pt x="713559" y="192605"/>
                </a:lnTo>
                <a:lnTo>
                  <a:pt x="745020" y="159444"/>
                </a:lnTo>
                <a:lnTo>
                  <a:pt x="781443" y="128363"/>
                </a:lnTo>
                <a:lnTo>
                  <a:pt x="822822" y="99370"/>
                </a:lnTo>
                <a:lnTo>
                  <a:pt x="869152" y="72471"/>
                </a:lnTo>
                <a:lnTo>
                  <a:pt x="910209" y="53012"/>
                </a:lnTo>
                <a:lnTo>
                  <a:pt x="955310" y="36034"/>
                </a:lnTo>
                <a:lnTo>
                  <a:pt x="1004456" y="21538"/>
                </a:lnTo>
                <a:lnTo>
                  <a:pt x="1057649" y="9526"/>
                </a:lnTo>
                <a:lnTo>
                  <a:pt x="1114891" y="0"/>
                </a:lnTo>
                <a:lnTo>
                  <a:pt x="1114891" y="187431"/>
                </a:lnTo>
                <a:lnTo>
                  <a:pt x="1073464" y="190082"/>
                </a:lnTo>
                <a:lnTo>
                  <a:pt x="1036506" y="195649"/>
                </a:lnTo>
                <a:lnTo>
                  <a:pt x="975953" y="215585"/>
                </a:lnTo>
                <a:lnTo>
                  <a:pt x="929467" y="248813"/>
                </a:lnTo>
                <a:lnTo>
                  <a:pt x="893302" y="296726"/>
                </a:lnTo>
                <a:lnTo>
                  <a:pt x="950953" y="300386"/>
                </a:lnTo>
                <a:lnTo>
                  <a:pt x="1003370" y="311370"/>
                </a:lnTo>
                <a:lnTo>
                  <a:pt x="1050553" y="329680"/>
                </a:lnTo>
                <a:lnTo>
                  <a:pt x="1092498" y="355320"/>
                </a:lnTo>
                <a:lnTo>
                  <a:pt x="1126910" y="389253"/>
                </a:lnTo>
                <a:lnTo>
                  <a:pt x="1151503" y="432386"/>
                </a:lnTo>
                <a:lnTo>
                  <a:pt x="1166267" y="484715"/>
                </a:lnTo>
                <a:lnTo>
                  <a:pt x="1171190" y="546236"/>
                </a:lnTo>
                <a:lnTo>
                  <a:pt x="1170077" y="570814"/>
                </a:lnTo>
                <a:lnTo>
                  <a:pt x="1161175" y="619116"/>
                </a:lnTo>
                <a:lnTo>
                  <a:pt x="1143387" y="665727"/>
                </a:lnTo>
                <a:lnTo>
                  <a:pt x="1116954" y="707414"/>
                </a:lnTo>
                <a:lnTo>
                  <a:pt x="1082048" y="743532"/>
                </a:lnTo>
                <a:lnTo>
                  <a:pt x="1039297" y="773436"/>
                </a:lnTo>
                <a:lnTo>
                  <a:pt x="988720" y="796339"/>
                </a:lnTo>
                <a:lnTo>
                  <a:pt x="930179" y="808110"/>
                </a:lnTo>
                <a:lnTo>
                  <a:pt x="897905" y="80957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743014" y="0"/>
            <a:ext cx="15544799" cy="10286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0974209" y="8676366"/>
            <a:ext cx="6297930" cy="582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695960" algn="l"/>
                <a:tab pos="3416300" algn="l"/>
              </a:tabLst>
            </a:pPr>
            <a:r>
              <a:rPr sz="3650" spc="-72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sz="3650" spc="-5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665" dirty="0">
                <a:solidFill>
                  <a:srgbClr val="FFFFFF"/>
                </a:solidFill>
                <a:latin typeface="Arial"/>
                <a:cs typeface="Arial"/>
              </a:rPr>
              <a:t>E	</a:t>
            </a:r>
            <a:r>
              <a:rPr sz="3650" spc="-305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3650" spc="-5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315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3650" spc="-5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46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650" spc="-5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305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3650" spc="-5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720" dirty="0">
                <a:solidFill>
                  <a:srgbClr val="FFFFFF"/>
                </a:solidFill>
                <a:latin typeface="Arial"/>
                <a:cs typeface="Arial"/>
              </a:rPr>
              <a:t>H</a:t>
            </a:r>
            <a:r>
              <a:rPr sz="3650" spc="-5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31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3650" spc="-5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710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3650" spc="-5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310" dirty="0">
                <a:solidFill>
                  <a:srgbClr val="FFFFFF"/>
                </a:solidFill>
                <a:latin typeface="Arial"/>
                <a:cs typeface="Arial"/>
              </a:rPr>
              <a:t>G	</a:t>
            </a:r>
            <a:r>
              <a:rPr sz="3650" spc="-465" dirty="0">
                <a:solidFill>
                  <a:srgbClr val="FFFFFF"/>
                </a:solidFill>
                <a:latin typeface="Arial"/>
                <a:cs typeface="Arial"/>
              </a:rPr>
              <a:t>A </a:t>
            </a:r>
            <a:r>
              <a:rPr sz="3650" spc="-725" dirty="0">
                <a:solidFill>
                  <a:srgbClr val="FFFFFF"/>
                </a:solidFill>
                <a:latin typeface="Arial"/>
                <a:cs typeface="Arial"/>
              </a:rPr>
              <a:t>L </a:t>
            </a:r>
            <a:r>
              <a:rPr sz="3650" spc="-315" dirty="0">
                <a:solidFill>
                  <a:srgbClr val="FFFFFF"/>
                </a:solidFill>
                <a:latin typeface="Arial"/>
                <a:cs typeface="Arial"/>
              </a:rPr>
              <a:t>I </a:t>
            </a:r>
            <a:r>
              <a:rPr sz="3650" spc="-540" dirty="0">
                <a:solidFill>
                  <a:srgbClr val="FFFFFF"/>
                </a:solidFill>
                <a:latin typeface="Arial"/>
                <a:cs typeface="Arial"/>
              </a:rPr>
              <a:t>M </a:t>
            </a:r>
            <a:r>
              <a:rPr sz="3650" spc="-665" dirty="0">
                <a:solidFill>
                  <a:srgbClr val="FFFFFF"/>
                </a:solidFill>
                <a:latin typeface="Arial"/>
                <a:cs typeface="Arial"/>
              </a:rPr>
              <a:t>E </a:t>
            </a:r>
            <a:r>
              <a:rPr sz="3650" spc="-710" dirty="0">
                <a:solidFill>
                  <a:srgbClr val="FFFFFF"/>
                </a:solidFill>
                <a:latin typeface="Arial"/>
                <a:cs typeface="Arial"/>
              </a:rPr>
              <a:t>N </a:t>
            </a:r>
            <a:r>
              <a:rPr sz="3650" spc="-825" dirty="0">
                <a:solidFill>
                  <a:srgbClr val="FFFFFF"/>
                </a:solidFill>
                <a:latin typeface="Arial"/>
                <a:cs typeface="Arial"/>
              </a:rPr>
              <a:t>T </a:t>
            </a:r>
            <a:r>
              <a:rPr sz="3650" spc="-465" dirty="0">
                <a:solidFill>
                  <a:srgbClr val="FFFFFF"/>
                </a:solidFill>
                <a:latin typeface="Arial"/>
                <a:cs typeface="Arial"/>
              </a:rPr>
              <a:t>A </a:t>
            </a:r>
            <a:r>
              <a:rPr sz="3650" spc="-315" dirty="0">
                <a:solidFill>
                  <a:srgbClr val="FFFFFF"/>
                </a:solidFill>
                <a:latin typeface="Arial"/>
                <a:cs typeface="Arial"/>
              </a:rPr>
              <a:t>I </a:t>
            </a:r>
            <a:r>
              <a:rPr sz="3650" spc="-900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3650" spc="-8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6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endParaRPr sz="36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297755" y="1713254"/>
            <a:ext cx="12974320" cy="6599555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 marL="12700" marR="5080" indent="1493520" algn="r">
              <a:lnSpc>
                <a:spcPts val="8630"/>
              </a:lnSpc>
              <a:spcBef>
                <a:spcPts val="395"/>
              </a:spcBef>
            </a:pPr>
            <a:r>
              <a:rPr sz="7200" b="1" spc="440" dirty="0">
                <a:solidFill>
                  <a:srgbClr val="FFFFFF"/>
                </a:solidFill>
                <a:latin typeface="Arial"/>
                <a:cs typeface="Arial"/>
              </a:rPr>
              <a:t>Porté </a:t>
            </a:r>
            <a:r>
              <a:rPr sz="7200" b="1" spc="785" dirty="0">
                <a:solidFill>
                  <a:srgbClr val="FFFFFF"/>
                </a:solidFill>
                <a:latin typeface="Arial"/>
                <a:cs typeface="Arial"/>
              </a:rPr>
              <a:t>par</a:t>
            </a:r>
            <a:r>
              <a:rPr sz="7200" b="1" spc="-2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385" dirty="0">
                <a:solidFill>
                  <a:srgbClr val="FFFFFF"/>
                </a:solidFill>
                <a:latin typeface="Arial"/>
                <a:cs typeface="Arial"/>
              </a:rPr>
              <a:t>une</a:t>
            </a:r>
            <a:r>
              <a:rPr sz="7200" b="1" spc="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585" dirty="0">
                <a:solidFill>
                  <a:srgbClr val="FFFFFF"/>
                </a:solidFill>
                <a:latin typeface="Arial"/>
                <a:cs typeface="Arial"/>
              </a:rPr>
              <a:t>demande </a:t>
            </a:r>
            <a:r>
              <a:rPr sz="7200" b="1" spc="1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550" dirty="0">
                <a:solidFill>
                  <a:srgbClr val="FFFFFF"/>
                </a:solidFill>
                <a:latin typeface="Arial"/>
                <a:cs typeface="Arial"/>
              </a:rPr>
              <a:t>pratiquement</a:t>
            </a:r>
            <a:r>
              <a:rPr sz="7200" b="1" spc="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140" dirty="0">
                <a:solidFill>
                  <a:srgbClr val="FFFFFF"/>
                </a:solidFill>
                <a:latin typeface="Arial"/>
                <a:cs typeface="Arial"/>
              </a:rPr>
              <a:t>sans</a:t>
            </a:r>
            <a:r>
              <a:rPr sz="7200" b="1" spc="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409" dirty="0">
                <a:solidFill>
                  <a:srgbClr val="FFFFFF"/>
                </a:solidFill>
                <a:latin typeface="Arial"/>
                <a:cs typeface="Arial"/>
              </a:rPr>
              <a:t>limite, </a:t>
            </a:r>
            <a:r>
              <a:rPr sz="7200" b="1" spc="509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270" dirty="0">
                <a:solidFill>
                  <a:srgbClr val="FFFFFF"/>
                </a:solidFill>
                <a:latin typeface="Arial"/>
                <a:cs typeface="Arial"/>
              </a:rPr>
              <a:t>le </a:t>
            </a:r>
            <a:r>
              <a:rPr sz="7200" b="1" spc="245" dirty="0">
                <a:solidFill>
                  <a:srgbClr val="FFFFFF"/>
                </a:solidFill>
                <a:latin typeface="Arial"/>
                <a:cs typeface="Arial"/>
              </a:rPr>
              <a:t>secteur</a:t>
            </a:r>
            <a:r>
              <a:rPr sz="7200" b="1" spc="-1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455" dirty="0">
                <a:solidFill>
                  <a:srgbClr val="FFFFFF"/>
                </a:solidFill>
                <a:latin typeface="Arial"/>
                <a:cs typeface="Arial"/>
              </a:rPr>
              <a:t>du</a:t>
            </a:r>
            <a:r>
              <a:rPr sz="7200" b="1" spc="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280" dirty="0">
                <a:solidFill>
                  <a:srgbClr val="FFFFFF"/>
                </a:solidFill>
                <a:latin typeface="Arial"/>
                <a:cs typeface="Arial"/>
              </a:rPr>
              <a:t>coaching </a:t>
            </a:r>
            <a:r>
              <a:rPr sz="7200" b="1" spc="2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540" dirty="0">
                <a:solidFill>
                  <a:srgbClr val="FFFFFF"/>
                </a:solidFill>
                <a:latin typeface="Arial"/>
                <a:cs typeface="Arial"/>
              </a:rPr>
              <a:t>alimentaire </a:t>
            </a:r>
            <a:r>
              <a:rPr sz="7200" b="1" spc="150" dirty="0">
                <a:solidFill>
                  <a:srgbClr val="FFFFFF"/>
                </a:solidFill>
                <a:latin typeface="Arial"/>
                <a:cs typeface="Arial"/>
              </a:rPr>
              <a:t>est </a:t>
            </a:r>
            <a:r>
              <a:rPr sz="7200" b="1" spc="345" dirty="0">
                <a:solidFill>
                  <a:srgbClr val="FFFFFF"/>
                </a:solidFill>
                <a:latin typeface="Arial"/>
                <a:cs typeface="Arial"/>
              </a:rPr>
              <a:t>toujours</a:t>
            </a:r>
            <a:r>
              <a:rPr sz="7200" b="1" spc="-4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380" dirty="0">
                <a:solidFill>
                  <a:srgbClr val="FFFFFF"/>
                </a:solidFill>
                <a:latin typeface="Arial"/>
                <a:cs typeface="Arial"/>
              </a:rPr>
              <a:t>en</a:t>
            </a:r>
            <a:endParaRPr sz="7200">
              <a:latin typeface="Arial"/>
              <a:cs typeface="Arial"/>
            </a:endParaRPr>
          </a:p>
          <a:p>
            <a:pPr marR="5080" algn="r">
              <a:lnSpc>
                <a:spcPts val="8315"/>
              </a:lnSpc>
            </a:pPr>
            <a:r>
              <a:rPr sz="7200" b="1" spc="360" dirty="0">
                <a:solidFill>
                  <a:srgbClr val="FFFFFF"/>
                </a:solidFill>
                <a:latin typeface="Arial"/>
                <a:cs typeface="Arial"/>
              </a:rPr>
              <a:t>plein </a:t>
            </a:r>
            <a:r>
              <a:rPr sz="7200" b="1" spc="165" dirty="0">
                <a:solidFill>
                  <a:srgbClr val="FFFFFF"/>
                </a:solidFill>
                <a:latin typeface="Arial"/>
                <a:cs typeface="Arial"/>
              </a:rPr>
              <a:t>essor</a:t>
            </a:r>
            <a:r>
              <a:rPr sz="7200" b="1" spc="-2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385" dirty="0">
                <a:solidFill>
                  <a:srgbClr val="FFFFFF"/>
                </a:solidFill>
                <a:latin typeface="Arial"/>
                <a:cs typeface="Arial"/>
              </a:rPr>
              <a:t>dans</a:t>
            </a:r>
            <a:endParaRPr sz="7200">
              <a:latin typeface="Arial"/>
              <a:cs typeface="Arial"/>
            </a:endParaRPr>
          </a:p>
          <a:p>
            <a:pPr marR="5080" algn="r">
              <a:lnSpc>
                <a:spcPts val="8630"/>
              </a:lnSpc>
            </a:pPr>
            <a:r>
              <a:rPr sz="7200" b="1" spc="204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sz="7200" b="1" spc="160" dirty="0">
                <a:solidFill>
                  <a:srgbClr val="FFFFFF"/>
                </a:solidFill>
                <a:latin typeface="Arial"/>
                <a:cs typeface="Arial"/>
              </a:rPr>
              <a:t>’</a:t>
            </a:r>
            <a:r>
              <a:rPr sz="7200" b="1" spc="355" dirty="0">
                <a:solidFill>
                  <a:srgbClr val="FFFFFF"/>
                </a:solidFill>
                <a:latin typeface="Arial"/>
                <a:cs typeface="Arial"/>
              </a:rPr>
              <a:t>H</a:t>
            </a:r>
            <a:r>
              <a:rPr sz="7200" b="1" spc="40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7200" b="1" spc="770" dirty="0">
                <a:solidFill>
                  <a:srgbClr val="FFFFFF"/>
                </a:solidFill>
                <a:latin typeface="Arial"/>
                <a:cs typeface="Arial"/>
              </a:rPr>
              <a:t>x</a:t>
            </a:r>
            <a:r>
              <a:rPr sz="7200" b="1" spc="98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7200" b="1" spc="585" dirty="0">
                <a:solidFill>
                  <a:srgbClr val="FFFFFF"/>
                </a:solidFill>
                <a:latin typeface="Arial"/>
                <a:cs typeface="Arial"/>
              </a:rPr>
              <a:t>g</a:t>
            </a:r>
            <a:r>
              <a:rPr sz="7200" b="1" spc="430" dirty="0">
                <a:solidFill>
                  <a:srgbClr val="FFFFFF"/>
                </a:solidFill>
                <a:latin typeface="Arial"/>
                <a:cs typeface="Arial"/>
              </a:rPr>
              <a:t>on</a:t>
            </a:r>
            <a:r>
              <a:rPr sz="7200" b="1" spc="40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7200" b="1" spc="509" dirty="0">
                <a:solidFill>
                  <a:srgbClr val="FFFFFF"/>
                </a:solidFill>
                <a:latin typeface="Arial"/>
                <a:cs typeface="Arial"/>
              </a:rPr>
              <a:t>.</a:t>
            </a:r>
            <a:endParaRPr sz="7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616A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27341" y="3322112"/>
            <a:ext cx="1233805" cy="464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585"/>
              </a:lnSpc>
            </a:pP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 </a:t>
            </a:r>
            <a:r>
              <a:rPr sz="3650" spc="-940" dirty="0">
                <a:solidFill>
                  <a:srgbClr val="155985"/>
                </a:solidFill>
                <a:latin typeface="Arial"/>
                <a:cs typeface="Arial"/>
              </a:rPr>
              <a:t>W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650" spc="-53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endParaRPr sz="365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016000" y="538164"/>
            <a:ext cx="15520669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938895" algn="l"/>
                <a:tab pos="10824845" algn="l"/>
              </a:tabLst>
            </a:pPr>
            <a:r>
              <a:rPr sz="7500" spc="1300" dirty="0">
                <a:solidFill>
                  <a:srgbClr val="FFFFFF"/>
                </a:solidFill>
              </a:rPr>
              <a:t>O</a:t>
            </a:r>
            <a:r>
              <a:rPr sz="7500" spc="550" dirty="0">
                <a:solidFill>
                  <a:srgbClr val="FFFFFF"/>
                </a:solidFill>
              </a:rPr>
              <a:t>PP</a:t>
            </a:r>
            <a:r>
              <a:rPr sz="7500" spc="1300" dirty="0">
                <a:solidFill>
                  <a:srgbClr val="FFFFFF"/>
                </a:solidFill>
              </a:rPr>
              <a:t>O</a:t>
            </a:r>
            <a:r>
              <a:rPr sz="7500" spc="509" dirty="0">
                <a:solidFill>
                  <a:srgbClr val="FFFFFF"/>
                </a:solidFill>
              </a:rPr>
              <a:t>R</a:t>
            </a:r>
            <a:r>
              <a:rPr sz="7500" spc="445" dirty="0">
                <a:solidFill>
                  <a:srgbClr val="FFFFFF"/>
                </a:solidFill>
              </a:rPr>
              <a:t>T</a:t>
            </a:r>
            <a:r>
              <a:rPr sz="7500" spc="720" dirty="0">
                <a:solidFill>
                  <a:srgbClr val="FFFFFF"/>
                </a:solidFill>
              </a:rPr>
              <a:t>U</a:t>
            </a:r>
            <a:r>
              <a:rPr sz="7500" spc="1335" dirty="0">
                <a:solidFill>
                  <a:srgbClr val="FFFFFF"/>
                </a:solidFill>
              </a:rPr>
              <a:t>N</a:t>
            </a:r>
            <a:r>
              <a:rPr sz="7500" spc="785" dirty="0">
                <a:solidFill>
                  <a:srgbClr val="FFFFFF"/>
                </a:solidFill>
              </a:rPr>
              <a:t>I</a:t>
            </a:r>
            <a:r>
              <a:rPr sz="7500" spc="445" dirty="0">
                <a:solidFill>
                  <a:srgbClr val="FFFFFF"/>
                </a:solidFill>
              </a:rPr>
              <a:t>T</a:t>
            </a:r>
            <a:r>
              <a:rPr sz="7500" spc="-95" dirty="0">
                <a:solidFill>
                  <a:srgbClr val="FFFFFF"/>
                </a:solidFill>
              </a:rPr>
              <a:t>É</a:t>
            </a:r>
            <a:r>
              <a:rPr sz="7500" spc="35" dirty="0">
                <a:solidFill>
                  <a:srgbClr val="FFFFFF"/>
                </a:solidFill>
              </a:rPr>
              <a:t>S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675" dirty="0" smtClean="0">
                <a:solidFill>
                  <a:srgbClr val="FFFFFF"/>
                </a:solidFill>
              </a:rPr>
              <a:t>D</a:t>
            </a:r>
            <a:r>
              <a:rPr sz="7500" spc="160" dirty="0" smtClean="0">
                <a:solidFill>
                  <a:srgbClr val="FFFFFF"/>
                </a:solidFill>
              </a:rPr>
              <a:t>U</a:t>
            </a:r>
            <a:r>
              <a:rPr lang="fr-FR" sz="7500" dirty="0">
                <a:solidFill>
                  <a:srgbClr val="FFFFFF"/>
                </a:solidFill>
              </a:rPr>
              <a:t> </a:t>
            </a:r>
            <a:r>
              <a:rPr sz="7500" spc="1405" dirty="0" smtClean="0">
                <a:solidFill>
                  <a:srgbClr val="FFFFFF"/>
                </a:solidFill>
              </a:rPr>
              <a:t>M</a:t>
            </a:r>
            <a:r>
              <a:rPr sz="7500" spc="1019" dirty="0" smtClean="0">
                <a:solidFill>
                  <a:srgbClr val="FFFFFF"/>
                </a:solidFill>
              </a:rPr>
              <a:t>A</a:t>
            </a:r>
            <a:r>
              <a:rPr sz="7500" spc="509" dirty="0" smtClean="0">
                <a:solidFill>
                  <a:srgbClr val="FFFFFF"/>
                </a:solidFill>
              </a:rPr>
              <a:t>R</a:t>
            </a:r>
            <a:r>
              <a:rPr sz="7500" spc="790" dirty="0" smtClean="0">
                <a:solidFill>
                  <a:srgbClr val="FFFFFF"/>
                </a:solidFill>
              </a:rPr>
              <a:t>C</a:t>
            </a:r>
            <a:r>
              <a:rPr sz="7500" spc="855" dirty="0" smtClean="0">
                <a:solidFill>
                  <a:srgbClr val="FFFFFF"/>
                </a:solidFill>
              </a:rPr>
              <a:t>H</a:t>
            </a:r>
            <a:r>
              <a:rPr sz="7500" spc="-655" dirty="0" smtClean="0">
                <a:solidFill>
                  <a:srgbClr val="FFFFFF"/>
                </a:solidFill>
              </a:rPr>
              <a:t>É</a:t>
            </a:r>
            <a:endParaRPr sz="7500" dirty="0"/>
          </a:p>
        </p:txBody>
      </p:sp>
      <p:grpSp>
        <p:nvGrpSpPr>
          <p:cNvPr id="5" name="object 5"/>
          <p:cNvGrpSpPr/>
          <p:nvPr/>
        </p:nvGrpSpPr>
        <p:grpSpPr>
          <a:xfrm>
            <a:off x="1028700" y="2260484"/>
            <a:ext cx="17259300" cy="8027034"/>
            <a:chOff x="1028700" y="2260484"/>
            <a:chExt cx="17259300" cy="8027034"/>
          </a:xfrm>
        </p:grpSpPr>
        <p:sp>
          <p:nvSpPr>
            <p:cNvPr id="6" name="object 6"/>
            <p:cNvSpPr/>
            <p:nvPr/>
          </p:nvSpPr>
          <p:spPr>
            <a:xfrm>
              <a:off x="1028700" y="2260484"/>
              <a:ext cx="17259300" cy="8027034"/>
            </a:xfrm>
            <a:custGeom>
              <a:avLst/>
              <a:gdLst/>
              <a:ahLst/>
              <a:cxnLst/>
              <a:rect l="l" t="t" r="r" b="b"/>
              <a:pathLst>
                <a:path w="17259300" h="8027034">
                  <a:moveTo>
                    <a:pt x="0" y="0"/>
                  </a:moveTo>
                  <a:lnTo>
                    <a:pt x="17259300" y="0"/>
                  </a:lnTo>
                  <a:lnTo>
                    <a:pt x="17259300" y="8026511"/>
                  </a:lnTo>
                  <a:lnTo>
                    <a:pt x="0" y="80265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2092356" y="5735725"/>
              <a:ext cx="1076325" cy="1076325"/>
            </a:xfrm>
            <a:custGeom>
              <a:avLst/>
              <a:gdLst/>
              <a:ahLst/>
              <a:cxnLst/>
              <a:rect l="l" t="t" r="r" b="b"/>
              <a:pathLst>
                <a:path w="1076325" h="1076325">
                  <a:moveTo>
                    <a:pt x="295122" y="798563"/>
                  </a:moveTo>
                  <a:lnTo>
                    <a:pt x="291172" y="775576"/>
                  </a:lnTo>
                  <a:lnTo>
                    <a:pt x="280263" y="755891"/>
                  </a:lnTo>
                  <a:lnTo>
                    <a:pt x="263766" y="740791"/>
                  </a:lnTo>
                  <a:lnTo>
                    <a:pt x="243039" y="731570"/>
                  </a:lnTo>
                  <a:lnTo>
                    <a:pt x="243039" y="694410"/>
                  </a:lnTo>
                  <a:lnTo>
                    <a:pt x="208318" y="694410"/>
                  </a:lnTo>
                  <a:lnTo>
                    <a:pt x="208318" y="731570"/>
                  </a:lnTo>
                  <a:lnTo>
                    <a:pt x="187591" y="740791"/>
                  </a:lnTo>
                  <a:lnTo>
                    <a:pt x="171094" y="755891"/>
                  </a:lnTo>
                  <a:lnTo>
                    <a:pt x="160185" y="775576"/>
                  </a:lnTo>
                  <a:lnTo>
                    <a:pt x="156235" y="798563"/>
                  </a:lnTo>
                  <a:lnTo>
                    <a:pt x="161696" y="825588"/>
                  </a:lnTo>
                  <a:lnTo>
                    <a:pt x="176593" y="847661"/>
                  </a:lnTo>
                  <a:lnTo>
                    <a:pt x="198666" y="862545"/>
                  </a:lnTo>
                  <a:lnTo>
                    <a:pt x="239166" y="870750"/>
                  </a:lnTo>
                  <a:lnTo>
                    <a:pt x="250215" y="878192"/>
                  </a:lnTo>
                  <a:lnTo>
                    <a:pt x="257670" y="889241"/>
                  </a:lnTo>
                  <a:lnTo>
                    <a:pt x="260400" y="902728"/>
                  </a:lnTo>
                  <a:lnTo>
                    <a:pt x="257670" y="916228"/>
                  </a:lnTo>
                  <a:lnTo>
                    <a:pt x="250215" y="927265"/>
                  </a:lnTo>
                  <a:lnTo>
                    <a:pt x="239166" y="934720"/>
                  </a:lnTo>
                  <a:lnTo>
                    <a:pt x="225679" y="937450"/>
                  </a:lnTo>
                  <a:lnTo>
                    <a:pt x="212191" y="934720"/>
                  </a:lnTo>
                  <a:lnTo>
                    <a:pt x="201142" y="927265"/>
                  </a:lnTo>
                  <a:lnTo>
                    <a:pt x="193700" y="916228"/>
                  </a:lnTo>
                  <a:lnTo>
                    <a:pt x="190957" y="902728"/>
                  </a:lnTo>
                  <a:lnTo>
                    <a:pt x="156235" y="902728"/>
                  </a:lnTo>
                  <a:lnTo>
                    <a:pt x="160185" y="925715"/>
                  </a:lnTo>
                  <a:lnTo>
                    <a:pt x="171094" y="945413"/>
                  </a:lnTo>
                  <a:lnTo>
                    <a:pt x="187591" y="960513"/>
                  </a:lnTo>
                  <a:lnTo>
                    <a:pt x="208318" y="969733"/>
                  </a:lnTo>
                  <a:lnTo>
                    <a:pt x="208318" y="1006894"/>
                  </a:lnTo>
                  <a:lnTo>
                    <a:pt x="243039" y="1006894"/>
                  </a:lnTo>
                  <a:lnTo>
                    <a:pt x="243039" y="969733"/>
                  </a:lnTo>
                  <a:lnTo>
                    <a:pt x="263766" y="960513"/>
                  </a:lnTo>
                  <a:lnTo>
                    <a:pt x="280263" y="945413"/>
                  </a:lnTo>
                  <a:lnTo>
                    <a:pt x="291172" y="925715"/>
                  </a:lnTo>
                  <a:lnTo>
                    <a:pt x="295122" y="902728"/>
                  </a:lnTo>
                  <a:lnTo>
                    <a:pt x="289661" y="875715"/>
                  </a:lnTo>
                  <a:lnTo>
                    <a:pt x="274764" y="853643"/>
                  </a:lnTo>
                  <a:lnTo>
                    <a:pt x="252691" y="838746"/>
                  </a:lnTo>
                  <a:lnTo>
                    <a:pt x="212191" y="830554"/>
                  </a:lnTo>
                  <a:lnTo>
                    <a:pt x="201142" y="823099"/>
                  </a:lnTo>
                  <a:lnTo>
                    <a:pt x="193700" y="812063"/>
                  </a:lnTo>
                  <a:lnTo>
                    <a:pt x="190957" y="798563"/>
                  </a:lnTo>
                  <a:lnTo>
                    <a:pt x="193700" y="785075"/>
                  </a:lnTo>
                  <a:lnTo>
                    <a:pt x="201142" y="774039"/>
                  </a:lnTo>
                  <a:lnTo>
                    <a:pt x="212191" y="766584"/>
                  </a:lnTo>
                  <a:lnTo>
                    <a:pt x="225679" y="763854"/>
                  </a:lnTo>
                  <a:lnTo>
                    <a:pt x="239166" y="766584"/>
                  </a:lnTo>
                  <a:lnTo>
                    <a:pt x="250215" y="774039"/>
                  </a:lnTo>
                  <a:lnTo>
                    <a:pt x="257670" y="785075"/>
                  </a:lnTo>
                  <a:lnTo>
                    <a:pt x="260400" y="798563"/>
                  </a:lnTo>
                  <a:lnTo>
                    <a:pt x="295122" y="798563"/>
                  </a:lnTo>
                  <a:close/>
                </a:path>
                <a:path w="1076325" h="1076325">
                  <a:moveTo>
                    <a:pt x="1076325" y="0"/>
                  </a:moveTo>
                  <a:lnTo>
                    <a:pt x="729119" y="0"/>
                  </a:lnTo>
                  <a:lnTo>
                    <a:pt x="729119" y="104165"/>
                  </a:lnTo>
                  <a:lnTo>
                    <a:pt x="898245" y="104165"/>
                  </a:lnTo>
                  <a:lnTo>
                    <a:pt x="607402" y="392442"/>
                  </a:lnTo>
                  <a:lnTo>
                    <a:pt x="553885" y="341236"/>
                  </a:lnTo>
                  <a:lnTo>
                    <a:pt x="504190" y="293700"/>
                  </a:lnTo>
                  <a:lnTo>
                    <a:pt x="212115" y="560070"/>
                  </a:lnTo>
                  <a:lnTo>
                    <a:pt x="235508" y="585711"/>
                  </a:lnTo>
                  <a:lnTo>
                    <a:pt x="503643" y="341236"/>
                  </a:lnTo>
                  <a:lnTo>
                    <a:pt x="607809" y="440855"/>
                  </a:lnTo>
                  <a:lnTo>
                    <a:pt x="656666" y="392442"/>
                  </a:lnTo>
                  <a:lnTo>
                    <a:pt x="982611" y="69443"/>
                  </a:lnTo>
                  <a:lnTo>
                    <a:pt x="763841" y="69443"/>
                  </a:lnTo>
                  <a:lnTo>
                    <a:pt x="763841" y="34721"/>
                  </a:lnTo>
                  <a:lnTo>
                    <a:pt x="1041603" y="34721"/>
                  </a:lnTo>
                  <a:lnTo>
                    <a:pt x="1041603" y="312483"/>
                  </a:lnTo>
                  <a:lnTo>
                    <a:pt x="1006881" y="312483"/>
                  </a:lnTo>
                  <a:lnTo>
                    <a:pt x="1006881" y="176517"/>
                  </a:lnTo>
                  <a:lnTo>
                    <a:pt x="1006881" y="91960"/>
                  </a:lnTo>
                  <a:lnTo>
                    <a:pt x="902716" y="197408"/>
                  </a:lnTo>
                  <a:lnTo>
                    <a:pt x="902716" y="246773"/>
                  </a:lnTo>
                  <a:lnTo>
                    <a:pt x="902716" y="1041615"/>
                  </a:lnTo>
                  <a:lnTo>
                    <a:pt x="833285" y="1041615"/>
                  </a:lnTo>
                  <a:lnTo>
                    <a:pt x="833285" y="352221"/>
                  </a:lnTo>
                  <a:lnTo>
                    <a:pt x="833285" y="317093"/>
                  </a:lnTo>
                  <a:lnTo>
                    <a:pt x="902716" y="246773"/>
                  </a:lnTo>
                  <a:lnTo>
                    <a:pt x="902716" y="197408"/>
                  </a:lnTo>
                  <a:lnTo>
                    <a:pt x="798563" y="302831"/>
                  </a:lnTo>
                  <a:lnTo>
                    <a:pt x="798563" y="352221"/>
                  </a:lnTo>
                  <a:lnTo>
                    <a:pt x="798563" y="1041615"/>
                  </a:lnTo>
                  <a:lnTo>
                    <a:pt x="729119" y="1041615"/>
                  </a:lnTo>
                  <a:lnTo>
                    <a:pt x="729119" y="457669"/>
                  </a:lnTo>
                  <a:lnTo>
                    <a:pt x="729119" y="422541"/>
                  </a:lnTo>
                  <a:lnTo>
                    <a:pt x="798563" y="352221"/>
                  </a:lnTo>
                  <a:lnTo>
                    <a:pt x="798563" y="302831"/>
                  </a:lnTo>
                  <a:lnTo>
                    <a:pt x="694397" y="408266"/>
                  </a:lnTo>
                  <a:lnTo>
                    <a:pt x="694397" y="457669"/>
                  </a:lnTo>
                  <a:lnTo>
                    <a:pt x="694397" y="1041615"/>
                  </a:lnTo>
                  <a:lnTo>
                    <a:pt x="624967" y="1041615"/>
                  </a:lnTo>
                  <a:lnTo>
                    <a:pt x="625030" y="527862"/>
                  </a:lnTo>
                  <a:lnTo>
                    <a:pt x="656526" y="495985"/>
                  </a:lnTo>
                  <a:lnTo>
                    <a:pt x="694397" y="457669"/>
                  </a:lnTo>
                  <a:lnTo>
                    <a:pt x="694397" y="408266"/>
                  </a:lnTo>
                  <a:lnTo>
                    <a:pt x="607733" y="495985"/>
                  </a:lnTo>
                  <a:lnTo>
                    <a:pt x="590245" y="477939"/>
                  </a:lnTo>
                  <a:lnTo>
                    <a:pt x="590245" y="527862"/>
                  </a:lnTo>
                  <a:lnTo>
                    <a:pt x="590245" y="1041615"/>
                  </a:lnTo>
                  <a:lnTo>
                    <a:pt x="520801" y="1041615"/>
                  </a:lnTo>
                  <a:lnTo>
                    <a:pt x="520801" y="456184"/>
                  </a:lnTo>
                  <a:lnTo>
                    <a:pt x="590245" y="527862"/>
                  </a:lnTo>
                  <a:lnTo>
                    <a:pt x="590245" y="477939"/>
                  </a:lnTo>
                  <a:lnTo>
                    <a:pt x="569175" y="456184"/>
                  </a:lnTo>
                  <a:lnTo>
                    <a:pt x="562737" y="449541"/>
                  </a:lnTo>
                  <a:lnTo>
                    <a:pt x="502627" y="387489"/>
                  </a:lnTo>
                  <a:lnTo>
                    <a:pt x="486079" y="402590"/>
                  </a:lnTo>
                  <a:lnTo>
                    <a:pt x="486079" y="449541"/>
                  </a:lnTo>
                  <a:lnTo>
                    <a:pt x="486079" y="1041615"/>
                  </a:lnTo>
                  <a:lnTo>
                    <a:pt x="345440" y="1041615"/>
                  </a:lnTo>
                  <a:lnTo>
                    <a:pt x="380822" y="1014133"/>
                  </a:lnTo>
                  <a:lnTo>
                    <a:pt x="410146" y="980300"/>
                  </a:lnTo>
                  <a:lnTo>
                    <a:pt x="432358" y="941108"/>
                  </a:lnTo>
                  <a:lnTo>
                    <a:pt x="446443" y="897559"/>
                  </a:lnTo>
                  <a:lnTo>
                    <a:pt x="451358" y="850646"/>
                  </a:lnTo>
                  <a:lnTo>
                    <a:pt x="445681" y="800252"/>
                  </a:lnTo>
                  <a:lnTo>
                    <a:pt x="429475" y="753833"/>
                  </a:lnTo>
                  <a:lnTo>
                    <a:pt x="416636" y="733082"/>
                  </a:lnTo>
                  <a:lnTo>
                    <a:pt x="416636" y="850646"/>
                  </a:lnTo>
                  <a:lnTo>
                    <a:pt x="411594" y="894384"/>
                  </a:lnTo>
                  <a:lnTo>
                    <a:pt x="397205" y="934567"/>
                  </a:lnTo>
                  <a:lnTo>
                    <a:pt x="374637" y="970026"/>
                  </a:lnTo>
                  <a:lnTo>
                    <a:pt x="345046" y="999617"/>
                  </a:lnTo>
                  <a:lnTo>
                    <a:pt x="309587" y="1022172"/>
                  </a:lnTo>
                  <a:lnTo>
                    <a:pt x="269417" y="1036561"/>
                  </a:lnTo>
                  <a:lnTo>
                    <a:pt x="225679" y="1041615"/>
                  </a:lnTo>
                  <a:lnTo>
                    <a:pt x="181940" y="1036561"/>
                  </a:lnTo>
                  <a:lnTo>
                    <a:pt x="141770" y="1022172"/>
                  </a:lnTo>
                  <a:lnTo>
                    <a:pt x="106311" y="999617"/>
                  </a:lnTo>
                  <a:lnTo>
                    <a:pt x="76720" y="970026"/>
                  </a:lnTo>
                  <a:lnTo>
                    <a:pt x="54152" y="934567"/>
                  </a:lnTo>
                  <a:lnTo>
                    <a:pt x="39776" y="894384"/>
                  </a:lnTo>
                  <a:lnTo>
                    <a:pt x="34721" y="850646"/>
                  </a:lnTo>
                  <a:lnTo>
                    <a:pt x="39776" y="806907"/>
                  </a:lnTo>
                  <a:lnTo>
                    <a:pt x="54152" y="766737"/>
                  </a:lnTo>
                  <a:lnTo>
                    <a:pt x="76720" y="731278"/>
                  </a:lnTo>
                  <a:lnTo>
                    <a:pt x="106311" y="701687"/>
                  </a:lnTo>
                  <a:lnTo>
                    <a:pt x="141770" y="679119"/>
                  </a:lnTo>
                  <a:lnTo>
                    <a:pt x="181940" y="664743"/>
                  </a:lnTo>
                  <a:lnTo>
                    <a:pt x="225679" y="659688"/>
                  </a:lnTo>
                  <a:lnTo>
                    <a:pt x="269417" y="664743"/>
                  </a:lnTo>
                  <a:lnTo>
                    <a:pt x="309587" y="679119"/>
                  </a:lnTo>
                  <a:lnTo>
                    <a:pt x="345046" y="701687"/>
                  </a:lnTo>
                  <a:lnTo>
                    <a:pt x="374637" y="731278"/>
                  </a:lnTo>
                  <a:lnTo>
                    <a:pt x="397205" y="766737"/>
                  </a:lnTo>
                  <a:lnTo>
                    <a:pt x="411594" y="806907"/>
                  </a:lnTo>
                  <a:lnTo>
                    <a:pt x="416636" y="850646"/>
                  </a:lnTo>
                  <a:lnTo>
                    <a:pt x="416636" y="733082"/>
                  </a:lnTo>
                  <a:lnTo>
                    <a:pt x="404012" y="712660"/>
                  </a:lnTo>
                  <a:lnTo>
                    <a:pt x="370573" y="677976"/>
                  </a:lnTo>
                  <a:lnTo>
                    <a:pt x="343306" y="659688"/>
                  </a:lnTo>
                  <a:lnTo>
                    <a:pt x="330415" y="651040"/>
                  </a:lnTo>
                  <a:lnTo>
                    <a:pt x="284810" y="633107"/>
                  </a:lnTo>
                  <a:lnTo>
                    <a:pt x="292836" y="625779"/>
                  </a:lnTo>
                  <a:lnTo>
                    <a:pt x="486079" y="449541"/>
                  </a:lnTo>
                  <a:lnTo>
                    <a:pt x="486079" y="402590"/>
                  </a:lnTo>
                  <a:lnTo>
                    <a:pt x="241274" y="625779"/>
                  </a:lnTo>
                  <a:lnTo>
                    <a:pt x="236118" y="625436"/>
                  </a:lnTo>
                  <a:lnTo>
                    <a:pt x="230974" y="624967"/>
                  </a:lnTo>
                  <a:lnTo>
                    <a:pt x="225679" y="624967"/>
                  </a:lnTo>
                  <a:lnTo>
                    <a:pt x="180251" y="629564"/>
                  </a:lnTo>
                  <a:lnTo>
                    <a:pt x="137922" y="642734"/>
                  </a:lnTo>
                  <a:lnTo>
                    <a:pt x="99593" y="663562"/>
                  </a:lnTo>
                  <a:lnTo>
                    <a:pt x="66179" y="691146"/>
                  </a:lnTo>
                  <a:lnTo>
                    <a:pt x="38595" y="724560"/>
                  </a:lnTo>
                  <a:lnTo>
                    <a:pt x="17767" y="762889"/>
                  </a:lnTo>
                  <a:lnTo>
                    <a:pt x="4597" y="805230"/>
                  </a:lnTo>
                  <a:lnTo>
                    <a:pt x="0" y="850646"/>
                  </a:lnTo>
                  <a:lnTo>
                    <a:pt x="4597" y="896073"/>
                  </a:lnTo>
                  <a:lnTo>
                    <a:pt x="17767" y="938403"/>
                  </a:lnTo>
                  <a:lnTo>
                    <a:pt x="38595" y="976744"/>
                  </a:lnTo>
                  <a:lnTo>
                    <a:pt x="66179" y="1010158"/>
                  </a:lnTo>
                  <a:lnTo>
                    <a:pt x="99593" y="1037729"/>
                  </a:lnTo>
                  <a:lnTo>
                    <a:pt x="137922" y="1058570"/>
                  </a:lnTo>
                  <a:lnTo>
                    <a:pt x="180251" y="1071740"/>
                  </a:lnTo>
                  <a:lnTo>
                    <a:pt x="225679" y="1076325"/>
                  </a:lnTo>
                  <a:lnTo>
                    <a:pt x="1041603" y="1076325"/>
                  </a:lnTo>
                  <a:lnTo>
                    <a:pt x="1041603" y="1041615"/>
                  </a:lnTo>
                  <a:lnTo>
                    <a:pt x="1041603" y="381927"/>
                  </a:lnTo>
                  <a:lnTo>
                    <a:pt x="1006881" y="381927"/>
                  </a:lnTo>
                  <a:lnTo>
                    <a:pt x="1006881" y="1041615"/>
                  </a:lnTo>
                  <a:lnTo>
                    <a:pt x="937437" y="1041615"/>
                  </a:lnTo>
                  <a:lnTo>
                    <a:pt x="937437" y="246773"/>
                  </a:lnTo>
                  <a:lnTo>
                    <a:pt x="937437" y="211645"/>
                  </a:lnTo>
                  <a:lnTo>
                    <a:pt x="972159" y="176517"/>
                  </a:lnTo>
                  <a:lnTo>
                    <a:pt x="972159" y="347205"/>
                  </a:lnTo>
                  <a:lnTo>
                    <a:pt x="1076325" y="347205"/>
                  </a:lnTo>
                  <a:lnTo>
                    <a:pt x="1076325" y="312483"/>
                  </a:lnTo>
                  <a:lnTo>
                    <a:pt x="1076325" y="34721"/>
                  </a:lnTo>
                  <a:lnTo>
                    <a:pt x="1076325" y="0"/>
                  </a:lnTo>
                  <a:close/>
                </a:path>
              </a:pathLst>
            </a:custGeom>
            <a:solidFill>
              <a:srgbClr val="ACAB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414641" y="7759288"/>
            <a:ext cx="8701405" cy="1614805"/>
          </a:xfrm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 marR="5080">
              <a:lnSpc>
                <a:spcPct val="102899"/>
              </a:lnSpc>
              <a:spcBef>
                <a:spcPts val="10"/>
              </a:spcBef>
            </a:pPr>
            <a:r>
              <a:rPr sz="3400" spc="-484" dirty="0">
                <a:latin typeface="Arial"/>
                <a:cs typeface="Arial"/>
              </a:rPr>
              <a:t>En </a:t>
            </a:r>
            <a:r>
              <a:rPr sz="3400" spc="-290" dirty="0">
                <a:latin typeface="Arial"/>
                <a:cs typeface="Arial"/>
              </a:rPr>
              <a:t>France </a:t>
            </a:r>
            <a:r>
              <a:rPr sz="3400" spc="-140" dirty="0">
                <a:latin typeface="Arial"/>
                <a:cs typeface="Arial"/>
              </a:rPr>
              <a:t>la </a:t>
            </a:r>
            <a:r>
              <a:rPr sz="3400" spc="-215" dirty="0">
                <a:latin typeface="Arial"/>
                <a:cs typeface="Arial"/>
              </a:rPr>
              <a:t>tendance </a:t>
            </a:r>
            <a:r>
              <a:rPr sz="3400" spc="-220" dirty="0">
                <a:latin typeface="Arial"/>
                <a:cs typeface="Arial"/>
              </a:rPr>
              <a:t>de </a:t>
            </a:r>
            <a:r>
              <a:rPr sz="3400" spc="-140" dirty="0">
                <a:latin typeface="Arial"/>
                <a:cs typeface="Arial"/>
              </a:rPr>
              <a:t>la </a:t>
            </a:r>
            <a:r>
              <a:rPr sz="3400" spc="-180" dirty="0">
                <a:latin typeface="Arial"/>
                <a:cs typeface="Arial"/>
              </a:rPr>
              <a:t>nutrition </a:t>
            </a:r>
            <a:r>
              <a:rPr sz="3400" spc="-229" dirty="0">
                <a:latin typeface="Arial"/>
                <a:cs typeface="Arial"/>
              </a:rPr>
              <a:t>sportive </a:t>
            </a:r>
            <a:r>
              <a:rPr sz="3400" spc="-310" dirty="0">
                <a:latin typeface="Arial"/>
                <a:cs typeface="Arial"/>
              </a:rPr>
              <a:t>ne  </a:t>
            </a:r>
            <a:r>
              <a:rPr sz="3400" spc="-245" dirty="0">
                <a:latin typeface="Arial"/>
                <a:cs typeface="Arial"/>
              </a:rPr>
              <a:t>s’essouffle </a:t>
            </a:r>
            <a:r>
              <a:rPr sz="3400" spc="-280" dirty="0">
                <a:latin typeface="Arial"/>
                <a:cs typeface="Arial"/>
              </a:rPr>
              <a:t>pas, </a:t>
            </a:r>
            <a:r>
              <a:rPr sz="3400" spc="-220" dirty="0">
                <a:latin typeface="Arial"/>
                <a:cs typeface="Arial"/>
              </a:rPr>
              <a:t>bien </a:t>
            </a:r>
            <a:r>
              <a:rPr sz="3400" spc="-275" dirty="0">
                <a:latin typeface="Arial"/>
                <a:cs typeface="Arial"/>
              </a:rPr>
              <a:t>au </a:t>
            </a:r>
            <a:r>
              <a:rPr sz="3400" spc="-175" dirty="0">
                <a:latin typeface="Arial"/>
                <a:cs typeface="Arial"/>
              </a:rPr>
              <a:t>contraire. </a:t>
            </a:r>
            <a:r>
              <a:rPr sz="3400" spc="-265" dirty="0">
                <a:latin typeface="Arial"/>
                <a:cs typeface="Arial"/>
              </a:rPr>
              <a:t>Elle </a:t>
            </a:r>
            <a:r>
              <a:rPr sz="3400" spc="-220" dirty="0">
                <a:latin typeface="Arial"/>
                <a:cs typeface="Arial"/>
              </a:rPr>
              <a:t>continue de </a:t>
            </a:r>
            <a:r>
              <a:rPr sz="3400" spc="-375" dirty="0">
                <a:latin typeface="Arial"/>
                <a:cs typeface="Arial"/>
              </a:rPr>
              <a:t>se  </a:t>
            </a:r>
            <a:r>
              <a:rPr sz="3400" spc="-300" dirty="0">
                <a:latin typeface="Arial"/>
                <a:cs typeface="Arial"/>
              </a:rPr>
              <a:t>muscler </a:t>
            </a:r>
            <a:r>
              <a:rPr sz="3400" spc="-110" dirty="0">
                <a:latin typeface="Arial"/>
                <a:cs typeface="Arial"/>
              </a:rPr>
              <a:t>et </a:t>
            </a:r>
            <a:r>
              <a:rPr sz="3400" spc="-140" dirty="0">
                <a:latin typeface="Arial"/>
                <a:cs typeface="Arial"/>
              </a:rPr>
              <a:t>d’afficher </a:t>
            </a:r>
            <a:r>
              <a:rPr sz="3400" spc="-220" dirty="0">
                <a:latin typeface="Arial"/>
                <a:cs typeface="Arial"/>
              </a:rPr>
              <a:t>de </a:t>
            </a:r>
            <a:r>
              <a:rPr sz="3400" spc="-229" dirty="0">
                <a:latin typeface="Arial"/>
                <a:cs typeface="Arial"/>
              </a:rPr>
              <a:t>belles</a:t>
            </a:r>
            <a:r>
              <a:rPr sz="3400" spc="80" dirty="0">
                <a:latin typeface="Arial"/>
                <a:cs typeface="Arial"/>
              </a:rPr>
              <a:t> </a:t>
            </a:r>
            <a:r>
              <a:rPr sz="3400" spc="-240" dirty="0">
                <a:latin typeface="Arial"/>
                <a:cs typeface="Arial"/>
              </a:rPr>
              <a:t>performances.</a:t>
            </a:r>
            <a:endParaRPr sz="34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1988869" y="7959390"/>
            <a:ext cx="1296958" cy="1295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1841036" y="3279952"/>
            <a:ext cx="1438275" cy="1524000"/>
          </a:xfrm>
          <a:custGeom>
            <a:avLst/>
            <a:gdLst/>
            <a:ahLst/>
            <a:cxnLst/>
            <a:rect l="l" t="t" r="r" b="b"/>
            <a:pathLst>
              <a:path w="1438275" h="1524000">
                <a:moveTo>
                  <a:pt x="516191" y="1430947"/>
                </a:moveTo>
                <a:lnTo>
                  <a:pt x="462927" y="1408696"/>
                </a:lnTo>
                <a:lnTo>
                  <a:pt x="442544" y="1458099"/>
                </a:lnTo>
                <a:lnTo>
                  <a:pt x="495808" y="1480337"/>
                </a:lnTo>
                <a:lnTo>
                  <a:pt x="516191" y="1430947"/>
                </a:lnTo>
                <a:close/>
              </a:path>
              <a:path w="1438275" h="1524000">
                <a:moveTo>
                  <a:pt x="525043" y="291807"/>
                </a:moveTo>
                <a:lnTo>
                  <a:pt x="503707" y="242824"/>
                </a:lnTo>
                <a:lnTo>
                  <a:pt x="456120" y="267906"/>
                </a:lnTo>
                <a:lnTo>
                  <a:pt x="412635" y="299288"/>
                </a:lnTo>
                <a:lnTo>
                  <a:pt x="373849" y="336410"/>
                </a:lnTo>
                <a:lnTo>
                  <a:pt x="340372" y="378701"/>
                </a:lnTo>
                <a:lnTo>
                  <a:pt x="312813" y="425602"/>
                </a:lnTo>
                <a:lnTo>
                  <a:pt x="292735" y="472668"/>
                </a:lnTo>
                <a:lnTo>
                  <a:pt x="278168" y="521792"/>
                </a:lnTo>
                <a:lnTo>
                  <a:pt x="269303" y="572274"/>
                </a:lnTo>
                <a:lnTo>
                  <a:pt x="266319" y="623404"/>
                </a:lnTo>
                <a:lnTo>
                  <a:pt x="267347" y="660908"/>
                </a:lnTo>
                <a:lnTo>
                  <a:pt x="268643" y="679615"/>
                </a:lnTo>
                <a:lnTo>
                  <a:pt x="270471" y="698182"/>
                </a:lnTo>
                <a:lnTo>
                  <a:pt x="323430" y="692124"/>
                </a:lnTo>
                <a:lnTo>
                  <a:pt x="320522" y="657923"/>
                </a:lnTo>
                <a:lnTo>
                  <a:pt x="319582" y="623404"/>
                </a:lnTo>
                <a:lnTo>
                  <a:pt x="322211" y="578446"/>
                </a:lnTo>
                <a:lnTo>
                  <a:pt x="329996" y="534073"/>
                </a:lnTo>
                <a:lnTo>
                  <a:pt x="342798" y="490880"/>
                </a:lnTo>
                <a:lnTo>
                  <a:pt x="360464" y="449516"/>
                </a:lnTo>
                <a:lnTo>
                  <a:pt x="384225" y="409041"/>
                </a:lnTo>
                <a:lnTo>
                  <a:pt x="413080" y="372541"/>
                </a:lnTo>
                <a:lnTo>
                  <a:pt x="446506" y="340512"/>
                </a:lnTo>
                <a:lnTo>
                  <a:pt x="484009" y="313436"/>
                </a:lnTo>
                <a:lnTo>
                  <a:pt x="525043" y="291807"/>
                </a:lnTo>
                <a:close/>
              </a:path>
              <a:path w="1438275" h="1524000">
                <a:moveTo>
                  <a:pt x="1207897" y="1359293"/>
                </a:moveTo>
                <a:lnTo>
                  <a:pt x="1188961" y="1309370"/>
                </a:lnTo>
                <a:lnTo>
                  <a:pt x="838377" y="1443583"/>
                </a:lnTo>
                <a:lnTo>
                  <a:pt x="794346" y="1457591"/>
                </a:lnTo>
                <a:lnTo>
                  <a:pt x="749211" y="1466494"/>
                </a:lnTo>
                <a:lnTo>
                  <a:pt x="703465" y="1470291"/>
                </a:lnTo>
                <a:lnTo>
                  <a:pt x="657593" y="1468945"/>
                </a:lnTo>
                <a:lnTo>
                  <a:pt x="612063" y="1462455"/>
                </a:lnTo>
                <a:lnTo>
                  <a:pt x="567385" y="1450784"/>
                </a:lnTo>
                <a:lnTo>
                  <a:pt x="551154" y="1501749"/>
                </a:lnTo>
                <a:lnTo>
                  <a:pt x="585838" y="1511427"/>
                </a:lnTo>
                <a:lnTo>
                  <a:pt x="621093" y="1518348"/>
                </a:lnTo>
                <a:lnTo>
                  <a:pt x="656729" y="1522501"/>
                </a:lnTo>
                <a:lnTo>
                  <a:pt x="692531" y="1523898"/>
                </a:lnTo>
                <a:lnTo>
                  <a:pt x="734453" y="1521993"/>
                </a:lnTo>
                <a:lnTo>
                  <a:pt x="776084" y="1516291"/>
                </a:lnTo>
                <a:lnTo>
                  <a:pt x="817143" y="1506804"/>
                </a:lnTo>
                <a:lnTo>
                  <a:pt x="857313" y="1493507"/>
                </a:lnTo>
                <a:lnTo>
                  <a:pt x="1207897" y="1359293"/>
                </a:lnTo>
                <a:close/>
              </a:path>
              <a:path w="1438275" h="1524000">
                <a:moveTo>
                  <a:pt x="1331620" y="1130300"/>
                </a:moveTo>
                <a:lnTo>
                  <a:pt x="1324724" y="1092200"/>
                </a:lnTo>
                <a:lnTo>
                  <a:pt x="1288897" y="1054100"/>
                </a:lnTo>
                <a:lnTo>
                  <a:pt x="1278318" y="1046314"/>
                </a:lnTo>
                <a:lnTo>
                  <a:pt x="1278318" y="1130300"/>
                </a:lnTo>
                <a:lnTo>
                  <a:pt x="1277239" y="1143000"/>
                </a:lnTo>
                <a:lnTo>
                  <a:pt x="1274368" y="1143000"/>
                </a:lnTo>
                <a:lnTo>
                  <a:pt x="1270012" y="1155700"/>
                </a:lnTo>
                <a:lnTo>
                  <a:pt x="1264348" y="1168400"/>
                </a:lnTo>
                <a:lnTo>
                  <a:pt x="1249718" y="1168400"/>
                </a:lnTo>
                <a:lnTo>
                  <a:pt x="838377" y="1333500"/>
                </a:lnTo>
                <a:lnTo>
                  <a:pt x="738898" y="1358900"/>
                </a:lnTo>
                <a:lnTo>
                  <a:pt x="637527" y="1358900"/>
                </a:lnTo>
                <a:lnTo>
                  <a:pt x="587502" y="1346200"/>
                </a:lnTo>
                <a:lnTo>
                  <a:pt x="538670" y="1320800"/>
                </a:lnTo>
                <a:lnTo>
                  <a:pt x="476072" y="1295400"/>
                </a:lnTo>
                <a:lnTo>
                  <a:pt x="319582" y="1231900"/>
                </a:lnTo>
                <a:lnTo>
                  <a:pt x="319582" y="977900"/>
                </a:lnTo>
                <a:lnTo>
                  <a:pt x="387096" y="977900"/>
                </a:lnTo>
                <a:lnTo>
                  <a:pt x="439762" y="990600"/>
                </a:lnTo>
                <a:lnTo>
                  <a:pt x="491985" y="990600"/>
                </a:lnTo>
                <a:lnTo>
                  <a:pt x="593331" y="1016000"/>
                </a:lnTo>
                <a:lnTo>
                  <a:pt x="641553" y="1041400"/>
                </a:lnTo>
                <a:lnTo>
                  <a:pt x="661517" y="1054100"/>
                </a:lnTo>
                <a:lnTo>
                  <a:pt x="682358" y="1054100"/>
                </a:lnTo>
                <a:lnTo>
                  <a:pt x="703783" y="1066800"/>
                </a:lnTo>
                <a:lnTo>
                  <a:pt x="947661" y="1066800"/>
                </a:lnTo>
                <a:lnTo>
                  <a:pt x="960348" y="1079500"/>
                </a:lnTo>
                <a:lnTo>
                  <a:pt x="968921" y="1092200"/>
                </a:lnTo>
                <a:lnTo>
                  <a:pt x="972058" y="1104900"/>
                </a:lnTo>
                <a:lnTo>
                  <a:pt x="969695" y="1117600"/>
                </a:lnTo>
                <a:lnTo>
                  <a:pt x="963180" y="1130300"/>
                </a:lnTo>
                <a:lnTo>
                  <a:pt x="953312" y="1143000"/>
                </a:lnTo>
                <a:lnTo>
                  <a:pt x="612533" y="1143000"/>
                </a:lnTo>
                <a:lnTo>
                  <a:pt x="612533" y="1193800"/>
                </a:lnTo>
                <a:lnTo>
                  <a:pt x="980274" y="1193800"/>
                </a:lnTo>
                <a:lnTo>
                  <a:pt x="995159" y="1181100"/>
                </a:lnTo>
                <a:lnTo>
                  <a:pt x="1154176" y="1117600"/>
                </a:lnTo>
                <a:lnTo>
                  <a:pt x="1217777" y="1092200"/>
                </a:lnTo>
                <a:lnTo>
                  <a:pt x="1225994" y="1092200"/>
                </a:lnTo>
                <a:lnTo>
                  <a:pt x="1234427" y="1079500"/>
                </a:lnTo>
                <a:lnTo>
                  <a:pt x="1242847" y="1092200"/>
                </a:lnTo>
                <a:lnTo>
                  <a:pt x="1265542" y="1092200"/>
                </a:lnTo>
                <a:lnTo>
                  <a:pt x="1271003" y="1104900"/>
                </a:lnTo>
                <a:lnTo>
                  <a:pt x="1275092" y="1117600"/>
                </a:lnTo>
                <a:lnTo>
                  <a:pt x="1277620" y="1117600"/>
                </a:lnTo>
                <a:lnTo>
                  <a:pt x="1278318" y="1130300"/>
                </a:lnTo>
                <a:lnTo>
                  <a:pt x="1278318" y="1046314"/>
                </a:lnTo>
                <a:lnTo>
                  <a:pt x="1271663" y="1041400"/>
                </a:lnTo>
                <a:lnTo>
                  <a:pt x="1253236" y="1028700"/>
                </a:lnTo>
                <a:lnTo>
                  <a:pt x="1215402" y="1028700"/>
                </a:lnTo>
                <a:lnTo>
                  <a:pt x="1196975" y="1041400"/>
                </a:lnTo>
                <a:lnTo>
                  <a:pt x="1195209" y="1041400"/>
                </a:lnTo>
                <a:lnTo>
                  <a:pt x="1282903" y="838200"/>
                </a:lnTo>
                <a:lnTo>
                  <a:pt x="1300391" y="800100"/>
                </a:lnTo>
                <a:lnTo>
                  <a:pt x="1314018" y="762000"/>
                </a:lnTo>
                <a:lnTo>
                  <a:pt x="1323771" y="711200"/>
                </a:lnTo>
                <a:lnTo>
                  <a:pt x="1329626" y="660400"/>
                </a:lnTo>
                <a:lnTo>
                  <a:pt x="1331582" y="622300"/>
                </a:lnTo>
                <a:lnTo>
                  <a:pt x="1329321" y="584200"/>
                </a:lnTo>
                <a:lnTo>
                  <a:pt x="1322616" y="546100"/>
                </a:lnTo>
                <a:lnTo>
                  <a:pt x="1311579" y="508000"/>
                </a:lnTo>
                <a:lnTo>
                  <a:pt x="1296327" y="469900"/>
                </a:lnTo>
                <a:lnTo>
                  <a:pt x="1278318" y="435317"/>
                </a:lnTo>
                <a:lnTo>
                  <a:pt x="1278318" y="622300"/>
                </a:lnTo>
                <a:lnTo>
                  <a:pt x="1275562" y="673100"/>
                </a:lnTo>
                <a:lnTo>
                  <a:pt x="1267282" y="723900"/>
                </a:lnTo>
                <a:lnTo>
                  <a:pt x="1253528" y="774700"/>
                </a:lnTo>
                <a:lnTo>
                  <a:pt x="1234325" y="825500"/>
                </a:lnTo>
                <a:lnTo>
                  <a:pt x="1142771" y="1028700"/>
                </a:lnTo>
                <a:lnTo>
                  <a:pt x="1115987" y="1066800"/>
                </a:lnTo>
                <a:lnTo>
                  <a:pt x="1024382" y="1117600"/>
                </a:lnTo>
                <a:lnTo>
                  <a:pt x="1024699" y="1104900"/>
                </a:lnTo>
                <a:lnTo>
                  <a:pt x="1025321" y="1104900"/>
                </a:lnTo>
                <a:lnTo>
                  <a:pt x="1017981" y="1066800"/>
                </a:lnTo>
                <a:lnTo>
                  <a:pt x="997991" y="1041400"/>
                </a:lnTo>
                <a:lnTo>
                  <a:pt x="968349" y="1016000"/>
                </a:lnTo>
                <a:lnTo>
                  <a:pt x="725500" y="1016000"/>
                </a:lnTo>
                <a:lnTo>
                  <a:pt x="709930" y="1003300"/>
                </a:lnTo>
                <a:lnTo>
                  <a:pt x="679653" y="1003300"/>
                </a:lnTo>
                <a:lnTo>
                  <a:pt x="665378" y="990600"/>
                </a:lnTo>
                <a:lnTo>
                  <a:pt x="631494" y="977900"/>
                </a:lnTo>
                <a:lnTo>
                  <a:pt x="596734" y="965200"/>
                </a:lnTo>
                <a:lnTo>
                  <a:pt x="525043" y="939800"/>
                </a:lnTo>
                <a:lnTo>
                  <a:pt x="470103" y="825500"/>
                </a:lnTo>
                <a:lnTo>
                  <a:pt x="450900" y="774700"/>
                </a:lnTo>
                <a:lnTo>
                  <a:pt x="437146" y="723900"/>
                </a:lnTo>
                <a:lnTo>
                  <a:pt x="428866" y="673100"/>
                </a:lnTo>
                <a:lnTo>
                  <a:pt x="426110" y="622300"/>
                </a:lnTo>
                <a:lnTo>
                  <a:pt x="428015" y="584200"/>
                </a:lnTo>
                <a:lnTo>
                  <a:pt x="433679" y="546100"/>
                </a:lnTo>
                <a:lnTo>
                  <a:pt x="455752" y="495300"/>
                </a:lnTo>
                <a:lnTo>
                  <a:pt x="483577" y="444500"/>
                </a:lnTo>
                <a:lnTo>
                  <a:pt x="519366" y="406400"/>
                </a:lnTo>
                <a:lnTo>
                  <a:pt x="561670" y="381000"/>
                </a:lnTo>
                <a:lnTo>
                  <a:pt x="609028" y="368300"/>
                </a:lnTo>
                <a:lnTo>
                  <a:pt x="698334" y="368300"/>
                </a:lnTo>
                <a:lnTo>
                  <a:pt x="735457" y="381000"/>
                </a:lnTo>
                <a:lnTo>
                  <a:pt x="770496" y="393700"/>
                </a:lnTo>
                <a:lnTo>
                  <a:pt x="802589" y="419100"/>
                </a:lnTo>
                <a:lnTo>
                  <a:pt x="835571" y="444500"/>
                </a:lnTo>
                <a:lnTo>
                  <a:pt x="868857" y="444500"/>
                </a:lnTo>
                <a:lnTo>
                  <a:pt x="901839" y="419100"/>
                </a:lnTo>
                <a:lnTo>
                  <a:pt x="933932" y="393700"/>
                </a:lnTo>
                <a:lnTo>
                  <a:pt x="968971" y="381000"/>
                </a:lnTo>
                <a:lnTo>
                  <a:pt x="1006094" y="368300"/>
                </a:lnTo>
                <a:lnTo>
                  <a:pt x="1106970" y="368300"/>
                </a:lnTo>
                <a:lnTo>
                  <a:pt x="1136523" y="381000"/>
                </a:lnTo>
                <a:lnTo>
                  <a:pt x="1164412" y="393700"/>
                </a:lnTo>
                <a:lnTo>
                  <a:pt x="1190167" y="419100"/>
                </a:lnTo>
                <a:lnTo>
                  <a:pt x="1212964" y="444500"/>
                </a:lnTo>
                <a:lnTo>
                  <a:pt x="1232522" y="457200"/>
                </a:lnTo>
                <a:lnTo>
                  <a:pt x="1248575" y="495300"/>
                </a:lnTo>
                <a:lnTo>
                  <a:pt x="1261427" y="520700"/>
                </a:lnTo>
                <a:lnTo>
                  <a:pt x="1270749" y="546100"/>
                </a:lnTo>
                <a:lnTo>
                  <a:pt x="1276413" y="584200"/>
                </a:lnTo>
                <a:lnTo>
                  <a:pt x="1278318" y="622300"/>
                </a:lnTo>
                <a:lnTo>
                  <a:pt x="1278318" y="435317"/>
                </a:lnTo>
                <a:lnTo>
                  <a:pt x="1252334" y="406400"/>
                </a:lnTo>
                <a:lnTo>
                  <a:pt x="1192491" y="355600"/>
                </a:lnTo>
                <a:lnTo>
                  <a:pt x="1158062" y="330200"/>
                </a:lnTo>
                <a:lnTo>
                  <a:pt x="1121562" y="317500"/>
                </a:lnTo>
                <a:lnTo>
                  <a:pt x="1083525" y="317500"/>
                </a:lnTo>
                <a:lnTo>
                  <a:pt x="1044460" y="304800"/>
                </a:lnTo>
                <a:lnTo>
                  <a:pt x="958303" y="330200"/>
                </a:lnTo>
                <a:lnTo>
                  <a:pt x="917892" y="342900"/>
                </a:lnTo>
                <a:lnTo>
                  <a:pt x="880402" y="368300"/>
                </a:lnTo>
                <a:lnTo>
                  <a:pt x="882764" y="342900"/>
                </a:lnTo>
                <a:lnTo>
                  <a:pt x="886269" y="317500"/>
                </a:lnTo>
                <a:lnTo>
                  <a:pt x="891019" y="292100"/>
                </a:lnTo>
                <a:lnTo>
                  <a:pt x="897051" y="266700"/>
                </a:lnTo>
                <a:lnTo>
                  <a:pt x="897572" y="266700"/>
                </a:lnTo>
                <a:lnTo>
                  <a:pt x="911186" y="228600"/>
                </a:lnTo>
                <a:lnTo>
                  <a:pt x="915720" y="215900"/>
                </a:lnTo>
                <a:lnTo>
                  <a:pt x="939647" y="177800"/>
                </a:lnTo>
                <a:lnTo>
                  <a:pt x="947039" y="165100"/>
                </a:lnTo>
                <a:lnTo>
                  <a:pt x="969200" y="127000"/>
                </a:lnTo>
                <a:lnTo>
                  <a:pt x="1004201" y="88900"/>
                </a:lnTo>
                <a:lnTo>
                  <a:pt x="966546" y="50800"/>
                </a:lnTo>
                <a:lnTo>
                  <a:pt x="942263" y="76200"/>
                </a:lnTo>
                <a:lnTo>
                  <a:pt x="920165" y="114300"/>
                </a:lnTo>
                <a:lnTo>
                  <a:pt x="900264" y="139700"/>
                </a:lnTo>
                <a:lnTo>
                  <a:pt x="882586" y="165100"/>
                </a:lnTo>
                <a:lnTo>
                  <a:pt x="862876" y="127000"/>
                </a:lnTo>
                <a:lnTo>
                  <a:pt x="844308" y="100063"/>
                </a:lnTo>
                <a:lnTo>
                  <a:pt x="844308" y="228600"/>
                </a:lnTo>
                <a:lnTo>
                  <a:pt x="798791" y="215900"/>
                </a:lnTo>
                <a:lnTo>
                  <a:pt x="757720" y="203200"/>
                </a:lnTo>
                <a:lnTo>
                  <a:pt x="722261" y="177800"/>
                </a:lnTo>
                <a:lnTo>
                  <a:pt x="693635" y="139700"/>
                </a:lnTo>
                <a:lnTo>
                  <a:pt x="673023" y="88900"/>
                </a:lnTo>
                <a:lnTo>
                  <a:pt x="661631" y="50800"/>
                </a:lnTo>
                <a:lnTo>
                  <a:pt x="707186" y="63500"/>
                </a:lnTo>
                <a:lnTo>
                  <a:pt x="748296" y="76200"/>
                </a:lnTo>
                <a:lnTo>
                  <a:pt x="783755" y="114300"/>
                </a:lnTo>
                <a:lnTo>
                  <a:pt x="812368" y="139700"/>
                </a:lnTo>
                <a:lnTo>
                  <a:pt x="832954" y="190500"/>
                </a:lnTo>
                <a:lnTo>
                  <a:pt x="844308" y="228600"/>
                </a:lnTo>
                <a:lnTo>
                  <a:pt x="844308" y="100063"/>
                </a:lnTo>
                <a:lnTo>
                  <a:pt x="804545" y="50800"/>
                </a:lnTo>
                <a:lnTo>
                  <a:pt x="767422" y="25400"/>
                </a:lnTo>
                <a:lnTo>
                  <a:pt x="725970" y="12700"/>
                </a:lnTo>
                <a:lnTo>
                  <a:pt x="680961" y="0"/>
                </a:lnTo>
                <a:lnTo>
                  <a:pt x="614311" y="0"/>
                </a:lnTo>
                <a:lnTo>
                  <a:pt x="608596" y="12700"/>
                </a:lnTo>
                <a:lnTo>
                  <a:pt x="606488" y="25400"/>
                </a:lnTo>
                <a:lnTo>
                  <a:pt x="611111" y="76200"/>
                </a:lnTo>
                <a:lnTo>
                  <a:pt x="624408" y="114300"/>
                </a:lnTo>
                <a:lnTo>
                  <a:pt x="645515" y="165100"/>
                </a:lnTo>
                <a:lnTo>
                  <a:pt x="673620" y="203200"/>
                </a:lnTo>
                <a:lnTo>
                  <a:pt x="707847" y="228600"/>
                </a:lnTo>
                <a:lnTo>
                  <a:pt x="747369" y="254000"/>
                </a:lnTo>
                <a:lnTo>
                  <a:pt x="791337" y="279400"/>
                </a:lnTo>
                <a:lnTo>
                  <a:pt x="838898" y="279400"/>
                </a:lnTo>
                <a:lnTo>
                  <a:pt x="834644" y="304800"/>
                </a:lnTo>
                <a:lnTo>
                  <a:pt x="831253" y="330200"/>
                </a:lnTo>
                <a:lnTo>
                  <a:pt x="828713" y="342900"/>
                </a:lnTo>
                <a:lnTo>
                  <a:pt x="827036" y="368300"/>
                </a:lnTo>
                <a:lnTo>
                  <a:pt x="789000" y="342900"/>
                </a:lnTo>
                <a:lnTo>
                  <a:pt x="747877" y="330200"/>
                </a:lnTo>
                <a:lnTo>
                  <a:pt x="659968" y="304800"/>
                </a:lnTo>
                <a:lnTo>
                  <a:pt x="607364" y="317500"/>
                </a:lnTo>
                <a:lnTo>
                  <a:pt x="557631" y="330200"/>
                </a:lnTo>
                <a:lnTo>
                  <a:pt x="511797" y="355600"/>
                </a:lnTo>
                <a:lnTo>
                  <a:pt x="470903" y="381000"/>
                </a:lnTo>
                <a:lnTo>
                  <a:pt x="435991" y="419100"/>
                </a:lnTo>
                <a:lnTo>
                  <a:pt x="408101" y="469900"/>
                </a:lnTo>
                <a:lnTo>
                  <a:pt x="392849" y="508000"/>
                </a:lnTo>
                <a:lnTo>
                  <a:pt x="381812" y="546100"/>
                </a:lnTo>
                <a:lnTo>
                  <a:pt x="375107" y="584200"/>
                </a:lnTo>
                <a:lnTo>
                  <a:pt x="372846" y="622300"/>
                </a:lnTo>
                <a:lnTo>
                  <a:pt x="374802" y="660400"/>
                </a:lnTo>
                <a:lnTo>
                  <a:pt x="380657" y="711200"/>
                </a:lnTo>
                <a:lnTo>
                  <a:pt x="390410" y="762000"/>
                </a:lnTo>
                <a:lnTo>
                  <a:pt x="404037" y="800100"/>
                </a:lnTo>
                <a:lnTo>
                  <a:pt x="421525" y="838200"/>
                </a:lnTo>
                <a:lnTo>
                  <a:pt x="461683" y="939800"/>
                </a:lnTo>
                <a:lnTo>
                  <a:pt x="443077" y="927100"/>
                </a:lnTo>
                <a:lnTo>
                  <a:pt x="319582" y="927100"/>
                </a:lnTo>
                <a:lnTo>
                  <a:pt x="317474" y="914400"/>
                </a:lnTo>
                <a:lnTo>
                  <a:pt x="311759" y="914400"/>
                </a:lnTo>
                <a:lnTo>
                  <a:pt x="303301" y="901700"/>
                </a:lnTo>
                <a:lnTo>
                  <a:pt x="0" y="901700"/>
                </a:lnTo>
                <a:lnTo>
                  <a:pt x="0" y="952500"/>
                </a:lnTo>
                <a:lnTo>
                  <a:pt x="266319" y="952500"/>
                </a:lnTo>
                <a:lnTo>
                  <a:pt x="266319" y="1282700"/>
                </a:lnTo>
                <a:lnTo>
                  <a:pt x="0" y="1282700"/>
                </a:lnTo>
                <a:lnTo>
                  <a:pt x="0" y="1333500"/>
                </a:lnTo>
                <a:lnTo>
                  <a:pt x="303301" y="1333500"/>
                </a:lnTo>
                <a:lnTo>
                  <a:pt x="311759" y="1320800"/>
                </a:lnTo>
                <a:lnTo>
                  <a:pt x="317474" y="1308100"/>
                </a:lnTo>
                <a:lnTo>
                  <a:pt x="319582" y="1308100"/>
                </a:lnTo>
                <a:lnTo>
                  <a:pt x="319582" y="1295400"/>
                </a:lnTo>
                <a:lnTo>
                  <a:pt x="518375" y="1371600"/>
                </a:lnTo>
                <a:lnTo>
                  <a:pt x="560933" y="1397000"/>
                </a:lnTo>
                <a:lnTo>
                  <a:pt x="604329" y="1397000"/>
                </a:lnTo>
                <a:lnTo>
                  <a:pt x="648322" y="1409700"/>
                </a:lnTo>
                <a:lnTo>
                  <a:pt x="734352" y="1409700"/>
                </a:lnTo>
                <a:lnTo>
                  <a:pt x="775868" y="1397000"/>
                </a:lnTo>
                <a:lnTo>
                  <a:pt x="816940" y="1397000"/>
                </a:lnTo>
                <a:lnTo>
                  <a:pt x="857313" y="1384300"/>
                </a:lnTo>
                <a:lnTo>
                  <a:pt x="920610" y="1358900"/>
                </a:lnTo>
                <a:lnTo>
                  <a:pt x="1268755" y="1219200"/>
                </a:lnTo>
                <a:lnTo>
                  <a:pt x="1286014" y="1219200"/>
                </a:lnTo>
                <a:lnTo>
                  <a:pt x="1301064" y="1206500"/>
                </a:lnTo>
                <a:lnTo>
                  <a:pt x="1313561" y="1193800"/>
                </a:lnTo>
                <a:lnTo>
                  <a:pt x="1323162" y="1168400"/>
                </a:lnTo>
                <a:lnTo>
                  <a:pt x="1329296" y="1155700"/>
                </a:lnTo>
                <a:lnTo>
                  <a:pt x="1331620" y="1130300"/>
                </a:lnTo>
                <a:close/>
              </a:path>
              <a:path w="1438275" h="1524000">
                <a:moveTo>
                  <a:pt x="1438109" y="623404"/>
                </a:moveTo>
                <a:lnTo>
                  <a:pt x="1435125" y="572274"/>
                </a:lnTo>
                <a:lnTo>
                  <a:pt x="1426260" y="521792"/>
                </a:lnTo>
                <a:lnTo>
                  <a:pt x="1411693" y="472668"/>
                </a:lnTo>
                <a:lnTo>
                  <a:pt x="1391615" y="425602"/>
                </a:lnTo>
                <a:lnTo>
                  <a:pt x="1371866" y="390512"/>
                </a:lnTo>
                <a:lnTo>
                  <a:pt x="1348752" y="357708"/>
                </a:lnTo>
                <a:lnTo>
                  <a:pt x="1306931" y="390918"/>
                </a:lnTo>
                <a:lnTo>
                  <a:pt x="1317282" y="404774"/>
                </a:lnTo>
                <a:lnTo>
                  <a:pt x="1326934" y="419201"/>
                </a:lnTo>
                <a:lnTo>
                  <a:pt x="1361630" y="490880"/>
                </a:lnTo>
                <a:lnTo>
                  <a:pt x="1374432" y="534073"/>
                </a:lnTo>
                <a:lnTo>
                  <a:pt x="1382217" y="578446"/>
                </a:lnTo>
                <a:lnTo>
                  <a:pt x="1384846" y="623404"/>
                </a:lnTo>
                <a:lnTo>
                  <a:pt x="1383398" y="666546"/>
                </a:lnTo>
                <a:lnTo>
                  <a:pt x="1436446" y="670306"/>
                </a:lnTo>
                <a:lnTo>
                  <a:pt x="1438021" y="635152"/>
                </a:lnTo>
                <a:lnTo>
                  <a:pt x="1438109" y="623404"/>
                </a:lnTo>
                <a:close/>
              </a:path>
            </a:pathLst>
          </a:custGeom>
          <a:solidFill>
            <a:srgbClr val="ACAB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414641" y="2550133"/>
            <a:ext cx="9565005" cy="42697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893060" algn="l"/>
              </a:tabLst>
            </a:pPr>
            <a:r>
              <a:rPr sz="3650" spc="-825" dirty="0">
                <a:solidFill>
                  <a:srgbClr val="ACAB5B"/>
                </a:solidFill>
                <a:latin typeface="Arial"/>
                <a:cs typeface="Arial"/>
              </a:rPr>
              <a:t>T   </a:t>
            </a:r>
            <a:r>
              <a:rPr sz="3650" spc="-665" dirty="0">
                <a:solidFill>
                  <a:srgbClr val="ACAB5B"/>
                </a:solidFill>
                <a:latin typeface="Arial"/>
                <a:cs typeface="Arial"/>
              </a:rPr>
              <a:t>E </a:t>
            </a:r>
            <a:r>
              <a:rPr sz="3650" spc="-710" dirty="0">
                <a:solidFill>
                  <a:srgbClr val="ACAB5B"/>
                </a:solidFill>
                <a:latin typeface="Arial"/>
                <a:cs typeface="Arial"/>
              </a:rPr>
              <a:t>N  </a:t>
            </a:r>
            <a:r>
              <a:rPr sz="3650" spc="-565" dirty="0">
                <a:solidFill>
                  <a:srgbClr val="ACAB5B"/>
                </a:solidFill>
                <a:latin typeface="Arial"/>
                <a:cs typeface="Arial"/>
              </a:rPr>
              <a:t>D </a:t>
            </a:r>
            <a:r>
              <a:rPr sz="3650" spc="-465" dirty="0">
                <a:solidFill>
                  <a:srgbClr val="ACAB5B"/>
                </a:solidFill>
                <a:latin typeface="Arial"/>
                <a:cs typeface="Arial"/>
              </a:rPr>
              <a:t>A </a:t>
            </a:r>
            <a:r>
              <a:rPr sz="3650" spc="-710" dirty="0">
                <a:solidFill>
                  <a:srgbClr val="ACAB5B"/>
                </a:solidFill>
                <a:latin typeface="Arial"/>
                <a:cs typeface="Arial"/>
              </a:rPr>
              <a:t>N  </a:t>
            </a:r>
            <a:r>
              <a:rPr sz="3650" spc="-305" dirty="0">
                <a:solidFill>
                  <a:srgbClr val="ACAB5B"/>
                </a:solidFill>
                <a:latin typeface="Arial"/>
                <a:cs typeface="Arial"/>
              </a:rPr>
              <a:t>C</a:t>
            </a:r>
            <a:r>
              <a:rPr sz="3650" spc="-780" dirty="0">
                <a:solidFill>
                  <a:srgbClr val="ACAB5B"/>
                </a:solidFill>
                <a:latin typeface="Arial"/>
                <a:cs typeface="Arial"/>
              </a:rPr>
              <a:t> </a:t>
            </a:r>
            <a:r>
              <a:rPr sz="3650" spc="-665" dirty="0">
                <a:solidFill>
                  <a:srgbClr val="ACAB5B"/>
                </a:solidFill>
                <a:latin typeface="Arial"/>
                <a:cs typeface="Arial"/>
              </a:rPr>
              <a:t>E</a:t>
            </a:r>
            <a:r>
              <a:rPr sz="3650" spc="-535" dirty="0">
                <a:solidFill>
                  <a:srgbClr val="ACAB5B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ACAB5B"/>
                </a:solidFill>
                <a:latin typeface="Arial"/>
                <a:cs typeface="Arial"/>
              </a:rPr>
              <a:t>S	</a:t>
            </a:r>
            <a:r>
              <a:rPr sz="3650" spc="-465" dirty="0">
                <a:solidFill>
                  <a:srgbClr val="ACAB5B"/>
                </a:solidFill>
                <a:latin typeface="Arial"/>
                <a:cs typeface="Arial"/>
              </a:rPr>
              <a:t>A </a:t>
            </a:r>
            <a:r>
              <a:rPr sz="3650" spc="-305" dirty="0">
                <a:solidFill>
                  <a:srgbClr val="ACAB5B"/>
                </a:solidFill>
                <a:latin typeface="Arial"/>
                <a:cs typeface="Arial"/>
              </a:rPr>
              <a:t>C </a:t>
            </a:r>
            <a:r>
              <a:rPr sz="3650" spc="-825" dirty="0">
                <a:solidFill>
                  <a:srgbClr val="ACAB5B"/>
                </a:solidFill>
                <a:latin typeface="Arial"/>
                <a:cs typeface="Arial"/>
              </a:rPr>
              <a:t>T </a:t>
            </a:r>
            <a:r>
              <a:rPr sz="3650" spc="-630" dirty="0">
                <a:solidFill>
                  <a:srgbClr val="ACAB5B"/>
                </a:solidFill>
                <a:latin typeface="Arial"/>
                <a:cs typeface="Arial"/>
              </a:rPr>
              <a:t>U </a:t>
            </a:r>
            <a:r>
              <a:rPr sz="3650" spc="-665" dirty="0">
                <a:solidFill>
                  <a:srgbClr val="ACAB5B"/>
                </a:solidFill>
                <a:latin typeface="Arial"/>
                <a:cs typeface="Arial"/>
              </a:rPr>
              <a:t>E </a:t>
            </a:r>
            <a:r>
              <a:rPr sz="3650" spc="-725" dirty="0">
                <a:solidFill>
                  <a:srgbClr val="ACAB5B"/>
                </a:solidFill>
                <a:latin typeface="Arial"/>
                <a:cs typeface="Arial"/>
              </a:rPr>
              <a:t>L L </a:t>
            </a:r>
            <a:r>
              <a:rPr sz="3650" spc="-665" dirty="0">
                <a:solidFill>
                  <a:srgbClr val="ACAB5B"/>
                </a:solidFill>
                <a:latin typeface="Arial"/>
                <a:cs typeface="Arial"/>
              </a:rPr>
              <a:t>E</a:t>
            </a:r>
            <a:r>
              <a:rPr sz="3650" spc="-715" dirty="0">
                <a:solidFill>
                  <a:srgbClr val="ACAB5B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ACAB5B"/>
                </a:solidFill>
                <a:latin typeface="Arial"/>
                <a:cs typeface="Arial"/>
              </a:rPr>
              <a:t>S</a:t>
            </a:r>
            <a:endParaRPr sz="36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3050">
              <a:latin typeface="Arial"/>
              <a:cs typeface="Arial"/>
            </a:endParaRPr>
          </a:p>
          <a:p>
            <a:pPr marL="12700" marR="5080">
              <a:lnSpc>
                <a:spcPct val="102899"/>
              </a:lnSpc>
            </a:pPr>
            <a:r>
              <a:rPr sz="3400" spc="-470" dirty="0">
                <a:latin typeface="Arial"/>
                <a:cs typeface="Arial"/>
              </a:rPr>
              <a:t>Un </a:t>
            </a:r>
            <a:r>
              <a:rPr sz="3400" spc="-185" dirty="0">
                <a:latin typeface="Arial"/>
                <a:cs typeface="Arial"/>
              </a:rPr>
              <a:t>utilisateur </a:t>
            </a:r>
            <a:r>
              <a:rPr sz="3400" spc="-220" dirty="0">
                <a:latin typeface="Arial"/>
                <a:cs typeface="Arial"/>
              </a:rPr>
              <a:t>de </a:t>
            </a:r>
            <a:r>
              <a:rPr sz="3400" spc="-280" dirty="0">
                <a:latin typeface="Arial"/>
                <a:cs typeface="Arial"/>
              </a:rPr>
              <a:t>smartphone </a:t>
            </a:r>
            <a:r>
              <a:rPr sz="3400" spc="-355" dirty="0">
                <a:latin typeface="Arial"/>
                <a:cs typeface="Arial"/>
              </a:rPr>
              <a:t>sur </a:t>
            </a:r>
            <a:r>
              <a:rPr sz="3400" spc="-290" dirty="0">
                <a:latin typeface="Arial"/>
                <a:cs typeface="Arial"/>
              </a:rPr>
              <a:t>deux </a:t>
            </a:r>
            <a:r>
              <a:rPr sz="3400" spc="-185" dirty="0">
                <a:latin typeface="Arial"/>
                <a:cs typeface="Arial"/>
              </a:rPr>
              <a:t>devrait </a:t>
            </a:r>
            <a:r>
              <a:rPr sz="3400" spc="-225" dirty="0">
                <a:latin typeface="Arial"/>
                <a:cs typeface="Arial"/>
              </a:rPr>
              <a:t>avoir </a:t>
            </a:r>
            <a:r>
              <a:rPr sz="3400" spc="-190" dirty="0">
                <a:latin typeface="Arial"/>
                <a:cs typeface="Arial"/>
              </a:rPr>
              <a:t>installé  </a:t>
            </a:r>
            <a:r>
              <a:rPr sz="3400" spc="-275" dirty="0">
                <a:latin typeface="Arial"/>
                <a:cs typeface="Arial"/>
              </a:rPr>
              <a:t>au </a:t>
            </a:r>
            <a:r>
              <a:rPr sz="3400" spc="-345" dirty="0">
                <a:latin typeface="Arial"/>
                <a:cs typeface="Arial"/>
              </a:rPr>
              <a:t>moins </a:t>
            </a:r>
            <a:r>
              <a:rPr sz="3400" spc="-330" dirty="0">
                <a:latin typeface="Arial"/>
                <a:cs typeface="Arial"/>
              </a:rPr>
              <a:t>une </a:t>
            </a:r>
            <a:r>
              <a:rPr sz="3400" spc="-155" dirty="0">
                <a:latin typeface="Arial"/>
                <a:cs typeface="Arial"/>
              </a:rPr>
              <a:t>application </a:t>
            </a:r>
            <a:r>
              <a:rPr sz="3400" spc="-250" dirty="0">
                <a:latin typeface="Arial"/>
                <a:cs typeface="Arial"/>
              </a:rPr>
              <a:t>santé </a:t>
            </a:r>
            <a:r>
              <a:rPr sz="3400" spc="-305" dirty="0">
                <a:latin typeface="Arial"/>
                <a:cs typeface="Arial"/>
              </a:rPr>
              <a:t>ou </a:t>
            </a:r>
            <a:r>
              <a:rPr sz="3400" spc="-160" dirty="0">
                <a:latin typeface="Arial"/>
                <a:cs typeface="Arial"/>
              </a:rPr>
              <a:t>bien-être </a:t>
            </a:r>
            <a:r>
              <a:rPr sz="3400" spc="-310" dirty="0">
                <a:latin typeface="Arial"/>
                <a:cs typeface="Arial"/>
              </a:rPr>
              <a:t>en</a:t>
            </a:r>
            <a:r>
              <a:rPr sz="3400" spc="145" dirty="0">
                <a:latin typeface="Arial"/>
                <a:cs typeface="Arial"/>
              </a:rPr>
              <a:t> </a:t>
            </a:r>
            <a:r>
              <a:rPr sz="3400" spc="-370" dirty="0">
                <a:latin typeface="Arial"/>
                <a:cs typeface="Arial"/>
              </a:rPr>
              <a:t>2017.</a:t>
            </a:r>
            <a:endParaRPr sz="3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3900">
              <a:latin typeface="Arial"/>
              <a:cs typeface="Arial"/>
            </a:endParaRPr>
          </a:p>
          <a:p>
            <a:pPr marL="12700" marR="217804">
              <a:lnSpc>
                <a:spcPct val="102899"/>
              </a:lnSpc>
            </a:pPr>
            <a:r>
              <a:rPr sz="3400" spc="-310" dirty="0">
                <a:latin typeface="Arial"/>
                <a:cs typeface="Arial"/>
              </a:rPr>
              <a:t>Avec </a:t>
            </a:r>
            <a:r>
              <a:rPr sz="3400" spc="-215" dirty="0">
                <a:latin typeface="Arial"/>
                <a:cs typeface="Arial"/>
              </a:rPr>
              <a:t>l’allongement </a:t>
            </a:r>
            <a:r>
              <a:rPr sz="3400" spc="-220" dirty="0">
                <a:latin typeface="Arial"/>
                <a:cs typeface="Arial"/>
              </a:rPr>
              <a:t>de </a:t>
            </a:r>
            <a:r>
              <a:rPr sz="3400" spc="-235" dirty="0">
                <a:latin typeface="Arial"/>
                <a:cs typeface="Arial"/>
              </a:rPr>
              <a:t>l’espérance </a:t>
            </a:r>
            <a:r>
              <a:rPr sz="3400" spc="-220" dirty="0">
                <a:latin typeface="Arial"/>
                <a:cs typeface="Arial"/>
              </a:rPr>
              <a:t>de </a:t>
            </a:r>
            <a:r>
              <a:rPr sz="3400" spc="-250" dirty="0">
                <a:latin typeface="Arial"/>
                <a:cs typeface="Arial"/>
              </a:rPr>
              <a:t>vie </a:t>
            </a:r>
            <a:r>
              <a:rPr sz="3400" spc="-110" dirty="0">
                <a:latin typeface="Arial"/>
                <a:cs typeface="Arial"/>
              </a:rPr>
              <a:t>et </a:t>
            </a:r>
            <a:r>
              <a:rPr sz="3400" spc="-180" dirty="0">
                <a:latin typeface="Arial"/>
                <a:cs typeface="Arial"/>
              </a:rPr>
              <a:t>le  </a:t>
            </a:r>
            <a:r>
              <a:rPr sz="3400" spc="-250" dirty="0">
                <a:latin typeface="Arial"/>
                <a:cs typeface="Arial"/>
              </a:rPr>
              <a:t>vieillissement </a:t>
            </a:r>
            <a:r>
              <a:rPr sz="3400" spc="-220" dirty="0">
                <a:latin typeface="Arial"/>
                <a:cs typeface="Arial"/>
              </a:rPr>
              <a:t>de </a:t>
            </a:r>
            <a:r>
              <a:rPr sz="3400" spc="-140" dirty="0">
                <a:latin typeface="Arial"/>
                <a:cs typeface="Arial"/>
              </a:rPr>
              <a:t>la </a:t>
            </a:r>
            <a:r>
              <a:rPr sz="3400" spc="-195" dirty="0">
                <a:latin typeface="Arial"/>
                <a:cs typeface="Arial"/>
              </a:rPr>
              <a:t>population, </a:t>
            </a:r>
            <a:r>
              <a:rPr sz="3400" spc="-285" dirty="0">
                <a:latin typeface="Arial"/>
                <a:cs typeface="Arial"/>
              </a:rPr>
              <a:t>les </a:t>
            </a:r>
            <a:r>
              <a:rPr sz="3400" spc="-305" dirty="0">
                <a:latin typeface="Arial"/>
                <a:cs typeface="Arial"/>
              </a:rPr>
              <a:t>seniors </a:t>
            </a:r>
            <a:r>
              <a:rPr sz="3400" spc="-125" dirty="0">
                <a:latin typeface="Arial"/>
                <a:cs typeface="Arial"/>
              </a:rPr>
              <a:t>font </a:t>
            </a:r>
            <a:r>
              <a:rPr sz="3400" spc="-220" dirty="0">
                <a:latin typeface="Arial"/>
                <a:cs typeface="Arial"/>
              </a:rPr>
              <a:t>de </a:t>
            </a:r>
            <a:r>
              <a:rPr sz="3400" spc="-285" dirty="0">
                <a:latin typeface="Arial"/>
                <a:cs typeface="Arial"/>
              </a:rPr>
              <a:t>plus </a:t>
            </a:r>
            <a:r>
              <a:rPr sz="3400" spc="-310" dirty="0">
                <a:latin typeface="Arial"/>
                <a:cs typeface="Arial"/>
              </a:rPr>
              <a:t>en  </a:t>
            </a:r>
            <a:r>
              <a:rPr sz="3400" spc="-285" dirty="0">
                <a:latin typeface="Arial"/>
                <a:cs typeface="Arial"/>
              </a:rPr>
              <a:t>plus </a:t>
            </a:r>
            <a:r>
              <a:rPr sz="3400" spc="-150" dirty="0">
                <a:latin typeface="Arial"/>
                <a:cs typeface="Arial"/>
              </a:rPr>
              <a:t>attention </a:t>
            </a:r>
            <a:r>
              <a:rPr sz="3400" spc="-185" dirty="0">
                <a:latin typeface="Arial"/>
                <a:cs typeface="Arial"/>
              </a:rPr>
              <a:t>à </a:t>
            </a:r>
            <a:r>
              <a:rPr sz="3400" spc="-229" dirty="0">
                <a:latin typeface="Arial"/>
                <a:cs typeface="Arial"/>
              </a:rPr>
              <a:t>leur</a:t>
            </a:r>
            <a:r>
              <a:rPr sz="3400" spc="75" dirty="0">
                <a:latin typeface="Arial"/>
                <a:cs typeface="Arial"/>
              </a:rPr>
              <a:t> </a:t>
            </a:r>
            <a:r>
              <a:rPr sz="3400" spc="-235" dirty="0">
                <a:latin typeface="Arial"/>
                <a:cs typeface="Arial"/>
              </a:rPr>
              <a:t>santé.</a:t>
            </a:r>
            <a:endParaRPr sz="34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4587291" y="8827141"/>
            <a:ext cx="3561715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748665" algn="r">
              <a:lnSpc>
                <a:spcPct val="114999"/>
              </a:lnSpc>
              <a:spcBef>
                <a:spcPts val="100"/>
              </a:spcBef>
            </a:pPr>
            <a:r>
              <a:rPr sz="2000" i="1" spc="-175" dirty="0">
                <a:solidFill>
                  <a:srgbClr val="EB5D59"/>
                </a:solidFill>
                <a:latin typeface="Arial"/>
                <a:cs typeface="Arial"/>
              </a:rPr>
              <a:t>Les 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tendances</a:t>
            </a:r>
            <a:r>
              <a:rPr sz="2000" i="1" spc="-28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40" dirty="0">
                <a:solidFill>
                  <a:srgbClr val="EB5D59"/>
                </a:solidFill>
                <a:latin typeface="Arial"/>
                <a:cs typeface="Arial"/>
              </a:rPr>
              <a:t>du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marché </a:t>
            </a:r>
            <a:r>
              <a:rPr sz="2000" i="1" spc="-1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25" dirty="0">
                <a:solidFill>
                  <a:srgbClr val="EB5D59"/>
                </a:solidFill>
                <a:latin typeface="Arial"/>
                <a:cs typeface="Arial"/>
              </a:rPr>
              <a:t>regroupe toutes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80" dirty="0">
                <a:solidFill>
                  <a:srgbClr val="EB5D59"/>
                </a:solidFill>
                <a:latin typeface="Arial"/>
                <a:cs typeface="Arial"/>
              </a:rPr>
              <a:t>les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65" dirty="0">
                <a:solidFill>
                  <a:srgbClr val="EB5D59"/>
                </a:solidFill>
                <a:latin typeface="Arial"/>
                <a:cs typeface="Arial"/>
              </a:rPr>
              <a:t>données </a:t>
            </a:r>
            <a:r>
              <a:rPr sz="2000" i="1" spc="-11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15" dirty="0">
                <a:solidFill>
                  <a:srgbClr val="EB5D59"/>
                </a:solidFill>
                <a:latin typeface="Arial"/>
                <a:cs typeface="Arial"/>
              </a:rPr>
              <a:t>quantitatives </a:t>
            </a:r>
            <a:r>
              <a:rPr sz="2000" i="1" spc="35" dirty="0">
                <a:solidFill>
                  <a:srgbClr val="EB5D59"/>
                </a:solidFill>
                <a:latin typeface="Arial"/>
                <a:cs typeface="Arial"/>
              </a:rPr>
              <a:t>et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qualitatives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d'un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marché </a:t>
            </a:r>
            <a:r>
              <a:rPr sz="2000" i="1" spc="35" dirty="0">
                <a:solidFill>
                  <a:srgbClr val="EB5D59"/>
                </a:solidFill>
                <a:latin typeface="Arial"/>
                <a:cs typeface="Arial"/>
              </a:rPr>
              <a:t>et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d'un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60" dirty="0">
                <a:solidFill>
                  <a:srgbClr val="EB5D59"/>
                </a:solidFill>
                <a:latin typeface="Arial"/>
                <a:cs typeface="Arial"/>
              </a:rPr>
              <a:t>environnement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616A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27341" y="3322112"/>
            <a:ext cx="1233805" cy="464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585"/>
              </a:lnSpc>
            </a:pP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 </a:t>
            </a:r>
            <a:r>
              <a:rPr sz="3650" spc="-940" dirty="0">
                <a:solidFill>
                  <a:srgbClr val="155985"/>
                </a:solidFill>
                <a:latin typeface="Arial"/>
                <a:cs typeface="Arial"/>
              </a:rPr>
              <a:t>W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650" spc="-53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endParaRPr sz="365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016000" y="538164"/>
            <a:ext cx="15520669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938895" algn="l"/>
                <a:tab pos="10824845" algn="l"/>
              </a:tabLst>
            </a:pPr>
            <a:r>
              <a:rPr sz="7500" spc="1300" dirty="0">
                <a:solidFill>
                  <a:srgbClr val="FFFFFF"/>
                </a:solidFill>
              </a:rPr>
              <a:t>O</a:t>
            </a:r>
            <a:r>
              <a:rPr sz="7500" spc="550" dirty="0">
                <a:solidFill>
                  <a:srgbClr val="FFFFFF"/>
                </a:solidFill>
              </a:rPr>
              <a:t>PP</a:t>
            </a:r>
            <a:r>
              <a:rPr sz="7500" spc="1300" dirty="0">
                <a:solidFill>
                  <a:srgbClr val="FFFFFF"/>
                </a:solidFill>
              </a:rPr>
              <a:t>O</a:t>
            </a:r>
            <a:r>
              <a:rPr sz="7500" spc="509" dirty="0">
                <a:solidFill>
                  <a:srgbClr val="FFFFFF"/>
                </a:solidFill>
              </a:rPr>
              <a:t>R</a:t>
            </a:r>
            <a:r>
              <a:rPr sz="7500" spc="445" dirty="0">
                <a:solidFill>
                  <a:srgbClr val="FFFFFF"/>
                </a:solidFill>
              </a:rPr>
              <a:t>T</a:t>
            </a:r>
            <a:r>
              <a:rPr sz="7500" spc="720" dirty="0">
                <a:solidFill>
                  <a:srgbClr val="FFFFFF"/>
                </a:solidFill>
              </a:rPr>
              <a:t>U</a:t>
            </a:r>
            <a:r>
              <a:rPr sz="7500" spc="1335" dirty="0">
                <a:solidFill>
                  <a:srgbClr val="FFFFFF"/>
                </a:solidFill>
              </a:rPr>
              <a:t>N</a:t>
            </a:r>
            <a:r>
              <a:rPr sz="7500" spc="785" dirty="0">
                <a:solidFill>
                  <a:srgbClr val="FFFFFF"/>
                </a:solidFill>
              </a:rPr>
              <a:t>I</a:t>
            </a:r>
            <a:r>
              <a:rPr sz="7500" spc="445" dirty="0">
                <a:solidFill>
                  <a:srgbClr val="FFFFFF"/>
                </a:solidFill>
              </a:rPr>
              <a:t>T</a:t>
            </a:r>
            <a:r>
              <a:rPr sz="7500" spc="-95" dirty="0">
                <a:solidFill>
                  <a:srgbClr val="FFFFFF"/>
                </a:solidFill>
              </a:rPr>
              <a:t>É</a:t>
            </a:r>
            <a:r>
              <a:rPr sz="7500" spc="35" dirty="0">
                <a:solidFill>
                  <a:srgbClr val="FFFFFF"/>
                </a:solidFill>
              </a:rPr>
              <a:t>S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675" dirty="0" smtClean="0">
                <a:solidFill>
                  <a:srgbClr val="FFFFFF"/>
                </a:solidFill>
              </a:rPr>
              <a:t>D</a:t>
            </a:r>
            <a:r>
              <a:rPr sz="7500" spc="160" dirty="0" smtClean="0">
                <a:solidFill>
                  <a:srgbClr val="FFFFFF"/>
                </a:solidFill>
              </a:rPr>
              <a:t>U</a:t>
            </a:r>
            <a:r>
              <a:rPr lang="fr-FR" sz="7500" dirty="0">
                <a:solidFill>
                  <a:srgbClr val="FFFFFF"/>
                </a:solidFill>
              </a:rPr>
              <a:t> </a:t>
            </a:r>
            <a:r>
              <a:rPr sz="7500" spc="1405" dirty="0" smtClean="0">
                <a:solidFill>
                  <a:srgbClr val="FFFFFF"/>
                </a:solidFill>
              </a:rPr>
              <a:t>M</a:t>
            </a:r>
            <a:r>
              <a:rPr sz="7500" spc="1019" dirty="0" smtClean="0">
                <a:solidFill>
                  <a:srgbClr val="FFFFFF"/>
                </a:solidFill>
              </a:rPr>
              <a:t>A</a:t>
            </a:r>
            <a:r>
              <a:rPr sz="7500" spc="509" dirty="0" smtClean="0">
                <a:solidFill>
                  <a:srgbClr val="FFFFFF"/>
                </a:solidFill>
              </a:rPr>
              <a:t>R</a:t>
            </a:r>
            <a:r>
              <a:rPr sz="7500" spc="790" dirty="0" smtClean="0">
                <a:solidFill>
                  <a:srgbClr val="FFFFFF"/>
                </a:solidFill>
              </a:rPr>
              <a:t>C</a:t>
            </a:r>
            <a:r>
              <a:rPr sz="7500" spc="855" dirty="0" smtClean="0">
                <a:solidFill>
                  <a:srgbClr val="FFFFFF"/>
                </a:solidFill>
              </a:rPr>
              <a:t>H</a:t>
            </a:r>
            <a:r>
              <a:rPr sz="7500" spc="-655" dirty="0" smtClean="0">
                <a:solidFill>
                  <a:srgbClr val="FFFFFF"/>
                </a:solidFill>
              </a:rPr>
              <a:t>É</a:t>
            </a:r>
            <a:endParaRPr sz="7500" dirty="0"/>
          </a:p>
        </p:txBody>
      </p:sp>
      <p:sp>
        <p:nvSpPr>
          <p:cNvPr id="5" name="object 5"/>
          <p:cNvSpPr/>
          <p:nvPr/>
        </p:nvSpPr>
        <p:spPr>
          <a:xfrm>
            <a:off x="1028700" y="2260484"/>
            <a:ext cx="17259300" cy="8027034"/>
          </a:xfrm>
          <a:custGeom>
            <a:avLst/>
            <a:gdLst/>
            <a:ahLst/>
            <a:cxnLst/>
            <a:rect l="l" t="t" r="r" b="b"/>
            <a:pathLst>
              <a:path w="17259300" h="8027034">
                <a:moveTo>
                  <a:pt x="0" y="0"/>
                </a:moveTo>
                <a:lnTo>
                  <a:pt x="17259300" y="0"/>
                </a:lnTo>
                <a:lnTo>
                  <a:pt x="17259300" y="8026511"/>
                </a:lnTo>
                <a:lnTo>
                  <a:pt x="0" y="8026511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414641" y="6581266"/>
            <a:ext cx="9313545" cy="2681605"/>
          </a:xfrm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 marR="5080">
              <a:lnSpc>
                <a:spcPct val="102899"/>
              </a:lnSpc>
              <a:spcBef>
                <a:spcPts val="10"/>
              </a:spcBef>
            </a:pPr>
            <a:r>
              <a:rPr sz="3400" spc="-370" dirty="0">
                <a:latin typeface="Arial"/>
                <a:cs typeface="Arial"/>
              </a:rPr>
              <a:t>Sur </a:t>
            </a:r>
            <a:r>
              <a:rPr sz="3400" spc="-760" dirty="0">
                <a:latin typeface="Arial"/>
                <a:cs typeface="Arial"/>
              </a:rPr>
              <a:t>110 </a:t>
            </a:r>
            <a:r>
              <a:rPr sz="3400" spc="-215" dirty="0">
                <a:latin typeface="Arial"/>
                <a:cs typeface="Arial"/>
              </a:rPr>
              <a:t>000 </a:t>
            </a:r>
            <a:r>
              <a:rPr sz="3400" spc="-320" dirty="0">
                <a:latin typeface="Arial"/>
                <a:cs typeface="Arial"/>
              </a:rPr>
              <a:t>personnes </a:t>
            </a:r>
            <a:r>
              <a:rPr sz="3400" spc="-240" dirty="0">
                <a:latin typeface="Arial"/>
                <a:cs typeface="Arial"/>
              </a:rPr>
              <a:t>testées, </a:t>
            </a:r>
            <a:r>
              <a:rPr sz="3400" spc="-305" dirty="0">
                <a:latin typeface="Arial"/>
                <a:cs typeface="Arial"/>
              </a:rPr>
              <a:t>on </a:t>
            </a:r>
            <a:r>
              <a:rPr sz="3400" spc="-275" dirty="0">
                <a:latin typeface="Arial"/>
                <a:cs typeface="Arial"/>
              </a:rPr>
              <a:t>remarque </a:t>
            </a:r>
            <a:r>
              <a:rPr sz="3400" spc="-270" dirty="0">
                <a:latin typeface="Arial"/>
                <a:cs typeface="Arial"/>
              </a:rPr>
              <a:t>que </a:t>
            </a:r>
            <a:r>
              <a:rPr sz="3400" spc="-650" dirty="0">
                <a:latin typeface="Arial"/>
                <a:cs typeface="Arial"/>
              </a:rPr>
              <a:t>41% </a:t>
            </a:r>
            <a:r>
              <a:rPr sz="3400" spc="-315" dirty="0">
                <a:latin typeface="Arial"/>
                <a:cs typeface="Arial"/>
              </a:rPr>
              <a:t>des  </a:t>
            </a:r>
            <a:r>
              <a:rPr sz="3400" spc="-409" dirty="0">
                <a:latin typeface="Arial"/>
                <a:cs typeface="Arial"/>
              </a:rPr>
              <a:t>hommes </a:t>
            </a:r>
            <a:r>
              <a:rPr sz="3400" spc="-195" dirty="0">
                <a:latin typeface="Arial"/>
                <a:cs typeface="Arial"/>
              </a:rPr>
              <a:t>souffrent </a:t>
            </a:r>
            <a:r>
              <a:rPr sz="3400" spc="-220" dirty="0">
                <a:latin typeface="Arial"/>
                <a:cs typeface="Arial"/>
              </a:rPr>
              <a:t>de </a:t>
            </a:r>
            <a:r>
              <a:rPr sz="3400" spc="-280" dirty="0">
                <a:latin typeface="Arial"/>
                <a:cs typeface="Arial"/>
              </a:rPr>
              <a:t>surpoids </a:t>
            </a:r>
            <a:r>
              <a:rPr sz="3400" spc="-110" dirty="0">
                <a:latin typeface="Arial"/>
                <a:cs typeface="Arial"/>
              </a:rPr>
              <a:t>et </a:t>
            </a:r>
            <a:r>
              <a:rPr sz="3400" spc="-535" dirty="0">
                <a:latin typeface="Arial"/>
                <a:cs typeface="Arial"/>
              </a:rPr>
              <a:t>15,8% </a:t>
            </a:r>
            <a:r>
              <a:rPr sz="3400" spc="-190" dirty="0">
                <a:latin typeface="Arial"/>
                <a:cs typeface="Arial"/>
              </a:rPr>
              <a:t>d’obésité. </a:t>
            </a:r>
            <a:r>
              <a:rPr sz="3400" spc="-285" dirty="0">
                <a:latin typeface="Arial"/>
                <a:cs typeface="Arial"/>
              </a:rPr>
              <a:t>Et  </a:t>
            </a:r>
            <a:r>
              <a:rPr sz="3400" spc="-240" dirty="0">
                <a:latin typeface="Arial"/>
                <a:cs typeface="Arial"/>
              </a:rPr>
              <a:t>respectivement </a:t>
            </a:r>
            <a:r>
              <a:rPr sz="3400" spc="-340" dirty="0">
                <a:latin typeface="Arial"/>
                <a:cs typeface="Arial"/>
              </a:rPr>
              <a:t>25,3% </a:t>
            </a:r>
            <a:r>
              <a:rPr sz="3400" spc="-110" dirty="0">
                <a:latin typeface="Arial"/>
                <a:cs typeface="Arial"/>
              </a:rPr>
              <a:t>et </a:t>
            </a:r>
            <a:r>
              <a:rPr sz="3400" spc="-545" dirty="0">
                <a:latin typeface="Arial"/>
                <a:cs typeface="Arial"/>
              </a:rPr>
              <a:t>15,6% </a:t>
            </a:r>
            <a:r>
              <a:rPr sz="3400" spc="-275" dirty="0">
                <a:latin typeface="Arial"/>
                <a:cs typeface="Arial"/>
              </a:rPr>
              <a:t>chez </a:t>
            </a:r>
            <a:r>
              <a:rPr sz="3400" spc="-285" dirty="0">
                <a:latin typeface="Arial"/>
                <a:cs typeface="Arial"/>
              </a:rPr>
              <a:t>les </a:t>
            </a:r>
            <a:r>
              <a:rPr sz="3400" spc="-310" dirty="0">
                <a:latin typeface="Arial"/>
                <a:cs typeface="Arial"/>
              </a:rPr>
              <a:t>femmes. </a:t>
            </a:r>
            <a:r>
              <a:rPr sz="3400" spc="-265" dirty="0">
                <a:latin typeface="Arial"/>
                <a:cs typeface="Arial"/>
              </a:rPr>
              <a:t>Ce </a:t>
            </a:r>
            <a:r>
              <a:rPr sz="3400" spc="-204" dirty="0">
                <a:latin typeface="Arial"/>
                <a:cs typeface="Arial"/>
              </a:rPr>
              <a:t>qui  </a:t>
            </a:r>
            <a:r>
              <a:rPr sz="3400" spc="-310" dirty="0">
                <a:latin typeface="Arial"/>
                <a:cs typeface="Arial"/>
              </a:rPr>
              <a:t>en </a:t>
            </a:r>
            <a:r>
              <a:rPr sz="3400" spc="-254" dirty="0">
                <a:latin typeface="Arial"/>
                <a:cs typeface="Arial"/>
              </a:rPr>
              <a:t>cumulant </a:t>
            </a:r>
            <a:r>
              <a:rPr sz="3400" spc="-370" dirty="0">
                <a:latin typeface="Arial"/>
                <a:cs typeface="Arial"/>
              </a:rPr>
              <a:t>nous </a:t>
            </a:r>
            <a:r>
              <a:rPr sz="3400" spc="-320" dirty="0">
                <a:latin typeface="Arial"/>
                <a:cs typeface="Arial"/>
              </a:rPr>
              <a:t>amène </a:t>
            </a:r>
            <a:r>
              <a:rPr sz="3400" spc="-185" dirty="0">
                <a:latin typeface="Arial"/>
                <a:cs typeface="Arial"/>
              </a:rPr>
              <a:t>à </a:t>
            </a:r>
            <a:r>
              <a:rPr sz="3400" spc="-400" dirty="0">
                <a:latin typeface="Arial"/>
                <a:cs typeface="Arial"/>
              </a:rPr>
              <a:t>56,8% </a:t>
            </a:r>
            <a:r>
              <a:rPr sz="3400" spc="-350" dirty="0">
                <a:latin typeface="Arial"/>
                <a:cs typeface="Arial"/>
              </a:rPr>
              <a:t>d’hommes </a:t>
            </a:r>
            <a:r>
              <a:rPr sz="3400" spc="-110" dirty="0">
                <a:latin typeface="Arial"/>
                <a:cs typeface="Arial"/>
              </a:rPr>
              <a:t>et </a:t>
            </a:r>
            <a:r>
              <a:rPr sz="3400" spc="-345" dirty="0">
                <a:latin typeface="Arial"/>
                <a:cs typeface="Arial"/>
              </a:rPr>
              <a:t>40,9% </a:t>
            </a:r>
            <a:r>
              <a:rPr sz="3400" spc="-220" dirty="0">
                <a:latin typeface="Arial"/>
                <a:cs typeface="Arial"/>
              </a:rPr>
              <a:t>de  </a:t>
            </a:r>
            <a:r>
              <a:rPr sz="3400" spc="-340" dirty="0">
                <a:latin typeface="Arial"/>
                <a:cs typeface="Arial"/>
              </a:rPr>
              <a:t>femmes</a:t>
            </a:r>
            <a:r>
              <a:rPr sz="3400" spc="-135" dirty="0">
                <a:latin typeface="Arial"/>
                <a:cs typeface="Arial"/>
              </a:rPr>
              <a:t> </a:t>
            </a:r>
            <a:r>
              <a:rPr sz="3400" spc="-204" dirty="0">
                <a:latin typeface="Arial"/>
                <a:cs typeface="Arial"/>
              </a:rPr>
              <a:t>qui</a:t>
            </a:r>
            <a:r>
              <a:rPr sz="3400" spc="-135" dirty="0">
                <a:latin typeface="Arial"/>
                <a:cs typeface="Arial"/>
              </a:rPr>
              <a:t> </a:t>
            </a:r>
            <a:r>
              <a:rPr sz="3400" spc="-310" dirty="0">
                <a:latin typeface="Arial"/>
                <a:cs typeface="Arial"/>
              </a:rPr>
              <a:t>en</a:t>
            </a:r>
            <a:r>
              <a:rPr sz="3400" spc="-135" dirty="0">
                <a:latin typeface="Arial"/>
                <a:cs typeface="Arial"/>
              </a:rPr>
              <a:t> </a:t>
            </a:r>
            <a:r>
              <a:rPr sz="3400" spc="-290" dirty="0">
                <a:latin typeface="Arial"/>
                <a:cs typeface="Arial"/>
              </a:rPr>
              <a:t>France</a:t>
            </a:r>
            <a:r>
              <a:rPr sz="3400" spc="-135" dirty="0">
                <a:latin typeface="Arial"/>
                <a:cs typeface="Arial"/>
              </a:rPr>
              <a:t> </a:t>
            </a:r>
            <a:r>
              <a:rPr sz="3400" spc="-265" dirty="0">
                <a:latin typeface="Arial"/>
                <a:cs typeface="Arial"/>
              </a:rPr>
              <a:t>sont</a:t>
            </a:r>
            <a:r>
              <a:rPr sz="3400" spc="-135" dirty="0">
                <a:latin typeface="Arial"/>
                <a:cs typeface="Arial"/>
              </a:rPr>
              <a:t> </a:t>
            </a:r>
            <a:r>
              <a:rPr sz="3400" spc="-310" dirty="0">
                <a:latin typeface="Arial"/>
                <a:cs typeface="Arial"/>
              </a:rPr>
              <a:t>en</a:t>
            </a:r>
            <a:r>
              <a:rPr sz="3400" spc="-135" dirty="0">
                <a:latin typeface="Arial"/>
                <a:cs typeface="Arial"/>
              </a:rPr>
              <a:t> </a:t>
            </a:r>
            <a:r>
              <a:rPr sz="3400" spc="-265" dirty="0">
                <a:latin typeface="Arial"/>
                <a:cs typeface="Arial"/>
              </a:rPr>
              <a:t>surcharge</a:t>
            </a:r>
            <a:r>
              <a:rPr sz="3400" spc="-135" dirty="0">
                <a:latin typeface="Arial"/>
                <a:cs typeface="Arial"/>
              </a:rPr>
              <a:t> </a:t>
            </a:r>
            <a:r>
              <a:rPr sz="3400" spc="-210" dirty="0">
                <a:latin typeface="Arial"/>
                <a:cs typeface="Arial"/>
              </a:rPr>
              <a:t>pondérale.</a:t>
            </a:r>
            <a:endParaRPr sz="340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1782653" y="4204990"/>
            <a:ext cx="1696085" cy="4325620"/>
            <a:chOff x="11782653" y="4204990"/>
            <a:chExt cx="1696085" cy="4325620"/>
          </a:xfrm>
        </p:grpSpPr>
        <p:sp>
          <p:nvSpPr>
            <p:cNvPr id="8" name="object 8"/>
            <p:cNvSpPr/>
            <p:nvPr/>
          </p:nvSpPr>
          <p:spPr>
            <a:xfrm>
              <a:off x="12562672" y="7228526"/>
              <a:ext cx="135455" cy="30456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1782641" y="7161313"/>
              <a:ext cx="1066800" cy="1369060"/>
            </a:xfrm>
            <a:custGeom>
              <a:avLst/>
              <a:gdLst/>
              <a:ahLst/>
              <a:cxnLst/>
              <a:rect l="l" t="t" r="r" b="b"/>
              <a:pathLst>
                <a:path w="1066800" h="1369059">
                  <a:moveTo>
                    <a:pt x="314363" y="901484"/>
                  </a:moveTo>
                  <a:lnTo>
                    <a:pt x="308229" y="895350"/>
                  </a:lnTo>
                  <a:lnTo>
                    <a:pt x="293103" y="895350"/>
                  </a:lnTo>
                  <a:lnTo>
                    <a:pt x="286905" y="901484"/>
                  </a:lnTo>
                  <a:lnTo>
                    <a:pt x="286905" y="1265186"/>
                  </a:lnTo>
                  <a:lnTo>
                    <a:pt x="280936" y="1294790"/>
                  </a:lnTo>
                  <a:lnTo>
                    <a:pt x="264642" y="1318971"/>
                  </a:lnTo>
                  <a:lnTo>
                    <a:pt x="240499" y="1335290"/>
                  </a:lnTo>
                  <a:lnTo>
                    <a:pt x="210947" y="1341285"/>
                  </a:lnTo>
                  <a:lnTo>
                    <a:pt x="181356" y="1335290"/>
                  </a:lnTo>
                  <a:lnTo>
                    <a:pt x="157162" y="1318971"/>
                  </a:lnTo>
                  <a:lnTo>
                    <a:pt x="140843" y="1294790"/>
                  </a:lnTo>
                  <a:lnTo>
                    <a:pt x="134861" y="1265186"/>
                  </a:lnTo>
                  <a:lnTo>
                    <a:pt x="134861" y="654850"/>
                  </a:lnTo>
                  <a:lnTo>
                    <a:pt x="135394" y="589915"/>
                  </a:lnTo>
                  <a:lnTo>
                    <a:pt x="133997" y="586435"/>
                  </a:lnTo>
                  <a:lnTo>
                    <a:pt x="128866" y="581228"/>
                  </a:lnTo>
                  <a:lnTo>
                    <a:pt x="125399" y="579767"/>
                  </a:lnTo>
                  <a:lnTo>
                    <a:pt x="114071" y="579704"/>
                  </a:lnTo>
                  <a:lnTo>
                    <a:pt x="107950" y="585838"/>
                  </a:lnTo>
                  <a:lnTo>
                    <a:pt x="107772" y="840270"/>
                  </a:lnTo>
                  <a:lnTo>
                    <a:pt x="82016" y="835037"/>
                  </a:lnTo>
                  <a:lnTo>
                    <a:pt x="53632" y="815860"/>
                  </a:lnTo>
                  <a:lnTo>
                    <a:pt x="34480" y="787425"/>
                  </a:lnTo>
                  <a:lnTo>
                    <a:pt x="27457" y="752640"/>
                  </a:lnTo>
                  <a:lnTo>
                    <a:pt x="27457" y="565619"/>
                  </a:lnTo>
                  <a:lnTo>
                    <a:pt x="37122" y="522376"/>
                  </a:lnTo>
                  <a:lnTo>
                    <a:pt x="64363" y="487451"/>
                  </a:lnTo>
                  <a:lnTo>
                    <a:pt x="157048" y="411162"/>
                  </a:lnTo>
                  <a:lnTo>
                    <a:pt x="157911" y="402488"/>
                  </a:lnTo>
                  <a:lnTo>
                    <a:pt x="150456" y="393407"/>
                  </a:lnTo>
                  <a:lnTo>
                    <a:pt x="146659" y="391541"/>
                  </a:lnTo>
                  <a:lnTo>
                    <a:pt x="139331" y="391541"/>
                  </a:lnTo>
                  <a:lnTo>
                    <a:pt x="46913" y="466166"/>
                  </a:lnTo>
                  <a:lnTo>
                    <a:pt x="12293" y="510527"/>
                  </a:lnTo>
                  <a:lnTo>
                    <a:pt x="0" y="565619"/>
                  </a:lnTo>
                  <a:lnTo>
                    <a:pt x="0" y="752640"/>
                  </a:lnTo>
                  <a:lnTo>
                    <a:pt x="9194" y="798118"/>
                  </a:lnTo>
                  <a:lnTo>
                    <a:pt x="34239" y="835291"/>
                  </a:lnTo>
                  <a:lnTo>
                    <a:pt x="71348" y="860374"/>
                  </a:lnTo>
                  <a:lnTo>
                    <a:pt x="107746" y="867765"/>
                  </a:lnTo>
                  <a:lnTo>
                    <a:pt x="107480" y="1265186"/>
                  </a:lnTo>
                  <a:lnTo>
                    <a:pt x="115620" y="1305483"/>
                  </a:lnTo>
                  <a:lnTo>
                    <a:pt x="137807" y="1338414"/>
                  </a:lnTo>
                  <a:lnTo>
                    <a:pt x="170700" y="1360627"/>
                  </a:lnTo>
                  <a:lnTo>
                    <a:pt x="210947" y="1368780"/>
                  </a:lnTo>
                  <a:lnTo>
                    <a:pt x="251167" y="1360627"/>
                  </a:lnTo>
                  <a:lnTo>
                    <a:pt x="284048" y="1338414"/>
                  </a:lnTo>
                  <a:lnTo>
                    <a:pt x="306222" y="1305483"/>
                  </a:lnTo>
                  <a:lnTo>
                    <a:pt x="314363" y="1265186"/>
                  </a:lnTo>
                  <a:lnTo>
                    <a:pt x="314363" y="901484"/>
                  </a:lnTo>
                  <a:close/>
                </a:path>
                <a:path w="1066800" h="1369059">
                  <a:moveTo>
                    <a:pt x="494715" y="194437"/>
                  </a:moveTo>
                  <a:lnTo>
                    <a:pt x="489585" y="149910"/>
                  </a:lnTo>
                  <a:lnTo>
                    <a:pt x="474967" y="109016"/>
                  </a:lnTo>
                  <a:lnTo>
                    <a:pt x="467271" y="96913"/>
                  </a:lnTo>
                  <a:lnTo>
                    <a:pt x="467271" y="194437"/>
                  </a:lnTo>
                  <a:lnTo>
                    <a:pt x="461302" y="238760"/>
                  </a:lnTo>
                  <a:lnTo>
                    <a:pt x="444487" y="278625"/>
                  </a:lnTo>
                  <a:lnTo>
                    <a:pt x="418401" y="312420"/>
                  </a:lnTo>
                  <a:lnTo>
                    <a:pt x="384670" y="338543"/>
                  </a:lnTo>
                  <a:lnTo>
                    <a:pt x="344881" y="355396"/>
                  </a:lnTo>
                  <a:lnTo>
                    <a:pt x="300634" y="361365"/>
                  </a:lnTo>
                  <a:lnTo>
                    <a:pt x="256387" y="355396"/>
                  </a:lnTo>
                  <a:lnTo>
                    <a:pt x="216598" y="338543"/>
                  </a:lnTo>
                  <a:lnTo>
                    <a:pt x="182854" y="312420"/>
                  </a:lnTo>
                  <a:lnTo>
                    <a:pt x="156781" y="278625"/>
                  </a:lnTo>
                  <a:lnTo>
                    <a:pt x="139954" y="238760"/>
                  </a:lnTo>
                  <a:lnTo>
                    <a:pt x="133997" y="194437"/>
                  </a:lnTo>
                  <a:lnTo>
                    <a:pt x="139954" y="150114"/>
                  </a:lnTo>
                  <a:lnTo>
                    <a:pt x="156781" y="110248"/>
                  </a:lnTo>
                  <a:lnTo>
                    <a:pt x="182854" y="76454"/>
                  </a:lnTo>
                  <a:lnTo>
                    <a:pt x="216598" y="50330"/>
                  </a:lnTo>
                  <a:lnTo>
                    <a:pt x="256387" y="33477"/>
                  </a:lnTo>
                  <a:lnTo>
                    <a:pt x="300634" y="27508"/>
                  </a:lnTo>
                  <a:lnTo>
                    <a:pt x="344881" y="33477"/>
                  </a:lnTo>
                  <a:lnTo>
                    <a:pt x="384670" y="50330"/>
                  </a:lnTo>
                  <a:lnTo>
                    <a:pt x="418401" y="76454"/>
                  </a:lnTo>
                  <a:lnTo>
                    <a:pt x="444487" y="110248"/>
                  </a:lnTo>
                  <a:lnTo>
                    <a:pt x="461302" y="150114"/>
                  </a:lnTo>
                  <a:lnTo>
                    <a:pt x="467271" y="194437"/>
                  </a:lnTo>
                  <a:lnTo>
                    <a:pt x="467271" y="96913"/>
                  </a:lnTo>
                  <a:lnTo>
                    <a:pt x="452018" y="72910"/>
                  </a:lnTo>
                  <a:lnTo>
                    <a:pt x="421944" y="42773"/>
                  </a:lnTo>
                  <a:lnTo>
                    <a:pt x="397992" y="27508"/>
                  </a:lnTo>
                  <a:lnTo>
                    <a:pt x="385902" y="19799"/>
                  </a:lnTo>
                  <a:lnTo>
                    <a:pt x="345071" y="5143"/>
                  </a:lnTo>
                  <a:lnTo>
                    <a:pt x="300634" y="0"/>
                  </a:lnTo>
                  <a:lnTo>
                    <a:pt x="256197" y="5143"/>
                  </a:lnTo>
                  <a:lnTo>
                    <a:pt x="215379" y="19799"/>
                  </a:lnTo>
                  <a:lnTo>
                    <a:pt x="179349" y="42773"/>
                  </a:lnTo>
                  <a:lnTo>
                    <a:pt x="149288" y="72910"/>
                  </a:lnTo>
                  <a:lnTo>
                    <a:pt x="126352" y="109016"/>
                  </a:lnTo>
                  <a:lnTo>
                    <a:pt x="111747" y="149910"/>
                  </a:lnTo>
                  <a:lnTo>
                    <a:pt x="106616" y="194437"/>
                  </a:lnTo>
                  <a:lnTo>
                    <a:pt x="111747" y="238950"/>
                  </a:lnTo>
                  <a:lnTo>
                    <a:pt x="126352" y="279844"/>
                  </a:lnTo>
                  <a:lnTo>
                    <a:pt x="149288" y="315937"/>
                  </a:lnTo>
                  <a:lnTo>
                    <a:pt x="179349" y="346062"/>
                  </a:lnTo>
                  <a:lnTo>
                    <a:pt x="215379" y="369023"/>
                  </a:lnTo>
                  <a:lnTo>
                    <a:pt x="256197" y="383667"/>
                  </a:lnTo>
                  <a:lnTo>
                    <a:pt x="300634" y="388797"/>
                  </a:lnTo>
                  <a:lnTo>
                    <a:pt x="345071" y="383667"/>
                  </a:lnTo>
                  <a:lnTo>
                    <a:pt x="385902" y="369023"/>
                  </a:lnTo>
                  <a:lnTo>
                    <a:pt x="397916" y="361365"/>
                  </a:lnTo>
                  <a:lnTo>
                    <a:pt x="421944" y="346062"/>
                  </a:lnTo>
                  <a:lnTo>
                    <a:pt x="452018" y="315937"/>
                  </a:lnTo>
                  <a:lnTo>
                    <a:pt x="474967" y="279844"/>
                  </a:lnTo>
                  <a:lnTo>
                    <a:pt x="489585" y="238950"/>
                  </a:lnTo>
                  <a:lnTo>
                    <a:pt x="494715" y="194437"/>
                  </a:lnTo>
                  <a:close/>
                </a:path>
                <a:path w="1066800" h="1369059">
                  <a:moveTo>
                    <a:pt x="601332" y="565619"/>
                  </a:moveTo>
                  <a:lnTo>
                    <a:pt x="589038" y="510552"/>
                  </a:lnTo>
                  <a:lnTo>
                    <a:pt x="554355" y="466166"/>
                  </a:lnTo>
                  <a:lnTo>
                    <a:pt x="465137" y="392671"/>
                  </a:lnTo>
                  <a:lnTo>
                    <a:pt x="462000" y="391541"/>
                  </a:lnTo>
                  <a:lnTo>
                    <a:pt x="454672" y="391541"/>
                  </a:lnTo>
                  <a:lnTo>
                    <a:pt x="450811" y="393407"/>
                  </a:lnTo>
                  <a:lnTo>
                    <a:pt x="443420" y="402488"/>
                  </a:lnTo>
                  <a:lnTo>
                    <a:pt x="444220" y="411162"/>
                  </a:lnTo>
                  <a:lnTo>
                    <a:pt x="536892" y="487451"/>
                  </a:lnTo>
                  <a:lnTo>
                    <a:pt x="552602" y="503529"/>
                  </a:lnTo>
                  <a:lnTo>
                    <a:pt x="564210" y="522376"/>
                  </a:lnTo>
                  <a:lnTo>
                    <a:pt x="571411" y="543306"/>
                  </a:lnTo>
                  <a:lnTo>
                    <a:pt x="573874" y="565619"/>
                  </a:lnTo>
                  <a:lnTo>
                    <a:pt x="573874" y="752640"/>
                  </a:lnTo>
                  <a:lnTo>
                    <a:pt x="566839" y="787425"/>
                  </a:lnTo>
                  <a:lnTo>
                    <a:pt x="547662" y="815860"/>
                  </a:lnTo>
                  <a:lnTo>
                    <a:pt x="519264" y="835037"/>
                  </a:lnTo>
                  <a:lnTo>
                    <a:pt x="493788" y="840219"/>
                  </a:lnTo>
                  <a:lnTo>
                    <a:pt x="493788" y="654723"/>
                  </a:lnTo>
                  <a:lnTo>
                    <a:pt x="493255" y="585838"/>
                  </a:lnTo>
                  <a:lnTo>
                    <a:pt x="487121" y="579704"/>
                  </a:lnTo>
                  <a:lnTo>
                    <a:pt x="475869" y="579767"/>
                  </a:lnTo>
                  <a:lnTo>
                    <a:pt x="472401" y="581228"/>
                  </a:lnTo>
                  <a:lnTo>
                    <a:pt x="467271" y="586435"/>
                  </a:lnTo>
                  <a:lnTo>
                    <a:pt x="465874" y="589915"/>
                  </a:lnTo>
                  <a:lnTo>
                    <a:pt x="466331" y="1265186"/>
                  </a:lnTo>
                  <a:lnTo>
                    <a:pt x="460362" y="1294790"/>
                  </a:lnTo>
                  <a:lnTo>
                    <a:pt x="444080" y="1318971"/>
                  </a:lnTo>
                  <a:lnTo>
                    <a:pt x="419925" y="1335290"/>
                  </a:lnTo>
                  <a:lnTo>
                    <a:pt x="390385" y="1341285"/>
                  </a:lnTo>
                  <a:lnTo>
                    <a:pt x="354596" y="1341285"/>
                  </a:lnTo>
                  <a:lnTo>
                    <a:pt x="348475" y="1347482"/>
                  </a:lnTo>
                  <a:lnTo>
                    <a:pt x="348475" y="1362633"/>
                  </a:lnTo>
                  <a:lnTo>
                    <a:pt x="354596" y="1368780"/>
                  </a:lnTo>
                  <a:lnTo>
                    <a:pt x="390385" y="1368780"/>
                  </a:lnTo>
                  <a:lnTo>
                    <a:pt x="430606" y="1360627"/>
                  </a:lnTo>
                  <a:lnTo>
                    <a:pt x="463473" y="1338414"/>
                  </a:lnTo>
                  <a:lnTo>
                    <a:pt x="485648" y="1305483"/>
                  </a:lnTo>
                  <a:lnTo>
                    <a:pt x="493788" y="1265186"/>
                  </a:lnTo>
                  <a:lnTo>
                    <a:pt x="493788" y="867714"/>
                  </a:lnTo>
                  <a:lnTo>
                    <a:pt x="529932" y="860374"/>
                  </a:lnTo>
                  <a:lnTo>
                    <a:pt x="567067" y="835291"/>
                  </a:lnTo>
                  <a:lnTo>
                    <a:pt x="592124" y="798118"/>
                  </a:lnTo>
                  <a:lnTo>
                    <a:pt x="601332" y="752640"/>
                  </a:lnTo>
                  <a:lnTo>
                    <a:pt x="601332" y="565619"/>
                  </a:lnTo>
                  <a:close/>
                </a:path>
                <a:path w="1066800" h="1369059">
                  <a:moveTo>
                    <a:pt x="1066660" y="219329"/>
                  </a:moveTo>
                  <a:lnTo>
                    <a:pt x="1060869" y="169100"/>
                  </a:lnTo>
                  <a:lnTo>
                    <a:pt x="1044371" y="122961"/>
                  </a:lnTo>
                  <a:lnTo>
                    <a:pt x="1039202" y="114833"/>
                  </a:lnTo>
                  <a:lnTo>
                    <a:pt x="1039202" y="219329"/>
                  </a:lnTo>
                  <a:lnTo>
                    <a:pt x="1034148" y="263271"/>
                  </a:lnTo>
                  <a:lnTo>
                    <a:pt x="1019721" y="303631"/>
                  </a:lnTo>
                  <a:lnTo>
                    <a:pt x="997102" y="339255"/>
                  </a:lnTo>
                  <a:lnTo>
                    <a:pt x="967435" y="368973"/>
                  </a:lnTo>
                  <a:lnTo>
                    <a:pt x="931887" y="391642"/>
                  </a:lnTo>
                  <a:lnTo>
                    <a:pt x="891616" y="406095"/>
                  </a:lnTo>
                  <a:lnTo>
                    <a:pt x="847788" y="411162"/>
                  </a:lnTo>
                  <a:lnTo>
                    <a:pt x="803922" y="406095"/>
                  </a:lnTo>
                  <a:lnTo>
                    <a:pt x="763625" y="391642"/>
                  </a:lnTo>
                  <a:lnTo>
                    <a:pt x="728052" y="368973"/>
                  </a:lnTo>
                  <a:lnTo>
                    <a:pt x="698373" y="339255"/>
                  </a:lnTo>
                  <a:lnTo>
                    <a:pt x="675728" y="303631"/>
                  </a:lnTo>
                  <a:lnTo>
                    <a:pt x="661301" y="263271"/>
                  </a:lnTo>
                  <a:lnTo>
                    <a:pt x="656234" y="219329"/>
                  </a:lnTo>
                  <a:lnTo>
                    <a:pt x="661301" y="175399"/>
                  </a:lnTo>
                  <a:lnTo>
                    <a:pt x="675728" y="135039"/>
                  </a:lnTo>
                  <a:lnTo>
                    <a:pt x="698373" y="99415"/>
                  </a:lnTo>
                  <a:lnTo>
                    <a:pt x="728052" y="69697"/>
                  </a:lnTo>
                  <a:lnTo>
                    <a:pt x="763625" y="47028"/>
                  </a:lnTo>
                  <a:lnTo>
                    <a:pt x="803922" y="32575"/>
                  </a:lnTo>
                  <a:lnTo>
                    <a:pt x="847788" y="27508"/>
                  </a:lnTo>
                  <a:lnTo>
                    <a:pt x="891616" y="32575"/>
                  </a:lnTo>
                  <a:lnTo>
                    <a:pt x="931887" y="47028"/>
                  </a:lnTo>
                  <a:lnTo>
                    <a:pt x="967435" y="69697"/>
                  </a:lnTo>
                  <a:lnTo>
                    <a:pt x="997102" y="99415"/>
                  </a:lnTo>
                  <a:lnTo>
                    <a:pt x="1019721" y="135039"/>
                  </a:lnTo>
                  <a:lnTo>
                    <a:pt x="1034148" y="175399"/>
                  </a:lnTo>
                  <a:lnTo>
                    <a:pt x="1039202" y="219329"/>
                  </a:lnTo>
                  <a:lnTo>
                    <a:pt x="1039202" y="114833"/>
                  </a:lnTo>
                  <a:lnTo>
                    <a:pt x="1018501" y="82232"/>
                  </a:lnTo>
                  <a:lnTo>
                    <a:pt x="984592" y="48247"/>
                  </a:lnTo>
                  <a:lnTo>
                    <a:pt x="952055" y="27508"/>
                  </a:lnTo>
                  <a:lnTo>
                    <a:pt x="943940" y="22326"/>
                  </a:lnTo>
                  <a:lnTo>
                    <a:pt x="897902" y="5803"/>
                  </a:lnTo>
                  <a:lnTo>
                    <a:pt x="847788" y="0"/>
                  </a:lnTo>
                  <a:lnTo>
                    <a:pt x="797623" y="5803"/>
                  </a:lnTo>
                  <a:lnTo>
                    <a:pt x="751535" y="22326"/>
                  </a:lnTo>
                  <a:lnTo>
                    <a:pt x="710869" y="48247"/>
                  </a:lnTo>
                  <a:lnTo>
                    <a:pt x="676935" y="82232"/>
                  </a:lnTo>
                  <a:lnTo>
                    <a:pt x="651065" y="122961"/>
                  </a:lnTo>
                  <a:lnTo>
                    <a:pt x="634568" y="169100"/>
                  </a:lnTo>
                  <a:lnTo>
                    <a:pt x="628777" y="219329"/>
                  </a:lnTo>
                  <a:lnTo>
                    <a:pt x="634568" y="269544"/>
                  </a:lnTo>
                  <a:lnTo>
                    <a:pt x="651065" y="315671"/>
                  </a:lnTo>
                  <a:lnTo>
                    <a:pt x="676935" y="356374"/>
                  </a:lnTo>
                  <a:lnTo>
                    <a:pt x="710869" y="390359"/>
                  </a:lnTo>
                  <a:lnTo>
                    <a:pt x="751535" y="416267"/>
                  </a:lnTo>
                  <a:lnTo>
                    <a:pt x="797623" y="432790"/>
                  </a:lnTo>
                  <a:lnTo>
                    <a:pt x="847788" y="438594"/>
                  </a:lnTo>
                  <a:lnTo>
                    <a:pt x="897902" y="432790"/>
                  </a:lnTo>
                  <a:lnTo>
                    <a:pt x="943940" y="416267"/>
                  </a:lnTo>
                  <a:lnTo>
                    <a:pt x="984592" y="390359"/>
                  </a:lnTo>
                  <a:lnTo>
                    <a:pt x="1018501" y="356374"/>
                  </a:lnTo>
                  <a:lnTo>
                    <a:pt x="1044371" y="315671"/>
                  </a:lnTo>
                  <a:lnTo>
                    <a:pt x="1060869" y="269544"/>
                  </a:lnTo>
                  <a:lnTo>
                    <a:pt x="1066660" y="21932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1978408" y="7250685"/>
              <a:ext cx="209744" cy="21011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2876886" y="7161313"/>
              <a:ext cx="601345" cy="1369060"/>
            </a:xfrm>
            <a:custGeom>
              <a:avLst/>
              <a:gdLst/>
              <a:ahLst/>
              <a:cxnLst/>
              <a:rect l="l" t="t" r="r" b="b"/>
              <a:pathLst>
                <a:path w="601344" h="1369059">
                  <a:moveTo>
                    <a:pt x="314286" y="901484"/>
                  </a:moveTo>
                  <a:lnTo>
                    <a:pt x="308152" y="895350"/>
                  </a:lnTo>
                  <a:lnTo>
                    <a:pt x="293027" y="895350"/>
                  </a:lnTo>
                  <a:lnTo>
                    <a:pt x="286829" y="901484"/>
                  </a:lnTo>
                  <a:lnTo>
                    <a:pt x="286829" y="1265186"/>
                  </a:lnTo>
                  <a:lnTo>
                    <a:pt x="280860" y="1294790"/>
                  </a:lnTo>
                  <a:lnTo>
                    <a:pt x="264566" y="1318971"/>
                  </a:lnTo>
                  <a:lnTo>
                    <a:pt x="240423" y="1335290"/>
                  </a:lnTo>
                  <a:lnTo>
                    <a:pt x="210870" y="1341285"/>
                  </a:lnTo>
                  <a:lnTo>
                    <a:pt x="181317" y="1335290"/>
                  </a:lnTo>
                  <a:lnTo>
                    <a:pt x="157149" y="1318971"/>
                  </a:lnTo>
                  <a:lnTo>
                    <a:pt x="140843" y="1294790"/>
                  </a:lnTo>
                  <a:lnTo>
                    <a:pt x="134848" y="1265186"/>
                  </a:lnTo>
                  <a:lnTo>
                    <a:pt x="134848" y="654850"/>
                  </a:lnTo>
                  <a:lnTo>
                    <a:pt x="135382" y="589915"/>
                  </a:lnTo>
                  <a:lnTo>
                    <a:pt x="133985" y="586435"/>
                  </a:lnTo>
                  <a:lnTo>
                    <a:pt x="128854" y="581228"/>
                  </a:lnTo>
                  <a:lnTo>
                    <a:pt x="125387" y="579767"/>
                  </a:lnTo>
                  <a:lnTo>
                    <a:pt x="114071" y="579704"/>
                  </a:lnTo>
                  <a:lnTo>
                    <a:pt x="107937" y="585838"/>
                  </a:lnTo>
                  <a:lnTo>
                    <a:pt x="107759" y="840270"/>
                  </a:lnTo>
                  <a:lnTo>
                    <a:pt x="82003" y="835037"/>
                  </a:lnTo>
                  <a:lnTo>
                    <a:pt x="53632" y="815860"/>
                  </a:lnTo>
                  <a:lnTo>
                    <a:pt x="34480" y="787425"/>
                  </a:lnTo>
                  <a:lnTo>
                    <a:pt x="27444" y="752640"/>
                  </a:lnTo>
                  <a:lnTo>
                    <a:pt x="27444" y="565619"/>
                  </a:lnTo>
                  <a:lnTo>
                    <a:pt x="37084" y="522325"/>
                  </a:lnTo>
                  <a:lnTo>
                    <a:pt x="64363" y="487451"/>
                  </a:lnTo>
                  <a:lnTo>
                    <a:pt x="157048" y="411162"/>
                  </a:lnTo>
                  <a:lnTo>
                    <a:pt x="157848" y="402488"/>
                  </a:lnTo>
                  <a:lnTo>
                    <a:pt x="150444" y="393407"/>
                  </a:lnTo>
                  <a:lnTo>
                    <a:pt x="146646" y="391541"/>
                  </a:lnTo>
                  <a:lnTo>
                    <a:pt x="139319" y="391541"/>
                  </a:lnTo>
                  <a:lnTo>
                    <a:pt x="46901" y="466166"/>
                  </a:lnTo>
                  <a:lnTo>
                    <a:pt x="12280" y="510527"/>
                  </a:lnTo>
                  <a:lnTo>
                    <a:pt x="0" y="565619"/>
                  </a:lnTo>
                  <a:lnTo>
                    <a:pt x="0" y="752640"/>
                  </a:lnTo>
                  <a:lnTo>
                    <a:pt x="9182" y="798118"/>
                  </a:lnTo>
                  <a:lnTo>
                    <a:pt x="34226" y="835291"/>
                  </a:lnTo>
                  <a:lnTo>
                    <a:pt x="71335" y="860374"/>
                  </a:lnTo>
                  <a:lnTo>
                    <a:pt x="107734" y="867765"/>
                  </a:lnTo>
                  <a:lnTo>
                    <a:pt x="107467" y="1265186"/>
                  </a:lnTo>
                  <a:lnTo>
                    <a:pt x="115608" y="1305483"/>
                  </a:lnTo>
                  <a:lnTo>
                    <a:pt x="137782" y="1338414"/>
                  </a:lnTo>
                  <a:lnTo>
                    <a:pt x="170662" y="1360627"/>
                  </a:lnTo>
                  <a:lnTo>
                    <a:pt x="210870" y="1368780"/>
                  </a:lnTo>
                  <a:lnTo>
                    <a:pt x="251091" y="1360627"/>
                  </a:lnTo>
                  <a:lnTo>
                    <a:pt x="283972" y="1338414"/>
                  </a:lnTo>
                  <a:lnTo>
                    <a:pt x="306146" y="1305483"/>
                  </a:lnTo>
                  <a:lnTo>
                    <a:pt x="314286" y="1265186"/>
                  </a:lnTo>
                  <a:lnTo>
                    <a:pt x="314286" y="901484"/>
                  </a:lnTo>
                  <a:close/>
                </a:path>
                <a:path w="601344" h="1369059">
                  <a:moveTo>
                    <a:pt x="494715" y="194437"/>
                  </a:moveTo>
                  <a:lnTo>
                    <a:pt x="489572" y="149910"/>
                  </a:lnTo>
                  <a:lnTo>
                    <a:pt x="474941" y="109016"/>
                  </a:lnTo>
                  <a:lnTo>
                    <a:pt x="467258" y="96939"/>
                  </a:lnTo>
                  <a:lnTo>
                    <a:pt x="467258" y="194437"/>
                  </a:lnTo>
                  <a:lnTo>
                    <a:pt x="461302" y="238760"/>
                  </a:lnTo>
                  <a:lnTo>
                    <a:pt x="444474" y="278625"/>
                  </a:lnTo>
                  <a:lnTo>
                    <a:pt x="418388" y="312420"/>
                  </a:lnTo>
                  <a:lnTo>
                    <a:pt x="384644" y="338543"/>
                  </a:lnTo>
                  <a:lnTo>
                    <a:pt x="344830" y="355396"/>
                  </a:lnTo>
                  <a:lnTo>
                    <a:pt x="300558" y="361365"/>
                  </a:lnTo>
                  <a:lnTo>
                    <a:pt x="256311" y="355396"/>
                  </a:lnTo>
                  <a:lnTo>
                    <a:pt x="216522" y="338543"/>
                  </a:lnTo>
                  <a:lnTo>
                    <a:pt x="182791" y="312420"/>
                  </a:lnTo>
                  <a:lnTo>
                    <a:pt x="156705" y="278625"/>
                  </a:lnTo>
                  <a:lnTo>
                    <a:pt x="139890" y="238760"/>
                  </a:lnTo>
                  <a:lnTo>
                    <a:pt x="133921" y="194437"/>
                  </a:lnTo>
                  <a:lnTo>
                    <a:pt x="139890" y="150114"/>
                  </a:lnTo>
                  <a:lnTo>
                    <a:pt x="156705" y="110248"/>
                  </a:lnTo>
                  <a:lnTo>
                    <a:pt x="182791" y="76454"/>
                  </a:lnTo>
                  <a:lnTo>
                    <a:pt x="216522" y="50330"/>
                  </a:lnTo>
                  <a:lnTo>
                    <a:pt x="256311" y="33477"/>
                  </a:lnTo>
                  <a:lnTo>
                    <a:pt x="300558" y="27508"/>
                  </a:lnTo>
                  <a:lnTo>
                    <a:pt x="344830" y="33477"/>
                  </a:lnTo>
                  <a:lnTo>
                    <a:pt x="384644" y="50330"/>
                  </a:lnTo>
                  <a:lnTo>
                    <a:pt x="418388" y="76454"/>
                  </a:lnTo>
                  <a:lnTo>
                    <a:pt x="444474" y="110248"/>
                  </a:lnTo>
                  <a:lnTo>
                    <a:pt x="461302" y="150114"/>
                  </a:lnTo>
                  <a:lnTo>
                    <a:pt x="467258" y="194437"/>
                  </a:lnTo>
                  <a:lnTo>
                    <a:pt x="467258" y="96939"/>
                  </a:lnTo>
                  <a:lnTo>
                    <a:pt x="451993" y="72910"/>
                  </a:lnTo>
                  <a:lnTo>
                    <a:pt x="421894" y="42773"/>
                  </a:lnTo>
                  <a:lnTo>
                    <a:pt x="397929" y="27508"/>
                  </a:lnTo>
                  <a:lnTo>
                    <a:pt x="385851" y="19799"/>
                  </a:lnTo>
                  <a:lnTo>
                    <a:pt x="345008" y="5143"/>
                  </a:lnTo>
                  <a:lnTo>
                    <a:pt x="300558" y="0"/>
                  </a:lnTo>
                  <a:lnTo>
                    <a:pt x="256120" y="5143"/>
                  </a:lnTo>
                  <a:lnTo>
                    <a:pt x="215303" y="19799"/>
                  </a:lnTo>
                  <a:lnTo>
                    <a:pt x="179273" y="42773"/>
                  </a:lnTo>
                  <a:lnTo>
                    <a:pt x="149212" y="72910"/>
                  </a:lnTo>
                  <a:lnTo>
                    <a:pt x="126288" y="109016"/>
                  </a:lnTo>
                  <a:lnTo>
                    <a:pt x="111671" y="149910"/>
                  </a:lnTo>
                  <a:lnTo>
                    <a:pt x="106540" y="194437"/>
                  </a:lnTo>
                  <a:lnTo>
                    <a:pt x="111671" y="238950"/>
                  </a:lnTo>
                  <a:lnTo>
                    <a:pt x="126288" y="279844"/>
                  </a:lnTo>
                  <a:lnTo>
                    <a:pt x="149212" y="315937"/>
                  </a:lnTo>
                  <a:lnTo>
                    <a:pt x="179273" y="346062"/>
                  </a:lnTo>
                  <a:lnTo>
                    <a:pt x="215303" y="369023"/>
                  </a:lnTo>
                  <a:lnTo>
                    <a:pt x="256120" y="383667"/>
                  </a:lnTo>
                  <a:lnTo>
                    <a:pt x="300558" y="388797"/>
                  </a:lnTo>
                  <a:lnTo>
                    <a:pt x="345008" y="383667"/>
                  </a:lnTo>
                  <a:lnTo>
                    <a:pt x="385851" y="369023"/>
                  </a:lnTo>
                  <a:lnTo>
                    <a:pt x="397852" y="361365"/>
                  </a:lnTo>
                  <a:lnTo>
                    <a:pt x="421894" y="346062"/>
                  </a:lnTo>
                  <a:lnTo>
                    <a:pt x="451993" y="315937"/>
                  </a:lnTo>
                  <a:lnTo>
                    <a:pt x="474941" y="279844"/>
                  </a:lnTo>
                  <a:lnTo>
                    <a:pt x="489572" y="238950"/>
                  </a:lnTo>
                  <a:lnTo>
                    <a:pt x="494715" y="194437"/>
                  </a:lnTo>
                  <a:close/>
                </a:path>
                <a:path w="601344" h="1369059">
                  <a:moveTo>
                    <a:pt x="601256" y="565619"/>
                  </a:moveTo>
                  <a:lnTo>
                    <a:pt x="588962" y="510552"/>
                  </a:lnTo>
                  <a:lnTo>
                    <a:pt x="554342" y="466166"/>
                  </a:lnTo>
                  <a:lnTo>
                    <a:pt x="464997" y="392671"/>
                  </a:lnTo>
                  <a:lnTo>
                    <a:pt x="461860" y="391541"/>
                  </a:lnTo>
                  <a:lnTo>
                    <a:pt x="454609" y="391541"/>
                  </a:lnTo>
                  <a:lnTo>
                    <a:pt x="450735" y="393407"/>
                  </a:lnTo>
                  <a:lnTo>
                    <a:pt x="443344" y="402488"/>
                  </a:lnTo>
                  <a:lnTo>
                    <a:pt x="444207" y="411162"/>
                  </a:lnTo>
                  <a:lnTo>
                    <a:pt x="536956" y="487451"/>
                  </a:lnTo>
                  <a:lnTo>
                    <a:pt x="552577" y="503529"/>
                  </a:lnTo>
                  <a:lnTo>
                    <a:pt x="564146" y="522376"/>
                  </a:lnTo>
                  <a:lnTo>
                    <a:pt x="571334" y="543306"/>
                  </a:lnTo>
                  <a:lnTo>
                    <a:pt x="573798" y="565619"/>
                  </a:lnTo>
                  <a:lnTo>
                    <a:pt x="573798" y="752640"/>
                  </a:lnTo>
                  <a:lnTo>
                    <a:pt x="566775" y="787425"/>
                  </a:lnTo>
                  <a:lnTo>
                    <a:pt x="547611" y="815860"/>
                  </a:lnTo>
                  <a:lnTo>
                    <a:pt x="519214" y="835037"/>
                  </a:lnTo>
                  <a:lnTo>
                    <a:pt x="493776" y="840206"/>
                  </a:lnTo>
                  <a:lnTo>
                    <a:pt x="493776" y="654723"/>
                  </a:lnTo>
                  <a:lnTo>
                    <a:pt x="493242" y="585838"/>
                  </a:lnTo>
                  <a:lnTo>
                    <a:pt x="487121" y="579704"/>
                  </a:lnTo>
                  <a:lnTo>
                    <a:pt x="475792" y="579767"/>
                  </a:lnTo>
                  <a:lnTo>
                    <a:pt x="472325" y="581228"/>
                  </a:lnTo>
                  <a:lnTo>
                    <a:pt x="467194" y="586435"/>
                  </a:lnTo>
                  <a:lnTo>
                    <a:pt x="465861" y="589915"/>
                  </a:lnTo>
                  <a:lnTo>
                    <a:pt x="466331" y="1265186"/>
                  </a:lnTo>
                  <a:lnTo>
                    <a:pt x="460349" y="1294790"/>
                  </a:lnTo>
                  <a:lnTo>
                    <a:pt x="444030" y="1318971"/>
                  </a:lnTo>
                  <a:lnTo>
                    <a:pt x="419862" y="1335290"/>
                  </a:lnTo>
                  <a:lnTo>
                    <a:pt x="390309" y="1341285"/>
                  </a:lnTo>
                  <a:lnTo>
                    <a:pt x="354596" y="1341285"/>
                  </a:lnTo>
                  <a:lnTo>
                    <a:pt x="348462" y="1347482"/>
                  </a:lnTo>
                  <a:lnTo>
                    <a:pt x="348462" y="1362633"/>
                  </a:lnTo>
                  <a:lnTo>
                    <a:pt x="354596" y="1368780"/>
                  </a:lnTo>
                  <a:lnTo>
                    <a:pt x="390309" y="1368780"/>
                  </a:lnTo>
                  <a:lnTo>
                    <a:pt x="430568" y="1360627"/>
                  </a:lnTo>
                  <a:lnTo>
                    <a:pt x="463461" y="1338414"/>
                  </a:lnTo>
                  <a:lnTo>
                    <a:pt x="485648" y="1305483"/>
                  </a:lnTo>
                  <a:lnTo>
                    <a:pt x="493776" y="1265186"/>
                  </a:lnTo>
                  <a:lnTo>
                    <a:pt x="493776" y="867702"/>
                  </a:lnTo>
                  <a:lnTo>
                    <a:pt x="529882" y="860374"/>
                  </a:lnTo>
                  <a:lnTo>
                    <a:pt x="567016" y="835291"/>
                  </a:lnTo>
                  <a:lnTo>
                    <a:pt x="592061" y="798118"/>
                  </a:lnTo>
                  <a:lnTo>
                    <a:pt x="601256" y="752640"/>
                  </a:lnTo>
                  <a:lnTo>
                    <a:pt x="601256" y="56561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3072644" y="7250685"/>
              <a:ext cx="209679" cy="21011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2476720" y="8115723"/>
              <a:ext cx="399415" cy="27940"/>
            </a:xfrm>
            <a:custGeom>
              <a:avLst/>
              <a:gdLst/>
              <a:ahLst/>
              <a:cxnLst/>
              <a:rect l="l" t="t" r="r" b="b"/>
              <a:pathLst>
                <a:path w="399415" h="27940">
                  <a:moveTo>
                    <a:pt x="392907" y="27431"/>
                  </a:moveTo>
                  <a:lnTo>
                    <a:pt x="6130" y="27431"/>
                  </a:lnTo>
                  <a:lnTo>
                    <a:pt x="0" y="21292"/>
                  </a:lnTo>
                  <a:lnTo>
                    <a:pt x="0" y="6141"/>
                  </a:lnTo>
                  <a:lnTo>
                    <a:pt x="6130" y="0"/>
                  </a:lnTo>
                  <a:lnTo>
                    <a:pt x="392907" y="0"/>
                  </a:lnTo>
                  <a:lnTo>
                    <a:pt x="399036" y="6141"/>
                  </a:lnTo>
                  <a:lnTo>
                    <a:pt x="399036" y="2129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2384973" y="8044370"/>
              <a:ext cx="98610" cy="170136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2384973" y="8338322"/>
              <a:ext cx="399415" cy="27940"/>
            </a:xfrm>
            <a:custGeom>
              <a:avLst/>
              <a:gdLst/>
              <a:ahLst/>
              <a:cxnLst/>
              <a:rect l="l" t="t" r="r" b="b"/>
              <a:pathLst>
                <a:path w="399415" h="27940">
                  <a:moveTo>
                    <a:pt x="392907" y="27500"/>
                  </a:moveTo>
                  <a:lnTo>
                    <a:pt x="6130" y="27500"/>
                  </a:lnTo>
                  <a:lnTo>
                    <a:pt x="0" y="21358"/>
                  </a:lnTo>
                  <a:lnTo>
                    <a:pt x="0" y="6207"/>
                  </a:lnTo>
                  <a:lnTo>
                    <a:pt x="6130" y="0"/>
                  </a:lnTo>
                  <a:lnTo>
                    <a:pt x="392907" y="0"/>
                  </a:lnTo>
                  <a:lnTo>
                    <a:pt x="399103" y="6207"/>
                  </a:lnTo>
                  <a:lnTo>
                    <a:pt x="399103" y="2135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2777148" y="8267036"/>
              <a:ext cx="98675" cy="17007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1857012" y="4204995"/>
              <a:ext cx="1553210" cy="1552575"/>
            </a:xfrm>
            <a:custGeom>
              <a:avLst/>
              <a:gdLst/>
              <a:ahLst/>
              <a:cxnLst/>
              <a:rect l="l" t="t" r="r" b="b"/>
              <a:pathLst>
                <a:path w="1553209" h="1552575">
                  <a:moveTo>
                    <a:pt x="495579" y="1013028"/>
                  </a:moveTo>
                  <a:lnTo>
                    <a:pt x="489635" y="968730"/>
                  </a:lnTo>
                  <a:lnTo>
                    <a:pt x="472859" y="928941"/>
                  </a:lnTo>
                  <a:lnTo>
                    <a:pt x="452170" y="902131"/>
                  </a:lnTo>
                  <a:lnTo>
                    <a:pt x="446849" y="895235"/>
                  </a:lnTo>
                  <a:lnTo>
                    <a:pt x="440131" y="890041"/>
                  </a:lnTo>
                  <a:lnTo>
                    <a:pt x="440131" y="1011948"/>
                  </a:lnTo>
                  <a:lnTo>
                    <a:pt x="440131" y="1013028"/>
                  </a:lnTo>
                  <a:lnTo>
                    <a:pt x="431457" y="1056132"/>
                  </a:lnTo>
                  <a:lnTo>
                    <a:pt x="407784" y="1091412"/>
                  </a:lnTo>
                  <a:lnTo>
                    <a:pt x="372605" y="1115288"/>
                  </a:lnTo>
                  <a:lnTo>
                    <a:pt x="329450" y="1124140"/>
                  </a:lnTo>
                  <a:lnTo>
                    <a:pt x="286232" y="1115593"/>
                  </a:lnTo>
                  <a:lnTo>
                    <a:pt x="250913" y="1091984"/>
                  </a:lnTo>
                  <a:lnTo>
                    <a:pt x="227076" y="1056830"/>
                  </a:lnTo>
                  <a:lnTo>
                    <a:pt x="218427" y="1014120"/>
                  </a:lnTo>
                  <a:lnTo>
                    <a:pt x="218338" y="1013028"/>
                  </a:lnTo>
                  <a:lnTo>
                    <a:pt x="226631" y="970508"/>
                  </a:lnTo>
                  <a:lnTo>
                    <a:pt x="249555" y="935570"/>
                  </a:lnTo>
                  <a:lnTo>
                    <a:pt x="283730" y="911631"/>
                  </a:lnTo>
                  <a:lnTo>
                    <a:pt x="325767" y="902131"/>
                  </a:lnTo>
                  <a:lnTo>
                    <a:pt x="369227" y="909472"/>
                  </a:lnTo>
                  <a:lnTo>
                    <a:pt x="405180" y="932129"/>
                  </a:lnTo>
                  <a:lnTo>
                    <a:pt x="429971" y="966647"/>
                  </a:lnTo>
                  <a:lnTo>
                    <a:pt x="439915" y="1009561"/>
                  </a:lnTo>
                  <a:lnTo>
                    <a:pt x="439915" y="1010653"/>
                  </a:lnTo>
                  <a:lnTo>
                    <a:pt x="440131" y="1011948"/>
                  </a:lnTo>
                  <a:lnTo>
                    <a:pt x="440131" y="890041"/>
                  </a:lnTo>
                  <a:lnTo>
                    <a:pt x="413181" y="869188"/>
                  </a:lnTo>
                  <a:lnTo>
                    <a:pt x="373443" y="852411"/>
                  </a:lnTo>
                  <a:lnTo>
                    <a:pt x="329234" y="846467"/>
                  </a:lnTo>
                  <a:lnTo>
                    <a:pt x="325983" y="846467"/>
                  </a:lnTo>
                  <a:lnTo>
                    <a:pt x="281076" y="853655"/>
                  </a:lnTo>
                  <a:lnTo>
                    <a:pt x="242417" y="870940"/>
                  </a:lnTo>
                  <a:lnTo>
                    <a:pt x="209778" y="897039"/>
                  </a:lnTo>
                  <a:lnTo>
                    <a:pt x="184658" y="930440"/>
                  </a:lnTo>
                  <a:lnTo>
                    <a:pt x="168529" y="969606"/>
                  </a:lnTo>
                  <a:lnTo>
                    <a:pt x="162890" y="1013028"/>
                  </a:lnTo>
                  <a:lnTo>
                    <a:pt x="168630" y="1057249"/>
                  </a:lnTo>
                  <a:lnTo>
                    <a:pt x="185242" y="1096987"/>
                  </a:lnTo>
                  <a:lnTo>
                    <a:pt x="211137" y="1130693"/>
                  </a:lnTo>
                  <a:lnTo>
                    <a:pt x="244716" y="1156792"/>
                  </a:lnTo>
                  <a:lnTo>
                    <a:pt x="284391" y="1173683"/>
                  </a:lnTo>
                  <a:lnTo>
                    <a:pt x="328587" y="1179804"/>
                  </a:lnTo>
                  <a:lnTo>
                    <a:pt x="372808" y="1173988"/>
                  </a:lnTo>
                  <a:lnTo>
                    <a:pt x="412597" y="1157351"/>
                  </a:lnTo>
                  <a:lnTo>
                    <a:pt x="446366" y="1131481"/>
                  </a:lnTo>
                  <a:lnTo>
                    <a:pt x="452081" y="1124140"/>
                  </a:lnTo>
                  <a:lnTo>
                    <a:pt x="472503" y="1097940"/>
                  </a:lnTo>
                  <a:lnTo>
                    <a:pt x="489445" y="1058291"/>
                  </a:lnTo>
                  <a:lnTo>
                    <a:pt x="495579" y="1014120"/>
                  </a:lnTo>
                  <a:lnTo>
                    <a:pt x="495579" y="1013028"/>
                  </a:lnTo>
                  <a:close/>
                </a:path>
                <a:path w="1553209" h="1552575">
                  <a:moveTo>
                    <a:pt x="658037" y="1552575"/>
                  </a:moveTo>
                  <a:lnTo>
                    <a:pt x="642785" y="1498612"/>
                  </a:lnTo>
                  <a:lnTo>
                    <a:pt x="622782" y="1446390"/>
                  </a:lnTo>
                  <a:lnTo>
                    <a:pt x="598144" y="1396199"/>
                  </a:lnTo>
                  <a:lnTo>
                    <a:pt x="569010" y="1348320"/>
                  </a:lnTo>
                  <a:lnTo>
                    <a:pt x="540321" y="1313929"/>
                  </a:lnTo>
                  <a:lnTo>
                    <a:pt x="532142" y="1307388"/>
                  </a:lnTo>
                  <a:lnTo>
                    <a:pt x="523951" y="1300835"/>
                  </a:lnTo>
                  <a:lnTo>
                    <a:pt x="466305" y="1265999"/>
                  </a:lnTo>
                  <a:lnTo>
                    <a:pt x="423240" y="1253896"/>
                  </a:lnTo>
                  <a:lnTo>
                    <a:pt x="376339" y="1247673"/>
                  </a:lnTo>
                  <a:lnTo>
                    <a:pt x="329095" y="1245603"/>
                  </a:lnTo>
                  <a:lnTo>
                    <a:pt x="281813" y="1247673"/>
                  </a:lnTo>
                  <a:lnTo>
                    <a:pt x="234797" y="1253896"/>
                  </a:lnTo>
                  <a:lnTo>
                    <a:pt x="191744" y="1265999"/>
                  </a:lnTo>
                  <a:lnTo>
                    <a:pt x="152361" y="1286243"/>
                  </a:lnTo>
                  <a:lnTo>
                    <a:pt x="117805" y="1313929"/>
                  </a:lnTo>
                  <a:lnTo>
                    <a:pt x="89242" y="1348320"/>
                  </a:lnTo>
                  <a:lnTo>
                    <a:pt x="60071" y="1396199"/>
                  </a:lnTo>
                  <a:lnTo>
                    <a:pt x="35369" y="1446390"/>
                  </a:lnTo>
                  <a:lnTo>
                    <a:pt x="15290" y="1498612"/>
                  </a:lnTo>
                  <a:lnTo>
                    <a:pt x="0" y="1552575"/>
                  </a:lnTo>
                  <a:lnTo>
                    <a:pt x="57188" y="1552575"/>
                  </a:lnTo>
                  <a:lnTo>
                    <a:pt x="71132" y="1506893"/>
                  </a:lnTo>
                  <a:lnTo>
                    <a:pt x="88861" y="1462608"/>
                  </a:lnTo>
                  <a:lnTo>
                    <a:pt x="110248" y="1419987"/>
                  </a:lnTo>
                  <a:lnTo>
                    <a:pt x="135166" y="1379296"/>
                  </a:lnTo>
                  <a:lnTo>
                    <a:pt x="182600" y="1332725"/>
                  </a:lnTo>
                  <a:lnTo>
                    <a:pt x="244335" y="1308252"/>
                  </a:lnTo>
                  <a:lnTo>
                    <a:pt x="246278" y="1308036"/>
                  </a:lnTo>
                  <a:lnTo>
                    <a:pt x="248234" y="1307604"/>
                  </a:lnTo>
                  <a:lnTo>
                    <a:pt x="249961" y="1307388"/>
                  </a:lnTo>
                  <a:lnTo>
                    <a:pt x="270319" y="1350492"/>
                  </a:lnTo>
                  <a:lnTo>
                    <a:pt x="215519" y="1552359"/>
                  </a:lnTo>
                  <a:lnTo>
                    <a:pt x="272923" y="1552359"/>
                  </a:lnTo>
                  <a:lnTo>
                    <a:pt x="329018" y="1345514"/>
                  </a:lnTo>
                  <a:lnTo>
                    <a:pt x="311264" y="1307388"/>
                  </a:lnTo>
                  <a:lnTo>
                    <a:pt x="308444" y="1301318"/>
                  </a:lnTo>
                  <a:lnTo>
                    <a:pt x="318808" y="1300962"/>
                  </a:lnTo>
                  <a:lnTo>
                    <a:pt x="329133" y="1300835"/>
                  </a:lnTo>
                  <a:lnTo>
                    <a:pt x="339445" y="1300962"/>
                  </a:lnTo>
                  <a:lnTo>
                    <a:pt x="349808" y="1301318"/>
                  </a:lnTo>
                  <a:lnTo>
                    <a:pt x="329018" y="1345514"/>
                  </a:lnTo>
                  <a:lnTo>
                    <a:pt x="385114" y="1552359"/>
                  </a:lnTo>
                  <a:lnTo>
                    <a:pt x="442734" y="1552359"/>
                  </a:lnTo>
                  <a:lnTo>
                    <a:pt x="387934" y="1350492"/>
                  </a:lnTo>
                  <a:lnTo>
                    <a:pt x="408076" y="1307388"/>
                  </a:lnTo>
                  <a:lnTo>
                    <a:pt x="410032" y="1307604"/>
                  </a:lnTo>
                  <a:lnTo>
                    <a:pt x="411759" y="1308036"/>
                  </a:lnTo>
                  <a:lnTo>
                    <a:pt x="413715" y="1308252"/>
                  </a:lnTo>
                  <a:lnTo>
                    <a:pt x="475602" y="1332725"/>
                  </a:lnTo>
                  <a:lnTo>
                    <a:pt x="522871" y="1379296"/>
                  </a:lnTo>
                  <a:lnTo>
                    <a:pt x="547916" y="1419987"/>
                  </a:lnTo>
                  <a:lnTo>
                    <a:pt x="569366" y="1462608"/>
                  </a:lnTo>
                  <a:lnTo>
                    <a:pt x="587108" y="1506893"/>
                  </a:lnTo>
                  <a:lnTo>
                    <a:pt x="601065" y="1552575"/>
                  </a:lnTo>
                  <a:lnTo>
                    <a:pt x="658037" y="1552575"/>
                  </a:lnTo>
                  <a:close/>
                </a:path>
                <a:path w="1553209" h="1552575">
                  <a:moveTo>
                    <a:pt x="917092" y="1110284"/>
                  </a:moveTo>
                  <a:lnTo>
                    <a:pt x="762635" y="711530"/>
                  </a:lnTo>
                  <a:lnTo>
                    <a:pt x="757516" y="698309"/>
                  </a:lnTo>
                  <a:lnTo>
                    <a:pt x="711047" y="578319"/>
                  </a:lnTo>
                  <a:lnTo>
                    <a:pt x="698106" y="544918"/>
                  </a:lnTo>
                  <a:lnTo>
                    <a:pt x="698106" y="698309"/>
                  </a:lnTo>
                  <a:lnTo>
                    <a:pt x="654558" y="635939"/>
                  </a:lnTo>
                  <a:lnTo>
                    <a:pt x="645337" y="622719"/>
                  </a:lnTo>
                  <a:lnTo>
                    <a:pt x="637019" y="610806"/>
                  </a:lnTo>
                  <a:lnTo>
                    <a:pt x="651535" y="578319"/>
                  </a:lnTo>
                  <a:lnTo>
                    <a:pt x="698106" y="698309"/>
                  </a:lnTo>
                  <a:lnTo>
                    <a:pt x="698106" y="544918"/>
                  </a:lnTo>
                  <a:lnTo>
                    <a:pt x="655002" y="433628"/>
                  </a:lnTo>
                  <a:lnTo>
                    <a:pt x="573773" y="616877"/>
                  </a:lnTo>
                  <a:lnTo>
                    <a:pt x="573773" y="723442"/>
                  </a:lnTo>
                  <a:lnTo>
                    <a:pt x="559473" y="755929"/>
                  </a:lnTo>
                  <a:lnTo>
                    <a:pt x="512914" y="635939"/>
                  </a:lnTo>
                  <a:lnTo>
                    <a:pt x="573773" y="723442"/>
                  </a:lnTo>
                  <a:lnTo>
                    <a:pt x="573773" y="616877"/>
                  </a:lnTo>
                  <a:lnTo>
                    <a:pt x="571182" y="622719"/>
                  </a:lnTo>
                  <a:lnTo>
                    <a:pt x="293712" y="223748"/>
                  </a:lnTo>
                  <a:lnTo>
                    <a:pt x="556006" y="900404"/>
                  </a:lnTo>
                  <a:lnTo>
                    <a:pt x="619963" y="755929"/>
                  </a:lnTo>
                  <a:lnTo>
                    <a:pt x="639622" y="711530"/>
                  </a:lnTo>
                  <a:lnTo>
                    <a:pt x="917092" y="1110284"/>
                  </a:lnTo>
                  <a:close/>
                </a:path>
                <a:path w="1553209" h="1552575">
                  <a:moveTo>
                    <a:pt x="1390561" y="167005"/>
                  </a:moveTo>
                  <a:lnTo>
                    <a:pt x="1384820" y="122682"/>
                  </a:lnTo>
                  <a:lnTo>
                    <a:pt x="1368209" y="82842"/>
                  </a:lnTo>
                  <a:lnTo>
                    <a:pt x="1347546" y="55880"/>
                  </a:lnTo>
                  <a:lnTo>
                    <a:pt x="1342326" y="49060"/>
                  </a:lnTo>
                  <a:lnTo>
                    <a:pt x="1335112" y="43459"/>
                  </a:lnTo>
                  <a:lnTo>
                    <a:pt x="1335112" y="163537"/>
                  </a:lnTo>
                  <a:lnTo>
                    <a:pt x="1335112" y="167005"/>
                  </a:lnTo>
                  <a:lnTo>
                    <a:pt x="1326413" y="210096"/>
                  </a:lnTo>
                  <a:lnTo>
                    <a:pt x="1302651" y="245351"/>
                  </a:lnTo>
                  <a:lnTo>
                    <a:pt x="1267409" y="269163"/>
                  </a:lnTo>
                  <a:lnTo>
                    <a:pt x="1224216" y="277901"/>
                  </a:lnTo>
                  <a:lnTo>
                    <a:pt x="1181036" y="269163"/>
                  </a:lnTo>
                  <a:lnTo>
                    <a:pt x="1145781" y="245351"/>
                  </a:lnTo>
                  <a:lnTo>
                    <a:pt x="1122032" y="210096"/>
                  </a:lnTo>
                  <a:lnTo>
                    <a:pt x="1113320" y="167005"/>
                  </a:lnTo>
                  <a:lnTo>
                    <a:pt x="1121702" y="124447"/>
                  </a:lnTo>
                  <a:lnTo>
                    <a:pt x="1144676" y="89433"/>
                  </a:lnTo>
                  <a:lnTo>
                    <a:pt x="1178928" y="65417"/>
                  </a:lnTo>
                  <a:lnTo>
                    <a:pt x="1221181" y="55880"/>
                  </a:lnTo>
                  <a:lnTo>
                    <a:pt x="1264602" y="63385"/>
                  </a:lnTo>
                  <a:lnTo>
                    <a:pt x="1300492" y="86156"/>
                  </a:lnTo>
                  <a:lnTo>
                    <a:pt x="1325206" y="120700"/>
                  </a:lnTo>
                  <a:lnTo>
                    <a:pt x="1335112" y="163537"/>
                  </a:lnTo>
                  <a:lnTo>
                    <a:pt x="1335112" y="43459"/>
                  </a:lnTo>
                  <a:lnTo>
                    <a:pt x="1308747" y="22936"/>
                  </a:lnTo>
                  <a:lnTo>
                    <a:pt x="1269060" y="6057"/>
                  </a:lnTo>
                  <a:lnTo>
                    <a:pt x="1224864" y="0"/>
                  </a:lnTo>
                  <a:lnTo>
                    <a:pt x="1219885" y="0"/>
                  </a:lnTo>
                  <a:lnTo>
                    <a:pt x="1176515" y="6908"/>
                  </a:lnTo>
                  <a:lnTo>
                    <a:pt x="1137691" y="24231"/>
                  </a:lnTo>
                  <a:lnTo>
                    <a:pt x="1104925" y="50444"/>
                  </a:lnTo>
                  <a:lnTo>
                    <a:pt x="1079703" y="83997"/>
                  </a:lnTo>
                  <a:lnTo>
                    <a:pt x="1063523" y="123355"/>
                  </a:lnTo>
                  <a:lnTo>
                    <a:pt x="1057871" y="167005"/>
                  </a:lnTo>
                  <a:lnTo>
                    <a:pt x="1063815" y="211213"/>
                  </a:lnTo>
                  <a:lnTo>
                    <a:pt x="1080592" y="250939"/>
                  </a:lnTo>
                  <a:lnTo>
                    <a:pt x="1106601" y="284607"/>
                  </a:lnTo>
                  <a:lnTo>
                    <a:pt x="1140282" y="310629"/>
                  </a:lnTo>
                  <a:lnTo>
                    <a:pt x="1180007" y="327406"/>
                  </a:lnTo>
                  <a:lnTo>
                    <a:pt x="1224216" y="333349"/>
                  </a:lnTo>
                  <a:lnTo>
                    <a:pt x="1268425" y="327406"/>
                  </a:lnTo>
                  <a:lnTo>
                    <a:pt x="1308163" y="310629"/>
                  </a:lnTo>
                  <a:lnTo>
                    <a:pt x="1341831" y="284607"/>
                  </a:lnTo>
                  <a:lnTo>
                    <a:pt x="1367853" y="250939"/>
                  </a:lnTo>
                  <a:lnTo>
                    <a:pt x="1384617" y="211213"/>
                  </a:lnTo>
                  <a:lnTo>
                    <a:pt x="1390561" y="167005"/>
                  </a:lnTo>
                  <a:close/>
                </a:path>
                <a:path w="1553209" h="1552575">
                  <a:moveTo>
                    <a:pt x="1552587" y="720839"/>
                  </a:moveTo>
                  <a:lnTo>
                    <a:pt x="1537296" y="666877"/>
                  </a:lnTo>
                  <a:lnTo>
                    <a:pt x="1517218" y="614654"/>
                  </a:lnTo>
                  <a:lnTo>
                    <a:pt x="1492516" y="564464"/>
                  </a:lnTo>
                  <a:lnTo>
                    <a:pt x="1463344" y="516585"/>
                  </a:lnTo>
                  <a:lnTo>
                    <a:pt x="1434693" y="482155"/>
                  </a:lnTo>
                  <a:lnTo>
                    <a:pt x="1400149" y="454393"/>
                  </a:lnTo>
                  <a:lnTo>
                    <a:pt x="1360817" y="434073"/>
                  </a:lnTo>
                  <a:lnTo>
                    <a:pt x="1317790" y="421932"/>
                  </a:lnTo>
                  <a:lnTo>
                    <a:pt x="1270774" y="415848"/>
                  </a:lnTo>
                  <a:lnTo>
                    <a:pt x="1223467" y="413816"/>
                  </a:lnTo>
                  <a:lnTo>
                    <a:pt x="1176159" y="415848"/>
                  </a:lnTo>
                  <a:lnTo>
                    <a:pt x="1129131" y="421932"/>
                  </a:lnTo>
                  <a:lnTo>
                    <a:pt x="1086104" y="434073"/>
                  </a:lnTo>
                  <a:lnTo>
                    <a:pt x="1046772" y="454393"/>
                  </a:lnTo>
                  <a:lnTo>
                    <a:pt x="1012228" y="482155"/>
                  </a:lnTo>
                  <a:lnTo>
                    <a:pt x="983576" y="516585"/>
                  </a:lnTo>
                  <a:lnTo>
                    <a:pt x="954443" y="564464"/>
                  </a:lnTo>
                  <a:lnTo>
                    <a:pt x="929805" y="614654"/>
                  </a:lnTo>
                  <a:lnTo>
                    <a:pt x="909802" y="666877"/>
                  </a:lnTo>
                  <a:lnTo>
                    <a:pt x="894562" y="720839"/>
                  </a:lnTo>
                  <a:lnTo>
                    <a:pt x="951522" y="720839"/>
                  </a:lnTo>
                  <a:lnTo>
                    <a:pt x="965479" y="675157"/>
                  </a:lnTo>
                  <a:lnTo>
                    <a:pt x="983234" y="630872"/>
                  </a:lnTo>
                  <a:lnTo>
                    <a:pt x="1004671" y="588251"/>
                  </a:lnTo>
                  <a:lnTo>
                    <a:pt x="1029716" y="547560"/>
                  </a:lnTo>
                  <a:lnTo>
                    <a:pt x="1077074" y="500989"/>
                  </a:lnTo>
                  <a:lnTo>
                    <a:pt x="1138885" y="476516"/>
                  </a:lnTo>
                  <a:lnTo>
                    <a:pt x="1140828" y="476300"/>
                  </a:lnTo>
                  <a:lnTo>
                    <a:pt x="1142568" y="475869"/>
                  </a:lnTo>
                  <a:lnTo>
                    <a:pt x="1144511" y="475653"/>
                  </a:lnTo>
                  <a:lnTo>
                    <a:pt x="1164653" y="518756"/>
                  </a:lnTo>
                  <a:lnTo>
                    <a:pt x="1110068" y="720623"/>
                  </a:lnTo>
                  <a:lnTo>
                    <a:pt x="1167257" y="720623"/>
                  </a:lnTo>
                  <a:lnTo>
                    <a:pt x="1223568" y="513778"/>
                  </a:lnTo>
                  <a:lnTo>
                    <a:pt x="1205814" y="475653"/>
                  </a:lnTo>
                  <a:lnTo>
                    <a:pt x="1202994" y="469582"/>
                  </a:lnTo>
                  <a:lnTo>
                    <a:pt x="1213256" y="469226"/>
                  </a:lnTo>
                  <a:lnTo>
                    <a:pt x="1223568" y="469099"/>
                  </a:lnTo>
                  <a:lnTo>
                    <a:pt x="1233881" y="469226"/>
                  </a:lnTo>
                  <a:lnTo>
                    <a:pt x="1244142" y="469582"/>
                  </a:lnTo>
                  <a:lnTo>
                    <a:pt x="1223568" y="513778"/>
                  </a:lnTo>
                  <a:lnTo>
                    <a:pt x="1279664" y="720623"/>
                  </a:lnTo>
                  <a:lnTo>
                    <a:pt x="1337068" y="720623"/>
                  </a:lnTo>
                  <a:lnTo>
                    <a:pt x="1282484" y="518756"/>
                  </a:lnTo>
                  <a:lnTo>
                    <a:pt x="1302626" y="475653"/>
                  </a:lnTo>
                  <a:lnTo>
                    <a:pt x="1304582" y="475869"/>
                  </a:lnTo>
                  <a:lnTo>
                    <a:pt x="1306309" y="476300"/>
                  </a:lnTo>
                  <a:lnTo>
                    <a:pt x="1308252" y="476516"/>
                  </a:lnTo>
                  <a:lnTo>
                    <a:pt x="1369987" y="500989"/>
                  </a:lnTo>
                  <a:lnTo>
                    <a:pt x="1417421" y="547560"/>
                  </a:lnTo>
                  <a:lnTo>
                    <a:pt x="1442427" y="588251"/>
                  </a:lnTo>
                  <a:lnTo>
                    <a:pt x="1463802" y="630872"/>
                  </a:lnTo>
                  <a:lnTo>
                    <a:pt x="1481480" y="675157"/>
                  </a:lnTo>
                  <a:lnTo>
                    <a:pt x="1495399" y="720839"/>
                  </a:lnTo>
                  <a:lnTo>
                    <a:pt x="1552587" y="720839"/>
                  </a:lnTo>
                  <a:close/>
                </a:path>
              </a:pathLst>
            </a:custGeom>
            <a:solidFill>
              <a:srgbClr val="ACAB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018030" algn="l"/>
                <a:tab pos="2714625" algn="l"/>
                <a:tab pos="3423285" algn="l"/>
              </a:tabLst>
            </a:pPr>
            <a:r>
              <a:rPr spc="-725" dirty="0"/>
              <a:t>L </a:t>
            </a:r>
            <a:r>
              <a:rPr spc="-145" dirty="0"/>
              <a:t>' </a:t>
            </a:r>
            <a:r>
              <a:rPr spc="-315" dirty="0"/>
              <a:t>O </a:t>
            </a:r>
            <a:r>
              <a:rPr spc="-635" dirty="0"/>
              <a:t>F F</a:t>
            </a:r>
            <a:r>
              <a:rPr spc="-850" dirty="0"/>
              <a:t> </a:t>
            </a:r>
            <a:r>
              <a:rPr spc="-900" dirty="0"/>
              <a:t>R   </a:t>
            </a:r>
            <a:r>
              <a:rPr spc="-875" dirty="0"/>
              <a:t> </a:t>
            </a:r>
            <a:r>
              <a:rPr spc="-665" dirty="0"/>
              <a:t>E	E</a:t>
            </a:r>
            <a:r>
              <a:rPr spc="-535" dirty="0"/>
              <a:t> </a:t>
            </a:r>
            <a:r>
              <a:rPr spc="-825" dirty="0"/>
              <a:t>T	</a:t>
            </a:r>
            <a:r>
              <a:rPr spc="-725" dirty="0"/>
              <a:t>L</a:t>
            </a:r>
            <a:r>
              <a:rPr spc="-535" dirty="0"/>
              <a:t> </a:t>
            </a:r>
            <a:r>
              <a:rPr spc="-465" dirty="0"/>
              <a:t>A	</a:t>
            </a:r>
            <a:r>
              <a:rPr spc="-565" dirty="0"/>
              <a:t>D </a:t>
            </a:r>
            <a:r>
              <a:rPr spc="-665" dirty="0"/>
              <a:t>E </a:t>
            </a:r>
            <a:r>
              <a:rPr spc="-540" dirty="0"/>
              <a:t>M </a:t>
            </a:r>
            <a:r>
              <a:rPr spc="-465" dirty="0"/>
              <a:t>A </a:t>
            </a:r>
            <a:r>
              <a:rPr spc="-710" dirty="0"/>
              <a:t>N </a:t>
            </a:r>
            <a:r>
              <a:rPr spc="-565" dirty="0"/>
              <a:t>D</a:t>
            </a:r>
            <a:r>
              <a:rPr spc="-575" dirty="0"/>
              <a:t> </a:t>
            </a:r>
            <a:r>
              <a:rPr spc="-665" dirty="0"/>
              <a:t>E</a:t>
            </a: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3250"/>
          </a:p>
          <a:p>
            <a:pPr marL="12700" marR="5080">
              <a:lnSpc>
                <a:spcPct val="102899"/>
              </a:lnSpc>
            </a:pPr>
            <a:r>
              <a:rPr sz="3400" spc="-275" dirty="0">
                <a:solidFill>
                  <a:srgbClr val="000000"/>
                </a:solidFill>
              </a:rPr>
              <a:t>Natur </a:t>
            </a:r>
            <a:r>
              <a:rPr sz="3400" spc="-380" dirty="0">
                <a:solidFill>
                  <a:srgbClr val="000000"/>
                </a:solidFill>
              </a:rPr>
              <a:t>House, </a:t>
            </a:r>
            <a:r>
              <a:rPr sz="3400" spc="-305" dirty="0">
                <a:solidFill>
                  <a:srgbClr val="000000"/>
                </a:solidFill>
              </a:rPr>
              <a:t>DietPlus </a:t>
            </a:r>
            <a:r>
              <a:rPr sz="3400" spc="-110" dirty="0">
                <a:solidFill>
                  <a:srgbClr val="000000"/>
                </a:solidFill>
              </a:rPr>
              <a:t>et </a:t>
            </a:r>
            <a:r>
              <a:rPr sz="3400" spc="-345" dirty="0">
                <a:solidFill>
                  <a:srgbClr val="000000"/>
                </a:solidFill>
              </a:rPr>
              <a:t>RNPC-Ethique </a:t>
            </a:r>
            <a:r>
              <a:rPr sz="3400" spc="-110" dirty="0">
                <a:solidFill>
                  <a:srgbClr val="000000"/>
                </a:solidFill>
              </a:rPr>
              <a:t>et </a:t>
            </a:r>
            <a:r>
              <a:rPr sz="3400" spc="-260" dirty="0">
                <a:solidFill>
                  <a:srgbClr val="000000"/>
                </a:solidFill>
              </a:rPr>
              <a:t>Santé </a:t>
            </a:r>
            <a:r>
              <a:rPr sz="3400" spc="-265" dirty="0">
                <a:solidFill>
                  <a:srgbClr val="000000"/>
                </a:solidFill>
              </a:rPr>
              <a:t>sont </a:t>
            </a:r>
            <a:r>
              <a:rPr sz="3400" spc="-285" dirty="0">
                <a:solidFill>
                  <a:srgbClr val="000000"/>
                </a:solidFill>
              </a:rPr>
              <a:t>les  </a:t>
            </a:r>
            <a:r>
              <a:rPr sz="3400" spc="-240" dirty="0">
                <a:solidFill>
                  <a:srgbClr val="000000"/>
                </a:solidFill>
              </a:rPr>
              <a:t>leaders </a:t>
            </a:r>
            <a:r>
              <a:rPr sz="3400" spc="-275" dirty="0">
                <a:solidFill>
                  <a:srgbClr val="000000"/>
                </a:solidFill>
              </a:rPr>
              <a:t>du </a:t>
            </a:r>
            <a:r>
              <a:rPr sz="3400" spc="-260" dirty="0">
                <a:solidFill>
                  <a:srgbClr val="000000"/>
                </a:solidFill>
              </a:rPr>
              <a:t>marché. </a:t>
            </a:r>
            <a:r>
              <a:rPr sz="3400" spc="-265" dirty="0">
                <a:solidFill>
                  <a:srgbClr val="000000"/>
                </a:solidFill>
              </a:rPr>
              <a:t>D'autres </a:t>
            </a:r>
            <a:r>
              <a:rPr sz="3400" spc="-229" dirty="0">
                <a:solidFill>
                  <a:srgbClr val="000000"/>
                </a:solidFill>
              </a:rPr>
              <a:t>acteurs </a:t>
            </a:r>
            <a:r>
              <a:rPr sz="3400" spc="-375" dirty="0">
                <a:solidFill>
                  <a:srgbClr val="000000"/>
                </a:solidFill>
              </a:rPr>
              <a:t>se </a:t>
            </a:r>
            <a:r>
              <a:rPr sz="3400" spc="-265" dirty="0">
                <a:solidFill>
                  <a:srgbClr val="000000"/>
                </a:solidFill>
              </a:rPr>
              <a:t>sont </a:t>
            </a:r>
            <a:r>
              <a:rPr sz="3400" spc="-229" dirty="0">
                <a:solidFill>
                  <a:srgbClr val="000000"/>
                </a:solidFill>
              </a:rPr>
              <a:t>également  </a:t>
            </a:r>
            <a:r>
              <a:rPr sz="3400" spc="-250" dirty="0">
                <a:solidFill>
                  <a:srgbClr val="000000"/>
                </a:solidFill>
              </a:rPr>
              <a:t>positionnés, </a:t>
            </a:r>
            <a:r>
              <a:rPr sz="3400" spc="-325" dirty="0">
                <a:solidFill>
                  <a:srgbClr val="000000"/>
                </a:solidFill>
              </a:rPr>
              <a:t>mais </a:t>
            </a:r>
            <a:r>
              <a:rPr sz="3400" spc="-190" dirty="0">
                <a:solidFill>
                  <a:srgbClr val="000000"/>
                </a:solidFill>
              </a:rPr>
              <a:t>ont </a:t>
            </a:r>
            <a:r>
              <a:rPr sz="3400" spc="-295" dirty="0">
                <a:solidFill>
                  <a:srgbClr val="000000"/>
                </a:solidFill>
              </a:rPr>
              <a:t>connu </a:t>
            </a:r>
            <a:r>
              <a:rPr sz="3400" spc="-365" dirty="0">
                <a:solidFill>
                  <a:srgbClr val="000000"/>
                </a:solidFill>
              </a:rPr>
              <a:t>un </a:t>
            </a:r>
            <a:r>
              <a:rPr sz="3400" spc="-245" dirty="0">
                <a:solidFill>
                  <a:srgbClr val="000000"/>
                </a:solidFill>
              </a:rPr>
              <a:t>développement </a:t>
            </a:r>
            <a:r>
              <a:rPr sz="3400" spc="-240" dirty="0">
                <a:solidFill>
                  <a:srgbClr val="000000"/>
                </a:solidFill>
              </a:rPr>
              <a:t>beaucoup  </a:t>
            </a:r>
            <a:r>
              <a:rPr sz="3400" spc="-285" dirty="0">
                <a:solidFill>
                  <a:srgbClr val="000000"/>
                </a:solidFill>
              </a:rPr>
              <a:t>plus </a:t>
            </a:r>
            <a:r>
              <a:rPr sz="3400" spc="-165" dirty="0">
                <a:solidFill>
                  <a:srgbClr val="000000"/>
                </a:solidFill>
              </a:rPr>
              <a:t>limité </a:t>
            </a:r>
            <a:r>
              <a:rPr sz="3400" spc="-345" dirty="0">
                <a:solidFill>
                  <a:srgbClr val="000000"/>
                </a:solidFill>
              </a:rPr>
              <a:t>comme </a:t>
            </a:r>
            <a:r>
              <a:rPr sz="3400" spc="-260" dirty="0">
                <a:solidFill>
                  <a:srgbClr val="000000"/>
                </a:solidFill>
              </a:rPr>
              <a:t>Nutrimania, </a:t>
            </a:r>
            <a:r>
              <a:rPr sz="3400" spc="-345" dirty="0">
                <a:solidFill>
                  <a:srgbClr val="000000"/>
                </a:solidFill>
              </a:rPr>
              <a:t>BodySano, </a:t>
            </a:r>
            <a:r>
              <a:rPr sz="3400" spc="-250" dirty="0">
                <a:solidFill>
                  <a:srgbClr val="000000"/>
                </a:solidFill>
              </a:rPr>
              <a:t>Nutri </a:t>
            </a:r>
            <a:r>
              <a:rPr sz="3400" spc="-245" dirty="0">
                <a:solidFill>
                  <a:srgbClr val="000000"/>
                </a:solidFill>
              </a:rPr>
              <a:t>5,</a:t>
            </a:r>
            <a:r>
              <a:rPr sz="3400" spc="-495" dirty="0">
                <a:solidFill>
                  <a:srgbClr val="000000"/>
                </a:solidFill>
              </a:rPr>
              <a:t> </a:t>
            </a:r>
            <a:r>
              <a:rPr sz="3400" spc="-125" dirty="0">
                <a:solidFill>
                  <a:srgbClr val="000000"/>
                </a:solidFill>
              </a:rPr>
              <a:t>etc.</a:t>
            </a:r>
            <a:endParaRPr sz="3400"/>
          </a:p>
        </p:txBody>
      </p:sp>
      <p:sp>
        <p:nvSpPr>
          <p:cNvPr id="19" name="object 19"/>
          <p:cNvSpPr txBox="1"/>
          <p:nvPr/>
        </p:nvSpPr>
        <p:spPr>
          <a:xfrm>
            <a:off x="14550127" y="8827141"/>
            <a:ext cx="3598545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3825" algn="r">
              <a:lnSpc>
                <a:spcPct val="114999"/>
              </a:lnSpc>
              <a:spcBef>
                <a:spcPts val="100"/>
              </a:spcBef>
            </a:pP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Cela </a:t>
            </a:r>
            <a:r>
              <a:rPr sz="2000" i="1" spc="-65" dirty="0">
                <a:solidFill>
                  <a:srgbClr val="EB5D59"/>
                </a:solidFill>
                <a:latin typeface="Arial"/>
                <a:cs typeface="Arial"/>
              </a:rPr>
              <a:t>va </a:t>
            </a:r>
            <a:r>
              <a:rPr sz="2000" i="1" spc="-10" dirty="0">
                <a:solidFill>
                  <a:srgbClr val="EB5D59"/>
                </a:solidFill>
                <a:latin typeface="Arial"/>
                <a:cs typeface="Arial"/>
              </a:rPr>
              <a:t>permettre</a:t>
            </a:r>
            <a:r>
              <a:rPr sz="2000" i="1" spc="-4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de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15" dirty="0">
                <a:solidFill>
                  <a:srgbClr val="EB5D59"/>
                </a:solidFill>
                <a:latin typeface="Arial"/>
                <a:cs typeface="Arial"/>
              </a:rPr>
              <a:t>connaitre  </a:t>
            </a:r>
            <a:r>
              <a:rPr sz="2000" i="1" spc="-25" dirty="0">
                <a:solidFill>
                  <a:srgbClr val="EB5D59"/>
                </a:solidFill>
                <a:latin typeface="Arial"/>
                <a:cs typeface="Arial"/>
              </a:rPr>
              <a:t>l'intensité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de</a:t>
            </a:r>
            <a:r>
              <a:rPr sz="2000" i="1" spc="-2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15" dirty="0">
                <a:solidFill>
                  <a:srgbClr val="EB5D59"/>
                </a:solidFill>
                <a:latin typeface="Arial"/>
                <a:cs typeface="Arial"/>
              </a:rPr>
              <a:t>l'offre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(concurrents) 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ainsi 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que </a:t>
            </a:r>
            <a:r>
              <a:rPr sz="2000" i="1" spc="-15" dirty="0">
                <a:solidFill>
                  <a:srgbClr val="EB5D59"/>
                </a:solidFill>
                <a:latin typeface="Arial"/>
                <a:cs typeface="Arial"/>
              </a:rPr>
              <a:t>le </a:t>
            </a:r>
            <a:r>
              <a:rPr sz="2000" i="1" spc="5" dirty="0">
                <a:solidFill>
                  <a:srgbClr val="EB5D59"/>
                </a:solidFill>
                <a:latin typeface="Arial"/>
                <a:cs typeface="Arial"/>
              </a:rPr>
              <a:t>potentiel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de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10" dirty="0">
                <a:solidFill>
                  <a:srgbClr val="EB5D59"/>
                </a:solidFill>
                <a:latin typeface="Arial"/>
                <a:cs typeface="Arial"/>
              </a:rPr>
              <a:t>la  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demande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65" dirty="0">
                <a:solidFill>
                  <a:srgbClr val="EB5D59"/>
                </a:solidFill>
                <a:latin typeface="Arial"/>
                <a:cs typeface="Arial"/>
              </a:rPr>
              <a:t>(consommateurs)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616A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27341" y="3322112"/>
            <a:ext cx="1233805" cy="464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585"/>
              </a:lnSpc>
            </a:pP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 </a:t>
            </a:r>
            <a:r>
              <a:rPr sz="3650" spc="-940" dirty="0">
                <a:solidFill>
                  <a:srgbClr val="155985"/>
                </a:solidFill>
                <a:latin typeface="Arial"/>
                <a:cs typeface="Arial"/>
              </a:rPr>
              <a:t>W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650" spc="-53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endParaRPr sz="365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028700" y="2260491"/>
            <a:ext cx="17259300" cy="8027034"/>
            <a:chOff x="1028700" y="2260491"/>
            <a:chExt cx="17259300" cy="8027034"/>
          </a:xfrm>
        </p:grpSpPr>
        <p:sp>
          <p:nvSpPr>
            <p:cNvPr id="5" name="object 5"/>
            <p:cNvSpPr/>
            <p:nvPr/>
          </p:nvSpPr>
          <p:spPr>
            <a:xfrm>
              <a:off x="1028700" y="2260491"/>
              <a:ext cx="17259300" cy="8027034"/>
            </a:xfrm>
            <a:custGeom>
              <a:avLst/>
              <a:gdLst/>
              <a:ahLst/>
              <a:cxnLst/>
              <a:rect l="l" t="t" r="r" b="b"/>
              <a:pathLst>
                <a:path w="17259300" h="8027034">
                  <a:moveTo>
                    <a:pt x="17259300" y="8026508"/>
                  </a:moveTo>
                  <a:lnTo>
                    <a:pt x="0" y="8026508"/>
                  </a:lnTo>
                  <a:lnTo>
                    <a:pt x="0" y="0"/>
                  </a:lnTo>
                  <a:lnTo>
                    <a:pt x="17259300" y="0"/>
                  </a:lnTo>
                  <a:lnTo>
                    <a:pt x="17259300" y="80265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961234" y="4235284"/>
              <a:ext cx="8696960" cy="2843530"/>
            </a:xfrm>
            <a:custGeom>
              <a:avLst/>
              <a:gdLst/>
              <a:ahLst/>
              <a:cxnLst/>
              <a:rect l="l" t="t" r="r" b="b"/>
              <a:pathLst>
                <a:path w="8696960" h="2843529">
                  <a:moveTo>
                    <a:pt x="741286" y="620026"/>
                  </a:moveTo>
                  <a:lnTo>
                    <a:pt x="735355" y="574865"/>
                  </a:lnTo>
                  <a:lnTo>
                    <a:pt x="720737" y="531736"/>
                  </a:lnTo>
                  <a:lnTo>
                    <a:pt x="697992" y="492302"/>
                  </a:lnTo>
                  <a:lnTo>
                    <a:pt x="668007" y="458063"/>
                  </a:lnTo>
                  <a:lnTo>
                    <a:pt x="631913" y="430339"/>
                  </a:lnTo>
                  <a:lnTo>
                    <a:pt x="591121" y="410197"/>
                  </a:lnTo>
                  <a:lnTo>
                    <a:pt x="547192" y="398399"/>
                  </a:lnTo>
                  <a:lnTo>
                    <a:pt x="516991" y="395427"/>
                  </a:lnTo>
                  <a:lnTo>
                    <a:pt x="501802" y="395427"/>
                  </a:lnTo>
                  <a:lnTo>
                    <a:pt x="456717" y="401370"/>
                  </a:lnTo>
                  <a:lnTo>
                    <a:pt x="413639" y="416013"/>
                  </a:lnTo>
                  <a:lnTo>
                    <a:pt x="374256" y="438785"/>
                  </a:lnTo>
                  <a:lnTo>
                    <a:pt x="340055" y="468807"/>
                  </a:lnTo>
                  <a:lnTo>
                    <a:pt x="312369" y="504952"/>
                  </a:lnTo>
                  <a:lnTo>
                    <a:pt x="292252" y="545795"/>
                  </a:lnTo>
                  <a:lnTo>
                    <a:pt x="280479" y="589788"/>
                  </a:lnTo>
                  <a:lnTo>
                    <a:pt x="277507" y="620026"/>
                  </a:lnTo>
                  <a:lnTo>
                    <a:pt x="277507" y="635228"/>
                  </a:lnTo>
                  <a:lnTo>
                    <a:pt x="283451" y="680389"/>
                  </a:lnTo>
                  <a:lnTo>
                    <a:pt x="298069" y="723519"/>
                  </a:lnTo>
                  <a:lnTo>
                    <a:pt x="320814" y="762952"/>
                  </a:lnTo>
                  <a:lnTo>
                    <a:pt x="350799" y="797191"/>
                  </a:lnTo>
                  <a:lnTo>
                    <a:pt x="386880" y="824928"/>
                  </a:lnTo>
                  <a:lnTo>
                    <a:pt x="427672" y="845070"/>
                  </a:lnTo>
                  <a:lnTo>
                    <a:pt x="471614" y="856856"/>
                  </a:lnTo>
                  <a:lnTo>
                    <a:pt x="501802" y="859828"/>
                  </a:lnTo>
                  <a:lnTo>
                    <a:pt x="516991" y="859828"/>
                  </a:lnTo>
                  <a:lnTo>
                    <a:pt x="562089" y="853884"/>
                  </a:lnTo>
                  <a:lnTo>
                    <a:pt x="605155" y="839241"/>
                  </a:lnTo>
                  <a:lnTo>
                    <a:pt x="644550" y="816470"/>
                  </a:lnTo>
                  <a:lnTo>
                    <a:pt x="678738" y="786447"/>
                  </a:lnTo>
                  <a:lnTo>
                    <a:pt x="706424" y="750303"/>
                  </a:lnTo>
                  <a:lnTo>
                    <a:pt x="726541" y="709460"/>
                  </a:lnTo>
                  <a:lnTo>
                    <a:pt x="738314" y="665467"/>
                  </a:lnTo>
                  <a:lnTo>
                    <a:pt x="741286" y="635228"/>
                  </a:lnTo>
                  <a:lnTo>
                    <a:pt x="741286" y="620026"/>
                  </a:lnTo>
                  <a:close/>
                </a:path>
                <a:path w="8696960" h="2843529">
                  <a:moveTo>
                    <a:pt x="2457602" y="1493354"/>
                  </a:moveTo>
                  <a:lnTo>
                    <a:pt x="2443632" y="1435671"/>
                  </a:lnTo>
                  <a:lnTo>
                    <a:pt x="2415540" y="1400314"/>
                  </a:lnTo>
                  <a:lnTo>
                    <a:pt x="2367038" y="1372806"/>
                  </a:lnTo>
                  <a:lnTo>
                    <a:pt x="2326906" y="1367637"/>
                  </a:lnTo>
                  <a:lnTo>
                    <a:pt x="2302383" y="1369479"/>
                  </a:lnTo>
                  <a:lnTo>
                    <a:pt x="2278938" y="1374355"/>
                  </a:lnTo>
                  <a:lnTo>
                    <a:pt x="2257564" y="1381290"/>
                  </a:lnTo>
                  <a:lnTo>
                    <a:pt x="2239213" y="1389316"/>
                  </a:lnTo>
                  <a:lnTo>
                    <a:pt x="2151837" y="1334643"/>
                  </a:lnTo>
                  <a:lnTo>
                    <a:pt x="2149754" y="1284033"/>
                  </a:lnTo>
                  <a:lnTo>
                    <a:pt x="2132431" y="1239164"/>
                  </a:lnTo>
                  <a:lnTo>
                    <a:pt x="2102993" y="1203185"/>
                  </a:lnTo>
                  <a:lnTo>
                    <a:pt x="2064626" y="1179283"/>
                  </a:lnTo>
                  <a:lnTo>
                    <a:pt x="2020455" y="1170609"/>
                  </a:lnTo>
                  <a:lnTo>
                    <a:pt x="1979612" y="1176337"/>
                  </a:lnTo>
                  <a:lnTo>
                    <a:pt x="1917865" y="1215974"/>
                  </a:lnTo>
                  <a:lnTo>
                    <a:pt x="1887474" y="1279385"/>
                  </a:lnTo>
                  <a:lnTo>
                    <a:pt x="1885835" y="1314831"/>
                  </a:lnTo>
                  <a:lnTo>
                    <a:pt x="1894179" y="1350022"/>
                  </a:lnTo>
                  <a:lnTo>
                    <a:pt x="1913255" y="1382877"/>
                  </a:lnTo>
                  <a:lnTo>
                    <a:pt x="1943760" y="1411325"/>
                  </a:lnTo>
                  <a:lnTo>
                    <a:pt x="1801685" y="1969427"/>
                  </a:lnTo>
                  <a:lnTo>
                    <a:pt x="1777149" y="1973160"/>
                  </a:lnTo>
                  <a:lnTo>
                    <a:pt x="1753704" y="1983016"/>
                  </a:lnTo>
                  <a:lnTo>
                    <a:pt x="1732330" y="1996998"/>
                  </a:lnTo>
                  <a:lnTo>
                    <a:pt x="1713992" y="2013102"/>
                  </a:lnTo>
                  <a:lnTo>
                    <a:pt x="1520964" y="1925434"/>
                  </a:lnTo>
                  <a:lnTo>
                    <a:pt x="1352829" y="1849069"/>
                  </a:lnTo>
                  <a:lnTo>
                    <a:pt x="1345349" y="1809165"/>
                  </a:lnTo>
                  <a:lnTo>
                    <a:pt x="1329550" y="1776933"/>
                  </a:lnTo>
                  <a:lnTo>
                    <a:pt x="1307134" y="1752282"/>
                  </a:lnTo>
                  <a:lnTo>
                    <a:pt x="1279817" y="1735150"/>
                  </a:lnTo>
                  <a:lnTo>
                    <a:pt x="1249311" y="1725460"/>
                  </a:lnTo>
                  <a:lnTo>
                    <a:pt x="1217320" y="1723136"/>
                  </a:lnTo>
                  <a:lnTo>
                    <a:pt x="1185570" y="1728101"/>
                  </a:lnTo>
                  <a:lnTo>
                    <a:pt x="1129576" y="1759623"/>
                  </a:lnTo>
                  <a:lnTo>
                    <a:pt x="1095032" y="1819427"/>
                  </a:lnTo>
                  <a:lnTo>
                    <a:pt x="1090066" y="1859749"/>
                  </a:lnTo>
                  <a:lnTo>
                    <a:pt x="1091958" y="1877923"/>
                  </a:lnTo>
                  <a:lnTo>
                    <a:pt x="1096937" y="1898091"/>
                  </a:lnTo>
                  <a:lnTo>
                    <a:pt x="1103985" y="1918258"/>
                  </a:lnTo>
                  <a:lnTo>
                    <a:pt x="1112062" y="1936432"/>
                  </a:lnTo>
                  <a:lnTo>
                    <a:pt x="788123" y="2422550"/>
                  </a:lnTo>
                  <a:lnTo>
                    <a:pt x="788123" y="1141793"/>
                  </a:lnTo>
                  <a:lnTo>
                    <a:pt x="825182" y="1157820"/>
                  </a:lnTo>
                  <a:lnTo>
                    <a:pt x="866292" y="1173848"/>
                  </a:lnTo>
                  <a:lnTo>
                    <a:pt x="911263" y="1189367"/>
                  </a:lnTo>
                  <a:lnTo>
                    <a:pt x="959891" y="1203909"/>
                  </a:lnTo>
                  <a:lnTo>
                    <a:pt x="1011999" y="1216952"/>
                  </a:lnTo>
                  <a:lnTo>
                    <a:pt x="1067371" y="1228001"/>
                  </a:lnTo>
                  <a:lnTo>
                    <a:pt x="1125816" y="1236560"/>
                  </a:lnTo>
                  <a:lnTo>
                    <a:pt x="1187157" y="1242123"/>
                  </a:lnTo>
                  <a:lnTo>
                    <a:pt x="1251419" y="1244219"/>
                  </a:lnTo>
                  <a:lnTo>
                    <a:pt x="1300060" y="1243063"/>
                  </a:lnTo>
                  <a:lnTo>
                    <a:pt x="1349895" y="1239456"/>
                  </a:lnTo>
                  <a:lnTo>
                    <a:pt x="1400810" y="1233195"/>
                  </a:lnTo>
                  <a:lnTo>
                    <a:pt x="1452702" y="1224089"/>
                  </a:lnTo>
                  <a:lnTo>
                    <a:pt x="1505445" y="1211910"/>
                  </a:lnTo>
                  <a:lnTo>
                    <a:pt x="1558912" y="1196467"/>
                  </a:lnTo>
                  <a:lnTo>
                    <a:pt x="1607159" y="1155725"/>
                  </a:lnTo>
                  <a:lnTo>
                    <a:pt x="1616062" y="1125359"/>
                  </a:lnTo>
                  <a:lnTo>
                    <a:pt x="1612506" y="1092771"/>
                  </a:lnTo>
                  <a:lnTo>
                    <a:pt x="1596605" y="1064120"/>
                  </a:lnTo>
                  <a:lnTo>
                    <a:pt x="1571828" y="1044460"/>
                  </a:lnTo>
                  <a:lnTo>
                    <a:pt x="1541500" y="1035545"/>
                  </a:lnTo>
                  <a:lnTo>
                    <a:pt x="1508963" y="1039114"/>
                  </a:lnTo>
                  <a:lnTo>
                    <a:pt x="1455191" y="1054315"/>
                  </a:lnTo>
                  <a:lnTo>
                    <a:pt x="1402435" y="1065606"/>
                  </a:lnTo>
                  <a:lnTo>
                    <a:pt x="1350784" y="1073289"/>
                  </a:lnTo>
                  <a:lnTo>
                    <a:pt x="1300340" y="1077683"/>
                  </a:lnTo>
                  <a:lnTo>
                    <a:pt x="1251178" y="1079093"/>
                  </a:lnTo>
                  <a:lnTo>
                    <a:pt x="1190421" y="1076998"/>
                  </a:lnTo>
                  <a:lnTo>
                    <a:pt x="1132205" y="1071067"/>
                  </a:lnTo>
                  <a:lnTo>
                    <a:pt x="1076871" y="1061948"/>
                  </a:lnTo>
                  <a:lnTo>
                    <a:pt x="1024737" y="1050277"/>
                  </a:lnTo>
                  <a:lnTo>
                    <a:pt x="976134" y="1036675"/>
                  </a:lnTo>
                  <a:lnTo>
                    <a:pt x="931367" y="1021765"/>
                  </a:lnTo>
                  <a:lnTo>
                    <a:pt x="890765" y="1006195"/>
                  </a:lnTo>
                  <a:lnTo>
                    <a:pt x="830821" y="979436"/>
                  </a:lnTo>
                  <a:lnTo>
                    <a:pt x="779195" y="952182"/>
                  </a:lnTo>
                  <a:lnTo>
                    <a:pt x="755891" y="934377"/>
                  </a:lnTo>
                  <a:lnTo>
                    <a:pt x="741667" y="925893"/>
                  </a:lnTo>
                  <a:lnTo>
                    <a:pt x="725741" y="920508"/>
                  </a:lnTo>
                  <a:lnTo>
                    <a:pt x="708482" y="918629"/>
                  </a:lnTo>
                  <a:lnTo>
                    <a:pt x="597522" y="918629"/>
                  </a:lnTo>
                  <a:lnTo>
                    <a:pt x="597522" y="1345323"/>
                  </a:lnTo>
                  <a:lnTo>
                    <a:pt x="597522" y="1379905"/>
                  </a:lnTo>
                  <a:lnTo>
                    <a:pt x="592429" y="1369822"/>
                  </a:lnTo>
                  <a:lnTo>
                    <a:pt x="568617" y="1349006"/>
                  </a:lnTo>
                  <a:lnTo>
                    <a:pt x="537591" y="1338592"/>
                  </a:lnTo>
                  <a:lnTo>
                    <a:pt x="463461" y="1328191"/>
                  </a:lnTo>
                  <a:lnTo>
                    <a:pt x="398386" y="1316393"/>
                  </a:lnTo>
                  <a:lnTo>
                    <a:pt x="342099" y="1303591"/>
                  </a:lnTo>
                  <a:lnTo>
                    <a:pt x="294322" y="1290129"/>
                  </a:lnTo>
                  <a:lnTo>
                    <a:pt x="254762" y="1276388"/>
                  </a:lnTo>
                  <a:lnTo>
                    <a:pt x="199224" y="1249514"/>
                  </a:lnTo>
                  <a:lnTo>
                    <a:pt x="167347" y="1221498"/>
                  </a:lnTo>
                  <a:lnTo>
                    <a:pt x="164744" y="1216888"/>
                  </a:lnTo>
                  <a:lnTo>
                    <a:pt x="165100" y="1216558"/>
                  </a:lnTo>
                  <a:lnTo>
                    <a:pt x="164922" y="1214539"/>
                  </a:lnTo>
                  <a:lnTo>
                    <a:pt x="188531" y="1172349"/>
                  </a:lnTo>
                  <a:lnTo>
                    <a:pt x="230657" y="1134186"/>
                  </a:lnTo>
                  <a:lnTo>
                    <a:pt x="230657" y="1243368"/>
                  </a:lnTo>
                  <a:lnTo>
                    <a:pt x="255689" y="1254544"/>
                  </a:lnTo>
                  <a:lnTo>
                    <a:pt x="334302" y="1280325"/>
                  </a:lnTo>
                  <a:lnTo>
                    <a:pt x="390067" y="1293672"/>
                  </a:lnTo>
                  <a:lnTo>
                    <a:pt x="458304" y="1306487"/>
                  </a:lnTo>
                  <a:lnTo>
                    <a:pt x="540080" y="1318120"/>
                  </a:lnTo>
                  <a:lnTo>
                    <a:pt x="559993" y="1322603"/>
                  </a:lnTo>
                  <a:lnTo>
                    <a:pt x="578345" y="1330769"/>
                  </a:lnTo>
                  <a:lnTo>
                    <a:pt x="594728" y="1342364"/>
                  </a:lnTo>
                  <a:lnTo>
                    <a:pt x="597522" y="1345323"/>
                  </a:lnTo>
                  <a:lnTo>
                    <a:pt x="597522" y="918629"/>
                  </a:lnTo>
                  <a:lnTo>
                    <a:pt x="310299" y="918629"/>
                  </a:lnTo>
                  <a:lnTo>
                    <a:pt x="301320" y="919137"/>
                  </a:lnTo>
                  <a:lnTo>
                    <a:pt x="292646" y="920635"/>
                  </a:lnTo>
                  <a:lnTo>
                    <a:pt x="284314" y="923048"/>
                  </a:lnTo>
                  <a:lnTo>
                    <a:pt x="276390" y="926299"/>
                  </a:lnTo>
                  <a:lnTo>
                    <a:pt x="264693" y="929665"/>
                  </a:lnTo>
                  <a:lnTo>
                    <a:pt x="227266" y="944448"/>
                  </a:lnTo>
                  <a:lnTo>
                    <a:pt x="187960" y="964755"/>
                  </a:lnTo>
                  <a:lnTo>
                    <a:pt x="147739" y="990447"/>
                  </a:lnTo>
                  <a:lnTo>
                    <a:pt x="107543" y="1021397"/>
                  </a:lnTo>
                  <a:lnTo>
                    <a:pt x="69608" y="1057884"/>
                  </a:lnTo>
                  <a:lnTo>
                    <a:pt x="36156" y="1100937"/>
                  </a:lnTo>
                  <a:lnTo>
                    <a:pt x="10668" y="1152664"/>
                  </a:lnTo>
                  <a:lnTo>
                    <a:pt x="0" y="1214539"/>
                  </a:lnTo>
                  <a:lnTo>
                    <a:pt x="1612" y="1238440"/>
                  </a:lnTo>
                  <a:lnTo>
                    <a:pt x="15163" y="1285811"/>
                  </a:lnTo>
                  <a:lnTo>
                    <a:pt x="41427" y="1328674"/>
                  </a:lnTo>
                  <a:lnTo>
                    <a:pt x="77787" y="1365173"/>
                  </a:lnTo>
                  <a:lnTo>
                    <a:pt x="113766" y="1390548"/>
                  </a:lnTo>
                  <a:lnTo>
                    <a:pt x="160362" y="1415402"/>
                  </a:lnTo>
                  <a:lnTo>
                    <a:pt x="197510" y="1431251"/>
                  </a:lnTo>
                  <a:lnTo>
                    <a:pt x="238747" y="1445856"/>
                  </a:lnTo>
                  <a:lnTo>
                    <a:pt x="284378" y="1459280"/>
                  </a:lnTo>
                  <a:lnTo>
                    <a:pt x="334733" y="1471587"/>
                  </a:lnTo>
                  <a:lnTo>
                    <a:pt x="390105" y="1482839"/>
                  </a:lnTo>
                  <a:lnTo>
                    <a:pt x="450799" y="1493100"/>
                  </a:lnTo>
                  <a:lnTo>
                    <a:pt x="520598" y="1502867"/>
                  </a:lnTo>
                  <a:lnTo>
                    <a:pt x="527443" y="1503070"/>
                  </a:lnTo>
                  <a:lnTo>
                    <a:pt x="556755" y="1497647"/>
                  </a:lnTo>
                  <a:lnTo>
                    <a:pt x="581698" y="1482572"/>
                  </a:lnTo>
                  <a:lnTo>
                    <a:pt x="597522" y="1462709"/>
                  </a:lnTo>
                  <a:lnTo>
                    <a:pt x="597522" y="1495374"/>
                  </a:lnTo>
                  <a:lnTo>
                    <a:pt x="595566" y="1497838"/>
                  </a:lnTo>
                  <a:lnTo>
                    <a:pt x="564375" y="1516837"/>
                  </a:lnTo>
                  <a:lnTo>
                    <a:pt x="527456" y="1523707"/>
                  </a:lnTo>
                  <a:lnTo>
                    <a:pt x="523240" y="1523707"/>
                  </a:lnTo>
                  <a:lnTo>
                    <a:pt x="458279" y="1515097"/>
                  </a:lnTo>
                  <a:lnTo>
                    <a:pt x="405739" y="1506601"/>
                  </a:lnTo>
                  <a:lnTo>
                    <a:pt x="356870" y="1497380"/>
                  </a:lnTo>
                  <a:lnTo>
                    <a:pt x="311505" y="1487385"/>
                  </a:lnTo>
                  <a:lnTo>
                    <a:pt x="269494" y="1476578"/>
                  </a:lnTo>
                  <a:lnTo>
                    <a:pt x="230644" y="1464906"/>
                  </a:lnTo>
                  <a:lnTo>
                    <a:pt x="230644" y="2715590"/>
                  </a:lnTo>
                  <a:lnTo>
                    <a:pt x="240665" y="2765272"/>
                  </a:lnTo>
                  <a:lnTo>
                    <a:pt x="267970" y="2805823"/>
                  </a:lnTo>
                  <a:lnTo>
                    <a:pt x="308470" y="2833154"/>
                  </a:lnTo>
                  <a:lnTo>
                    <a:pt x="358063" y="2843174"/>
                  </a:lnTo>
                  <a:lnTo>
                    <a:pt x="407657" y="2833154"/>
                  </a:lnTo>
                  <a:lnTo>
                    <a:pt x="448170" y="2805823"/>
                  </a:lnTo>
                  <a:lnTo>
                    <a:pt x="475488" y="2765272"/>
                  </a:lnTo>
                  <a:lnTo>
                    <a:pt x="485495" y="2715590"/>
                  </a:lnTo>
                  <a:lnTo>
                    <a:pt x="485495" y="1783969"/>
                  </a:lnTo>
                  <a:lnTo>
                    <a:pt x="533273" y="1783969"/>
                  </a:lnTo>
                  <a:lnTo>
                    <a:pt x="533273" y="2715590"/>
                  </a:lnTo>
                  <a:lnTo>
                    <a:pt x="543280" y="2765272"/>
                  </a:lnTo>
                  <a:lnTo>
                    <a:pt x="570598" y="2805823"/>
                  </a:lnTo>
                  <a:lnTo>
                    <a:pt x="611098" y="2833154"/>
                  </a:lnTo>
                  <a:lnTo>
                    <a:pt x="660692" y="2843174"/>
                  </a:lnTo>
                  <a:lnTo>
                    <a:pt x="710285" y="2833154"/>
                  </a:lnTo>
                  <a:lnTo>
                    <a:pt x="750798" y="2805823"/>
                  </a:lnTo>
                  <a:lnTo>
                    <a:pt x="778103" y="2765272"/>
                  </a:lnTo>
                  <a:lnTo>
                    <a:pt x="784148" y="2735249"/>
                  </a:lnTo>
                  <a:lnTo>
                    <a:pt x="2315908" y="2735249"/>
                  </a:lnTo>
                  <a:lnTo>
                    <a:pt x="2351798" y="2728201"/>
                  </a:lnTo>
                  <a:lnTo>
                    <a:pt x="2377440" y="2709621"/>
                  </a:lnTo>
                  <a:lnTo>
                    <a:pt x="2392819" y="2683345"/>
                  </a:lnTo>
                  <a:lnTo>
                    <a:pt x="2397950" y="2653233"/>
                  </a:lnTo>
                  <a:lnTo>
                    <a:pt x="2392819" y="2623108"/>
                  </a:lnTo>
                  <a:lnTo>
                    <a:pt x="2377440" y="2596845"/>
                  </a:lnTo>
                  <a:lnTo>
                    <a:pt x="2351798" y="2578265"/>
                  </a:lnTo>
                  <a:lnTo>
                    <a:pt x="2315908" y="2571216"/>
                  </a:lnTo>
                  <a:lnTo>
                    <a:pt x="788123" y="2571216"/>
                  </a:lnTo>
                  <a:lnTo>
                    <a:pt x="788123" y="2564447"/>
                  </a:lnTo>
                  <a:lnTo>
                    <a:pt x="856526" y="2461857"/>
                  </a:lnTo>
                  <a:lnTo>
                    <a:pt x="1177759" y="1980107"/>
                  </a:lnTo>
                  <a:lnTo>
                    <a:pt x="1220152" y="1988540"/>
                  </a:lnTo>
                  <a:lnTo>
                    <a:pt x="1262545" y="1981530"/>
                  </a:lnTo>
                  <a:lnTo>
                    <a:pt x="1265072" y="1980107"/>
                  </a:lnTo>
                  <a:lnTo>
                    <a:pt x="1300810" y="1960143"/>
                  </a:lnTo>
                  <a:lnTo>
                    <a:pt x="1330833" y="1925434"/>
                  </a:lnTo>
                  <a:lnTo>
                    <a:pt x="1681302" y="2089785"/>
                  </a:lnTo>
                  <a:lnTo>
                    <a:pt x="1682318" y="2135022"/>
                  </a:lnTo>
                  <a:lnTo>
                    <a:pt x="1697520" y="2176640"/>
                  </a:lnTo>
                  <a:lnTo>
                    <a:pt x="1725320" y="2210943"/>
                  </a:lnTo>
                  <a:lnTo>
                    <a:pt x="1764131" y="2234234"/>
                  </a:lnTo>
                  <a:lnTo>
                    <a:pt x="1812366" y="2242820"/>
                  </a:lnTo>
                  <a:lnTo>
                    <a:pt x="1852828" y="2236711"/>
                  </a:lnTo>
                  <a:lnTo>
                    <a:pt x="1886254" y="2219896"/>
                  </a:lnTo>
                  <a:lnTo>
                    <a:pt x="1912099" y="2194598"/>
                  </a:lnTo>
                  <a:lnTo>
                    <a:pt x="1929841" y="2163102"/>
                  </a:lnTo>
                  <a:lnTo>
                    <a:pt x="1938934" y="2127631"/>
                  </a:lnTo>
                  <a:lnTo>
                    <a:pt x="1938845" y="2090445"/>
                  </a:lnTo>
                  <a:lnTo>
                    <a:pt x="1929028" y="2053805"/>
                  </a:lnTo>
                  <a:lnTo>
                    <a:pt x="1908949" y="2019935"/>
                  </a:lnTo>
                  <a:lnTo>
                    <a:pt x="1901621" y="2013102"/>
                  </a:lnTo>
                  <a:lnTo>
                    <a:pt x="1878063" y="1991106"/>
                  </a:lnTo>
                  <a:lnTo>
                    <a:pt x="2020455" y="1433322"/>
                  </a:lnTo>
                  <a:lnTo>
                    <a:pt x="2044839" y="1431251"/>
                  </a:lnTo>
                  <a:lnTo>
                    <a:pt x="2068258" y="1425067"/>
                  </a:lnTo>
                  <a:lnTo>
                    <a:pt x="2089619" y="1414754"/>
                  </a:lnTo>
                  <a:lnTo>
                    <a:pt x="2107831" y="1400314"/>
                  </a:lnTo>
                  <a:lnTo>
                    <a:pt x="2195525" y="1465999"/>
                  </a:lnTo>
                  <a:lnTo>
                    <a:pt x="2192324" y="1512506"/>
                  </a:lnTo>
                  <a:lnTo>
                    <a:pt x="2207006" y="1556867"/>
                  </a:lnTo>
                  <a:lnTo>
                    <a:pt x="2236444" y="1594383"/>
                  </a:lnTo>
                  <a:lnTo>
                    <a:pt x="2277453" y="1620342"/>
                  </a:lnTo>
                  <a:lnTo>
                    <a:pt x="2326906" y="1630032"/>
                  </a:lnTo>
                  <a:lnTo>
                    <a:pt x="2367038" y="1624876"/>
                  </a:lnTo>
                  <a:lnTo>
                    <a:pt x="2425395" y="1589036"/>
                  </a:lnTo>
                  <a:lnTo>
                    <a:pt x="2454567" y="1531340"/>
                  </a:lnTo>
                  <a:lnTo>
                    <a:pt x="2457602" y="1504327"/>
                  </a:lnTo>
                  <a:lnTo>
                    <a:pt x="2457602" y="1493354"/>
                  </a:lnTo>
                  <a:close/>
                </a:path>
                <a:path w="8696960" h="2843529">
                  <a:moveTo>
                    <a:pt x="8696350" y="85242"/>
                  </a:moveTo>
                  <a:lnTo>
                    <a:pt x="8689645" y="52044"/>
                  </a:lnTo>
                  <a:lnTo>
                    <a:pt x="8671331" y="24942"/>
                  </a:lnTo>
                  <a:lnTo>
                    <a:pt x="8644077" y="6692"/>
                  </a:lnTo>
                  <a:lnTo>
                    <a:pt x="8610575" y="0"/>
                  </a:lnTo>
                  <a:lnTo>
                    <a:pt x="8580882" y="5321"/>
                  </a:lnTo>
                  <a:lnTo>
                    <a:pt x="8555761" y="19989"/>
                  </a:lnTo>
                  <a:lnTo>
                    <a:pt x="8537003" y="41998"/>
                  </a:lnTo>
                  <a:lnTo>
                    <a:pt x="8526374" y="69367"/>
                  </a:lnTo>
                  <a:lnTo>
                    <a:pt x="3930586" y="69367"/>
                  </a:lnTo>
                  <a:lnTo>
                    <a:pt x="3930586" y="101130"/>
                  </a:lnTo>
                  <a:lnTo>
                    <a:pt x="8526907" y="101130"/>
                  </a:lnTo>
                  <a:lnTo>
                    <a:pt x="8537308" y="128727"/>
                  </a:lnTo>
                  <a:lnTo>
                    <a:pt x="8556092" y="150710"/>
                  </a:lnTo>
                  <a:lnTo>
                    <a:pt x="8581339" y="165252"/>
                  </a:lnTo>
                  <a:lnTo>
                    <a:pt x="8611095" y="170497"/>
                  </a:lnTo>
                  <a:lnTo>
                    <a:pt x="8644293" y="163804"/>
                  </a:lnTo>
                  <a:lnTo>
                    <a:pt x="8671395" y="145542"/>
                  </a:lnTo>
                  <a:lnTo>
                    <a:pt x="8689657" y="118452"/>
                  </a:lnTo>
                  <a:lnTo>
                    <a:pt x="8696350" y="85242"/>
                  </a:lnTo>
                  <a:close/>
                </a:path>
              </a:pathLst>
            </a:custGeom>
            <a:solidFill>
              <a:srgbClr val="ACAB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016000" y="538164"/>
            <a:ext cx="12137390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555615" algn="l"/>
                <a:tab pos="7441565" algn="l"/>
              </a:tabLst>
            </a:pP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1335" dirty="0">
                <a:solidFill>
                  <a:srgbClr val="FFFFFF"/>
                </a:solidFill>
              </a:rPr>
              <a:t>N</a:t>
            </a: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215" dirty="0">
                <a:solidFill>
                  <a:srgbClr val="FFFFFF"/>
                </a:solidFill>
              </a:rPr>
              <a:t>L</a:t>
            </a:r>
            <a:r>
              <a:rPr sz="7500" spc="1075" dirty="0">
                <a:solidFill>
                  <a:srgbClr val="FFFFFF"/>
                </a:solidFill>
              </a:rPr>
              <a:t>Y</a:t>
            </a:r>
            <a:r>
              <a:rPr sz="7500" spc="595" dirty="0">
                <a:solidFill>
                  <a:srgbClr val="FFFFFF"/>
                </a:solidFill>
              </a:rPr>
              <a:t>S</a:t>
            </a:r>
            <a:r>
              <a:rPr sz="7500" spc="-655" dirty="0">
                <a:solidFill>
                  <a:srgbClr val="FFFFFF"/>
                </a:solidFill>
              </a:rPr>
              <a:t>E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675" dirty="0" smtClean="0">
                <a:solidFill>
                  <a:srgbClr val="FFFFFF"/>
                </a:solidFill>
              </a:rPr>
              <a:t>D</a:t>
            </a:r>
            <a:r>
              <a:rPr sz="7500" spc="160" dirty="0" smtClean="0">
                <a:solidFill>
                  <a:srgbClr val="FFFFFF"/>
                </a:solidFill>
              </a:rPr>
              <a:t>U</a:t>
            </a:r>
            <a:r>
              <a:rPr lang="fr-FR" sz="7500" dirty="0">
                <a:solidFill>
                  <a:srgbClr val="FFFFFF"/>
                </a:solidFill>
              </a:rPr>
              <a:t> </a:t>
            </a:r>
            <a:r>
              <a:rPr sz="7500" spc="1405" dirty="0" smtClean="0">
                <a:solidFill>
                  <a:srgbClr val="FFFFFF"/>
                </a:solidFill>
              </a:rPr>
              <a:t>M</a:t>
            </a:r>
            <a:r>
              <a:rPr sz="7500" spc="1019" dirty="0" smtClean="0">
                <a:solidFill>
                  <a:srgbClr val="FFFFFF"/>
                </a:solidFill>
              </a:rPr>
              <a:t>A</a:t>
            </a:r>
            <a:r>
              <a:rPr sz="7500" spc="509" dirty="0" smtClean="0">
                <a:solidFill>
                  <a:srgbClr val="FFFFFF"/>
                </a:solidFill>
              </a:rPr>
              <a:t>R</a:t>
            </a:r>
            <a:r>
              <a:rPr sz="7500" spc="790" dirty="0" smtClean="0">
                <a:solidFill>
                  <a:srgbClr val="FFFFFF"/>
                </a:solidFill>
              </a:rPr>
              <a:t>C</a:t>
            </a:r>
            <a:r>
              <a:rPr sz="7500" spc="855" dirty="0" smtClean="0">
                <a:solidFill>
                  <a:srgbClr val="FFFFFF"/>
                </a:solidFill>
              </a:rPr>
              <a:t>H</a:t>
            </a:r>
            <a:r>
              <a:rPr sz="7500" spc="-655" dirty="0" smtClean="0">
                <a:solidFill>
                  <a:srgbClr val="FFFFFF"/>
                </a:solidFill>
              </a:rPr>
              <a:t>É</a:t>
            </a:r>
            <a:endParaRPr sz="7500" dirty="0"/>
          </a:p>
        </p:txBody>
      </p:sp>
      <p:sp>
        <p:nvSpPr>
          <p:cNvPr id="8" name="object 8"/>
          <p:cNvSpPr txBox="1"/>
          <p:nvPr/>
        </p:nvSpPr>
        <p:spPr>
          <a:xfrm>
            <a:off x="1652462" y="3584572"/>
            <a:ext cx="5113655" cy="2273935"/>
          </a:xfrm>
          <a:prstGeom prst="rect">
            <a:avLst/>
          </a:prstGeom>
        </p:spPr>
        <p:txBody>
          <a:bodyPr vert="horz" wrap="square" lIns="0" tIns="1320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40"/>
              </a:spcBef>
            </a:pPr>
            <a:r>
              <a:rPr sz="3200" spc="-275" dirty="0">
                <a:solidFill>
                  <a:srgbClr val="616A2B"/>
                </a:solidFill>
                <a:latin typeface="Arial"/>
                <a:cs typeface="Arial"/>
              </a:rPr>
              <a:t>G </a:t>
            </a:r>
            <a:r>
              <a:rPr sz="3200" spc="-585" dirty="0">
                <a:solidFill>
                  <a:srgbClr val="616A2B"/>
                </a:solidFill>
                <a:latin typeface="Arial"/>
                <a:cs typeface="Arial"/>
              </a:rPr>
              <a:t>É </a:t>
            </a:r>
            <a:r>
              <a:rPr sz="3200" spc="-285" dirty="0">
                <a:solidFill>
                  <a:srgbClr val="616A2B"/>
                </a:solidFill>
                <a:latin typeface="Arial"/>
                <a:cs typeface="Arial"/>
              </a:rPr>
              <a:t>O </a:t>
            </a:r>
            <a:r>
              <a:rPr sz="3200" spc="-275" dirty="0">
                <a:solidFill>
                  <a:srgbClr val="616A2B"/>
                </a:solidFill>
                <a:latin typeface="Arial"/>
                <a:cs typeface="Arial"/>
              </a:rPr>
              <a:t>G </a:t>
            </a:r>
            <a:r>
              <a:rPr sz="3200" spc="-790" dirty="0">
                <a:solidFill>
                  <a:srgbClr val="616A2B"/>
                </a:solidFill>
                <a:latin typeface="Arial"/>
                <a:cs typeface="Arial"/>
              </a:rPr>
              <a:t>R </a:t>
            </a:r>
            <a:r>
              <a:rPr sz="3200" spc="-409" dirty="0">
                <a:solidFill>
                  <a:srgbClr val="616A2B"/>
                </a:solidFill>
                <a:latin typeface="Arial"/>
                <a:cs typeface="Arial"/>
              </a:rPr>
              <a:t>A </a:t>
            </a:r>
            <a:r>
              <a:rPr sz="3200" spc="-655" dirty="0">
                <a:solidFill>
                  <a:srgbClr val="616A2B"/>
                </a:solidFill>
                <a:latin typeface="Arial"/>
                <a:cs typeface="Arial"/>
              </a:rPr>
              <a:t>P </a:t>
            </a:r>
            <a:r>
              <a:rPr sz="3200" spc="-635" dirty="0">
                <a:solidFill>
                  <a:srgbClr val="616A2B"/>
                </a:solidFill>
                <a:latin typeface="Arial"/>
                <a:cs typeface="Arial"/>
              </a:rPr>
              <a:t>H </a:t>
            </a:r>
            <a:r>
              <a:rPr sz="3200" spc="-275" dirty="0">
                <a:solidFill>
                  <a:srgbClr val="616A2B"/>
                </a:solidFill>
                <a:latin typeface="Arial"/>
                <a:cs typeface="Arial"/>
              </a:rPr>
              <a:t>I </a:t>
            </a:r>
            <a:r>
              <a:rPr sz="3200" spc="-295" dirty="0">
                <a:solidFill>
                  <a:srgbClr val="616A2B"/>
                </a:solidFill>
                <a:latin typeface="Arial"/>
                <a:cs typeface="Arial"/>
              </a:rPr>
              <a:t>Q</a:t>
            </a:r>
            <a:r>
              <a:rPr sz="3200" spc="-745" dirty="0">
                <a:solidFill>
                  <a:srgbClr val="616A2B"/>
                </a:solidFill>
                <a:latin typeface="Arial"/>
                <a:cs typeface="Arial"/>
              </a:rPr>
              <a:t> </a:t>
            </a:r>
            <a:r>
              <a:rPr sz="3200" spc="-560" dirty="0">
                <a:solidFill>
                  <a:srgbClr val="616A2B"/>
                </a:solidFill>
                <a:latin typeface="Arial"/>
                <a:cs typeface="Arial"/>
              </a:rPr>
              <a:t>U </a:t>
            </a:r>
            <a:r>
              <a:rPr sz="3200" spc="-585" dirty="0">
                <a:solidFill>
                  <a:srgbClr val="616A2B"/>
                </a:solidFill>
                <a:latin typeface="Arial"/>
                <a:cs typeface="Arial"/>
              </a:rPr>
              <a:t>E</a:t>
            </a:r>
            <a:endParaRPr sz="3200">
              <a:latin typeface="Arial"/>
              <a:cs typeface="Arial"/>
            </a:endParaRPr>
          </a:p>
          <a:p>
            <a:pPr marL="819785" marR="5080" indent="-528955" algn="r">
              <a:lnSpc>
                <a:spcPts val="3900"/>
              </a:lnSpc>
              <a:spcBef>
                <a:spcPts val="1315"/>
              </a:spcBef>
            </a:pPr>
            <a:r>
              <a:rPr sz="3400" spc="-260" dirty="0">
                <a:latin typeface="Arial"/>
                <a:cs typeface="Arial"/>
              </a:rPr>
              <a:t>Emplacement </a:t>
            </a:r>
            <a:r>
              <a:rPr sz="3400" spc="-229" dirty="0">
                <a:latin typeface="Arial"/>
                <a:cs typeface="Arial"/>
              </a:rPr>
              <a:t>avec</a:t>
            </a:r>
            <a:r>
              <a:rPr sz="3400" spc="90" dirty="0">
                <a:latin typeface="Arial"/>
                <a:cs typeface="Arial"/>
              </a:rPr>
              <a:t> </a:t>
            </a:r>
            <a:r>
              <a:rPr sz="3400" spc="-310" dirty="0">
                <a:latin typeface="Arial"/>
                <a:cs typeface="Arial"/>
              </a:rPr>
              <a:t>une</a:t>
            </a:r>
            <a:r>
              <a:rPr sz="3400" spc="-85" dirty="0">
                <a:latin typeface="Arial"/>
                <a:cs typeface="Arial"/>
              </a:rPr>
              <a:t> </a:t>
            </a:r>
            <a:r>
              <a:rPr sz="3400" spc="-280" dirty="0">
                <a:latin typeface="Arial"/>
                <a:cs typeface="Arial"/>
              </a:rPr>
              <a:t>zone </a:t>
            </a:r>
            <a:r>
              <a:rPr sz="3400" spc="-130" dirty="0">
                <a:latin typeface="Arial"/>
                <a:cs typeface="Arial"/>
              </a:rPr>
              <a:t> </a:t>
            </a:r>
            <a:r>
              <a:rPr sz="3400" spc="-204" dirty="0">
                <a:latin typeface="Arial"/>
                <a:cs typeface="Arial"/>
              </a:rPr>
              <a:t>de </a:t>
            </a:r>
            <a:r>
              <a:rPr sz="3400" spc="-210" dirty="0">
                <a:latin typeface="Arial"/>
                <a:cs typeface="Arial"/>
              </a:rPr>
              <a:t>chalandise</a:t>
            </a:r>
            <a:r>
              <a:rPr sz="3400" spc="25" dirty="0">
                <a:latin typeface="Arial"/>
                <a:cs typeface="Arial"/>
              </a:rPr>
              <a:t> </a:t>
            </a:r>
            <a:r>
              <a:rPr sz="3400" spc="-170" dirty="0">
                <a:latin typeface="Arial"/>
                <a:cs typeface="Arial"/>
              </a:rPr>
              <a:t>importante</a:t>
            </a:r>
            <a:endParaRPr sz="3400">
              <a:latin typeface="Arial"/>
              <a:cs typeface="Arial"/>
            </a:endParaRPr>
          </a:p>
          <a:p>
            <a:pPr marR="5080" algn="r">
              <a:lnSpc>
                <a:spcPts val="3800"/>
              </a:lnSpc>
            </a:pPr>
            <a:r>
              <a:rPr sz="3400" spc="-320" dirty="0">
                <a:latin typeface="Arial"/>
                <a:cs typeface="Arial"/>
              </a:rPr>
              <a:t>Lieu  </a:t>
            </a:r>
            <a:r>
              <a:rPr sz="3400" spc="-185" dirty="0">
                <a:latin typeface="Arial"/>
                <a:cs typeface="Arial"/>
              </a:rPr>
              <a:t>à </a:t>
            </a:r>
            <a:r>
              <a:rPr sz="3400" spc="-60" dirty="0">
                <a:latin typeface="Arial"/>
                <a:cs typeface="Arial"/>
              </a:rPr>
              <a:t>fort</a:t>
            </a:r>
            <a:r>
              <a:rPr sz="3400" spc="-400" dirty="0">
                <a:latin typeface="Arial"/>
                <a:cs typeface="Arial"/>
              </a:rPr>
              <a:t> </a:t>
            </a:r>
            <a:r>
              <a:rPr sz="3400" spc="-55" dirty="0">
                <a:latin typeface="Arial"/>
                <a:cs typeface="Arial"/>
              </a:rPr>
              <a:t>trafic</a:t>
            </a:r>
            <a:endParaRPr sz="3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635490" y="7454161"/>
            <a:ext cx="5130165" cy="1283335"/>
          </a:xfrm>
          <a:prstGeom prst="rect">
            <a:avLst/>
          </a:prstGeom>
        </p:spPr>
        <p:txBody>
          <a:bodyPr vert="horz" wrap="square" lIns="0" tIns="1320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40"/>
              </a:spcBef>
            </a:pPr>
            <a:r>
              <a:rPr sz="3200" spc="-655" dirty="0">
                <a:solidFill>
                  <a:srgbClr val="616A2B"/>
                </a:solidFill>
                <a:latin typeface="Arial"/>
                <a:cs typeface="Arial"/>
              </a:rPr>
              <a:t>P</a:t>
            </a:r>
            <a:r>
              <a:rPr sz="3200" spc="-475" dirty="0">
                <a:solidFill>
                  <a:srgbClr val="616A2B"/>
                </a:solidFill>
                <a:latin typeface="Arial"/>
                <a:cs typeface="Arial"/>
              </a:rPr>
              <a:t> </a:t>
            </a:r>
            <a:r>
              <a:rPr sz="3200" spc="-790" dirty="0">
                <a:solidFill>
                  <a:srgbClr val="616A2B"/>
                </a:solidFill>
                <a:latin typeface="Arial"/>
                <a:cs typeface="Arial"/>
              </a:rPr>
              <a:t>R</a:t>
            </a:r>
            <a:r>
              <a:rPr sz="3200" spc="-770" dirty="0">
                <a:solidFill>
                  <a:srgbClr val="616A2B"/>
                </a:solidFill>
                <a:latin typeface="Arial"/>
                <a:cs typeface="Arial"/>
              </a:rPr>
              <a:t> </a:t>
            </a:r>
            <a:r>
              <a:rPr sz="3200" spc="-285" dirty="0">
                <a:solidFill>
                  <a:srgbClr val="616A2B"/>
                </a:solidFill>
                <a:latin typeface="Arial"/>
                <a:cs typeface="Arial"/>
              </a:rPr>
              <a:t>O</a:t>
            </a:r>
            <a:r>
              <a:rPr sz="3200" spc="-470" dirty="0">
                <a:solidFill>
                  <a:srgbClr val="616A2B"/>
                </a:solidFill>
                <a:latin typeface="Arial"/>
                <a:cs typeface="Arial"/>
              </a:rPr>
              <a:t> </a:t>
            </a:r>
            <a:r>
              <a:rPr sz="3200" spc="-500" dirty="0">
                <a:solidFill>
                  <a:srgbClr val="616A2B"/>
                </a:solidFill>
                <a:latin typeface="Arial"/>
                <a:cs typeface="Arial"/>
              </a:rPr>
              <a:t>D</a:t>
            </a:r>
            <a:r>
              <a:rPr sz="3200" spc="-470" dirty="0">
                <a:solidFill>
                  <a:srgbClr val="616A2B"/>
                </a:solidFill>
                <a:latin typeface="Arial"/>
                <a:cs typeface="Arial"/>
              </a:rPr>
              <a:t> </a:t>
            </a:r>
            <a:r>
              <a:rPr sz="3200" spc="-560" dirty="0">
                <a:solidFill>
                  <a:srgbClr val="616A2B"/>
                </a:solidFill>
                <a:latin typeface="Arial"/>
                <a:cs typeface="Arial"/>
              </a:rPr>
              <a:t>U</a:t>
            </a:r>
            <a:r>
              <a:rPr sz="3200" spc="-470" dirty="0">
                <a:solidFill>
                  <a:srgbClr val="616A2B"/>
                </a:solidFill>
                <a:latin typeface="Arial"/>
                <a:cs typeface="Arial"/>
              </a:rPr>
              <a:t> </a:t>
            </a:r>
            <a:r>
              <a:rPr sz="3200" spc="-275" dirty="0">
                <a:solidFill>
                  <a:srgbClr val="616A2B"/>
                </a:solidFill>
                <a:latin typeface="Arial"/>
                <a:cs typeface="Arial"/>
              </a:rPr>
              <a:t>I</a:t>
            </a:r>
            <a:r>
              <a:rPr sz="3200" spc="-475" dirty="0">
                <a:solidFill>
                  <a:srgbClr val="616A2B"/>
                </a:solidFill>
                <a:latin typeface="Arial"/>
                <a:cs typeface="Arial"/>
              </a:rPr>
              <a:t> </a:t>
            </a:r>
            <a:r>
              <a:rPr sz="3200" spc="-725" dirty="0">
                <a:solidFill>
                  <a:srgbClr val="616A2B"/>
                </a:solidFill>
                <a:latin typeface="Arial"/>
                <a:cs typeface="Arial"/>
              </a:rPr>
              <a:t>T</a:t>
            </a:r>
            <a:r>
              <a:rPr sz="3200" spc="-635" dirty="0">
                <a:solidFill>
                  <a:srgbClr val="616A2B"/>
                </a:solidFill>
                <a:latin typeface="Arial"/>
                <a:cs typeface="Arial"/>
              </a:rPr>
              <a:t> </a:t>
            </a:r>
            <a:r>
              <a:rPr sz="3200" spc="615" dirty="0">
                <a:solidFill>
                  <a:srgbClr val="616A2B"/>
                </a:solidFill>
                <a:latin typeface="Arial"/>
                <a:cs typeface="Arial"/>
              </a:rPr>
              <a:t>/</a:t>
            </a:r>
            <a:r>
              <a:rPr sz="3200" spc="-470" dirty="0">
                <a:solidFill>
                  <a:srgbClr val="616A2B"/>
                </a:solidFill>
                <a:latin typeface="Arial"/>
                <a:cs typeface="Arial"/>
              </a:rPr>
              <a:t> </a:t>
            </a:r>
            <a:r>
              <a:rPr sz="3200" spc="-530" dirty="0">
                <a:solidFill>
                  <a:srgbClr val="616A2B"/>
                </a:solidFill>
                <a:latin typeface="Arial"/>
                <a:cs typeface="Arial"/>
              </a:rPr>
              <a:t>S</a:t>
            </a:r>
            <a:r>
              <a:rPr sz="3200" spc="-470" dirty="0">
                <a:solidFill>
                  <a:srgbClr val="616A2B"/>
                </a:solidFill>
                <a:latin typeface="Arial"/>
                <a:cs typeface="Arial"/>
              </a:rPr>
              <a:t> </a:t>
            </a:r>
            <a:r>
              <a:rPr sz="3200" spc="-585" dirty="0">
                <a:solidFill>
                  <a:srgbClr val="616A2B"/>
                </a:solidFill>
                <a:latin typeface="Arial"/>
                <a:cs typeface="Arial"/>
              </a:rPr>
              <a:t>E</a:t>
            </a:r>
            <a:r>
              <a:rPr sz="3200" spc="-475" dirty="0">
                <a:solidFill>
                  <a:srgbClr val="616A2B"/>
                </a:solidFill>
                <a:latin typeface="Arial"/>
                <a:cs typeface="Arial"/>
              </a:rPr>
              <a:t> </a:t>
            </a:r>
            <a:r>
              <a:rPr sz="3200" spc="-790" dirty="0">
                <a:solidFill>
                  <a:srgbClr val="616A2B"/>
                </a:solidFill>
                <a:latin typeface="Arial"/>
                <a:cs typeface="Arial"/>
              </a:rPr>
              <a:t>R</a:t>
            </a:r>
            <a:r>
              <a:rPr sz="3200" spc="-770" dirty="0">
                <a:solidFill>
                  <a:srgbClr val="616A2B"/>
                </a:solidFill>
                <a:latin typeface="Arial"/>
                <a:cs typeface="Arial"/>
              </a:rPr>
              <a:t> </a:t>
            </a:r>
            <a:r>
              <a:rPr sz="3200" spc="-355" dirty="0">
                <a:solidFill>
                  <a:srgbClr val="616A2B"/>
                </a:solidFill>
                <a:latin typeface="Arial"/>
                <a:cs typeface="Arial"/>
              </a:rPr>
              <a:t>V</a:t>
            </a:r>
            <a:r>
              <a:rPr sz="3200" spc="-470" dirty="0">
                <a:solidFill>
                  <a:srgbClr val="616A2B"/>
                </a:solidFill>
                <a:latin typeface="Arial"/>
                <a:cs typeface="Arial"/>
              </a:rPr>
              <a:t> </a:t>
            </a:r>
            <a:r>
              <a:rPr sz="3200" spc="-275" dirty="0">
                <a:solidFill>
                  <a:srgbClr val="616A2B"/>
                </a:solidFill>
                <a:latin typeface="Arial"/>
                <a:cs typeface="Arial"/>
              </a:rPr>
              <a:t>I</a:t>
            </a:r>
            <a:r>
              <a:rPr sz="3200" spc="-470" dirty="0">
                <a:solidFill>
                  <a:srgbClr val="616A2B"/>
                </a:solidFill>
                <a:latin typeface="Arial"/>
                <a:cs typeface="Arial"/>
              </a:rPr>
              <a:t> </a:t>
            </a:r>
            <a:r>
              <a:rPr sz="3200" spc="-270" dirty="0">
                <a:solidFill>
                  <a:srgbClr val="616A2B"/>
                </a:solidFill>
                <a:latin typeface="Arial"/>
                <a:cs typeface="Arial"/>
              </a:rPr>
              <a:t>C</a:t>
            </a:r>
            <a:r>
              <a:rPr sz="3200" spc="-470" dirty="0">
                <a:solidFill>
                  <a:srgbClr val="616A2B"/>
                </a:solidFill>
                <a:latin typeface="Arial"/>
                <a:cs typeface="Arial"/>
              </a:rPr>
              <a:t> </a:t>
            </a:r>
            <a:r>
              <a:rPr sz="3200" spc="-585" dirty="0">
                <a:solidFill>
                  <a:srgbClr val="616A2B"/>
                </a:solidFill>
                <a:latin typeface="Arial"/>
                <a:cs typeface="Arial"/>
              </a:rPr>
              <a:t>E</a:t>
            </a:r>
            <a:endParaRPr sz="3200">
              <a:latin typeface="Arial"/>
              <a:cs typeface="Arial"/>
            </a:endParaRPr>
          </a:p>
          <a:p>
            <a:pPr marL="2265045">
              <a:lnSpc>
                <a:spcPct val="100000"/>
              </a:lnSpc>
              <a:spcBef>
                <a:spcPts val="1035"/>
              </a:spcBef>
            </a:pPr>
            <a:r>
              <a:rPr sz="3400" spc="-245" dirty="0">
                <a:latin typeface="Arial"/>
                <a:cs typeface="Arial"/>
              </a:rPr>
              <a:t>Service</a:t>
            </a:r>
            <a:r>
              <a:rPr sz="3400" spc="-120" dirty="0">
                <a:latin typeface="Arial"/>
                <a:cs typeface="Arial"/>
              </a:rPr>
              <a:t> </a:t>
            </a:r>
            <a:r>
              <a:rPr sz="3400" spc="-75" dirty="0">
                <a:latin typeface="Arial"/>
                <a:cs typeface="Arial"/>
              </a:rPr>
              <a:t>qualitatif</a:t>
            </a:r>
            <a:endParaRPr sz="34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3704244" y="7454161"/>
            <a:ext cx="3568065" cy="1778635"/>
          </a:xfrm>
          <a:prstGeom prst="rect">
            <a:avLst/>
          </a:prstGeom>
        </p:spPr>
        <p:txBody>
          <a:bodyPr vert="horz" wrap="square" lIns="0" tIns="132080" rIns="0" bIns="0" rtlCol="0">
            <a:spAutoFit/>
          </a:bodyPr>
          <a:lstStyle/>
          <a:p>
            <a:pPr marL="774700" algn="ctr">
              <a:lnSpc>
                <a:spcPct val="100000"/>
              </a:lnSpc>
              <a:spcBef>
                <a:spcPts val="1040"/>
              </a:spcBef>
            </a:pPr>
            <a:r>
              <a:rPr sz="3200" spc="-275" dirty="0">
                <a:solidFill>
                  <a:srgbClr val="616A2B"/>
                </a:solidFill>
                <a:latin typeface="Arial"/>
                <a:cs typeface="Arial"/>
              </a:rPr>
              <a:t>I </a:t>
            </a:r>
            <a:r>
              <a:rPr sz="3200" spc="-630" dirty="0">
                <a:solidFill>
                  <a:srgbClr val="616A2B"/>
                </a:solidFill>
                <a:latin typeface="Arial"/>
                <a:cs typeface="Arial"/>
              </a:rPr>
              <a:t>N </a:t>
            </a:r>
            <a:r>
              <a:rPr sz="3200" spc="-270" dirty="0">
                <a:solidFill>
                  <a:srgbClr val="616A2B"/>
                </a:solidFill>
                <a:latin typeface="Arial"/>
                <a:cs typeface="Arial"/>
              </a:rPr>
              <a:t>C </a:t>
            </a:r>
            <a:r>
              <a:rPr sz="3200" spc="-285" dirty="0">
                <a:solidFill>
                  <a:srgbClr val="616A2B"/>
                </a:solidFill>
                <a:latin typeface="Arial"/>
                <a:cs typeface="Arial"/>
              </a:rPr>
              <a:t>O </a:t>
            </a:r>
            <a:r>
              <a:rPr sz="3200" spc="-790" dirty="0">
                <a:solidFill>
                  <a:srgbClr val="616A2B"/>
                </a:solidFill>
                <a:latin typeface="Arial"/>
                <a:cs typeface="Arial"/>
              </a:rPr>
              <a:t>R </a:t>
            </a:r>
            <a:r>
              <a:rPr sz="3200" spc="-655" dirty="0">
                <a:solidFill>
                  <a:srgbClr val="616A2B"/>
                </a:solidFill>
                <a:latin typeface="Arial"/>
                <a:cs typeface="Arial"/>
              </a:rPr>
              <a:t>P </a:t>
            </a:r>
            <a:r>
              <a:rPr sz="3200" spc="-285" dirty="0">
                <a:solidFill>
                  <a:srgbClr val="616A2B"/>
                </a:solidFill>
                <a:latin typeface="Arial"/>
                <a:cs typeface="Arial"/>
              </a:rPr>
              <a:t>O </a:t>
            </a:r>
            <a:r>
              <a:rPr sz="3200" spc="-790" dirty="0">
                <a:solidFill>
                  <a:srgbClr val="616A2B"/>
                </a:solidFill>
                <a:latin typeface="Arial"/>
                <a:cs typeface="Arial"/>
              </a:rPr>
              <a:t>R </a:t>
            </a:r>
            <a:r>
              <a:rPr sz="3200" spc="-585" dirty="0">
                <a:solidFill>
                  <a:srgbClr val="616A2B"/>
                </a:solidFill>
                <a:latin typeface="Arial"/>
                <a:cs typeface="Arial"/>
              </a:rPr>
              <a:t>E</a:t>
            </a:r>
            <a:r>
              <a:rPr sz="3200" spc="-745" dirty="0">
                <a:solidFill>
                  <a:srgbClr val="616A2B"/>
                </a:solidFill>
                <a:latin typeface="Arial"/>
                <a:cs typeface="Arial"/>
              </a:rPr>
              <a:t> </a:t>
            </a:r>
            <a:r>
              <a:rPr sz="3200" spc="-640" dirty="0">
                <a:solidFill>
                  <a:srgbClr val="616A2B"/>
                </a:solidFill>
                <a:latin typeface="Arial"/>
                <a:cs typeface="Arial"/>
              </a:rPr>
              <a:t>L </a:t>
            </a:r>
            <a:r>
              <a:rPr sz="3200" spc="-530" dirty="0">
                <a:solidFill>
                  <a:srgbClr val="616A2B"/>
                </a:solidFill>
                <a:latin typeface="Arial"/>
                <a:cs typeface="Arial"/>
              </a:rPr>
              <a:t>S</a:t>
            </a:r>
            <a:endParaRPr sz="3200">
              <a:latin typeface="Arial"/>
              <a:cs typeface="Arial"/>
            </a:endParaRPr>
          </a:p>
          <a:p>
            <a:pPr marL="12700" marR="1575435">
              <a:lnSpc>
                <a:spcPts val="3900"/>
              </a:lnSpc>
              <a:spcBef>
                <a:spcPts val="1315"/>
              </a:spcBef>
            </a:pPr>
            <a:r>
              <a:rPr sz="3400" spc="-520" dirty="0">
                <a:latin typeface="Arial"/>
                <a:cs typeface="Arial"/>
              </a:rPr>
              <a:t>S</a:t>
            </a:r>
            <a:r>
              <a:rPr sz="3400" spc="-155" dirty="0">
                <a:latin typeface="Arial"/>
                <a:cs typeface="Arial"/>
              </a:rPr>
              <a:t>a</a:t>
            </a:r>
            <a:r>
              <a:rPr sz="3400" spc="-395" dirty="0">
                <a:latin typeface="Arial"/>
                <a:cs typeface="Arial"/>
              </a:rPr>
              <a:t>v</a:t>
            </a:r>
            <a:r>
              <a:rPr sz="3400" spc="-215" dirty="0">
                <a:latin typeface="Arial"/>
                <a:cs typeface="Arial"/>
              </a:rPr>
              <a:t>o</a:t>
            </a:r>
            <a:r>
              <a:rPr sz="3400" spc="-40" dirty="0">
                <a:latin typeface="Arial"/>
                <a:cs typeface="Arial"/>
              </a:rPr>
              <a:t>i</a:t>
            </a:r>
            <a:r>
              <a:rPr sz="3400" spc="-170" dirty="0">
                <a:latin typeface="Arial"/>
                <a:cs typeface="Arial"/>
              </a:rPr>
              <a:t>r</a:t>
            </a:r>
            <a:r>
              <a:rPr sz="3400" spc="125" dirty="0">
                <a:latin typeface="Arial"/>
                <a:cs typeface="Arial"/>
              </a:rPr>
              <a:t>-</a:t>
            </a:r>
            <a:r>
              <a:rPr sz="3400" spc="105" dirty="0">
                <a:latin typeface="Arial"/>
                <a:cs typeface="Arial"/>
              </a:rPr>
              <a:t>f</a:t>
            </a:r>
            <a:r>
              <a:rPr sz="3400" spc="-155" dirty="0">
                <a:latin typeface="Arial"/>
                <a:cs typeface="Arial"/>
              </a:rPr>
              <a:t>a</a:t>
            </a:r>
            <a:r>
              <a:rPr sz="3400" spc="-40" dirty="0">
                <a:latin typeface="Arial"/>
                <a:cs typeface="Arial"/>
              </a:rPr>
              <a:t>i</a:t>
            </a:r>
            <a:r>
              <a:rPr sz="3400" spc="-170" dirty="0">
                <a:latin typeface="Arial"/>
                <a:cs typeface="Arial"/>
              </a:rPr>
              <a:t>r</a:t>
            </a:r>
            <a:r>
              <a:rPr sz="3400" spc="-175" dirty="0">
                <a:latin typeface="Arial"/>
                <a:cs typeface="Arial"/>
              </a:rPr>
              <a:t>e  </a:t>
            </a:r>
            <a:r>
              <a:rPr sz="3400" spc="-295" dirty="0">
                <a:latin typeface="Arial"/>
                <a:cs typeface="Arial"/>
              </a:rPr>
              <a:t>Brevets</a:t>
            </a:r>
            <a:endParaRPr sz="34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414641" y="2550140"/>
            <a:ext cx="6379210" cy="582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651125" algn="l"/>
              </a:tabLst>
            </a:pPr>
            <a:r>
              <a:rPr sz="3650" spc="-465" dirty="0">
                <a:solidFill>
                  <a:srgbClr val="ACAB5B"/>
                </a:solidFill>
                <a:latin typeface="Arial"/>
                <a:cs typeface="Arial"/>
              </a:rPr>
              <a:t>A </a:t>
            </a:r>
            <a:r>
              <a:rPr sz="3650" spc="-400" dirty="0">
                <a:solidFill>
                  <a:srgbClr val="ACAB5B"/>
                </a:solidFill>
                <a:latin typeface="Arial"/>
                <a:cs typeface="Arial"/>
              </a:rPr>
              <a:t>V </a:t>
            </a:r>
            <a:r>
              <a:rPr sz="3650" spc="-465" dirty="0">
                <a:solidFill>
                  <a:srgbClr val="ACAB5B"/>
                </a:solidFill>
                <a:latin typeface="Arial"/>
                <a:cs typeface="Arial"/>
              </a:rPr>
              <a:t>A </a:t>
            </a:r>
            <a:r>
              <a:rPr sz="3650" spc="-710" dirty="0">
                <a:solidFill>
                  <a:srgbClr val="ACAB5B"/>
                </a:solidFill>
                <a:latin typeface="Arial"/>
                <a:cs typeface="Arial"/>
              </a:rPr>
              <a:t>N  </a:t>
            </a:r>
            <a:r>
              <a:rPr sz="3650" spc="-825" dirty="0">
                <a:solidFill>
                  <a:srgbClr val="ACAB5B"/>
                </a:solidFill>
                <a:latin typeface="Arial"/>
                <a:cs typeface="Arial"/>
              </a:rPr>
              <a:t>T  </a:t>
            </a:r>
            <a:r>
              <a:rPr sz="3650" spc="-465" dirty="0">
                <a:solidFill>
                  <a:srgbClr val="ACAB5B"/>
                </a:solidFill>
                <a:latin typeface="Arial"/>
                <a:cs typeface="Arial"/>
              </a:rPr>
              <a:t>A</a:t>
            </a:r>
            <a:r>
              <a:rPr sz="3650" spc="-825" dirty="0">
                <a:solidFill>
                  <a:srgbClr val="ACAB5B"/>
                </a:solidFill>
                <a:latin typeface="Arial"/>
                <a:cs typeface="Arial"/>
              </a:rPr>
              <a:t> </a:t>
            </a:r>
            <a:r>
              <a:rPr sz="3650" spc="-310" dirty="0">
                <a:solidFill>
                  <a:srgbClr val="ACAB5B"/>
                </a:solidFill>
                <a:latin typeface="Arial"/>
                <a:cs typeface="Arial"/>
              </a:rPr>
              <a:t>G</a:t>
            </a:r>
            <a:r>
              <a:rPr sz="3650" spc="-535" dirty="0">
                <a:solidFill>
                  <a:srgbClr val="ACAB5B"/>
                </a:solidFill>
                <a:latin typeface="Arial"/>
                <a:cs typeface="Arial"/>
              </a:rPr>
              <a:t> </a:t>
            </a:r>
            <a:r>
              <a:rPr sz="3650" spc="-665" dirty="0">
                <a:solidFill>
                  <a:srgbClr val="ACAB5B"/>
                </a:solidFill>
                <a:latin typeface="Arial"/>
                <a:cs typeface="Arial"/>
              </a:rPr>
              <a:t>E	</a:t>
            </a:r>
            <a:r>
              <a:rPr sz="3650" spc="-305" dirty="0">
                <a:solidFill>
                  <a:srgbClr val="ACAB5B"/>
                </a:solidFill>
                <a:latin typeface="Arial"/>
                <a:cs typeface="Arial"/>
              </a:rPr>
              <a:t>C </a:t>
            </a:r>
            <a:r>
              <a:rPr sz="3650" spc="-315" dirty="0">
                <a:solidFill>
                  <a:srgbClr val="ACAB5B"/>
                </a:solidFill>
                <a:latin typeface="Arial"/>
                <a:cs typeface="Arial"/>
              </a:rPr>
              <a:t>O </a:t>
            </a:r>
            <a:r>
              <a:rPr sz="3650" spc="-710" dirty="0">
                <a:solidFill>
                  <a:srgbClr val="ACAB5B"/>
                </a:solidFill>
                <a:latin typeface="Arial"/>
                <a:cs typeface="Arial"/>
              </a:rPr>
              <a:t>N </a:t>
            </a:r>
            <a:r>
              <a:rPr sz="3650" spc="-305" dirty="0">
                <a:solidFill>
                  <a:srgbClr val="ACAB5B"/>
                </a:solidFill>
                <a:latin typeface="Arial"/>
                <a:cs typeface="Arial"/>
              </a:rPr>
              <a:t>C </a:t>
            </a:r>
            <a:r>
              <a:rPr sz="3650" spc="-630" dirty="0">
                <a:solidFill>
                  <a:srgbClr val="ACAB5B"/>
                </a:solidFill>
                <a:latin typeface="Arial"/>
                <a:cs typeface="Arial"/>
              </a:rPr>
              <a:t>U </a:t>
            </a:r>
            <a:r>
              <a:rPr sz="3650" spc="-900" dirty="0">
                <a:solidFill>
                  <a:srgbClr val="ACAB5B"/>
                </a:solidFill>
                <a:latin typeface="Arial"/>
                <a:cs typeface="Arial"/>
              </a:rPr>
              <a:t>R R </a:t>
            </a:r>
            <a:r>
              <a:rPr sz="3650" spc="-665" dirty="0">
                <a:solidFill>
                  <a:srgbClr val="ACAB5B"/>
                </a:solidFill>
                <a:latin typeface="Arial"/>
                <a:cs typeface="Arial"/>
              </a:rPr>
              <a:t>E </a:t>
            </a:r>
            <a:r>
              <a:rPr sz="3650" spc="-710" dirty="0">
                <a:solidFill>
                  <a:srgbClr val="ACAB5B"/>
                </a:solidFill>
                <a:latin typeface="Arial"/>
                <a:cs typeface="Arial"/>
              </a:rPr>
              <a:t>N </a:t>
            </a:r>
            <a:r>
              <a:rPr sz="3650" spc="-825" dirty="0">
                <a:solidFill>
                  <a:srgbClr val="ACAB5B"/>
                </a:solidFill>
                <a:latin typeface="Arial"/>
                <a:cs typeface="Arial"/>
              </a:rPr>
              <a:t>T </a:t>
            </a:r>
            <a:r>
              <a:rPr sz="3650" spc="-315" dirty="0">
                <a:solidFill>
                  <a:srgbClr val="ACAB5B"/>
                </a:solidFill>
                <a:latin typeface="Arial"/>
                <a:cs typeface="Arial"/>
              </a:rPr>
              <a:t>I </a:t>
            </a:r>
            <a:r>
              <a:rPr sz="3650" spc="-665" dirty="0">
                <a:solidFill>
                  <a:srgbClr val="ACAB5B"/>
                </a:solidFill>
                <a:latin typeface="Arial"/>
                <a:cs typeface="Arial"/>
              </a:rPr>
              <a:t>E</a:t>
            </a:r>
            <a:r>
              <a:rPr sz="3650" spc="-785" dirty="0">
                <a:solidFill>
                  <a:srgbClr val="ACAB5B"/>
                </a:solidFill>
                <a:latin typeface="Arial"/>
                <a:cs typeface="Arial"/>
              </a:rPr>
              <a:t> </a:t>
            </a:r>
            <a:r>
              <a:rPr sz="3650" spc="-725" dirty="0">
                <a:solidFill>
                  <a:srgbClr val="ACAB5B"/>
                </a:solidFill>
                <a:latin typeface="Arial"/>
                <a:cs typeface="Arial"/>
              </a:rPr>
              <a:t>L</a:t>
            </a:r>
            <a:endParaRPr sz="36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6411336" y="3704021"/>
            <a:ext cx="86106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655" dirty="0">
                <a:solidFill>
                  <a:srgbClr val="616A2B"/>
                </a:solidFill>
                <a:latin typeface="Arial"/>
                <a:cs typeface="Arial"/>
              </a:rPr>
              <a:t>P </a:t>
            </a:r>
            <a:r>
              <a:rPr sz="3200" spc="-790" dirty="0">
                <a:solidFill>
                  <a:srgbClr val="616A2B"/>
                </a:solidFill>
                <a:latin typeface="Arial"/>
                <a:cs typeface="Arial"/>
              </a:rPr>
              <a:t>R </a:t>
            </a:r>
            <a:r>
              <a:rPr sz="3200" spc="-275" dirty="0">
                <a:solidFill>
                  <a:srgbClr val="616A2B"/>
                </a:solidFill>
                <a:latin typeface="Arial"/>
                <a:cs typeface="Arial"/>
              </a:rPr>
              <a:t>I</a:t>
            </a:r>
            <a:r>
              <a:rPr sz="3200" spc="-585" dirty="0">
                <a:solidFill>
                  <a:srgbClr val="616A2B"/>
                </a:solidFill>
                <a:latin typeface="Arial"/>
                <a:cs typeface="Arial"/>
              </a:rPr>
              <a:t> </a:t>
            </a:r>
            <a:r>
              <a:rPr sz="3200" spc="-440" dirty="0">
                <a:solidFill>
                  <a:srgbClr val="616A2B"/>
                </a:solidFill>
                <a:latin typeface="Arial"/>
                <a:cs typeface="Arial"/>
              </a:rPr>
              <a:t>X</a:t>
            </a:r>
            <a:endParaRPr sz="32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3704244" y="4319711"/>
            <a:ext cx="2000250" cy="1043305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12700" marR="5080">
              <a:lnSpc>
                <a:spcPts val="3900"/>
              </a:lnSpc>
              <a:spcBef>
                <a:spcPts val="409"/>
              </a:spcBef>
            </a:pPr>
            <a:r>
              <a:rPr sz="3400" spc="-400" dirty="0">
                <a:latin typeface="Arial"/>
                <a:cs typeface="Arial"/>
              </a:rPr>
              <a:t>Bon </a:t>
            </a:r>
            <a:r>
              <a:rPr sz="3400" spc="-140" dirty="0">
                <a:latin typeface="Arial"/>
                <a:cs typeface="Arial"/>
              </a:rPr>
              <a:t>rapport  </a:t>
            </a:r>
            <a:r>
              <a:rPr sz="3400" spc="-155" dirty="0">
                <a:latin typeface="Arial"/>
                <a:cs typeface="Arial"/>
              </a:rPr>
              <a:t>q</a:t>
            </a:r>
            <a:r>
              <a:rPr sz="3400" spc="-335" dirty="0">
                <a:latin typeface="Arial"/>
                <a:cs typeface="Arial"/>
              </a:rPr>
              <a:t>u</a:t>
            </a:r>
            <a:r>
              <a:rPr sz="3400" spc="-155" dirty="0">
                <a:latin typeface="Arial"/>
                <a:cs typeface="Arial"/>
              </a:rPr>
              <a:t>a</a:t>
            </a:r>
            <a:r>
              <a:rPr sz="3400" spc="-70" dirty="0">
                <a:latin typeface="Arial"/>
                <a:cs typeface="Arial"/>
              </a:rPr>
              <a:t>l</a:t>
            </a:r>
            <a:r>
              <a:rPr sz="3400" spc="-40" dirty="0">
                <a:latin typeface="Arial"/>
                <a:cs typeface="Arial"/>
              </a:rPr>
              <a:t>i</a:t>
            </a:r>
            <a:r>
              <a:rPr sz="3400" spc="70" dirty="0">
                <a:latin typeface="Arial"/>
                <a:cs typeface="Arial"/>
              </a:rPr>
              <a:t>t</a:t>
            </a:r>
            <a:r>
              <a:rPr sz="3400" spc="-215" dirty="0">
                <a:latin typeface="Arial"/>
                <a:cs typeface="Arial"/>
              </a:rPr>
              <a:t>é</a:t>
            </a:r>
            <a:r>
              <a:rPr sz="3400" spc="695" dirty="0">
                <a:latin typeface="Arial"/>
                <a:cs typeface="Arial"/>
              </a:rPr>
              <a:t>/</a:t>
            </a:r>
            <a:r>
              <a:rPr sz="3400" spc="-155" dirty="0">
                <a:latin typeface="Arial"/>
                <a:cs typeface="Arial"/>
              </a:rPr>
              <a:t>p</a:t>
            </a:r>
            <a:r>
              <a:rPr sz="3400" spc="-170" dirty="0">
                <a:latin typeface="Arial"/>
                <a:cs typeface="Arial"/>
              </a:rPr>
              <a:t>r</a:t>
            </a:r>
            <a:r>
              <a:rPr sz="3400" spc="-40" dirty="0">
                <a:latin typeface="Arial"/>
                <a:cs typeface="Arial"/>
              </a:rPr>
              <a:t>i</a:t>
            </a:r>
            <a:r>
              <a:rPr sz="3400" spc="-360" dirty="0">
                <a:latin typeface="Arial"/>
                <a:cs typeface="Arial"/>
              </a:rPr>
              <a:t>x</a:t>
            </a:r>
            <a:endParaRPr sz="34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639761" y="8900251"/>
            <a:ext cx="191833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63905" algn="l"/>
              </a:tabLst>
            </a:pPr>
            <a:r>
              <a:rPr sz="2000" i="1" spc="5" dirty="0">
                <a:solidFill>
                  <a:srgbClr val="EB5D59"/>
                </a:solidFill>
                <a:latin typeface="Arial"/>
                <a:cs typeface="Arial"/>
              </a:rPr>
              <a:t>C</a:t>
            </a:r>
            <a:r>
              <a:rPr sz="2000" i="1" spc="-40" dirty="0">
                <a:solidFill>
                  <a:srgbClr val="EB5D59"/>
                </a:solidFill>
                <a:latin typeface="Arial"/>
                <a:cs typeface="Arial"/>
              </a:rPr>
              <a:t>'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200" dirty="0">
                <a:solidFill>
                  <a:srgbClr val="EB5D59"/>
                </a:solidFill>
                <a:latin typeface="Arial"/>
                <a:cs typeface="Arial"/>
              </a:rPr>
              <a:t>s</a:t>
            </a:r>
            <a:r>
              <a:rPr sz="2000" i="1" spc="100" dirty="0">
                <a:solidFill>
                  <a:srgbClr val="EB5D59"/>
                </a:solidFill>
                <a:latin typeface="Arial"/>
                <a:cs typeface="Arial"/>
              </a:rPr>
              <a:t>t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	</a:t>
            </a:r>
            <a:r>
              <a:rPr sz="2000" i="1" spc="-5" dirty="0">
                <a:solidFill>
                  <a:srgbClr val="EB5D59"/>
                </a:solidFill>
                <a:latin typeface="Arial"/>
                <a:cs typeface="Arial"/>
              </a:rPr>
              <a:t>l</a:t>
            </a:r>
            <a:r>
              <a:rPr sz="2000" i="1" spc="-40" dirty="0">
                <a:solidFill>
                  <a:srgbClr val="EB5D59"/>
                </a:solidFill>
                <a:latin typeface="Arial"/>
                <a:cs typeface="Arial"/>
              </a:rPr>
              <a:t>'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100" dirty="0">
                <a:solidFill>
                  <a:srgbClr val="EB5D59"/>
                </a:solidFill>
                <a:latin typeface="Arial"/>
                <a:cs typeface="Arial"/>
              </a:rPr>
              <a:t>n</a:t>
            </a:r>
            <a:r>
              <a:rPr sz="2000" i="1" spc="-200" dirty="0">
                <a:solidFill>
                  <a:srgbClr val="EB5D59"/>
                </a:solidFill>
                <a:latin typeface="Arial"/>
                <a:cs typeface="Arial"/>
              </a:rPr>
              <a:t>s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145" dirty="0">
                <a:solidFill>
                  <a:srgbClr val="EB5D59"/>
                </a:solidFill>
                <a:latin typeface="Arial"/>
                <a:cs typeface="Arial"/>
              </a:rPr>
              <a:t>m</a:t>
            </a:r>
            <a:r>
              <a:rPr sz="2000" i="1" spc="20" dirty="0">
                <a:solidFill>
                  <a:srgbClr val="EB5D59"/>
                </a:solidFill>
                <a:latin typeface="Arial"/>
                <a:cs typeface="Arial"/>
              </a:rPr>
              <a:t>b</a:t>
            </a:r>
            <a:r>
              <a:rPr sz="2000" i="1" spc="-5" dirty="0">
                <a:solidFill>
                  <a:srgbClr val="EB5D59"/>
                </a:solidFill>
                <a:latin typeface="Arial"/>
                <a:cs typeface="Arial"/>
              </a:rPr>
              <a:t>l</a:t>
            </a:r>
            <a:r>
              <a:rPr sz="2000" i="1" spc="-25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endParaRPr sz="20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730778" y="8900251"/>
            <a:ext cx="217233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95630" algn="l"/>
                <a:tab pos="1936750" algn="l"/>
              </a:tabLst>
            </a:pPr>
            <a:r>
              <a:rPr sz="2000" i="1" spc="20" dirty="0">
                <a:solidFill>
                  <a:srgbClr val="EB5D59"/>
                </a:solidFill>
                <a:latin typeface="Arial"/>
                <a:cs typeface="Arial"/>
              </a:rPr>
              <a:t>d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200" dirty="0">
                <a:solidFill>
                  <a:srgbClr val="EB5D59"/>
                </a:solidFill>
                <a:latin typeface="Arial"/>
                <a:cs typeface="Arial"/>
              </a:rPr>
              <a:t>s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	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r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200" dirty="0">
                <a:solidFill>
                  <a:srgbClr val="EB5D59"/>
                </a:solidFill>
                <a:latin typeface="Arial"/>
                <a:cs typeface="Arial"/>
              </a:rPr>
              <a:t>ss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o</a:t>
            </a:r>
            <a:r>
              <a:rPr sz="2000" i="1" spc="-100" dirty="0">
                <a:solidFill>
                  <a:srgbClr val="EB5D59"/>
                </a:solidFill>
                <a:latin typeface="Arial"/>
                <a:cs typeface="Arial"/>
              </a:rPr>
              <a:t>u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r</a:t>
            </a:r>
            <a:r>
              <a:rPr sz="2000" i="1" spc="35" dirty="0">
                <a:solidFill>
                  <a:srgbClr val="EB5D59"/>
                </a:solidFill>
                <a:latin typeface="Arial"/>
                <a:cs typeface="Arial"/>
              </a:rPr>
              <a:t>c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200" dirty="0">
                <a:solidFill>
                  <a:srgbClr val="EB5D59"/>
                </a:solidFill>
                <a:latin typeface="Arial"/>
                <a:cs typeface="Arial"/>
              </a:rPr>
              <a:t>s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	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100" dirty="0">
                <a:solidFill>
                  <a:srgbClr val="EB5D59"/>
                </a:solidFill>
                <a:latin typeface="Arial"/>
                <a:cs typeface="Arial"/>
              </a:rPr>
              <a:t>t</a:t>
            </a:r>
            <a:endParaRPr sz="20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639761" y="9205150"/>
            <a:ext cx="4264660" cy="1077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14999"/>
              </a:lnSpc>
              <a:spcBef>
                <a:spcPts val="100"/>
              </a:spcBef>
            </a:pP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compétences </a:t>
            </a:r>
            <a:r>
              <a:rPr sz="2000" i="1" spc="-25" dirty="0">
                <a:solidFill>
                  <a:srgbClr val="EB5D59"/>
                </a:solidFill>
                <a:latin typeface="Arial"/>
                <a:cs typeface="Arial"/>
              </a:rPr>
              <a:t>qui 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distingue votre  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entreprise </a:t>
            </a:r>
            <a:r>
              <a:rPr sz="2000" i="1" spc="-70" dirty="0">
                <a:solidFill>
                  <a:srgbClr val="EB5D59"/>
                </a:solidFill>
                <a:latin typeface="Arial"/>
                <a:cs typeface="Arial"/>
              </a:rPr>
              <a:t>des 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concurrents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par </a:t>
            </a:r>
            <a:r>
              <a:rPr sz="2000" i="1" spc="5" dirty="0">
                <a:solidFill>
                  <a:srgbClr val="EB5D59"/>
                </a:solidFill>
                <a:latin typeface="Arial"/>
                <a:cs typeface="Arial"/>
              </a:rPr>
              <a:t>l'apport 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d'une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valeur</a:t>
            </a:r>
            <a:r>
              <a:rPr sz="2000" i="1" spc="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supérieure.</a:t>
            </a:r>
            <a:endParaRPr sz="200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1290751" y="4235246"/>
            <a:ext cx="16266794" cy="4044315"/>
          </a:xfrm>
          <a:custGeom>
            <a:avLst/>
            <a:gdLst/>
            <a:ahLst/>
            <a:cxnLst/>
            <a:rect l="l" t="t" r="r" b="b"/>
            <a:pathLst>
              <a:path w="16266794" h="4044315">
                <a:moveTo>
                  <a:pt x="6137275" y="3942854"/>
                </a:moveTo>
                <a:lnTo>
                  <a:pt x="169443" y="3942854"/>
                </a:lnTo>
                <a:lnTo>
                  <a:pt x="159042" y="3915257"/>
                </a:lnTo>
                <a:lnTo>
                  <a:pt x="140246" y="3893274"/>
                </a:lnTo>
                <a:lnTo>
                  <a:pt x="115011" y="3878745"/>
                </a:lnTo>
                <a:lnTo>
                  <a:pt x="85255" y="3873487"/>
                </a:lnTo>
                <a:lnTo>
                  <a:pt x="52044" y="3880180"/>
                </a:lnTo>
                <a:lnTo>
                  <a:pt x="24955" y="3898442"/>
                </a:lnTo>
                <a:lnTo>
                  <a:pt x="6692" y="3925532"/>
                </a:lnTo>
                <a:lnTo>
                  <a:pt x="0" y="3958742"/>
                </a:lnTo>
                <a:lnTo>
                  <a:pt x="6705" y="3991940"/>
                </a:lnTo>
                <a:lnTo>
                  <a:pt x="25019" y="4019042"/>
                </a:lnTo>
                <a:lnTo>
                  <a:pt x="52273" y="4037304"/>
                </a:lnTo>
                <a:lnTo>
                  <a:pt x="85775" y="4043997"/>
                </a:lnTo>
                <a:lnTo>
                  <a:pt x="115468" y="4038663"/>
                </a:lnTo>
                <a:lnTo>
                  <a:pt x="140589" y="4024007"/>
                </a:lnTo>
                <a:lnTo>
                  <a:pt x="159346" y="4001998"/>
                </a:lnTo>
                <a:lnTo>
                  <a:pt x="169964" y="3974630"/>
                </a:lnTo>
                <a:lnTo>
                  <a:pt x="6137275" y="3974630"/>
                </a:lnTo>
                <a:lnTo>
                  <a:pt x="6137275" y="3942854"/>
                </a:lnTo>
                <a:close/>
              </a:path>
              <a:path w="16266794" h="4044315">
                <a:moveTo>
                  <a:pt x="6137275" y="69367"/>
                </a:moveTo>
                <a:lnTo>
                  <a:pt x="169443" y="69367"/>
                </a:lnTo>
                <a:lnTo>
                  <a:pt x="159042" y="41770"/>
                </a:lnTo>
                <a:lnTo>
                  <a:pt x="140246" y="19786"/>
                </a:lnTo>
                <a:lnTo>
                  <a:pt x="115011" y="5245"/>
                </a:lnTo>
                <a:lnTo>
                  <a:pt x="85255" y="0"/>
                </a:lnTo>
                <a:lnTo>
                  <a:pt x="52044" y="6692"/>
                </a:lnTo>
                <a:lnTo>
                  <a:pt x="24955" y="24955"/>
                </a:lnTo>
                <a:lnTo>
                  <a:pt x="6692" y="52044"/>
                </a:lnTo>
                <a:lnTo>
                  <a:pt x="0" y="85255"/>
                </a:lnTo>
                <a:lnTo>
                  <a:pt x="6705" y="118452"/>
                </a:lnTo>
                <a:lnTo>
                  <a:pt x="25019" y="145554"/>
                </a:lnTo>
                <a:lnTo>
                  <a:pt x="52273" y="163817"/>
                </a:lnTo>
                <a:lnTo>
                  <a:pt x="85775" y="170510"/>
                </a:lnTo>
                <a:lnTo>
                  <a:pt x="115468" y="165176"/>
                </a:lnTo>
                <a:lnTo>
                  <a:pt x="140589" y="150520"/>
                </a:lnTo>
                <a:lnTo>
                  <a:pt x="159346" y="128511"/>
                </a:lnTo>
                <a:lnTo>
                  <a:pt x="169964" y="101142"/>
                </a:lnTo>
                <a:lnTo>
                  <a:pt x="6137275" y="101142"/>
                </a:lnTo>
                <a:lnTo>
                  <a:pt x="6137275" y="69367"/>
                </a:lnTo>
                <a:close/>
              </a:path>
              <a:path w="16266794" h="4044315">
                <a:moveTo>
                  <a:pt x="16266363" y="3958780"/>
                </a:moveTo>
                <a:lnTo>
                  <a:pt x="16259671" y="3925570"/>
                </a:lnTo>
                <a:lnTo>
                  <a:pt x="16241344" y="3898481"/>
                </a:lnTo>
                <a:lnTo>
                  <a:pt x="16214090" y="3880218"/>
                </a:lnTo>
                <a:lnTo>
                  <a:pt x="16180588" y="3873525"/>
                </a:lnTo>
                <a:lnTo>
                  <a:pt x="16150908" y="3878846"/>
                </a:lnTo>
                <a:lnTo>
                  <a:pt x="16125787" y="3893515"/>
                </a:lnTo>
                <a:lnTo>
                  <a:pt x="16107017" y="3915524"/>
                </a:lnTo>
                <a:lnTo>
                  <a:pt x="16096399" y="3942892"/>
                </a:lnTo>
                <a:lnTo>
                  <a:pt x="11500599" y="3942892"/>
                </a:lnTo>
                <a:lnTo>
                  <a:pt x="11500599" y="3974655"/>
                </a:lnTo>
                <a:lnTo>
                  <a:pt x="16096933" y="3974655"/>
                </a:lnTo>
                <a:lnTo>
                  <a:pt x="16107334" y="4002252"/>
                </a:lnTo>
                <a:lnTo>
                  <a:pt x="16126117" y="4024236"/>
                </a:lnTo>
                <a:lnTo>
                  <a:pt x="16151365" y="4038777"/>
                </a:lnTo>
                <a:lnTo>
                  <a:pt x="16181121" y="4044023"/>
                </a:lnTo>
                <a:lnTo>
                  <a:pt x="16214319" y="4037330"/>
                </a:lnTo>
                <a:lnTo>
                  <a:pt x="16241421" y="4019080"/>
                </a:lnTo>
                <a:lnTo>
                  <a:pt x="16259671" y="3991978"/>
                </a:lnTo>
                <a:lnTo>
                  <a:pt x="16266363" y="3958780"/>
                </a:lnTo>
                <a:close/>
              </a:path>
            </a:pathLst>
          </a:custGeom>
          <a:solidFill>
            <a:srgbClr val="ACAB5B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27341" y="3322112"/>
            <a:ext cx="1233805" cy="464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585"/>
              </a:lnSpc>
            </a:pP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 </a:t>
            </a:r>
            <a:r>
              <a:rPr sz="3650" spc="-940" dirty="0">
                <a:solidFill>
                  <a:srgbClr val="155985"/>
                </a:solidFill>
                <a:latin typeface="Arial"/>
                <a:cs typeface="Arial"/>
              </a:rPr>
              <a:t>W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650" spc="-53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endParaRPr sz="365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16000" y="538164"/>
            <a:ext cx="12137390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555615" algn="l"/>
                <a:tab pos="7441565" algn="l"/>
              </a:tabLst>
            </a:pP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1335" dirty="0">
                <a:solidFill>
                  <a:srgbClr val="FFFFFF"/>
                </a:solidFill>
              </a:rPr>
              <a:t>N</a:t>
            </a: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215" dirty="0">
                <a:solidFill>
                  <a:srgbClr val="FFFFFF"/>
                </a:solidFill>
              </a:rPr>
              <a:t>L</a:t>
            </a:r>
            <a:r>
              <a:rPr sz="7500" spc="1075" dirty="0">
                <a:solidFill>
                  <a:srgbClr val="FFFFFF"/>
                </a:solidFill>
              </a:rPr>
              <a:t>Y</a:t>
            </a:r>
            <a:r>
              <a:rPr sz="7500" spc="595" dirty="0">
                <a:solidFill>
                  <a:srgbClr val="FFFFFF"/>
                </a:solidFill>
              </a:rPr>
              <a:t>S</a:t>
            </a:r>
            <a:r>
              <a:rPr sz="7500" spc="-655" dirty="0">
                <a:solidFill>
                  <a:srgbClr val="FFFFFF"/>
                </a:solidFill>
              </a:rPr>
              <a:t>E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675" dirty="0" smtClean="0">
                <a:solidFill>
                  <a:srgbClr val="FFFFFF"/>
                </a:solidFill>
              </a:rPr>
              <a:t>D</a:t>
            </a:r>
            <a:r>
              <a:rPr sz="7500" spc="160" dirty="0" smtClean="0">
                <a:solidFill>
                  <a:srgbClr val="FFFFFF"/>
                </a:solidFill>
              </a:rPr>
              <a:t>U</a:t>
            </a:r>
            <a:r>
              <a:rPr lang="fr-FR" sz="7500" dirty="0">
                <a:solidFill>
                  <a:srgbClr val="FFFFFF"/>
                </a:solidFill>
              </a:rPr>
              <a:t> </a:t>
            </a:r>
            <a:r>
              <a:rPr sz="7500" spc="1405" dirty="0" smtClean="0">
                <a:solidFill>
                  <a:srgbClr val="FFFFFF"/>
                </a:solidFill>
              </a:rPr>
              <a:t>M</a:t>
            </a:r>
            <a:r>
              <a:rPr sz="7500" spc="1019" dirty="0" smtClean="0">
                <a:solidFill>
                  <a:srgbClr val="FFFFFF"/>
                </a:solidFill>
              </a:rPr>
              <a:t>A</a:t>
            </a:r>
            <a:r>
              <a:rPr sz="7500" spc="509" dirty="0" smtClean="0">
                <a:solidFill>
                  <a:srgbClr val="FFFFFF"/>
                </a:solidFill>
              </a:rPr>
              <a:t>R</a:t>
            </a:r>
            <a:r>
              <a:rPr sz="7500" spc="790" dirty="0" smtClean="0">
                <a:solidFill>
                  <a:srgbClr val="FFFFFF"/>
                </a:solidFill>
              </a:rPr>
              <a:t>C</a:t>
            </a:r>
            <a:r>
              <a:rPr sz="7500" spc="855" dirty="0" smtClean="0">
                <a:solidFill>
                  <a:srgbClr val="FFFFFF"/>
                </a:solidFill>
              </a:rPr>
              <a:t>H</a:t>
            </a:r>
            <a:r>
              <a:rPr sz="7500" spc="-655" dirty="0" smtClean="0">
                <a:solidFill>
                  <a:srgbClr val="FFFFFF"/>
                </a:solidFill>
              </a:rPr>
              <a:t>É</a:t>
            </a:r>
            <a:endParaRPr sz="7500" dirty="0"/>
          </a:p>
        </p:txBody>
      </p:sp>
      <p:grpSp>
        <p:nvGrpSpPr>
          <p:cNvPr id="4" name="object 4"/>
          <p:cNvGrpSpPr/>
          <p:nvPr/>
        </p:nvGrpSpPr>
        <p:grpSpPr>
          <a:xfrm>
            <a:off x="1028700" y="2260491"/>
            <a:ext cx="17259300" cy="8027034"/>
            <a:chOff x="1028700" y="2260491"/>
            <a:chExt cx="17259300" cy="8027034"/>
          </a:xfrm>
        </p:grpSpPr>
        <p:sp>
          <p:nvSpPr>
            <p:cNvPr id="5" name="object 5"/>
            <p:cNvSpPr/>
            <p:nvPr/>
          </p:nvSpPr>
          <p:spPr>
            <a:xfrm>
              <a:off x="1028700" y="2260491"/>
              <a:ext cx="17259300" cy="8027034"/>
            </a:xfrm>
            <a:custGeom>
              <a:avLst/>
              <a:gdLst/>
              <a:ahLst/>
              <a:cxnLst/>
              <a:rect l="l" t="t" r="r" b="b"/>
              <a:pathLst>
                <a:path w="17259300" h="8027034">
                  <a:moveTo>
                    <a:pt x="17259300" y="8026508"/>
                  </a:moveTo>
                  <a:lnTo>
                    <a:pt x="0" y="8026508"/>
                  </a:lnTo>
                  <a:lnTo>
                    <a:pt x="0" y="0"/>
                  </a:lnTo>
                  <a:lnTo>
                    <a:pt x="17259300" y="0"/>
                  </a:lnTo>
                  <a:lnTo>
                    <a:pt x="17259300" y="80265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694015" y="4468270"/>
              <a:ext cx="153627" cy="15344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694015" y="3547044"/>
              <a:ext cx="153670" cy="767715"/>
            </a:xfrm>
            <a:custGeom>
              <a:avLst/>
              <a:gdLst/>
              <a:ahLst/>
              <a:cxnLst/>
              <a:rect l="l" t="t" r="r" b="b"/>
              <a:pathLst>
                <a:path w="153670" h="767714">
                  <a:moveTo>
                    <a:pt x="76724" y="767598"/>
                  </a:moveTo>
                  <a:lnTo>
                    <a:pt x="46896" y="761557"/>
                  </a:lnTo>
                  <a:lnTo>
                    <a:pt x="22504" y="745094"/>
                  </a:lnTo>
                  <a:lnTo>
                    <a:pt x="6041" y="720702"/>
                  </a:lnTo>
                  <a:lnTo>
                    <a:pt x="0" y="690873"/>
                  </a:lnTo>
                  <a:lnTo>
                    <a:pt x="0" y="76723"/>
                  </a:lnTo>
                  <a:lnTo>
                    <a:pt x="6041" y="46971"/>
                  </a:lnTo>
                  <a:lnTo>
                    <a:pt x="22504" y="22571"/>
                  </a:lnTo>
                  <a:lnTo>
                    <a:pt x="46896" y="6066"/>
                  </a:lnTo>
                  <a:lnTo>
                    <a:pt x="76724" y="0"/>
                  </a:lnTo>
                  <a:lnTo>
                    <a:pt x="106581" y="6066"/>
                  </a:lnTo>
                  <a:lnTo>
                    <a:pt x="131034" y="22571"/>
                  </a:lnTo>
                  <a:lnTo>
                    <a:pt x="147558" y="46971"/>
                  </a:lnTo>
                  <a:lnTo>
                    <a:pt x="153627" y="76723"/>
                  </a:lnTo>
                  <a:lnTo>
                    <a:pt x="153627" y="690873"/>
                  </a:lnTo>
                  <a:lnTo>
                    <a:pt x="147558" y="720702"/>
                  </a:lnTo>
                  <a:lnTo>
                    <a:pt x="131034" y="745094"/>
                  </a:lnTo>
                  <a:lnTo>
                    <a:pt x="106581" y="761557"/>
                  </a:lnTo>
                  <a:lnTo>
                    <a:pt x="76724" y="767598"/>
                  </a:lnTo>
                  <a:close/>
                </a:path>
              </a:pathLst>
            </a:custGeom>
            <a:solidFill>
              <a:srgbClr val="ACAB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928469" y="3700492"/>
              <a:ext cx="3684545" cy="353127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1414641" y="2550140"/>
            <a:ext cx="1785759" cy="582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650" spc="-600" dirty="0">
                <a:solidFill>
                  <a:srgbClr val="ACAB5B"/>
                </a:solidFill>
                <a:latin typeface="Arial"/>
                <a:cs typeface="Arial"/>
              </a:rPr>
              <a:t>S </a:t>
            </a:r>
            <a:r>
              <a:rPr sz="3650" spc="-940" dirty="0">
                <a:solidFill>
                  <a:srgbClr val="ACAB5B"/>
                </a:solidFill>
                <a:latin typeface="Arial"/>
                <a:cs typeface="Arial"/>
              </a:rPr>
              <a:t>W </a:t>
            </a:r>
            <a:r>
              <a:rPr sz="3650" spc="-315" dirty="0">
                <a:solidFill>
                  <a:srgbClr val="ACAB5B"/>
                </a:solidFill>
                <a:latin typeface="Arial"/>
                <a:cs typeface="Arial"/>
              </a:rPr>
              <a:t>O</a:t>
            </a:r>
            <a:r>
              <a:rPr sz="3650" spc="-525" dirty="0">
                <a:solidFill>
                  <a:srgbClr val="ACAB5B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ACAB5B"/>
                </a:solidFill>
                <a:latin typeface="Arial"/>
                <a:cs typeface="Arial"/>
              </a:rPr>
              <a:t>T</a:t>
            </a:r>
            <a:endParaRPr sz="3650" dirty="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6779910" y="3753017"/>
            <a:ext cx="5375275" cy="5528310"/>
            <a:chOff x="6779910" y="3753017"/>
            <a:chExt cx="5375275" cy="5528310"/>
          </a:xfrm>
        </p:grpSpPr>
        <p:sp>
          <p:nvSpPr>
            <p:cNvPr id="11" name="object 11"/>
            <p:cNvSpPr/>
            <p:nvPr/>
          </p:nvSpPr>
          <p:spPr>
            <a:xfrm>
              <a:off x="6779910" y="3753017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779910" y="4248317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779910" y="4743617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2030791" y="7643484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2030791" y="8138784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6779910" y="7671434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779910" y="8166734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779910" y="9157334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2030791" y="3753017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2030791" y="4248317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7072010" y="2648572"/>
            <a:ext cx="3375660" cy="2376170"/>
          </a:xfrm>
          <a:prstGeom prst="rect">
            <a:avLst/>
          </a:prstGeom>
        </p:spPr>
        <p:txBody>
          <a:bodyPr vert="horz" wrap="square" lIns="0" tIns="158115" rIns="0" bIns="0" rtlCol="0">
            <a:spAutoFit/>
          </a:bodyPr>
          <a:lstStyle/>
          <a:p>
            <a:pPr marL="1006475">
              <a:lnSpc>
                <a:spcPct val="100000"/>
              </a:lnSpc>
              <a:spcBef>
                <a:spcPts val="1245"/>
              </a:spcBef>
            </a:pPr>
            <a:r>
              <a:rPr sz="3650" spc="-635" dirty="0">
                <a:solidFill>
                  <a:srgbClr val="616A2B"/>
                </a:solidFill>
                <a:latin typeface="Arial"/>
                <a:cs typeface="Arial"/>
              </a:rPr>
              <a:t>F </a:t>
            </a:r>
            <a:r>
              <a:rPr sz="3650" spc="-315" dirty="0">
                <a:solidFill>
                  <a:srgbClr val="616A2B"/>
                </a:solidFill>
                <a:latin typeface="Arial"/>
                <a:cs typeface="Arial"/>
              </a:rPr>
              <a:t>O </a:t>
            </a:r>
            <a:r>
              <a:rPr sz="3650" spc="-900" dirty="0">
                <a:solidFill>
                  <a:srgbClr val="616A2B"/>
                </a:solidFill>
                <a:latin typeface="Arial"/>
                <a:cs typeface="Arial"/>
              </a:rPr>
              <a:t>R </a:t>
            </a:r>
            <a:r>
              <a:rPr sz="3650" spc="-305" dirty="0">
                <a:solidFill>
                  <a:srgbClr val="616A2B"/>
                </a:solidFill>
                <a:latin typeface="Arial"/>
                <a:cs typeface="Arial"/>
              </a:rPr>
              <a:t>C</a:t>
            </a:r>
            <a:r>
              <a:rPr sz="3650" spc="-535" dirty="0">
                <a:solidFill>
                  <a:srgbClr val="616A2B"/>
                </a:solidFill>
                <a:latin typeface="Arial"/>
                <a:cs typeface="Arial"/>
              </a:rPr>
              <a:t> </a:t>
            </a:r>
            <a:r>
              <a:rPr sz="3650" spc="-665" dirty="0">
                <a:solidFill>
                  <a:srgbClr val="616A2B"/>
                </a:solidFill>
                <a:latin typeface="Arial"/>
                <a:cs typeface="Arial"/>
              </a:rPr>
              <a:t>E </a:t>
            </a:r>
            <a:r>
              <a:rPr sz="3650" spc="-600" dirty="0">
                <a:solidFill>
                  <a:srgbClr val="616A2B"/>
                </a:solidFill>
                <a:latin typeface="Arial"/>
                <a:cs typeface="Arial"/>
              </a:rPr>
              <a:t>S</a:t>
            </a:r>
            <a:endParaRPr sz="3650">
              <a:latin typeface="Arial"/>
              <a:cs typeface="Arial"/>
            </a:endParaRPr>
          </a:p>
          <a:p>
            <a:pPr marL="12700" marR="5080">
              <a:lnSpc>
                <a:spcPts val="3900"/>
              </a:lnSpc>
              <a:spcBef>
                <a:spcPts val="1375"/>
              </a:spcBef>
            </a:pPr>
            <a:r>
              <a:rPr sz="3400" spc="-395" dirty="0">
                <a:latin typeface="Arial"/>
                <a:cs typeface="Arial"/>
              </a:rPr>
              <a:t>Taux </a:t>
            </a:r>
            <a:r>
              <a:rPr sz="3400" spc="-204" dirty="0">
                <a:latin typeface="Arial"/>
                <a:cs typeface="Arial"/>
              </a:rPr>
              <a:t>de </a:t>
            </a:r>
            <a:r>
              <a:rPr sz="3400" spc="-145" dirty="0">
                <a:latin typeface="Arial"/>
                <a:cs typeface="Arial"/>
              </a:rPr>
              <a:t>satisfaction  </a:t>
            </a:r>
            <a:r>
              <a:rPr sz="3400" spc="-225" dirty="0">
                <a:latin typeface="Arial"/>
                <a:cs typeface="Arial"/>
              </a:rPr>
              <a:t>Innovation</a:t>
            </a:r>
            <a:endParaRPr sz="3400">
              <a:latin typeface="Arial"/>
              <a:cs typeface="Arial"/>
            </a:endParaRPr>
          </a:p>
          <a:p>
            <a:pPr marL="12700">
              <a:lnSpc>
                <a:spcPts val="3800"/>
              </a:lnSpc>
            </a:pPr>
            <a:r>
              <a:rPr sz="3400" spc="-155" dirty="0">
                <a:latin typeface="Arial"/>
                <a:cs typeface="Arial"/>
              </a:rPr>
              <a:t>Savoir-faire</a:t>
            </a:r>
            <a:endParaRPr sz="34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2322891" y="6539033"/>
            <a:ext cx="3829050" cy="1880870"/>
          </a:xfrm>
          <a:prstGeom prst="rect">
            <a:avLst/>
          </a:prstGeom>
        </p:spPr>
        <p:txBody>
          <a:bodyPr vert="horz" wrap="square" lIns="0" tIns="158115" rIns="0" bIns="0" rtlCol="0">
            <a:spAutoFit/>
          </a:bodyPr>
          <a:lstStyle/>
          <a:p>
            <a:pPr marL="996315">
              <a:lnSpc>
                <a:spcPct val="100000"/>
              </a:lnSpc>
              <a:spcBef>
                <a:spcPts val="1245"/>
              </a:spcBef>
            </a:pPr>
            <a:r>
              <a:rPr sz="3650" spc="-540" dirty="0">
                <a:solidFill>
                  <a:srgbClr val="616A2B"/>
                </a:solidFill>
                <a:latin typeface="Arial"/>
                <a:cs typeface="Arial"/>
              </a:rPr>
              <a:t>M </a:t>
            </a:r>
            <a:r>
              <a:rPr sz="3650" spc="-665" dirty="0">
                <a:solidFill>
                  <a:srgbClr val="616A2B"/>
                </a:solidFill>
                <a:latin typeface="Arial"/>
                <a:cs typeface="Arial"/>
              </a:rPr>
              <a:t>E </a:t>
            </a:r>
            <a:r>
              <a:rPr sz="3650" spc="-710" dirty="0">
                <a:solidFill>
                  <a:srgbClr val="616A2B"/>
                </a:solidFill>
                <a:latin typeface="Arial"/>
                <a:cs typeface="Arial"/>
              </a:rPr>
              <a:t>N </a:t>
            </a:r>
            <a:r>
              <a:rPr sz="3650" spc="-465" dirty="0">
                <a:solidFill>
                  <a:srgbClr val="616A2B"/>
                </a:solidFill>
                <a:latin typeface="Arial"/>
                <a:cs typeface="Arial"/>
              </a:rPr>
              <a:t>A </a:t>
            </a:r>
            <a:r>
              <a:rPr sz="3650" spc="-305" dirty="0">
                <a:solidFill>
                  <a:srgbClr val="616A2B"/>
                </a:solidFill>
                <a:latin typeface="Arial"/>
                <a:cs typeface="Arial"/>
              </a:rPr>
              <a:t>C </a:t>
            </a:r>
            <a:r>
              <a:rPr sz="3650" spc="-665" dirty="0">
                <a:solidFill>
                  <a:srgbClr val="616A2B"/>
                </a:solidFill>
                <a:latin typeface="Arial"/>
                <a:cs typeface="Arial"/>
              </a:rPr>
              <a:t>E</a:t>
            </a:r>
            <a:r>
              <a:rPr sz="3650" spc="-860" dirty="0">
                <a:solidFill>
                  <a:srgbClr val="616A2B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616A2B"/>
                </a:solidFill>
                <a:latin typeface="Arial"/>
                <a:cs typeface="Arial"/>
              </a:rPr>
              <a:t>S</a:t>
            </a:r>
            <a:endParaRPr sz="3650">
              <a:latin typeface="Arial"/>
              <a:cs typeface="Arial"/>
            </a:endParaRPr>
          </a:p>
          <a:p>
            <a:pPr marL="12700" marR="5080">
              <a:lnSpc>
                <a:spcPts val="3900"/>
              </a:lnSpc>
              <a:spcBef>
                <a:spcPts val="1375"/>
              </a:spcBef>
            </a:pPr>
            <a:r>
              <a:rPr sz="3400" spc="-295" dirty="0">
                <a:latin typeface="Arial"/>
                <a:cs typeface="Arial"/>
              </a:rPr>
              <a:t>Nouvelles </a:t>
            </a:r>
            <a:r>
              <a:rPr sz="3400" spc="-195" dirty="0">
                <a:latin typeface="Arial"/>
                <a:cs typeface="Arial"/>
              </a:rPr>
              <a:t>technologies  </a:t>
            </a:r>
            <a:r>
              <a:rPr sz="3400" spc="-330" dirty="0">
                <a:latin typeface="Arial"/>
                <a:cs typeface="Arial"/>
              </a:rPr>
              <a:t>Nouveaux</a:t>
            </a:r>
            <a:r>
              <a:rPr sz="3400" spc="-85" dirty="0">
                <a:latin typeface="Arial"/>
                <a:cs typeface="Arial"/>
              </a:rPr>
              <a:t> </a:t>
            </a:r>
            <a:r>
              <a:rPr sz="3400" spc="-200" dirty="0">
                <a:latin typeface="Arial"/>
                <a:cs typeface="Arial"/>
              </a:rPr>
              <a:t>entrants</a:t>
            </a:r>
            <a:endParaRPr sz="34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284507" y="6711443"/>
            <a:ext cx="3392804" cy="582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650" spc="-315" dirty="0">
                <a:solidFill>
                  <a:srgbClr val="616A2B"/>
                </a:solidFill>
                <a:latin typeface="Arial"/>
                <a:cs typeface="Arial"/>
              </a:rPr>
              <a:t>O </a:t>
            </a:r>
            <a:r>
              <a:rPr sz="3650" spc="-745" dirty="0">
                <a:solidFill>
                  <a:srgbClr val="616A2B"/>
                </a:solidFill>
                <a:latin typeface="Arial"/>
                <a:cs typeface="Arial"/>
              </a:rPr>
              <a:t>P P </a:t>
            </a:r>
            <a:r>
              <a:rPr sz="3650" spc="-315" dirty="0">
                <a:solidFill>
                  <a:srgbClr val="616A2B"/>
                </a:solidFill>
                <a:latin typeface="Arial"/>
                <a:cs typeface="Arial"/>
              </a:rPr>
              <a:t>O </a:t>
            </a:r>
            <a:r>
              <a:rPr sz="3650" spc="-900" dirty="0">
                <a:solidFill>
                  <a:srgbClr val="616A2B"/>
                </a:solidFill>
                <a:latin typeface="Arial"/>
                <a:cs typeface="Arial"/>
              </a:rPr>
              <a:t>R </a:t>
            </a:r>
            <a:r>
              <a:rPr sz="3650" spc="-825" dirty="0">
                <a:solidFill>
                  <a:srgbClr val="616A2B"/>
                </a:solidFill>
                <a:latin typeface="Arial"/>
                <a:cs typeface="Arial"/>
              </a:rPr>
              <a:t>T </a:t>
            </a:r>
            <a:r>
              <a:rPr sz="3650" spc="-630" dirty="0">
                <a:solidFill>
                  <a:srgbClr val="616A2B"/>
                </a:solidFill>
                <a:latin typeface="Arial"/>
                <a:cs typeface="Arial"/>
              </a:rPr>
              <a:t>U </a:t>
            </a:r>
            <a:r>
              <a:rPr sz="3650" spc="-710" dirty="0">
                <a:solidFill>
                  <a:srgbClr val="616A2B"/>
                </a:solidFill>
                <a:latin typeface="Arial"/>
                <a:cs typeface="Arial"/>
              </a:rPr>
              <a:t>N </a:t>
            </a:r>
            <a:r>
              <a:rPr sz="3650" spc="-315" dirty="0">
                <a:solidFill>
                  <a:srgbClr val="616A2B"/>
                </a:solidFill>
                <a:latin typeface="Arial"/>
                <a:cs typeface="Arial"/>
              </a:rPr>
              <a:t>I </a:t>
            </a:r>
            <a:r>
              <a:rPr sz="3650" spc="-825" dirty="0">
                <a:solidFill>
                  <a:srgbClr val="616A2B"/>
                </a:solidFill>
                <a:latin typeface="Arial"/>
                <a:cs typeface="Arial"/>
              </a:rPr>
              <a:t>T </a:t>
            </a:r>
            <a:r>
              <a:rPr sz="3650" spc="-665" dirty="0">
                <a:solidFill>
                  <a:srgbClr val="616A2B"/>
                </a:solidFill>
                <a:latin typeface="Arial"/>
                <a:cs typeface="Arial"/>
              </a:rPr>
              <a:t>É</a:t>
            </a:r>
            <a:r>
              <a:rPr sz="3650" spc="-355" dirty="0">
                <a:solidFill>
                  <a:srgbClr val="616A2B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616A2B"/>
                </a:solidFill>
                <a:latin typeface="Arial"/>
                <a:cs typeface="Arial"/>
              </a:rPr>
              <a:t>S</a:t>
            </a:r>
            <a:endParaRPr sz="365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072010" y="7404227"/>
            <a:ext cx="3716654" cy="2033905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12700" marR="5080">
              <a:lnSpc>
                <a:spcPts val="3900"/>
              </a:lnSpc>
              <a:spcBef>
                <a:spcPts val="409"/>
              </a:spcBef>
            </a:pPr>
            <a:r>
              <a:rPr sz="3400" spc="-220" dirty="0">
                <a:latin typeface="Arial"/>
                <a:cs typeface="Arial"/>
              </a:rPr>
              <a:t>Secteur </a:t>
            </a:r>
            <a:r>
              <a:rPr sz="3400" spc="-295" dirty="0">
                <a:latin typeface="Arial"/>
                <a:cs typeface="Arial"/>
              </a:rPr>
              <a:t>en </a:t>
            </a:r>
            <a:r>
              <a:rPr sz="3400" spc="-235" dirty="0">
                <a:latin typeface="Arial"/>
                <a:cs typeface="Arial"/>
              </a:rPr>
              <a:t>croissance  </a:t>
            </a:r>
            <a:r>
              <a:rPr sz="3400" spc="-245" dirty="0">
                <a:latin typeface="Arial"/>
                <a:cs typeface="Arial"/>
              </a:rPr>
              <a:t>Changement </a:t>
            </a:r>
            <a:r>
              <a:rPr sz="3400" spc="-204" dirty="0">
                <a:latin typeface="Arial"/>
                <a:cs typeface="Arial"/>
              </a:rPr>
              <a:t>de  </a:t>
            </a:r>
            <a:r>
              <a:rPr sz="3400" spc="-270" dirty="0">
                <a:latin typeface="Arial"/>
                <a:cs typeface="Arial"/>
              </a:rPr>
              <a:t>consommations  </a:t>
            </a:r>
            <a:r>
              <a:rPr sz="3400" spc="-240" dirty="0">
                <a:latin typeface="Arial"/>
                <a:cs typeface="Arial"/>
              </a:rPr>
              <a:t>Réglementations</a:t>
            </a:r>
            <a:endParaRPr sz="34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2322891" y="2648572"/>
            <a:ext cx="3634740" cy="1880870"/>
          </a:xfrm>
          <a:prstGeom prst="rect">
            <a:avLst/>
          </a:prstGeom>
        </p:spPr>
        <p:txBody>
          <a:bodyPr vert="horz" wrap="square" lIns="0" tIns="158115" rIns="0" bIns="0" rtlCol="0">
            <a:spAutoFit/>
          </a:bodyPr>
          <a:lstStyle/>
          <a:p>
            <a:pPr marL="995044">
              <a:lnSpc>
                <a:spcPct val="100000"/>
              </a:lnSpc>
              <a:spcBef>
                <a:spcPts val="1245"/>
              </a:spcBef>
            </a:pPr>
            <a:r>
              <a:rPr sz="3650" spc="-635" dirty="0">
                <a:solidFill>
                  <a:srgbClr val="616A2B"/>
                </a:solidFill>
                <a:latin typeface="Arial"/>
                <a:cs typeface="Arial"/>
              </a:rPr>
              <a:t>F </a:t>
            </a:r>
            <a:r>
              <a:rPr sz="3650" spc="-465" dirty="0">
                <a:solidFill>
                  <a:srgbClr val="616A2B"/>
                </a:solidFill>
                <a:latin typeface="Arial"/>
                <a:cs typeface="Arial"/>
              </a:rPr>
              <a:t>A </a:t>
            </a:r>
            <a:r>
              <a:rPr sz="3650" spc="-315" dirty="0">
                <a:solidFill>
                  <a:srgbClr val="616A2B"/>
                </a:solidFill>
                <a:latin typeface="Arial"/>
                <a:cs typeface="Arial"/>
              </a:rPr>
              <a:t>I </a:t>
            </a:r>
            <a:r>
              <a:rPr sz="3650" spc="-710" dirty="0">
                <a:solidFill>
                  <a:srgbClr val="616A2B"/>
                </a:solidFill>
                <a:latin typeface="Arial"/>
                <a:cs typeface="Arial"/>
              </a:rPr>
              <a:t>B </a:t>
            </a:r>
            <a:r>
              <a:rPr sz="3650" spc="-725" dirty="0">
                <a:solidFill>
                  <a:srgbClr val="616A2B"/>
                </a:solidFill>
                <a:latin typeface="Arial"/>
                <a:cs typeface="Arial"/>
              </a:rPr>
              <a:t>L </a:t>
            </a:r>
            <a:r>
              <a:rPr sz="3650" spc="-665" dirty="0">
                <a:solidFill>
                  <a:srgbClr val="616A2B"/>
                </a:solidFill>
                <a:latin typeface="Arial"/>
                <a:cs typeface="Arial"/>
              </a:rPr>
              <a:t>E </a:t>
            </a:r>
            <a:r>
              <a:rPr sz="3650" spc="-600" dirty="0">
                <a:solidFill>
                  <a:srgbClr val="616A2B"/>
                </a:solidFill>
                <a:latin typeface="Arial"/>
                <a:cs typeface="Arial"/>
              </a:rPr>
              <a:t>S S </a:t>
            </a:r>
            <a:r>
              <a:rPr sz="3650" spc="-665" dirty="0">
                <a:solidFill>
                  <a:srgbClr val="616A2B"/>
                </a:solidFill>
                <a:latin typeface="Arial"/>
                <a:cs typeface="Arial"/>
              </a:rPr>
              <a:t>E</a:t>
            </a:r>
            <a:r>
              <a:rPr sz="3650" spc="-770" dirty="0">
                <a:solidFill>
                  <a:srgbClr val="616A2B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616A2B"/>
                </a:solidFill>
                <a:latin typeface="Arial"/>
                <a:cs typeface="Arial"/>
              </a:rPr>
              <a:t>S</a:t>
            </a:r>
            <a:endParaRPr sz="3650">
              <a:latin typeface="Arial"/>
              <a:cs typeface="Arial"/>
            </a:endParaRPr>
          </a:p>
          <a:p>
            <a:pPr marL="12700" marR="248285">
              <a:lnSpc>
                <a:spcPts val="3900"/>
              </a:lnSpc>
              <a:spcBef>
                <a:spcPts val="1375"/>
              </a:spcBef>
            </a:pPr>
            <a:r>
              <a:rPr sz="3400" spc="-204" dirty="0">
                <a:latin typeface="Arial"/>
                <a:cs typeface="Arial"/>
              </a:rPr>
              <a:t>Faible </a:t>
            </a:r>
            <a:r>
              <a:rPr sz="3400" spc="-140" dirty="0">
                <a:latin typeface="Arial"/>
                <a:cs typeface="Arial"/>
              </a:rPr>
              <a:t>visibilité  </a:t>
            </a:r>
            <a:r>
              <a:rPr sz="3400" spc="-130" dirty="0">
                <a:latin typeface="Arial"/>
                <a:cs typeface="Arial"/>
              </a:rPr>
              <a:t>Capacité</a:t>
            </a:r>
            <a:r>
              <a:rPr sz="3400" spc="-120" dirty="0">
                <a:latin typeface="Arial"/>
                <a:cs typeface="Arial"/>
              </a:rPr>
              <a:t> </a:t>
            </a:r>
            <a:r>
              <a:rPr sz="3400" spc="-155" dirty="0">
                <a:latin typeface="Arial"/>
                <a:cs typeface="Arial"/>
              </a:rPr>
              <a:t>financière</a:t>
            </a:r>
            <a:endParaRPr sz="34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168241" y="7653020"/>
            <a:ext cx="3567429" cy="2480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</a:pPr>
            <a:r>
              <a:rPr sz="2000" i="1" spc="-160" dirty="0">
                <a:solidFill>
                  <a:srgbClr val="EB5D59"/>
                </a:solidFill>
                <a:latin typeface="Arial"/>
                <a:cs typeface="Arial"/>
              </a:rPr>
              <a:t>Le </a:t>
            </a:r>
            <a:r>
              <a:rPr sz="2000" i="1" spc="-215" dirty="0">
                <a:solidFill>
                  <a:srgbClr val="EB5D59"/>
                </a:solidFill>
                <a:latin typeface="Arial"/>
                <a:cs typeface="Arial"/>
              </a:rPr>
              <a:t>SWOT 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est </a:t>
            </a:r>
            <a:r>
              <a:rPr sz="2000" i="1" spc="-100" dirty="0">
                <a:solidFill>
                  <a:srgbClr val="EB5D59"/>
                </a:solidFill>
                <a:latin typeface="Arial"/>
                <a:cs typeface="Arial"/>
              </a:rPr>
              <a:t>un </a:t>
            </a:r>
            <a:r>
              <a:rPr sz="2000" i="1" spc="-5" dirty="0">
                <a:solidFill>
                  <a:srgbClr val="EB5D59"/>
                </a:solidFill>
                <a:latin typeface="Arial"/>
                <a:cs typeface="Arial"/>
              </a:rPr>
              <a:t>outil </a:t>
            </a:r>
            <a:r>
              <a:rPr sz="2000" i="1" spc="-10" dirty="0">
                <a:solidFill>
                  <a:srgbClr val="EB5D59"/>
                </a:solidFill>
                <a:latin typeface="Arial"/>
                <a:cs typeface="Arial"/>
              </a:rPr>
              <a:t>stratégique 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synthétique,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il 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permet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de définir  </a:t>
            </a:r>
            <a:r>
              <a:rPr sz="2000" i="1" spc="-140" dirty="0">
                <a:solidFill>
                  <a:srgbClr val="EB5D59"/>
                </a:solidFill>
                <a:latin typeface="Arial"/>
                <a:cs typeface="Arial"/>
              </a:rPr>
              <a:t>ses 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caractéristiques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internes  </a:t>
            </a:r>
            <a:r>
              <a:rPr sz="2000" i="1" spc="-80" dirty="0">
                <a:solidFill>
                  <a:srgbClr val="EB5D59"/>
                </a:solidFill>
                <a:latin typeface="Arial"/>
                <a:cs typeface="Arial"/>
              </a:rPr>
              <a:t>(Forces </a:t>
            </a:r>
            <a:r>
              <a:rPr sz="2000" i="1" spc="35" dirty="0">
                <a:solidFill>
                  <a:srgbClr val="EB5D59"/>
                </a:solidFill>
                <a:latin typeface="Arial"/>
                <a:cs typeface="Arial"/>
              </a:rPr>
              <a:t>et </a:t>
            </a:r>
            <a:r>
              <a:rPr sz="2000" i="1" spc="-80" dirty="0">
                <a:solidFill>
                  <a:srgbClr val="EB5D59"/>
                </a:solidFill>
                <a:latin typeface="Arial"/>
                <a:cs typeface="Arial"/>
              </a:rPr>
              <a:t>Faiblesses)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ainsi 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que  </a:t>
            </a:r>
            <a:r>
              <a:rPr sz="2000" i="1" spc="-80" dirty="0">
                <a:solidFill>
                  <a:srgbClr val="EB5D59"/>
                </a:solidFill>
                <a:latin typeface="Arial"/>
                <a:cs typeface="Arial"/>
              </a:rPr>
              <a:t>les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différents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éléments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de 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l'environnement 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externe  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(Opportunités </a:t>
            </a:r>
            <a:r>
              <a:rPr sz="2000" i="1" spc="35" dirty="0">
                <a:solidFill>
                  <a:srgbClr val="EB5D59"/>
                </a:solidFill>
                <a:latin typeface="Arial"/>
                <a:cs typeface="Arial"/>
              </a:rPr>
              <a:t>et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Menaces).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736281" y="3191682"/>
            <a:ext cx="3295015" cy="3289300"/>
            <a:chOff x="12736281" y="3191682"/>
            <a:chExt cx="3295015" cy="3289300"/>
          </a:xfrm>
        </p:grpSpPr>
        <p:sp>
          <p:nvSpPr>
            <p:cNvPr id="3" name="object 3"/>
            <p:cNvSpPr/>
            <p:nvPr/>
          </p:nvSpPr>
          <p:spPr>
            <a:xfrm>
              <a:off x="12736271" y="3191687"/>
              <a:ext cx="3295015" cy="3289300"/>
            </a:xfrm>
            <a:custGeom>
              <a:avLst/>
              <a:gdLst/>
              <a:ahLst/>
              <a:cxnLst/>
              <a:rect l="l" t="t" r="r" b="b"/>
              <a:pathLst>
                <a:path w="3295015" h="3289300">
                  <a:moveTo>
                    <a:pt x="2872854" y="1542846"/>
                  </a:moveTo>
                  <a:lnTo>
                    <a:pt x="2866872" y="1498676"/>
                  </a:lnTo>
                  <a:lnTo>
                    <a:pt x="2850019" y="1458899"/>
                  </a:lnTo>
                  <a:lnTo>
                    <a:pt x="2823921" y="1425143"/>
                  </a:lnTo>
                  <a:lnTo>
                    <a:pt x="2790190" y="1399006"/>
                  </a:lnTo>
                  <a:lnTo>
                    <a:pt x="2750451" y="1382141"/>
                  </a:lnTo>
                  <a:lnTo>
                    <a:pt x="2706306" y="1376159"/>
                  </a:lnTo>
                  <a:lnTo>
                    <a:pt x="593293" y="1376159"/>
                  </a:lnTo>
                  <a:lnTo>
                    <a:pt x="549148" y="1382141"/>
                  </a:lnTo>
                  <a:lnTo>
                    <a:pt x="509409" y="1399006"/>
                  </a:lnTo>
                  <a:lnTo>
                    <a:pt x="475665" y="1425143"/>
                  </a:lnTo>
                  <a:lnTo>
                    <a:pt x="449567" y="1458899"/>
                  </a:lnTo>
                  <a:lnTo>
                    <a:pt x="432727" y="1498676"/>
                  </a:lnTo>
                  <a:lnTo>
                    <a:pt x="426745" y="1542846"/>
                  </a:lnTo>
                  <a:lnTo>
                    <a:pt x="426745" y="1862759"/>
                  </a:lnTo>
                  <a:lnTo>
                    <a:pt x="432727" y="1906943"/>
                  </a:lnTo>
                  <a:lnTo>
                    <a:pt x="449567" y="1946719"/>
                  </a:lnTo>
                  <a:lnTo>
                    <a:pt x="475665" y="1980476"/>
                  </a:lnTo>
                  <a:lnTo>
                    <a:pt x="509409" y="2006600"/>
                  </a:lnTo>
                  <a:lnTo>
                    <a:pt x="549148" y="2023465"/>
                  </a:lnTo>
                  <a:lnTo>
                    <a:pt x="593293" y="2029434"/>
                  </a:lnTo>
                  <a:lnTo>
                    <a:pt x="1457807" y="2030907"/>
                  </a:lnTo>
                  <a:lnTo>
                    <a:pt x="1602892" y="2226437"/>
                  </a:lnTo>
                  <a:lnTo>
                    <a:pt x="1619300" y="2238362"/>
                  </a:lnTo>
                  <a:lnTo>
                    <a:pt x="1637842" y="2242350"/>
                  </a:lnTo>
                  <a:lnTo>
                    <a:pt x="1656384" y="2238362"/>
                  </a:lnTo>
                  <a:lnTo>
                    <a:pt x="1672755" y="2226437"/>
                  </a:lnTo>
                  <a:lnTo>
                    <a:pt x="1805774" y="2029434"/>
                  </a:lnTo>
                  <a:lnTo>
                    <a:pt x="2706306" y="2029434"/>
                  </a:lnTo>
                  <a:lnTo>
                    <a:pt x="2750451" y="2023465"/>
                  </a:lnTo>
                  <a:lnTo>
                    <a:pt x="2790190" y="2006600"/>
                  </a:lnTo>
                  <a:lnTo>
                    <a:pt x="2823921" y="1980476"/>
                  </a:lnTo>
                  <a:lnTo>
                    <a:pt x="2850019" y="1946719"/>
                  </a:lnTo>
                  <a:lnTo>
                    <a:pt x="2866872" y="1906943"/>
                  </a:lnTo>
                  <a:lnTo>
                    <a:pt x="2872854" y="1862759"/>
                  </a:lnTo>
                  <a:lnTo>
                    <a:pt x="2872854" y="1542846"/>
                  </a:lnTo>
                  <a:close/>
                </a:path>
                <a:path w="3295015" h="3289300">
                  <a:moveTo>
                    <a:pt x="3294596" y="1638300"/>
                  </a:moveTo>
                  <a:lnTo>
                    <a:pt x="3293846" y="1587500"/>
                  </a:lnTo>
                  <a:lnTo>
                    <a:pt x="3291573" y="1536700"/>
                  </a:lnTo>
                  <a:lnTo>
                    <a:pt x="3287814" y="1485900"/>
                  </a:lnTo>
                  <a:lnTo>
                    <a:pt x="3282556" y="1435100"/>
                  </a:lnTo>
                  <a:lnTo>
                    <a:pt x="3275825" y="1397000"/>
                  </a:lnTo>
                  <a:lnTo>
                    <a:pt x="3267633" y="1346200"/>
                  </a:lnTo>
                  <a:lnTo>
                    <a:pt x="3257981" y="1295400"/>
                  </a:lnTo>
                  <a:lnTo>
                    <a:pt x="3246882" y="1244600"/>
                  </a:lnTo>
                  <a:lnTo>
                    <a:pt x="3234347" y="1193800"/>
                  </a:lnTo>
                  <a:lnTo>
                    <a:pt x="3220389" y="1155700"/>
                  </a:lnTo>
                  <a:lnTo>
                    <a:pt x="3205022" y="1104900"/>
                  </a:lnTo>
                  <a:lnTo>
                    <a:pt x="3195840" y="1077099"/>
                  </a:lnTo>
                  <a:lnTo>
                    <a:pt x="3195840" y="1638300"/>
                  </a:lnTo>
                  <a:lnTo>
                    <a:pt x="3195066" y="1689100"/>
                  </a:lnTo>
                  <a:lnTo>
                    <a:pt x="3192754" y="1739900"/>
                  </a:lnTo>
                  <a:lnTo>
                    <a:pt x="3188919" y="1790700"/>
                  </a:lnTo>
                  <a:lnTo>
                    <a:pt x="3183572" y="1841500"/>
                  </a:lnTo>
                  <a:lnTo>
                    <a:pt x="3176727" y="1879600"/>
                  </a:lnTo>
                  <a:lnTo>
                    <a:pt x="3168383" y="1930400"/>
                  </a:lnTo>
                  <a:lnTo>
                    <a:pt x="3158566" y="1981200"/>
                  </a:lnTo>
                  <a:lnTo>
                    <a:pt x="3147276" y="2032000"/>
                  </a:lnTo>
                  <a:lnTo>
                    <a:pt x="3134537" y="2070100"/>
                  </a:lnTo>
                  <a:lnTo>
                    <a:pt x="3120352" y="2120900"/>
                  </a:lnTo>
                  <a:lnTo>
                    <a:pt x="3104731" y="2171700"/>
                  </a:lnTo>
                  <a:lnTo>
                    <a:pt x="3087700" y="2209800"/>
                  </a:lnTo>
                  <a:lnTo>
                    <a:pt x="3069247" y="2260600"/>
                  </a:lnTo>
                  <a:lnTo>
                    <a:pt x="3049397" y="2298700"/>
                  </a:lnTo>
                  <a:lnTo>
                    <a:pt x="3028175" y="2349500"/>
                  </a:lnTo>
                  <a:lnTo>
                    <a:pt x="3005569" y="2387600"/>
                  </a:lnTo>
                  <a:lnTo>
                    <a:pt x="2981604" y="2425700"/>
                  </a:lnTo>
                  <a:lnTo>
                    <a:pt x="2956280" y="2463800"/>
                  </a:lnTo>
                  <a:lnTo>
                    <a:pt x="2929623" y="2514600"/>
                  </a:lnTo>
                  <a:lnTo>
                    <a:pt x="2901645" y="2552700"/>
                  </a:lnTo>
                  <a:lnTo>
                    <a:pt x="2872333" y="2590800"/>
                  </a:lnTo>
                  <a:lnTo>
                    <a:pt x="2841739" y="2628900"/>
                  </a:lnTo>
                  <a:lnTo>
                    <a:pt x="2809837" y="2667000"/>
                  </a:lnTo>
                  <a:lnTo>
                    <a:pt x="2776651" y="2705100"/>
                  </a:lnTo>
                  <a:lnTo>
                    <a:pt x="2742209" y="2730500"/>
                  </a:lnTo>
                  <a:lnTo>
                    <a:pt x="2706674" y="2768600"/>
                  </a:lnTo>
                  <a:lnTo>
                    <a:pt x="2670225" y="2806700"/>
                  </a:lnTo>
                  <a:lnTo>
                    <a:pt x="2632913" y="2832100"/>
                  </a:lnTo>
                  <a:lnTo>
                    <a:pt x="2594749" y="2870200"/>
                  </a:lnTo>
                  <a:lnTo>
                    <a:pt x="2555773" y="2895600"/>
                  </a:lnTo>
                  <a:lnTo>
                    <a:pt x="2516009" y="2921000"/>
                  </a:lnTo>
                  <a:lnTo>
                    <a:pt x="2475484" y="2946400"/>
                  </a:lnTo>
                  <a:lnTo>
                    <a:pt x="2434221" y="2971800"/>
                  </a:lnTo>
                  <a:lnTo>
                    <a:pt x="2349601" y="3022600"/>
                  </a:lnTo>
                  <a:lnTo>
                    <a:pt x="2306294" y="3048000"/>
                  </a:lnTo>
                  <a:lnTo>
                    <a:pt x="2262365" y="3060700"/>
                  </a:lnTo>
                  <a:lnTo>
                    <a:pt x="2217851" y="3086100"/>
                  </a:lnTo>
                  <a:lnTo>
                    <a:pt x="1891880" y="3175000"/>
                  </a:lnTo>
                  <a:lnTo>
                    <a:pt x="1843595" y="3175000"/>
                  </a:lnTo>
                  <a:lnTo>
                    <a:pt x="1794967" y="3187700"/>
                  </a:lnTo>
                  <a:lnTo>
                    <a:pt x="1499628" y="3187700"/>
                  </a:lnTo>
                  <a:lnTo>
                    <a:pt x="1451000" y="3175000"/>
                  </a:lnTo>
                  <a:lnTo>
                    <a:pt x="1402727" y="3175000"/>
                  </a:lnTo>
                  <a:lnTo>
                    <a:pt x="1076756" y="3086100"/>
                  </a:lnTo>
                  <a:lnTo>
                    <a:pt x="1032230" y="3060700"/>
                  </a:lnTo>
                  <a:lnTo>
                    <a:pt x="988314" y="3048000"/>
                  </a:lnTo>
                  <a:lnTo>
                    <a:pt x="945007" y="3022600"/>
                  </a:lnTo>
                  <a:lnTo>
                    <a:pt x="860386" y="2971800"/>
                  </a:lnTo>
                  <a:lnTo>
                    <a:pt x="819124" y="2946400"/>
                  </a:lnTo>
                  <a:lnTo>
                    <a:pt x="778598" y="2921000"/>
                  </a:lnTo>
                  <a:lnTo>
                    <a:pt x="738822" y="2895600"/>
                  </a:lnTo>
                  <a:lnTo>
                    <a:pt x="699846" y="2870200"/>
                  </a:lnTo>
                  <a:lnTo>
                    <a:pt x="661682" y="2832100"/>
                  </a:lnTo>
                  <a:lnTo>
                    <a:pt x="624370" y="2806700"/>
                  </a:lnTo>
                  <a:lnTo>
                    <a:pt x="587933" y="2768600"/>
                  </a:lnTo>
                  <a:lnTo>
                    <a:pt x="552399" y="2730500"/>
                  </a:lnTo>
                  <a:lnTo>
                    <a:pt x="517944" y="2705100"/>
                  </a:lnTo>
                  <a:lnTo>
                    <a:pt x="484771" y="2667000"/>
                  </a:lnTo>
                  <a:lnTo>
                    <a:pt x="452869" y="2628900"/>
                  </a:lnTo>
                  <a:lnTo>
                    <a:pt x="422262" y="2590800"/>
                  </a:lnTo>
                  <a:lnTo>
                    <a:pt x="392963" y="2552700"/>
                  </a:lnTo>
                  <a:lnTo>
                    <a:pt x="364985" y="2514600"/>
                  </a:lnTo>
                  <a:lnTo>
                    <a:pt x="338328" y="2463800"/>
                  </a:lnTo>
                  <a:lnTo>
                    <a:pt x="313004" y="2425700"/>
                  </a:lnTo>
                  <a:lnTo>
                    <a:pt x="289039" y="2387600"/>
                  </a:lnTo>
                  <a:lnTo>
                    <a:pt x="266433" y="2349500"/>
                  </a:lnTo>
                  <a:lnTo>
                    <a:pt x="245198" y="2298700"/>
                  </a:lnTo>
                  <a:lnTo>
                    <a:pt x="225361" y="2260600"/>
                  </a:lnTo>
                  <a:lnTo>
                    <a:pt x="206908" y="2209800"/>
                  </a:lnTo>
                  <a:lnTo>
                    <a:pt x="189865" y="2171700"/>
                  </a:lnTo>
                  <a:lnTo>
                    <a:pt x="174256" y="2120900"/>
                  </a:lnTo>
                  <a:lnTo>
                    <a:pt x="160070" y="2070100"/>
                  </a:lnTo>
                  <a:lnTo>
                    <a:pt x="147320" y="2032000"/>
                  </a:lnTo>
                  <a:lnTo>
                    <a:pt x="136042" y="1981200"/>
                  </a:lnTo>
                  <a:lnTo>
                    <a:pt x="126212" y="1930400"/>
                  </a:lnTo>
                  <a:lnTo>
                    <a:pt x="117881" y="1879600"/>
                  </a:lnTo>
                  <a:lnTo>
                    <a:pt x="111023" y="1841500"/>
                  </a:lnTo>
                  <a:lnTo>
                    <a:pt x="105676" y="1790700"/>
                  </a:lnTo>
                  <a:lnTo>
                    <a:pt x="101841" y="1739900"/>
                  </a:lnTo>
                  <a:lnTo>
                    <a:pt x="99529" y="1689100"/>
                  </a:lnTo>
                  <a:lnTo>
                    <a:pt x="98767" y="1638300"/>
                  </a:lnTo>
                  <a:lnTo>
                    <a:pt x="99529" y="1587500"/>
                  </a:lnTo>
                  <a:lnTo>
                    <a:pt x="101841" y="1536700"/>
                  </a:lnTo>
                  <a:lnTo>
                    <a:pt x="105676" y="1498600"/>
                  </a:lnTo>
                  <a:lnTo>
                    <a:pt x="111023" y="1447800"/>
                  </a:lnTo>
                  <a:lnTo>
                    <a:pt x="117881" y="1397000"/>
                  </a:lnTo>
                  <a:lnTo>
                    <a:pt x="126212" y="1346200"/>
                  </a:lnTo>
                  <a:lnTo>
                    <a:pt x="136042" y="1295400"/>
                  </a:lnTo>
                  <a:lnTo>
                    <a:pt x="147320" y="1257300"/>
                  </a:lnTo>
                  <a:lnTo>
                    <a:pt x="160070" y="1206500"/>
                  </a:lnTo>
                  <a:lnTo>
                    <a:pt x="174256" y="1155700"/>
                  </a:lnTo>
                  <a:lnTo>
                    <a:pt x="189865" y="1117600"/>
                  </a:lnTo>
                  <a:lnTo>
                    <a:pt x="206908" y="1066800"/>
                  </a:lnTo>
                  <a:lnTo>
                    <a:pt x="225361" y="1028700"/>
                  </a:lnTo>
                  <a:lnTo>
                    <a:pt x="245198" y="977900"/>
                  </a:lnTo>
                  <a:lnTo>
                    <a:pt x="266433" y="939800"/>
                  </a:lnTo>
                  <a:lnTo>
                    <a:pt x="289039" y="901700"/>
                  </a:lnTo>
                  <a:lnTo>
                    <a:pt x="313004" y="850900"/>
                  </a:lnTo>
                  <a:lnTo>
                    <a:pt x="338328" y="812800"/>
                  </a:lnTo>
                  <a:lnTo>
                    <a:pt x="364985" y="774700"/>
                  </a:lnTo>
                  <a:lnTo>
                    <a:pt x="392963" y="736600"/>
                  </a:lnTo>
                  <a:lnTo>
                    <a:pt x="422262" y="698500"/>
                  </a:lnTo>
                  <a:lnTo>
                    <a:pt x="452869" y="660400"/>
                  </a:lnTo>
                  <a:lnTo>
                    <a:pt x="484771" y="622300"/>
                  </a:lnTo>
                  <a:lnTo>
                    <a:pt x="517944" y="584200"/>
                  </a:lnTo>
                  <a:lnTo>
                    <a:pt x="552399" y="546100"/>
                  </a:lnTo>
                  <a:lnTo>
                    <a:pt x="587933" y="508000"/>
                  </a:lnTo>
                  <a:lnTo>
                    <a:pt x="624370" y="482600"/>
                  </a:lnTo>
                  <a:lnTo>
                    <a:pt x="661682" y="444500"/>
                  </a:lnTo>
                  <a:lnTo>
                    <a:pt x="699846" y="419100"/>
                  </a:lnTo>
                  <a:lnTo>
                    <a:pt x="738822" y="381000"/>
                  </a:lnTo>
                  <a:lnTo>
                    <a:pt x="778598" y="355600"/>
                  </a:lnTo>
                  <a:lnTo>
                    <a:pt x="819124" y="330200"/>
                  </a:lnTo>
                  <a:lnTo>
                    <a:pt x="860386" y="304800"/>
                  </a:lnTo>
                  <a:lnTo>
                    <a:pt x="945007" y="254000"/>
                  </a:lnTo>
                  <a:lnTo>
                    <a:pt x="988314" y="241300"/>
                  </a:lnTo>
                  <a:lnTo>
                    <a:pt x="1032230" y="215900"/>
                  </a:lnTo>
                  <a:lnTo>
                    <a:pt x="1076756" y="203200"/>
                  </a:lnTo>
                  <a:lnTo>
                    <a:pt x="1121841" y="177800"/>
                  </a:lnTo>
                  <a:lnTo>
                    <a:pt x="1354810" y="114300"/>
                  </a:lnTo>
                  <a:lnTo>
                    <a:pt x="1402727" y="114300"/>
                  </a:lnTo>
                  <a:lnTo>
                    <a:pt x="1451000" y="101600"/>
                  </a:lnTo>
                  <a:lnTo>
                    <a:pt x="1548574" y="101600"/>
                  </a:lnTo>
                  <a:lnTo>
                    <a:pt x="1597812" y="88900"/>
                  </a:lnTo>
                  <a:lnTo>
                    <a:pt x="1696796" y="88900"/>
                  </a:lnTo>
                  <a:lnTo>
                    <a:pt x="1746034" y="101600"/>
                  </a:lnTo>
                  <a:lnTo>
                    <a:pt x="1843595" y="101600"/>
                  </a:lnTo>
                  <a:lnTo>
                    <a:pt x="1891880" y="114300"/>
                  </a:lnTo>
                  <a:lnTo>
                    <a:pt x="1939785" y="114300"/>
                  </a:lnTo>
                  <a:lnTo>
                    <a:pt x="2172766" y="177800"/>
                  </a:lnTo>
                  <a:lnTo>
                    <a:pt x="2217851" y="203200"/>
                  </a:lnTo>
                  <a:lnTo>
                    <a:pt x="2262365" y="215900"/>
                  </a:lnTo>
                  <a:lnTo>
                    <a:pt x="2306294" y="241300"/>
                  </a:lnTo>
                  <a:lnTo>
                    <a:pt x="2349601" y="254000"/>
                  </a:lnTo>
                  <a:lnTo>
                    <a:pt x="2434221" y="304800"/>
                  </a:lnTo>
                  <a:lnTo>
                    <a:pt x="2475484" y="330200"/>
                  </a:lnTo>
                  <a:lnTo>
                    <a:pt x="2516009" y="355600"/>
                  </a:lnTo>
                  <a:lnTo>
                    <a:pt x="2555773" y="381000"/>
                  </a:lnTo>
                  <a:lnTo>
                    <a:pt x="2594749" y="419100"/>
                  </a:lnTo>
                  <a:lnTo>
                    <a:pt x="2632913" y="444500"/>
                  </a:lnTo>
                  <a:lnTo>
                    <a:pt x="2670225" y="482600"/>
                  </a:lnTo>
                  <a:lnTo>
                    <a:pt x="2706674" y="508000"/>
                  </a:lnTo>
                  <a:lnTo>
                    <a:pt x="2742209" y="546100"/>
                  </a:lnTo>
                  <a:lnTo>
                    <a:pt x="2776651" y="584200"/>
                  </a:lnTo>
                  <a:lnTo>
                    <a:pt x="2809837" y="622300"/>
                  </a:lnTo>
                  <a:lnTo>
                    <a:pt x="2841739" y="660400"/>
                  </a:lnTo>
                  <a:lnTo>
                    <a:pt x="2872333" y="698500"/>
                  </a:lnTo>
                  <a:lnTo>
                    <a:pt x="2901645" y="736600"/>
                  </a:lnTo>
                  <a:lnTo>
                    <a:pt x="2929623" y="774700"/>
                  </a:lnTo>
                  <a:lnTo>
                    <a:pt x="2956280" y="812800"/>
                  </a:lnTo>
                  <a:lnTo>
                    <a:pt x="2981604" y="850900"/>
                  </a:lnTo>
                  <a:lnTo>
                    <a:pt x="3005569" y="901700"/>
                  </a:lnTo>
                  <a:lnTo>
                    <a:pt x="3028175" y="939800"/>
                  </a:lnTo>
                  <a:lnTo>
                    <a:pt x="3049397" y="977900"/>
                  </a:lnTo>
                  <a:lnTo>
                    <a:pt x="3069247" y="1028700"/>
                  </a:lnTo>
                  <a:lnTo>
                    <a:pt x="3087700" y="1066800"/>
                  </a:lnTo>
                  <a:lnTo>
                    <a:pt x="3104731" y="1117600"/>
                  </a:lnTo>
                  <a:lnTo>
                    <a:pt x="3120352" y="1155700"/>
                  </a:lnTo>
                  <a:lnTo>
                    <a:pt x="3134537" y="1206500"/>
                  </a:lnTo>
                  <a:lnTo>
                    <a:pt x="3147276" y="1257300"/>
                  </a:lnTo>
                  <a:lnTo>
                    <a:pt x="3158566" y="1295400"/>
                  </a:lnTo>
                  <a:lnTo>
                    <a:pt x="3168383" y="1346200"/>
                  </a:lnTo>
                  <a:lnTo>
                    <a:pt x="3176727" y="1397000"/>
                  </a:lnTo>
                  <a:lnTo>
                    <a:pt x="3183572" y="1447800"/>
                  </a:lnTo>
                  <a:lnTo>
                    <a:pt x="3188919" y="1498600"/>
                  </a:lnTo>
                  <a:lnTo>
                    <a:pt x="3192754" y="1536700"/>
                  </a:lnTo>
                  <a:lnTo>
                    <a:pt x="3195066" y="1587500"/>
                  </a:lnTo>
                  <a:lnTo>
                    <a:pt x="3195840" y="1638300"/>
                  </a:lnTo>
                  <a:lnTo>
                    <a:pt x="3195840" y="1077099"/>
                  </a:lnTo>
                  <a:lnTo>
                    <a:pt x="3188246" y="1054100"/>
                  </a:lnTo>
                  <a:lnTo>
                    <a:pt x="3170085" y="1016000"/>
                  </a:lnTo>
                  <a:lnTo>
                    <a:pt x="3150527" y="965200"/>
                  </a:lnTo>
                  <a:lnTo>
                    <a:pt x="3129610" y="914400"/>
                  </a:lnTo>
                  <a:lnTo>
                    <a:pt x="3107334" y="876300"/>
                  </a:lnTo>
                  <a:lnTo>
                    <a:pt x="3083699" y="838200"/>
                  </a:lnTo>
                  <a:lnTo>
                    <a:pt x="3058731" y="787400"/>
                  </a:lnTo>
                  <a:lnTo>
                    <a:pt x="3032429" y="749300"/>
                  </a:lnTo>
                  <a:lnTo>
                    <a:pt x="3004807" y="711200"/>
                  </a:lnTo>
                  <a:lnTo>
                    <a:pt x="2975889" y="660400"/>
                  </a:lnTo>
                  <a:lnTo>
                    <a:pt x="2945663" y="622300"/>
                  </a:lnTo>
                  <a:lnTo>
                    <a:pt x="2914142" y="584200"/>
                  </a:lnTo>
                  <a:lnTo>
                    <a:pt x="2881363" y="546100"/>
                  </a:lnTo>
                  <a:lnTo>
                    <a:pt x="2847302" y="508000"/>
                  </a:lnTo>
                  <a:lnTo>
                    <a:pt x="2811996" y="482600"/>
                  </a:lnTo>
                  <a:lnTo>
                    <a:pt x="2775686" y="444500"/>
                  </a:lnTo>
                  <a:lnTo>
                    <a:pt x="2738488" y="406400"/>
                  </a:lnTo>
                  <a:lnTo>
                    <a:pt x="2700413" y="368300"/>
                  </a:lnTo>
                  <a:lnTo>
                    <a:pt x="2661513" y="342900"/>
                  </a:lnTo>
                  <a:lnTo>
                    <a:pt x="2621800" y="317500"/>
                  </a:lnTo>
                  <a:lnTo>
                    <a:pt x="2581300" y="279400"/>
                  </a:lnTo>
                  <a:lnTo>
                    <a:pt x="2540038" y="254000"/>
                  </a:lnTo>
                  <a:lnTo>
                    <a:pt x="2455354" y="203200"/>
                  </a:lnTo>
                  <a:lnTo>
                    <a:pt x="2367940" y="152400"/>
                  </a:lnTo>
                  <a:lnTo>
                    <a:pt x="2323300" y="139700"/>
                  </a:lnTo>
                  <a:lnTo>
                    <a:pt x="2278037" y="114300"/>
                  </a:lnTo>
                  <a:lnTo>
                    <a:pt x="2185847" y="88900"/>
                  </a:lnTo>
                  <a:lnTo>
                    <a:pt x="2138959" y="63500"/>
                  </a:lnTo>
                  <a:lnTo>
                    <a:pt x="1995424" y="25400"/>
                  </a:lnTo>
                  <a:lnTo>
                    <a:pt x="1946719" y="25400"/>
                  </a:lnTo>
                  <a:lnTo>
                    <a:pt x="1848180" y="0"/>
                  </a:lnTo>
                  <a:lnTo>
                    <a:pt x="1446415" y="0"/>
                  </a:lnTo>
                  <a:lnTo>
                    <a:pt x="1347876" y="25400"/>
                  </a:lnTo>
                  <a:lnTo>
                    <a:pt x="1299171" y="25400"/>
                  </a:lnTo>
                  <a:lnTo>
                    <a:pt x="1155649" y="63500"/>
                  </a:lnTo>
                  <a:lnTo>
                    <a:pt x="1108760" y="88900"/>
                  </a:lnTo>
                  <a:lnTo>
                    <a:pt x="1016558" y="114300"/>
                  </a:lnTo>
                  <a:lnTo>
                    <a:pt x="971308" y="139700"/>
                  </a:lnTo>
                  <a:lnTo>
                    <a:pt x="926655" y="152400"/>
                  </a:lnTo>
                  <a:lnTo>
                    <a:pt x="839254" y="203200"/>
                  </a:lnTo>
                  <a:lnTo>
                    <a:pt x="754570" y="254000"/>
                  </a:lnTo>
                  <a:lnTo>
                    <a:pt x="713308" y="279400"/>
                  </a:lnTo>
                  <a:lnTo>
                    <a:pt x="672807" y="317500"/>
                  </a:lnTo>
                  <a:lnTo>
                    <a:pt x="633095" y="342900"/>
                  </a:lnTo>
                  <a:lnTo>
                    <a:pt x="594182" y="368300"/>
                  </a:lnTo>
                  <a:lnTo>
                    <a:pt x="556120" y="406400"/>
                  </a:lnTo>
                  <a:lnTo>
                    <a:pt x="518922" y="444500"/>
                  </a:lnTo>
                  <a:lnTo>
                    <a:pt x="482600" y="482600"/>
                  </a:lnTo>
                  <a:lnTo>
                    <a:pt x="447294" y="508000"/>
                  </a:lnTo>
                  <a:lnTo>
                    <a:pt x="413245" y="546100"/>
                  </a:lnTo>
                  <a:lnTo>
                    <a:pt x="380453" y="584200"/>
                  </a:lnTo>
                  <a:lnTo>
                    <a:pt x="348945" y="622300"/>
                  </a:lnTo>
                  <a:lnTo>
                    <a:pt x="318719" y="660400"/>
                  </a:lnTo>
                  <a:lnTo>
                    <a:pt x="289788" y="711200"/>
                  </a:lnTo>
                  <a:lnTo>
                    <a:pt x="262178" y="749300"/>
                  </a:lnTo>
                  <a:lnTo>
                    <a:pt x="235877" y="787400"/>
                  </a:lnTo>
                  <a:lnTo>
                    <a:pt x="210896" y="838200"/>
                  </a:lnTo>
                  <a:lnTo>
                    <a:pt x="187274" y="876300"/>
                  </a:lnTo>
                  <a:lnTo>
                    <a:pt x="164985" y="914400"/>
                  </a:lnTo>
                  <a:lnTo>
                    <a:pt x="144068" y="965200"/>
                  </a:lnTo>
                  <a:lnTo>
                    <a:pt x="124523" y="1016000"/>
                  </a:lnTo>
                  <a:lnTo>
                    <a:pt x="106349" y="1054100"/>
                  </a:lnTo>
                  <a:lnTo>
                    <a:pt x="89585" y="1104900"/>
                  </a:lnTo>
                  <a:lnTo>
                    <a:pt x="74206" y="1143000"/>
                  </a:lnTo>
                  <a:lnTo>
                    <a:pt x="60248" y="1193800"/>
                  </a:lnTo>
                  <a:lnTo>
                    <a:pt x="47726" y="1244600"/>
                  </a:lnTo>
                  <a:lnTo>
                    <a:pt x="36626" y="1295400"/>
                  </a:lnTo>
                  <a:lnTo>
                    <a:pt x="26974" y="1346200"/>
                  </a:lnTo>
                  <a:lnTo>
                    <a:pt x="18770" y="1384300"/>
                  </a:lnTo>
                  <a:lnTo>
                    <a:pt x="12052" y="1435100"/>
                  </a:lnTo>
                  <a:lnTo>
                    <a:pt x="6794" y="1485900"/>
                  </a:lnTo>
                  <a:lnTo>
                    <a:pt x="3022" y="1536700"/>
                  </a:lnTo>
                  <a:lnTo>
                    <a:pt x="762" y="1587500"/>
                  </a:lnTo>
                  <a:lnTo>
                    <a:pt x="0" y="1638300"/>
                  </a:lnTo>
                  <a:lnTo>
                    <a:pt x="762" y="1689100"/>
                  </a:lnTo>
                  <a:lnTo>
                    <a:pt x="3022" y="1739900"/>
                  </a:lnTo>
                  <a:lnTo>
                    <a:pt x="6794" y="1790700"/>
                  </a:lnTo>
                  <a:lnTo>
                    <a:pt x="12052" y="1841500"/>
                  </a:lnTo>
                  <a:lnTo>
                    <a:pt x="18770" y="1892300"/>
                  </a:lnTo>
                  <a:lnTo>
                    <a:pt x="26974" y="1943100"/>
                  </a:lnTo>
                  <a:lnTo>
                    <a:pt x="36626" y="1993900"/>
                  </a:lnTo>
                  <a:lnTo>
                    <a:pt x="47726" y="2032000"/>
                  </a:lnTo>
                  <a:lnTo>
                    <a:pt x="60248" y="2082800"/>
                  </a:lnTo>
                  <a:lnTo>
                    <a:pt x="74206" y="2133600"/>
                  </a:lnTo>
                  <a:lnTo>
                    <a:pt x="89585" y="2184400"/>
                  </a:lnTo>
                  <a:lnTo>
                    <a:pt x="106349" y="2222500"/>
                  </a:lnTo>
                  <a:lnTo>
                    <a:pt x="124523" y="2273300"/>
                  </a:lnTo>
                  <a:lnTo>
                    <a:pt x="144068" y="2311400"/>
                  </a:lnTo>
                  <a:lnTo>
                    <a:pt x="164985" y="2362200"/>
                  </a:lnTo>
                  <a:lnTo>
                    <a:pt x="187274" y="2400300"/>
                  </a:lnTo>
                  <a:lnTo>
                    <a:pt x="210896" y="2451100"/>
                  </a:lnTo>
                  <a:lnTo>
                    <a:pt x="235877" y="2489200"/>
                  </a:lnTo>
                  <a:lnTo>
                    <a:pt x="262178" y="2540000"/>
                  </a:lnTo>
                  <a:lnTo>
                    <a:pt x="289788" y="2578100"/>
                  </a:lnTo>
                  <a:lnTo>
                    <a:pt x="318719" y="2616200"/>
                  </a:lnTo>
                  <a:lnTo>
                    <a:pt x="348945" y="2654300"/>
                  </a:lnTo>
                  <a:lnTo>
                    <a:pt x="380453" y="2692400"/>
                  </a:lnTo>
                  <a:lnTo>
                    <a:pt x="413245" y="2730500"/>
                  </a:lnTo>
                  <a:lnTo>
                    <a:pt x="447294" y="2768600"/>
                  </a:lnTo>
                  <a:lnTo>
                    <a:pt x="482600" y="2806700"/>
                  </a:lnTo>
                  <a:lnTo>
                    <a:pt x="518922" y="2844800"/>
                  </a:lnTo>
                  <a:lnTo>
                    <a:pt x="556120" y="2870200"/>
                  </a:lnTo>
                  <a:lnTo>
                    <a:pt x="594182" y="2908300"/>
                  </a:lnTo>
                  <a:lnTo>
                    <a:pt x="633095" y="2933700"/>
                  </a:lnTo>
                  <a:lnTo>
                    <a:pt x="672807" y="2971800"/>
                  </a:lnTo>
                  <a:lnTo>
                    <a:pt x="713308" y="2997200"/>
                  </a:lnTo>
                  <a:lnTo>
                    <a:pt x="754570" y="3022600"/>
                  </a:lnTo>
                  <a:lnTo>
                    <a:pt x="839254" y="3073400"/>
                  </a:lnTo>
                  <a:lnTo>
                    <a:pt x="926655" y="3124200"/>
                  </a:lnTo>
                  <a:lnTo>
                    <a:pt x="971308" y="3149600"/>
                  </a:lnTo>
                  <a:lnTo>
                    <a:pt x="1016558" y="3162300"/>
                  </a:lnTo>
                  <a:lnTo>
                    <a:pt x="1062380" y="3187700"/>
                  </a:lnTo>
                  <a:lnTo>
                    <a:pt x="1347876" y="3263900"/>
                  </a:lnTo>
                  <a:lnTo>
                    <a:pt x="1396974" y="3263900"/>
                  </a:lnTo>
                  <a:lnTo>
                    <a:pt x="1446415" y="3276600"/>
                  </a:lnTo>
                  <a:lnTo>
                    <a:pt x="1496199" y="3276600"/>
                  </a:lnTo>
                  <a:lnTo>
                    <a:pt x="1546301" y="3289300"/>
                  </a:lnTo>
                  <a:lnTo>
                    <a:pt x="1748307" y="3289300"/>
                  </a:lnTo>
                  <a:lnTo>
                    <a:pt x="1798396" y="3276600"/>
                  </a:lnTo>
                  <a:lnTo>
                    <a:pt x="1848180" y="3276600"/>
                  </a:lnTo>
                  <a:lnTo>
                    <a:pt x="1897634" y="3263900"/>
                  </a:lnTo>
                  <a:lnTo>
                    <a:pt x="1946719" y="3263900"/>
                  </a:lnTo>
                  <a:lnTo>
                    <a:pt x="2232215" y="3187700"/>
                  </a:lnTo>
                  <a:lnTo>
                    <a:pt x="2278037" y="3162300"/>
                  </a:lnTo>
                  <a:lnTo>
                    <a:pt x="2323300" y="3149600"/>
                  </a:lnTo>
                  <a:lnTo>
                    <a:pt x="2367940" y="3124200"/>
                  </a:lnTo>
                  <a:lnTo>
                    <a:pt x="2455354" y="3073400"/>
                  </a:lnTo>
                  <a:lnTo>
                    <a:pt x="2540038" y="3022600"/>
                  </a:lnTo>
                  <a:lnTo>
                    <a:pt x="2581300" y="2997200"/>
                  </a:lnTo>
                  <a:lnTo>
                    <a:pt x="2621800" y="2971800"/>
                  </a:lnTo>
                  <a:lnTo>
                    <a:pt x="2661513" y="2933700"/>
                  </a:lnTo>
                  <a:lnTo>
                    <a:pt x="2700413" y="2908300"/>
                  </a:lnTo>
                  <a:lnTo>
                    <a:pt x="2738488" y="2870200"/>
                  </a:lnTo>
                  <a:lnTo>
                    <a:pt x="2775686" y="2844800"/>
                  </a:lnTo>
                  <a:lnTo>
                    <a:pt x="2811996" y="2806700"/>
                  </a:lnTo>
                  <a:lnTo>
                    <a:pt x="2847302" y="2768600"/>
                  </a:lnTo>
                  <a:lnTo>
                    <a:pt x="2881363" y="2730500"/>
                  </a:lnTo>
                  <a:lnTo>
                    <a:pt x="2914142" y="2692400"/>
                  </a:lnTo>
                  <a:lnTo>
                    <a:pt x="2945663" y="2654300"/>
                  </a:lnTo>
                  <a:lnTo>
                    <a:pt x="2975889" y="2616200"/>
                  </a:lnTo>
                  <a:lnTo>
                    <a:pt x="3004807" y="2578100"/>
                  </a:lnTo>
                  <a:lnTo>
                    <a:pt x="3032429" y="2540000"/>
                  </a:lnTo>
                  <a:lnTo>
                    <a:pt x="3058731" y="2489200"/>
                  </a:lnTo>
                  <a:lnTo>
                    <a:pt x="3083699" y="2451100"/>
                  </a:lnTo>
                  <a:lnTo>
                    <a:pt x="3107334" y="2400300"/>
                  </a:lnTo>
                  <a:lnTo>
                    <a:pt x="3129610" y="2362200"/>
                  </a:lnTo>
                  <a:lnTo>
                    <a:pt x="3150527" y="2311400"/>
                  </a:lnTo>
                  <a:lnTo>
                    <a:pt x="3170085" y="2273300"/>
                  </a:lnTo>
                  <a:lnTo>
                    <a:pt x="3188246" y="2222500"/>
                  </a:lnTo>
                  <a:lnTo>
                    <a:pt x="3205022" y="2184400"/>
                  </a:lnTo>
                  <a:lnTo>
                    <a:pt x="3220389" y="2133600"/>
                  </a:lnTo>
                  <a:lnTo>
                    <a:pt x="3234347" y="2082800"/>
                  </a:lnTo>
                  <a:lnTo>
                    <a:pt x="3246882" y="2032000"/>
                  </a:lnTo>
                  <a:lnTo>
                    <a:pt x="3257981" y="1993900"/>
                  </a:lnTo>
                  <a:lnTo>
                    <a:pt x="3267633" y="1943100"/>
                  </a:lnTo>
                  <a:lnTo>
                    <a:pt x="3275825" y="1892300"/>
                  </a:lnTo>
                  <a:lnTo>
                    <a:pt x="3282556" y="1841500"/>
                  </a:lnTo>
                  <a:lnTo>
                    <a:pt x="3287814" y="1790700"/>
                  </a:lnTo>
                  <a:lnTo>
                    <a:pt x="3291573" y="1739900"/>
                  </a:lnTo>
                  <a:lnTo>
                    <a:pt x="3293846" y="1689100"/>
                  </a:lnTo>
                  <a:lnTo>
                    <a:pt x="3294596" y="1638300"/>
                  </a:lnTo>
                  <a:close/>
                </a:path>
              </a:pathLst>
            </a:custGeom>
            <a:solidFill>
              <a:srgbClr val="616A2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3148575" y="4553381"/>
              <a:ext cx="2475230" cy="895350"/>
            </a:xfrm>
            <a:custGeom>
              <a:avLst/>
              <a:gdLst/>
              <a:ahLst/>
              <a:cxnLst/>
              <a:rect l="l" t="t" r="r" b="b"/>
              <a:pathLst>
                <a:path w="2475230" h="895350">
                  <a:moveTo>
                    <a:pt x="1225543" y="895099"/>
                  </a:moveTo>
                  <a:lnTo>
                    <a:pt x="1179960" y="874509"/>
                  </a:lnTo>
                  <a:lnTo>
                    <a:pt x="1038226" y="683643"/>
                  </a:lnTo>
                  <a:lnTo>
                    <a:pt x="180964" y="682204"/>
                  </a:lnTo>
                  <a:lnTo>
                    <a:pt x="132992" y="675691"/>
                  </a:lnTo>
                  <a:lnTo>
                    <a:pt x="89796" y="657376"/>
                  </a:lnTo>
                  <a:lnTo>
                    <a:pt x="53151" y="629006"/>
                  </a:lnTo>
                  <a:lnTo>
                    <a:pt x="24806" y="592331"/>
                  </a:lnTo>
                  <a:lnTo>
                    <a:pt x="6506" y="549099"/>
                  </a:lnTo>
                  <a:lnTo>
                    <a:pt x="0" y="501058"/>
                  </a:lnTo>
                  <a:lnTo>
                    <a:pt x="0" y="181147"/>
                  </a:lnTo>
                  <a:lnTo>
                    <a:pt x="6506" y="133105"/>
                  </a:lnTo>
                  <a:lnTo>
                    <a:pt x="24806" y="89872"/>
                  </a:lnTo>
                  <a:lnTo>
                    <a:pt x="53151" y="53197"/>
                  </a:lnTo>
                  <a:lnTo>
                    <a:pt x="89796" y="24827"/>
                  </a:lnTo>
                  <a:lnTo>
                    <a:pt x="132992" y="6512"/>
                  </a:lnTo>
                  <a:lnTo>
                    <a:pt x="180993" y="0"/>
                  </a:lnTo>
                  <a:lnTo>
                    <a:pt x="2294009" y="0"/>
                  </a:lnTo>
                  <a:lnTo>
                    <a:pt x="2294009" y="28929"/>
                  </a:lnTo>
                  <a:lnTo>
                    <a:pt x="180993" y="28929"/>
                  </a:lnTo>
                  <a:lnTo>
                    <a:pt x="150461" y="32044"/>
                  </a:lnTo>
                  <a:lnTo>
                    <a:pt x="96149" y="55022"/>
                  </a:lnTo>
                  <a:lnTo>
                    <a:pt x="54959" y="96243"/>
                  </a:lnTo>
                  <a:lnTo>
                    <a:pt x="32004" y="150589"/>
                  </a:lnTo>
                  <a:lnTo>
                    <a:pt x="28904" y="181147"/>
                  </a:lnTo>
                  <a:lnTo>
                    <a:pt x="28904" y="501058"/>
                  </a:lnTo>
                  <a:lnTo>
                    <a:pt x="40894" y="560123"/>
                  </a:lnTo>
                  <a:lnTo>
                    <a:pt x="73587" y="608551"/>
                  </a:lnTo>
                  <a:lnTo>
                    <a:pt x="121977" y="641276"/>
                  </a:lnTo>
                  <a:lnTo>
                    <a:pt x="181021" y="653275"/>
                  </a:lnTo>
                  <a:lnTo>
                    <a:pt x="1050055" y="654743"/>
                  </a:lnTo>
                  <a:lnTo>
                    <a:pt x="1054405" y="656920"/>
                  </a:lnTo>
                  <a:lnTo>
                    <a:pt x="1201344" y="854960"/>
                  </a:lnTo>
                  <a:lnTo>
                    <a:pt x="1190597" y="864731"/>
                  </a:lnTo>
                  <a:lnTo>
                    <a:pt x="1216799" y="864731"/>
                  </a:lnTo>
                  <a:lnTo>
                    <a:pt x="1219148" y="865495"/>
                  </a:lnTo>
                  <a:lnTo>
                    <a:pt x="1225543" y="866170"/>
                  </a:lnTo>
                  <a:lnTo>
                    <a:pt x="1276936" y="866170"/>
                  </a:lnTo>
                  <a:lnTo>
                    <a:pt x="1272434" y="872838"/>
                  </a:lnTo>
                  <a:lnTo>
                    <a:pt x="1271104" y="874509"/>
                  </a:lnTo>
                  <a:lnTo>
                    <a:pt x="1261148" y="883402"/>
                  </a:lnTo>
                  <a:lnTo>
                    <a:pt x="1249966" y="889857"/>
                  </a:lnTo>
                  <a:lnTo>
                    <a:pt x="1237963" y="893785"/>
                  </a:lnTo>
                  <a:lnTo>
                    <a:pt x="1225543" y="895099"/>
                  </a:lnTo>
                  <a:close/>
                </a:path>
                <a:path w="2475230" h="895350">
                  <a:moveTo>
                    <a:pt x="1249305" y="855423"/>
                  </a:moveTo>
                  <a:lnTo>
                    <a:pt x="1384180" y="655676"/>
                  </a:lnTo>
                  <a:lnTo>
                    <a:pt x="1388696" y="653275"/>
                  </a:lnTo>
                  <a:lnTo>
                    <a:pt x="2294009" y="653275"/>
                  </a:lnTo>
                  <a:lnTo>
                    <a:pt x="2324553" y="650173"/>
                  </a:lnTo>
                  <a:lnTo>
                    <a:pt x="2378855" y="627197"/>
                  </a:lnTo>
                  <a:lnTo>
                    <a:pt x="2420040" y="585971"/>
                  </a:lnTo>
                  <a:lnTo>
                    <a:pt x="2442998" y="531615"/>
                  </a:lnTo>
                  <a:lnTo>
                    <a:pt x="2446099" y="501058"/>
                  </a:lnTo>
                  <a:lnTo>
                    <a:pt x="2446099" y="181147"/>
                  </a:lnTo>
                  <a:lnTo>
                    <a:pt x="2434107" y="122083"/>
                  </a:lnTo>
                  <a:lnTo>
                    <a:pt x="2401412" y="73679"/>
                  </a:lnTo>
                  <a:lnTo>
                    <a:pt x="2353035" y="40943"/>
                  </a:lnTo>
                  <a:lnTo>
                    <a:pt x="2294009" y="28929"/>
                  </a:lnTo>
                  <a:lnTo>
                    <a:pt x="2294009" y="0"/>
                  </a:lnTo>
                  <a:lnTo>
                    <a:pt x="2342010" y="6512"/>
                  </a:lnTo>
                  <a:lnTo>
                    <a:pt x="2385206" y="24827"/>
                  </a:lnTo>
                  <a:lnTo>
                    <a:pt x="2421850" y="53197"/>
                  </a:lnTo>
                  <a:lnTo>
                    <a:pt x="2450196" y="89872"/>
                  </a:lnTo>
                  <a:lnTo>
                    <a:pt x="2468496" y="133105"/>
                  </a:lnTo>
                  <a:lnTo>
                    <a:pt x="2475004" y="181147"/>
                  </a:lnTo>
                  <a:lnTo>
                    <a:pt x="2475004" y="501058"/>
                  </a:lnTo>
                  <a:lnTo>
                    <a:pt x="2468496" y="549099"/>
                  </a:lnTo>
                  <a:lnTo>
                    <a:pt x="2450196" y="592331"/>
                  </a:lnTo>
                  <a:lnTo>
                    <a:pt x="2421850" y="629006"/>
                  </a:lnTo>
                  <a:lnTo>
                    <a:pt x="2385206" y="657376"/>
                  </a:lnTo>
                  <a:lnTo>
                    <a:pt x="2342010" y="675691"/>
                  </a:lnTo>
                  <a:lnTo>
                    <a:pt x="2294009" y="682204"/>
                  </a:lnTo>
                  <a:lnTo>
                    <a:pt x="1401147" y="682204"/>
                  </a:lnTo>
                  <a:lnTo>
                    <a:pt x="1284505" y="854960"/>
                  </a:lnTo>
                  <a:lnTo>
                    <a:pt x="1249823" y="854960"/>
                  </a:lnTo>
                  <a:lnTo>
                    <a:pt x="1249305" y="855423"/>
                  </a:lnTo>
                  <a:close/>
                </a:path>
                <a:path w="2475230" h="895350">
                  <a:moveTo>
                    <a:pt x="1190597" y="864731"/>
                  </a:moveTo>
                  <a:lnTo>
                    <a:pt x="1201270" y="854960"/>
                  </a:lnTo>
                  <a:lnTo>
                    <a:pt x="1201489" y="855156"/>
                  </a:lnTo>
                  <a:lnTo>
                    <a:pt x="1202203" y="856117"/>
                  </a:lnTo>
                  <a:lnTo>
                    <a:pt x="1190597" y="864731"/>
                  </a:lnTo>
                  <a:close/>
                </a:path>
                <a:path w="2475230" h="895350">
                  <a:moveTo>
                    <a:pt x="1201489" y="855156"/>
                  </a:moveTo>
                  <a:lnTo>
                    <a:pt x="1201270" y="854960"/>
                  </a:lnTo>
                  <a:lnTo>
                    <a:pt x="1201489" y="855156"/>
                  </a:lnTo>
                  <a:close/>
                </a:path>
                <a:path w="2475230" h="895350">
                  <a:moveTo>
                    <a:pt x="1260460" y="864731"/>
                  </a:moveTo>
                  <a:lnTo>
                    <a:pt x="1248494" y="856624"/>
                  </a:lnTo>
                  <a:lnTo>
                    <a:pt x="1249305" y="855423"/>
                  </a:lnTo>
                  <a:lnTo>
                    <a:pt x="1249823" y="854960"/>
                  </a:lnTo>
                  <a:lnTo>
                    <a:pt x="1260460" y="864731"/>
                  </a:lnTo>
                  <a:close/>
                </a:path>
                <a:path w="2475230" h="895350">
                  <a:moveTo>
                    <a:pt x="1277908" y="864731"/>
                  </a:moveTo>
                  <a:lnTo>
                    <a:pt x="1260460" y="864731"/>
                  </a:lnTo>
                  <a:lnTo>
                    <a:pt x="1249823" y="854960"/>
                  </a:lnTo>
                  <a:lnTo>
                    <a:pt x="1284505" y="854960"/>
                  </a:lnTo>
                  <a:lnTo>
                    <a:pt x="1277908" y="864731"/>
                  </a:lnTo>
                  <a:close/>
                </a:path>
                <a:path w="2475230" h="895350">
                  <a:moveTo>
                    <a:pt x="1216799" y="864731"/>
                  </a:moveTo>
                  <a:lnTo>
                    <a:pt x="1190597" y="864731"/>
                  </a:lnTo>
                  <a:lnTo>
                    <a:pt x="1202203" y="856117"/>
                  </a:lnTo>
                  <a:lnTo>
                    <a:pt x="1201489" y="855156"/>
                  </a:lnTo>
                  <a:lnTo>
                    <a:pt x="1206873" y="859972"/>
                  </a:lnTo>
                  <a:lnTo>
                    <a:pt x="1212878" y="863456"/>
                  </a:lnTo>
                  <a:lnTo>
                    <a:pt x="1216799" y="864731"/>
                  </a:lnTo>
                  <a:close/>
                </a:path>
                <a:path w="2475230" h="895350">
                  <a:moveTo>
                    <a:pt x="1276936" y="866170"/>
                  </a:moveTo>
                  <a:lnTo>
                    <a:pt x="1225543" y="866170"/>
                  </a:lnTo>
                  <a:lnTo>
                    <a:pt x="1231925" y="865495"/>
                  </a:lnTo>
                  <a:lnTo>
                    <a:pt x="1238190" y="863456"/>
                  </a:lnTo>
                  <a:lnTo>
                    <a:pt x="1244201" y="859972"/>
                  </a:lnTo>
                  <a:lnTo>
                    <a:pt x="1249305" y="855423"/>
                  </a:lnTo>
                  <a:lnTo>
                    <a:pt x="1248494" y="856624"/>
                  </a:lnTo>
                  <a:lnTo>
                    <a:pt x="1260460" y="864731"/>
                  </a:lnTo>
                  <a:lnTo>
                    <a:pt x="1277908" y="864731"/>
                  </a:lnTo>
                  <a:lnTo>
                    <a:pt x="1276936" y="86617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3245592" y="4642145"/>
              <a:ext cx="2298700" cy="499109"/>
            </a:xfrm>
            <a:custGeom>
              <a:avLst/>
              <a:gdLst/>
              <a:ahLst/>
              <a:cxnLst/>
              <a:rect l="l" t="t" r="r" b="b"/>
              <a:pathLst>
                <a:path w="2298700" h="499110">
                  <a:moveTo>
                    <a:pt x="2075216" y="498603"/>
                  </a:moveTo>
                  <a:lnTo>
                    <a:pt x="1596676" y="498603"/>
                  </a:lnTo>
                  <a:lnTo>
                    <a:pt x="1595491" y="497272"/>
                  </a:lnTo>
                  <a:lnTo>
                    <a:pt x="123015" y="497272"/>
                  </a:lnTo>
                  <a:lnTo>
                    <a:pt x="75249" y="487260"/>
                  </a:lnTo>
                  <a:lnTo>
                    <a:pt x="36134" y="459997"/>
                  </a:lnTo>
                  <a:lnTo>
                    <a:pt x="9706" y="419646"/>
                  </a:lnTo>
                  <a:lnTo>
                    <a:pt x="0" y="370368"/>
                  </a:lnTo>
                  <a:lnTo>
                    <a:pt x="0" y="126873"/>
                  </a:lnTo>
                  <a:lnTo>
                    <a:pt x="9706" y="77612"/>
                  </a:lnTo>
                  <a:lnTo>
                    <a:pt x="36134" y="37270"/>
                  </a:lnTo>
                  <a:lnTo>
                    <a:pt x="75249" y="10011"/>
                  </a:lnTo>
                  <a:lnTo>
                    <a:pt x="123015" y="0"/>
                  </a:lnTo>
                  <a:lnTo>
                    <a:pt x="2175567" y="0"/>
                  </a:lnTo>
                  <a:lnTo>
                    <a:pt x="2223331" y="10011"/>
                  </a:lnTo>
                  <a:lnTo>
                    <a:pt x="2262444" y="37270"/>
                  </a:lnTo>
                  <a:lnTo>
                    <a:pt x="2288872" y="77612"/>
                  </a:lnTo>
                  <a:lnTo>
                    <a:pt x="2298578" y="126873"/>
                  </a:lnTo>
                  <a:lnTo>
                    <a:pt x="2298578" y="370368"/>
                  </a:lnTo>
                  <a:lnTo>
                    <a:pt x="2288872" y="419646"/>
                  </a:lnTo>
                  <a:lnTo>
                    <a:pt x="2262444" y="459997"/>
                  </a:lnTo>
                  <a:lnTo>
                    <a:pt x="2223331" y="487260"/>
                  </a:lnTo>
                  <a:lnTo>
                    <a:pt x="2175567" y="497272"/>
                  </a:lnTo>
                  <a:lnTo>
                    <a:pt x="2076373" y="497272"/>
                  </a:lnTo>
                  <a:lnTo>
                    <a:pt x="2075216" y="498603"/>
                  </a:lnTo>
                  <a:close/>
                </a:path>
              </a:pathLst>
            </a:custGeom>
            <a:solidFill>
              <a:srgbClr val="ACAB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3376986" y="4709197"/>
              <a:ext cx="1113790" cy="336550"/>
            </a:xfrm>
            <a:custGeom>
              <a:avLst/>
              <a:gdLst/>
              <a:ahLst/>
              <a:cxnLst/>
              <a:rect l="l" t="t" r="r" b="b"/>
              <a:pathLst>
                <a:path w="1113790" h="336550">
                  <a:moveTo>
                    <a:pt x="336105" y="168173"/>
                  </a:moveTo>
                  <a:lnTo>
                    <a:pt x="330098" y="123456"/>
                  </a:lnTo>
                  <a:lnTo>
                    <a:pt x="313156" y="83286"/>
                  </a:lnTo>
                  <a:lnTo>
                    <a:pt x="286893" y="49250"/>
                  </a:lnTo>
                  <a:lnTo>
                    <a:pt x="252882" y="22948"/>
                  </a:lnTo>
                  <a:lnTo>
                    <a:pt x="212737" y="6007"/>
                  </a:lnTo>
                  <a:lnTo>
                    <a:pt x="168059" y="0"/>
                  </a:lnTo>
                  <a:lnTo>
                    <a:pt x="123380" y="6007"/>
                  </a:lnTo>
                  <a:lnTo>
                    <a:pt x="83223" y="22948"/>
                  </a:lnTo>
                  <a:lnTo>
                    <a:pt x="49212" y="49250"/>
                  </a:lnTo>
                  <a:lnTo>
                    <a:pt x="22936" y="83286"/>
                  </a:lnTo>
                  <a:lnTo>
                    <a:pt x="5994" y="123456"/>
                  </a:lnTo>
                  <a:lnTo>
                    <a:pt x="0" y="168173"/>
                  </a:lnTo>
                  <a:lnTo>
                    <a:pt x="5994" y="212890"/>
                  </a:lnTo>
                  <a:lnTo>
                    <a:pt x="22936" y="253060"/>
                  </a:lnTo>
                  <a:lnTo>
                    <a:pt x="49212" y="287108"/>
                  </a:lnTo>
                  <a:lnTo>
                    <a:pt x="83223" y="313410"/>
                  </a:lnTo>
                  <a:lnTo>
                    <a:pt x="123380" y="330365"/>
                  </a:lnTo>
                  <a:lnTo>
                    <a:pt x="168059" y="336372"/>
                  </a:lnTo>
                  <a:lnTo>
                    <a:pt x="192252" y="334645"/>
                  </a:lnTo>
                  <a:lnTo>
                    <a:pt x="215366" y="329603"/>
                  </a:lnTo>
                  <a:lnTo>
                    <a:pt x="237185" y="321500"/>
                  </a:lnTo>
                  <a:lnTo>
                    <a:pt x="257454" y="310578"/>
                  </a:lnTo>
                  <a:lnTo>
                    <a:pt x="330822" y="327139"/>
                  </a:lnTo>
                  <a:lnTo>
                    <a:pt x="311035" y="256565"/>
                  </a:lnTo>
                  <a:lnTo>
                    <a:pt x="321652" y="236474"/>
                  </a:lnTo>
                  <a:lnTo>
                    <a:pt x="329526" y="214896"/>
                  </a:lnTo>
                  <a:lnTo>
                    <a:pt x="334416" y="192049"/>
                  </a:lnTo>
                  <a:lnTo>
                    <a:pt x="336105" y="168173"/>
                  </a:lnTo>
                  <a:close/>
                </a:path>
                <a:path w="1113790" h="336550">
                  <a:moveTo>
                    <a:pt x="1113370" y="124282"/>
                  </a:moveTo>
                  <a:lnTo>
                    <a:pt x="1103172" y="82003"/>
                  </a:lnTo>
                  <a:lnTo>
                    <a:pt x="1072972" y="51003"/>
                  </a:lnTo>
                  <a:lnTo>
                    <a:pt x="1031252" y="39497"/>
                  </a:lnTo>
                  <a:lnTo>
                    <a:pt x="1003769" y="44246"/>
                  </a:lnTo>
                  <a:lnTo>
                    <a:pt x="979487" y="57353"/>
                  </a:lnTo>
                  <a:lnTo>
                    <a:pt x="960399" y="77050"/>
                  </a:lnTo>
                  <a:lnTo>
                    <a:pt x="948524" y="101612"/>
                  </a:lnTo>
                  <a:lnTo>
                    <a:pt x="936701" y="76949"/>
                  </a:lnTo>
                  <a:lnTo>
                    <a:pt x="917613" y="57162"/>
                  </a:lnTo>
                  <a:lnTo>
                    <a:pt x="893292" y="43992"/>
                  </a:lnTo>
                  <a:lnTo>
                    <a:pt x="865733" y="39204"/>
                  </a:lnTo>
                  <a:lnTo>
                    <a:pt x="844003" y="42202"/>
                  </a:lnTo>
                  <a:lnTo>
                    <a:pt x="824026" y="50723"/>
                  </a:lnTo>
                  <a:lnTo>
                    <a:pt x="806919" y="64122"/>
                  </a:lnTo>
                  <a:lnTo>
                    <a:pt x="793813" y="81724"/>
                  </a:lnTo>
                  <a:lnTo>
                    <a:pt x="783615" y="124002"/>
                  </a:lnTo>
                  <a:lnTo>
                    <a:pt x="793356" y="166535"/>
                  </a:lnTo>
                  <a:lnTo>
                    <a:pt x="815416" y="206463"/>
                  </a:lnTo>
                  <a:lnTo>
                    <a:pt x="842137" y="240969"/>
                  </a:lnTo>
                  <a:lnTo>
                    <a:pt x="874712" y="275056"/>
                  </a:lnTo>
                  <a:lnTo>
                    <a:pt x="907935" y="304469"/>
                  </a:lnTo>
                  <a:lnTo>
                    <a:pt x="933475" y="324599"/>
                  </a:lnTo>
                  <a:lnTo>
                    <a:pt x="946467" y="335280"/>
                  </a:lnTo>
                  <a:lnTo>
                    <a:pt x="948944" y="336372"/>
                  </a:lnTo>
                  <a:lnTo>
                    <a:pt x="953096" y="333921"/>
                  </a:lnTo>
                  <a:lnTo>
                    <a:pt x="963536" y="324853"/>
                  </a:lnTo>
                  <a:lnTo>
                    <a:pt x="976414" y="314972"/>
                  </a:lnTo>
                  <a:lnTo>
                    <a:pt x="1010767" y="286042"/>
                  </a:lnTo>
                  <a:lnTo>
                    <a:pt x="1044371" y="252958"/>
                  </a:lnTo>
                  <a:lnTo>
                    <a:pt x="1081570" y="206730"/>
                  </a:lnTo>
                  <a:lnTo>
                    <a:pt x="1103630" y="166814"/>
                  </a:lnTo>
                  <a:lnTo>
                    <a:pt x="1113370" y="12428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4988404" y="4717432"/>
              <a:ext cx="183617" cy="18374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4929409" y="4931831"/>
              <a:ext cx="302260" cy="114300"/>
            </a:xfrm>
            <a:custGeom>
              <a:avLst/>
              <a:gdLst/>
              <a:ahLst/>
              <a:cxnLst/>
              <a:rect l="l" t="t" r="r" b="b"/>
              <a:pathLst>
                <a:path w="302259" h="114300">
                  <a:moveTo>
                    <a:pt x="301635" y="113734"/>
                  </a:moveTo>
                  <a:lnTo>
                    <a:pt x="0" y="113734"/>
                  </a:lnTo>
                  <a:lnTo>
                    <a:pt x="0" y="89607"/>
                  </a:lnTo>
                  <a:lnTo>
                    <a:pt x="7036" y="54727"/>
                  </a:lnTo>
                  <a:lnTo>
                    <a:pt x="26227" y="26244"/>
                  </a:lnTo>
                  <a:lnTo>
                    <a:pt x="54697" y="7041"/>
                  </a:lnTo>
                  <a:lnTo>
                    <a:pt x="89568" y="0"/>
                  </a:lnTo>
                  <a:lnTo>
                    <a:pt x="212074" y="0"/>
                  </a:lnTo>
                  <a:lnTo>
                    <a:pt x="246929" y="7041"/>
                  </a:lnTo>
                  <a:lnTo>
                    <a:pt x="275398" y="26244"/>
                  </a:lnTo>
                  <a:lnTo>
                    <a:pt x="294595" y="54727"/>
                  </a:lnTo>
                  <a:lnTo>
                    <a:pt x="301635" y="89607"/>
                  </a:lnTo>
                  <a:lnTo>
                    <a:pt x="301635" y="1137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2319832" y="3191682"/>
            <a:ext cx="3294595" cy="32893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562057" y="3191682"/>
            <a:ext cx="3294595" cy="32893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1016000" y="908081"/>
            <a:ext cx="1112456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444490" algn="l"/>
              </a:tabLst>
            </a:pPr>
            <a:r>
              <a:rPr sz="6400" spc="375" dirty="0"/>
              <a:t>STRATEGIE	</a:t>
            </a:r>
            <a:r>
              <a:rPr sz="6400" spc="645" dirty="0"/>
              <a:t>MARKETING</a:t>
            </a:r>
            <a:endParaRPr sz="6400"/>
          </a:p>
        </p:txBody>
      </p:sp>
      <p:sp>
        <p:nvSpPr>
          <p:cNvPr id="12" name="object 12"/>
          <p:cNvSpPr txBox="1"/>
          <p:nvPr/>
        </p:nvSpPr>
        <p:spPr>
          <a:xfrm>
            <a:off x="1190245" y="2163975"/>
            <a:ext cx="16431894" cy="49593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1856739" algn="l"/>
                <a:tab pos="3031490" algn="l"/>
                <a:tab pos="3856354" algn="l"/>
                <a:tab pos="5721985" algn="l"/>
                <a:tab pos="6579234" algn="l"/>
                <a:tab pos="9422130" algn="l"/>
                <a:tab pos="11462385" algn="l"/>
                <a:tab pos="12120880" algn="l"/>
                <a:tab pos="14531975" algn="l"/>
                <a:tab pos="16245205" algn="l"/>
              </a:tabLst>
            </a:pPr>
            <a:r>
              <a:rPr sz="3050" spc="-260" dirty="0">
                <a:solidFill>
                  <a:srgbClr val="ACAB5B"/>
                </a:solidFill>
                <a:latin typeface="Arial"/>
                <a:cs typeface="Arial"/>
              </a:rPr>
              <a:t>Q</a:t>
            </a:r>
            <a:r>
              <a:rPr sz="3050" spc="-445" dirty="0">
                <a:solidFill>
                  <a:srgbClr val="ACAB5B"/>
                </a:solidFill>
                <a:latin typeface="Arial"/>
                <a:cs typeface="Arial"/>
              </a:rPr>
              <a:t> </a:t>
            </a:r>
            <a:r>
              <a:rPr sz="3050" spc="-509" dirty="0">
                <a:solidFill>
                  <a:srgbClr val="ACAB5B"/>
                </a:solidFill>
                <a:latin typeface="Arial"/>
                <a:cs typeface="Arial"/>
              </a:rPr>
              <a:t>U</a:t>
            </a:r>
            <a:r>
              <a:rPr sz="3050" spc="-445" dirty="0">
                <a:solidFill>
                  <a:srgbClr val="ACAB5B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ACAB5B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ACAB5B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ACAB5B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ACAB5B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ACAB5B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ACAB5B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ACAB5B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ACAB5B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ACAB5B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ACAB5B"/>
                </a:solidFill>
                <a:latin typeface="Arial"/>
                <a:cs typeface="Arial"/>
              </a:rPr>
              <a:t>	</a:t>
            </a:r>
            <a:r>
              <a:rPr sz="3050" spc="-484" dirty="0">
                <a:solidFill>
                  <a:srgbClr val="ACAB5B"/>
                </a:solidFill>
                <a:latin typeface="Arial"/>
                <a:cs typeface="Arial"/>
              </a:rPr>
              <a:t>S</a:t>
            </a:r>
            <a:r>
              <a:rPr sz="3050" spc="-445" dirty="0">
                <a:solidFill>
                  <a:srgbClr val="ACAB5B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ACAB5B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ACAB5B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ACAB5B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ACAB5B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ACAB5B"/>
                </a:solidFill>
                <a:latin typeface="Arial"/>
                <a:cs typeface="Arial"/>
              </a:rPr>
              <a:t>T</a:t>
            </a:r>
            <a:r>
              <a:rPr sz="3050" dirty="0">
                <a:solidFill>
                  <a:srgbClr val="ACAB5B"/>
                </a:solidFill>
                <a:latin typeface="Arial"/>
                <a:cs typeface="Arial"/>
              </a:rPr>
              <a:t>	</a:t>
            </a:r>
            <a:r>
              <a:rPr sz="3050" spc="-595" dirty="0">
                <a:solidFill>
                  <a:srgbClr val="ACAB5B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ACAB5B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ACAB5B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ACAB5B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ACAB5B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ACAB5B"/>
                </a:solidFill>
                <a:latin typeface="Arial"/>
                <a:cs typeface="Arial"/>
              </a:rPr>
              <a:t>	</a:t>
            </a:r>
            <a:r>
              <a:rPr sz="3050" spc="-370" dirty="0">
                <a:solidFill>
                  <a:srgbClr val="ACAB5B"/>
                </a:solidFill>
                <a:latin typeface="Arial"/>
                <a:cs typeface="Arial"/>
              </a:rPr>
              <a:t>A</a:t>
            </a:r>
            <a:r>
              <a:rPr sz="3050" spc="-445" dirty="0">
                <a:solidFill>
                  <a:srgbClr val="ACAB5B"/>
                </a:solidFill>
                <a:latin typeface="Arial"/>
                <a:cs typeface="Arial"/>
              </a:rPr>
              <a:t> </a:t>
            </a:r>
            <a:r>
              <a:rPr sz="3050" spc="-235" dirty="0">
                <a:solidFill>
                  <a:srgbClr val="ACAB5B"/>
                </a:solidFill>
                <a:latin typeface="Arial"/>
                <a:cs typeface="Arial"/>
              </a:rPr>
              <a:t>C</a:t>
            </a:r>
            <a:r>
              <a:rPr sz="3050" spc="-445" dirty="0">
                <a:solidFill>
                  <a:srgbClr val="ACAB5B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ACAB5B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ACAB5B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ACAB5B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ACAB5B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ACAB5B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ACAB5B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ACAB5B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ACAB5B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ACAB5B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ACAB5B"/>
                </a:solidFill>
                <a:latin typeface="Arial"/>
                <a:cs typeface="Arial"/>
              </a:rPr>
              <a:t>	</a:t>
            </a:r>
            <a:r>
              <a:rPr sz="3050" spc="-260" dirty="0">
                <a:solidFill>
                  <a:srgbClr val="ACAB5B"/>
                </a:solidFill>
                <a:latin typeface="Arial"/>
                <a:cs typeface="Arial"/>
              </a:rPr>
              <a:t>Q</a:t>
            </a:r>
            <a:r>
              <a:rPr sz="3050" spc="-445" dirty="0">
                <a:solidFill>
                  <a:srgbClr val="ACAB5B"/>
                </a:solidFill>
                <a:latin typeface="Arial"/>
                <a:cs typeface="Arial"/>
              </a:rPr>
              <a:t> </a:t>
            </a:r>
            <a:r>
              <a:rPr sz="3050" spc="-509" dirty="0">
                <a:solidFill>
                  <a:srgbClr val="ACAB5B"/>
                </a:solidFill>
                <a:latin typeface="Arial"/>
                <a:cs typeface="Arial"/>
              </a:rPr>
              <a:t>U</a:t>
            </a:r>
            <a:r>
              <a:rPr sz="3050" spc="-445" dirty="0">
                <a:solidFill>
                  <a:srgbClr val="ACAB5B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ACAB5B"/>
                </a:solidFill>
                <a:latin typeface="Arial"/>
                <a:cs typeface="Arial"/>
              </a:rPr>
              <a:t>I</a:t>
            </a:r>
            <a:r>
              <a:rPr sz="3050" dirty="0">
                <a:solidFill>
                  <a:srgbClr val="ACAB5B"/>
                </a:solidFill>
                <a:latin typeface="Arial"/>
                <a:cs typeface="Arial"/>
              </a:rPr>
              <a:t>	</a:t>
            </a:r>
            <a:r>
              <a:rPr sz="3050" spc="-610" dirty="0">
                <a:solidFill>
                  <a:srgbClr val="ACAB5B"/>
                </a:solidFill>
                <a:latin typeface="Arial"/>
                <a:cs typeface="Arial"/>
              </a:rPr>
              <a:t>P</a:t>
            </a:r>
            <a:r>
              <a:rPr sz="3050" spc="-445" dirty="0">
                <a:solidFill>
                  <a:srgbClr val="ACAB5B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ACAB5B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ACAB5B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ACAB5B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ACAB5B"/>
                </a:solidFill>
                <a:latin typeface="Arial"/>
                <a:cs typeface="Arial"/>
              </a:rPr>
              <a:t> </a:t>
            </a:r>
            <a:r>
              <a:rPr sz="3050" spc="-430" dirty="0">
                <a:solidFill>
                  <a:srgbClr val="ACAB5B"/>
                </a:solidFill>
                <a:latin typeface="Arial"/>
                <a:cs typeface="Arial"/>
              </a:rPr>
              <a:t>M</a:t>
            </a:r>
            <a:r>
              <a:rPr sz="3050" spc="-445" dirty="0">
                <a:solidFill>
                  <a:srgbClr val="ACAB5B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ACAB5B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ACAB5B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ACAB5B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ACAB5B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ACAB5B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ACAB5B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ACAB5B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ACAB5B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ACAB5B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ACAB5B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ACAB5B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ACAB5B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ACAB5B"/>
                </a:solidFill>
                <a:latin typeface="Arial"/>
                <a:cs typeface="Arial"/>
              </a:rPr>
              <a:t>T</a:t>
            </a:r>
            <a:r>
              <a:rPr sz="3050" dirty="0">
                <a:solidFill>
                  <a:srgbClr val="ACAB5B"/>
                </a:solidFill>
                <a:latin typeface="Arial"/>
                <a:cs typeface="Arial"/>
              </a:rPr>
              <a:t>	</a:t>
            </a:r>
            <a:r>
              <a:rPr sz="3050" spc="-455" dirty="0">
                <a:solidFill>
                  <a:srgbClr val="ACAB5B"/>
                </a:solidFill>
                <a:latin typeface="Arial"/>
                <a:cs typeface="Arial"/>
              </a:rPr>
              <a:t>D</a:t>
            </a:r>
            <a:r>
              <a:rPr sz="3050" spc="-445" dirty="0">
                <a:solidFill>
                  <a:srgbClr val="ACAB5B"/>
                </a:solidFill>
                <a:latin typeface="Arial"/>
                <a:cs typeface="Arial"/>
              </a:rPr>
              <a:t> </a:t>
            </a:r>
            <a:r>
              <a:rPr sz="3050" spc="-120" dirty="0">
                <a:solidFill>
                  <a:srgbClr val="ACAB5B"/>
                </a:solidFill>
                <a:latin typeface="Arial"/>
                <a:cs typeface="Arial"/>
              </a:rPr>
              <a:t>'</a:t>
            </a:r>
            <a:r>
              <a:rPr sz="3050" spc="-445" dirty="0">
                <a:solidFill>
                  <a:srgbClr val="ACAB5B"/>
                </a:solidFill>
                <a:latin typeface="Arial"/>
                <a:cs typeface="Arial"/>
              </a:rPr>
              <a:t> </a:t>
            </a:r>
            <a:r>
              <a:rPr sz="3050" spc="-370" dirty="0">
                <a:solidFill>
                  <a:srgbClr val="ACAB5B"/>
                </a:solidFill>
                <a:latin typeface="Arial"/>
                <a:cs typeface="Arial"/>
              </a:rPr>
              <a:t>A</a:t>
            </a:r>
            <a:r>
              <a:rPr sz="3050" spc="-445" dirty="0">
                <a:solidFill>
                  <a:srgbClr val="ACAB5B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ACAB5B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ACAB5B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ACAB5B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ACAB5B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ACAB5B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ACAB5B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ACAB5B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ACAB5B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ACAB5B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ACAB5B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ACAB5B"/>
                </a:solidFill>
                <a:latin typeface="Arial"/>
                <a:cs typeface="Arial"/>
              </a:rPr>
              <a:t>R</a:t>
            </a:r>
            <a:r>
              <a:rPr sz="3050" dirty="0">
                <a:solidFill>
                  <a:srgbClr val="ACAB5B"/>
                </a:solidFill>
                <a:latin typeface="Arial"/>
                <a:cs typeface="Arial"/>
              </a:rPr>
              <a:t>	</a:t>
            </a:r>
            <a:r>
              <a:rPr sz="3050" spc="-455" dirty="0">
                <a:solidFill>
                  <a:srgbClr val="ACAB5B"/>
                </a:solidFill>
                <a:latin typeface="Arial"/>
                <a:cs typeface="Arial"/>
              </a:rPr>
              <a:t>D</a:t>
            </a:r>
            <a:r>
              <a:rPr sz="3050" spc="-445" dirty="0">
                <a:solidFill>
                  <a:srgbClr val="ACAB5B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ACAB5B"/>
                </a:solidFill>
                <a:latin typeface="Arial"/>
                <a:cs typeface="Arial"/>
              </a:rPr>
              <a:t>E</a:t>
            </a:r>
            <a:r>
              <a:rPr sz="3050" dirty="0">
                <a:solidFill>
                  <a:srgbClr val="ACAB5B"/>
                </a:solidFill>
                <a:latin typeface="Arial"/>
                <a:cs typeface="Arial"/>
              </a:rPr>
              <a:t>	</a:t>
            </a:r>
            <a:r>
              <a:rPr sz="3050" spc="-610" dirty="0">
                <a:solidFill>
                  <a:srgbClr val="ACAB5B"/>
                </a:solidFill>
                <a:latin typeface="Arial"/>
                <a:cs typeface="Arial"/>
              </a:rPr>
              <a:t>P</a:t>
            </a:r>
            <a:r>
              <a:rPr sz="3050" spc="-445" dirty="0">
                <a:solidFill>
                  <a:srgbClr val="ACAB5B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ACAB5B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ACAB5B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ACAB5B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ACAB5B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ACAB5B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ACAB5B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ACAB5B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ACAB5B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ACAB5B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ACAB5B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ACAB5B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ACAB5B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ACAB5B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ACAB5B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ACAB5B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ACAB5B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ACAB5B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ACAB5B"/>
                </a:solidFill>
                <a:latin typeface="Arial"/>
                <a:cs typeface="Arial"/>
              </a:rPr>
              <a:t>	</a:t>
            </a:r>
            <a:r>
              <a:rPr sz="3050" spc="-235" dirty="0">
                <a:solidFill>
                  <a:srgbClr val="ACAB5B"/>
                </a:solidFill>
                <a:latin typeface="Arial"/>
                <a:cs typeface="Arial"/>
              </a:rPr>
              <a:t>C</a:t>
            </a:r>
            <a:r>
              <a:rPr sz="3050" spc="-445" dirty="0">
                <a:solidFill>
                  <a:srgbClr val="ACAB5B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ACAB5B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ACAB5B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ACAB5B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ACAB5B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ACAB5B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ACAB5B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ACAB5B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ACAB5B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ACAB5B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ACAB5B"/>
                </a:solidFill>
                <a:latin typeface="Arial"/>
                <a:cs typeface="Arial"/>
              </a:rPr>
              <a:t> </a:t>
            </a:r>
            <a:r>
              <a:rPr sz="3050" spc="-484" dirty="0" smtClean="0">
                <a:solidFill>
                  <a:srgbClr val="ACAB5B"/>
                </a:solidFill>
                <a:latin typeface="Arial"/>
                <a:cs typeface="Arial"/>
              </a:rPr>
              <a:t>S</a:t>
            </a:r>
            <a:r>
              <a:rPr lang="fr-FR" sz="3050" dirty="0">
                <a:solidFill>
                  <a:srgbClr val="ACAB5B"/>
                </a:solidFill>
                <a:latin typeface="Arial"/>
                <a:cs typeface="Arial"/>
              </a:rPr>
              <a:t> </a:t>
            </a:r>
            <a:r>
              <a:rPr sz="3050" spc="-335" dirty="0" smtClean="0">
                <a:solidFill>
                  <a:srgbClr val="ACAB5B"/>
                </a:solidFill>
                <a:latin typeface="Arial"/>
                <a:cs typeface="Arial"/>
              </a:rPr>
              <a:t>?</a:t>
            </a:r>
            <a:endParaRPr sz="3050" dirty="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628437" y="6806148"/>
            <a:ext cx="4566920" cy="3084830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113030" algn="ctr">
              <a:lnSpc>
                <a:spcPct val="100000"/>
              </a:lnSpc>
              <a:spcBef>
                <a:spcPts val="1155"/>
              </a:spcBef>
              <a:tabLst>
                <a:tab pos="969010" algn="l"/>
                <a:tab pos="1805939" algn="l"/>
                <a:tab pos="2328545" algn="l"/>
              </a:tabLst>
            </a:pPr>
            <a:r>
              <a:rPr sz="2750" spc="-459" dirty="0">
                <a:solidFill>
                  <a:srgbClr val="616A2B"/>
                </a:solidFill>
                <a:latin typeface="Arial"/>
                <a:cs typeface="Arial"/>
              </a:rPr>
              <a:t>S </a:t>
            </a:r>
            <a:r>
              <a:rPr sz="2750" spc="-240" dirty="0">
                <a:solidFill>
                  <a:srgbClr val="616A2B"/>
                </a:solidFill>
                <a:latin typeface="Arial"/>
                <a:cs typeface="Arial"/>
              </a:rPr>
              <a:t>I</a:t>
            </a:r>
            <a:r>
              <a:rPr sz="2750" spc="-350" dirty="0">
                <a:solidFill>
                  <a:srgbClr val="616A2B"/>
                </a:solidFill>
                <a:latin typeface="Arial"/>
                <a:cs typeface="Arial"/>
              </a:rPr>
              <a:t> </a:t>
            </a:r>
            <a:r>
              <a:rPr sz="2750" spc="-625" dirty="0">
                <a:solidFill>
                  <a:srgbClr val="616A2B"/>
                </a:solidFill>
                <a:latin typeface="Arial"/>
                <a:cs typeface="Arial"/>
              </a:rPr>
              <a:t>T </a:t>
            </a:r>
            <a:r>
              <a:rPr sz="2750" spc="-545" dirty="0">
                <a:solidFill>
                  <a:srgbClr val="616A2B"/>
                </a:solidFill>
                <a:latin typeface="Arial"/>
                <a:cs typeface="Arial"/>
              </a:rPr>
              <a:t> </a:t>
            </a:r>
            <a:r>
              <a:rPr sz="2750" spc="-505" dirty="0">
                <a:solidFill>
                  <a:srgbClr val="616A2B"/>
                </a:solidFill>
                <a:latin typeface="Arial"/>
                <a:cs typeface="Arial"/>
              </a:rPr>
              <a:t>E	</a:t>
            </a:r>
            <a:r>
              <a:rPr sz="2750" spc="-720" dirty="0">
                <a:solidFill>
                  <a:srgbClr val="616A2B"/>
                </a:solidFill>
                <a:latin typeface="Arial"/>
                <a:cs typeface="Arial"/>
              </a:rPr>
              <a:t>W       </a:t>
            </a:r>
            <a:r>
              <a:rPr sz="2750" spc="-710" dirty="0">
                <a:solidFill>
                  <a:srgbClr val="616A2B"/>
                </a:solidFill>
                <a:latin typeface="Arial"/>
                <a:cs typeface="Arial"/>
              </a:rPr>
              <a:t> </a:t>
            </a:r>
            <a:r>
              <a:rPr sz="2750" spc="-505" dirty="0">
                <a:solidFill>
                  <a:srgbClr val="616A2B"/>
                </a:solidFill>
                <a:latin typeface="Arial"/>
                <a:cs typeface="Arial"/>
              </a:rPr>
              <a:t>E</a:t>
            </a:r>
            <a:r>
              <a:rPr sz="2750" spc="-405" dirty="0">
                <a:solidFill>
                  <a:srgbClr val="616A2B"/>
                </a:solidFill>
                <a:latin typeface="Arial"/>
                <a:cs typeface="Arial"/>
              </a:rPr>
              <a:t> </a:t>
            </a:r>
            <a:r>
              <a:rPr sz="2750" spc="-545" dirty="0">
                <a:solidFill>
                  <a:srgbClr val="616A2B"/>
                </a:solidFill>
                <a:latin typeface="Arial"/>
                <a:cs typeface="Arial"/>
              </a:rPr>
              <a:t>B	</a:t>
            </a:r>
            <a:r>
              <a:rPr sz="2750" spc="-505" dirty="0">
                <a:solidFill>
                  <a:srgbClr val="616A2B"/>
                </a:solidFill>
                <a:latin typeface="Arial"/>
                <a:cs typeface="Arial"/>
              </a:rPr>
              <a:t>E</a:t>
            </a:r>
            <a:r>
              <a:rPr sz="2750" spc="-405" dirty="0">
                <a:solidFill>
                  <a:srgbClr val="616A2B"/>
                </a:solidFill>
                <a:latin typeface="Arial"/>
                <a:cs typeface="Arial"/>
              </a:rPr>
              <a:t> </a:t>
            </a:r>
            <a:r>
              <a:rPr sz="2750" spc="-625" dirty="0">
                <a:solidFill>
                  <a:srgbClr val="616A2B"/>
                </a:solidFill>
                <a:latin typeface="Arial"/>
                <a:cs typeface="Arial"/>
              </a:rPr>
              <a:t>T	</a:t>
            </a:r>
            <a:r>
              <a:rPr sz="2750" spc="-459" dirty="0">
                <a:solidFill>
                  <a:srgbClr val="616A2B"/>
                </a:solidFill>
                <a:latin typeface="Arial"/>
                <a:cs typeface="Arial"/>
              </a:rPr>
              <a:t>S </a:t>
            </a:r>
            <a:r>
              <a:rPr sz="2750" spc="-505" dirty="0">
                <a:solidFill>
                  <a:srgbClr val="616A2B"/>
                </a:solidFill>
                <a:latin typeface="Arial"/>
                <a:cs typeface="Arial"/>
              </a:rPr>
              <a:t>E</a:t>
            </a:r>
            <a:r>
              <a:rPr sz="2750" spc="-355" dirty="0">
                <a:solidFill>
                  <a:srgbClr val="616A2B"/>
                </a:solidFill>
                <a:latin typeface="Arial"/>
                <a:cs typeface="Arial"/>
              </a:rPr>
              <a:t> </a:t>
            </a:r>
            <a:r>
              <a:rPr sz="2750" spc="-250" dirty="0">
                <a:solidFill>
                  <a:srgbClr val="616A2B"/>
                </a:solidFill>
                <a:latin typeface="Arial"/>
                <a:cs typeface="Arial"/>
              </a:rPr>
              <a:t>O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220" dirty="0">
                <a:latin typeface="Arial"/>
                <a:cs typeface="Arial"/>
              </a:rPr>
              <a:t>Ce </a:t>
            </a:r>
            <a:r>
              <a:rPr sz="2750" spc="-155" dirty="0">
                <a:latin typeface="Arial"/>
                <a:cs typeface="Arial"/>
              </a:rPr>
              <a:t>site </a:t>
            </a:r>
            <a:r>
              <a:rPr sz="2750" spc="-200" dirty="0">
                <a:latin typeface="Arial"/>
                <a:cs typeface="Arial"/>
              </a:rPr>
              <a:t>web </a:t>
            </a:r>
            <a:r>
              <a:rPr sz="2750" spc="-180" dirty="0">
                <a:latin typeface="Arial"/>
                <a:cs typeface="Arial"/>
              </a:rPr>
              <a:t>pourra </a:t>
            </a:r>
            <a:r>
              <a:rPr sz="2750" spc="-295" dirty="0">
                <a:latin typeface="Arial"/>
                <a:cs typeface="Arial"/>
              </a:rPr>
              <a:t>nous </a:t>
            </a:r>
            <a:r>
              <a:rPr sz="2750" spc="-215" dirty="0">
                <a:latin typeface="Arial"/>
                <a:cs typeface="Arial"/>
              </a:rPr>
              <a:t>servir </a:t>
            </a:r>
            <a:r>
              <a:rPr sz="2750" spc="-185" dirty="0">
                <a:latin typeface="Arial"/>
                <a:cs typeface="Arial"/>
              </a:rPr>
              <a:t>de  </a:t>
            </a:r>
            <a:r>
              <a:rPr sz="2750" spc="-145" dirty="0">
                <a:latin typeface="Arial"/>
                <a:cs typeface="Arial"/>
              </a:rPr>
              <a:t>vitrine. </a:t>
            </a:r>
            <a:r>
              <a:rPr sz="2750" spc="-150" dirty="0">
                <a:latin typeface="Arial"/>
                <a:cs typeface="Arial"/>
              </a:rPr>
              <a:t>Il </a:t>
            </a:r>
            <a:r>
              <a:rPr sz="2750" spc="-295" dirty="0">
                <a:latin typeface="Arial"/>
                <a:cs typeface="Arial"/>
              </a:rPr>
              <a:t>nous </a:t>
            </a:r>
            <a:r>
              <a:rPr sz="2750" spc="-155" dirty="0">
                <a:latin typeface="Arial"/>
                <a:cs typeface="Arial"/>
              </a:rPr>
              <a:t>permettra </a:t>
            </a:r>
            <a:r>
              <a:rPr sz="2750" spc="-270" dirty="0">
                <a:latin typeface="Arial"/>
                <a:cs typeface="Arial"/>
              </a:rPr>
              <a:t>une  </a:t>
            </a:r>
            <a:r>
              <a:rPr sz="2750" spc="-190" dirty="0">
                <a:latin typeface="Arial"/>
                <a:cs typeface="Arial"/>
              </a:rPr>
              <a:t>meilleure </a:t>
            </a:r>
            <a:r>
              <a:rPr sz="2750" spc="-114" dirty="0">
                <a:latin typeface="Arial"/>
                <a:cs typeface="Arial"/>
              </a:rPr>
              <a:t>réactivité </a:t>
            </a:r>
            <a:r>
              <a:rPr sz="2750" spc="-90" dirty="0">
                <a:latin typeface="Arial"/>
                <a:cs typeface="Arial"/>
              </a:rPr>
              <a:t>et  </a:t>
            </a:r>
            <a:r>
              <a:rPr sz="2750" spc="-220" dirty="0">
                <a:latin typeface="Arial"/>
                <a:cs typeface="Arial"/>
              </a:rPr>
              <a:t>connaissance </a:t>
            </a:r>
            <a:r>
              <a:rPr sz="2750" spc="-185" dirty="0">
                <a:latin typeface="Arial"/>
                <a:cs typeface="Arial"/>
              </a:rPr>
              <a:t>de </a:t>
            </a:r>
            <a:r>
              <a:rPr sz="2750" spc="-300" dirty="0">
                <a:latin typeface="Arial"/>
                <a:cs typeface="Arial"/>
              </a:rPr>
              <a:t>nos </a:t>
            </a:r>
            <a:r>
              <a:rPr sz="2750" spc="-150" dirty="0">
                <a:latin typeface="Arial"/>
                <a:cs typeface="Arial"/>
              </a:rPr>
              <a:t>clients. </a:t>
            </a:r>
            <a:r>
              <a:rPr sz="2750" spc="-355" dirty="0">
                <a:latin typeface="Arial"/>
                <a:cs typeface="Arial"/>
              </a:rPr>
              <a:t>Nous  </a:t>
            </a:r>
            <a:r>
              <a:rPr sz="2750" spc="-204" dirty="0">
                <a:latin typeface="Arial"/>
                <a:cs typeface="Arial"/>
              </a:rPr>
              <a:t>développerons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130" dirty="0">
                <a:latin typeface="Arial"/>
                <a:cs typeface="Arial"/>
              </a:rPr>
              <a:t>visibilité  </a:t>
            </a:r>
            <a:r>
              <a:rPr sz="2750" spc="-185" dirty="0">
                <a:latin typeface="Arial"/>
                <a:cs typeface="Arial"/>
              </a:rPr>
              <a:t>également </a:t>
            </a:r>
            <a:r>
              <a:rPr sz="2750" spc="-150" dirty="0">
                <a:latin typeface="Arial"/>
                <a:cs typeface="Arial"/>
              </a:rPr>
              <a:t>grâce </a:t>
            </a:r>
            <a:r>
              <a:rPr sz="2750" spc="-245" dirty="0">
                <a:latin typeface="Arial"/>
                <a:cs typeface="Arial"/>
              </a:rPr>
              <a:t>aux </a:t>
            </a:r>
            <a:r>
              <a:rPr sz="2750" spc="-160" dirty="0">
                <a:latin typeface="Arial"/>
                <a:cs typeface="Arial"/>
              </a:rPr>
              <a:t>outils</a:t>
            </a:r>
            <a:r>
              <a:rPr sz="2750" spc="280" dirty="0">
                <a:latin typeface="Arial"/>
                <a:cs typeface="Arial"/>
              </a:rPr>
              <a:t> </a:t>
            </a:r>
            <a:r>
              <a:rPr sz="2750" spc="-320" dirty="0">
                <a:latin typeface="Arial"/>
                <a:cs typeface="Arial"/>
              </a:rPr>
              <a:t>SEO.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654099" y="6806148"/>
            <a:ext cx="5045710" cy="2303780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67310" algn="ctr">
              <a:lnSpc>
                <a:spcPct val="100000"/>
              </a:lnSpc>
              <a:spcBef>
                <a:spcPts val="1155"/>
              </a:spcBef>
            </a:pPr>
            <a:r>
              <a:rPr sz="2750" spc="-565" dirty="0">
                <a:solidFill>
                  <a:srgbClr val="616A2B"/>
                </a:solidFill>
                <a:latin typeface="Arial"/>
                <a:cs typeface="Arial"/>
              </a:rPr>
              <a:t>P </a:t>
            </a:r>
            <a:r>
              <a:rPr sz="2750" spc="-355" dirty="0">
                <a:solidFill>
                  <a:srgbClr val="616A2B"/>
                </a:solidFill>
                <a:latin typeface="Arial"/>
                <a:cs typeface="Arial"/>
              </a:rPr>
              <a:t>A </a:t>
            </a:r>
            <a:r>
              <a:rPr sz="2750" spc="-685" dirty="0">
                <a:solidFill>
                  <a:srgbClr val="616A2B"/>
                </a:solidFill>
                <a:latin typeface="Arial"/>
                <a:cs typeface="Arial"/>
              </a:rPr>
              <a:t>R </a:t>
            </a:r>
            <a:r>
              <a:rPr sz="2750" spc="-625" dirty="0">
                <a:solidFill>
                  <a:srgbClr val="616A2B"/>
                </a:solidFill>
                <a:latin typeface="Arial"/>
                <a:cs typeface="Arial"/>
              </a:rPr>
              <a:t>T </a:t>
            </a:r>
            <a:r>
              <a:rPr sz="2750" spc="-505" dirty="0">
                <a:solidFill>
                  <a:srgbClr val="616A2B"/>
                </a:solidFill>
                <a:latin typeface="Arial"/>
                <a:cs typeface="Arial"/>
              </a:rPr>
              <a:t>E </a:t>
            </a:r>
            <a:r>
              <a:rPr sz="2750" spc="-545" dirty="0">
                <a:solidFill>
                  <a:srgbClr val="616A2B"/>
                </a:solidFill>
                <a:latin typeface="Arial"/>
                <a:cs typeface="Arial"/>
              </a:rPr>
              <a:t>N </a:t>
            </a:r>
            <a:r>
              <a:rPr sz="2750" spc="-355" dirty="0">
                <a:solidFill>
                  <a:srgbClr val="616A2B"/>
                </a:solidFill>
                <a:latin typeface="Arial"/>
                <a:cs typeface="Arial"/>
              </a:rPr>
              <a:t>A </a:t>
            </a:r>
            <a:r>
              <a:rPr sz="2750" spc="-685" dirty="0">
                <a:solidFill>
                  <a:srgbClr val="616A2B"/>
                </a:solidFill>
                <a:latin typeface="Arial"/>
                <a:cs typeface="Arial"/>
              </a:rPr>
              <a:t>R </a:t>
            </a:r>
            <a:r>
              <a:rPr sz="2750" spc="-240" dirty="0">
                <a:solidFill>
                  <a:srgbClr val="616A2B"/>
                </a:solidFill>
                <a:latin typeface="Arial"/>
                <a:cs typeface="Arial"/>
              </a:rPr>
              <a:t>I </a:t>
            </a:r>
            <a:r>
              <a:rPr sz="2750" spc="-355" dirty="0">
                <a:solidFill>
                  <a:srgbClr val="616A2B"/>
                </a:solidFill>
                <a:latin typeface="Arial"/>
                <a:cs typeface="Arial"/>
              </a:rPr>
              <a:t>A </a:t>
            </a:r>
            <a:r>
              <a:rPr sz="2750" spc="-625" dirty="0">
                <a:solidFill>
                  <a:srgbClr val="616A2B"/>
                </a:solidFill>
                <a:latin typeface="Arial"/>
                <a:cs typeface="Arial"/>
              </a:rPr>
              <a:t>T</a:t>
            </a:r>
            <a:r>
              <a:rPr sz="2750" spc="-595" dirty="0">
                <a:solidFill>
                  <a:srgbClr val="616A2B"/>
                </a:solidFill>
                <a:latin typeface="Arial"/>
                <a:cs typeface="Arial"/>
              </a:rPr>
              <a:t> </a:t>
            </a:r>
            <a:r>
              <a:rPr sz="2750" spc="-459" dirty="0">
                <a:solidFill>
                  <a:srgbClr val="616A2B"/>
                </a:solidFill>
                <a:latin typeface="Arial"/>
                <a:cs typeface="Arial"/>
              </a:rPr>
              <a:t>S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385" dirty="0">
                <a:latin typeface="Arial"/>
                <a:cs typeface="Arial"/>
              </a:rPr>
              <a:t>Les </a:t>
            </a:r>
            <a:r>
              <a:rPr sz="2750" spc="-125" dirty="0">
                <a:latin typeface="Arial"/>
                <a:cs typeface="Arial"/>
              </a:rPr>
              <a:t>différents </a:t>
            </a:r>
            <a:r>
              <a:rPr sz="2750" spc="-170" dirty="0">
                <a:latin typeface="Arial"/>
                <a:cs typeface="Arial"/>
              </a:rPr>
              <a:t>partenaires </a:t>
            </a:r>
            <a:r>
              <a:rPr sz="2750" spc="-220" dirty="0">
                <a:latin typeface="Arial"/>
                <a:cs typeface="Arial"/>
              </a:rPr>
              <a:t>que </a:t>
            </a:r>
            <a:r>
              <a:rPr sz="2750" spc="-295" dirty="0">
                <a:latin typeface="Arial"/>
                <a:cs typeface="Arial"/>
              </a:rPr>
              <a:t>nous  </a:t>
            </a:r>
            <a:r>
              <a:rPr sz="2750" spc="-275" dirty="0">
                <a:latin typeface="Arial"/>
                <a:cs typeface="Arial"/>
              </a:rPr>
              <a:t>avons </a:t>
            </a:r>
            <a:r>
              <a:rPr sz="2750" spc="-210" dirty="0">
                <a:latin typeface="Arial"/>
                <a:cs typeface="Arial"/>
              </a:rPr>
              <a:t>choisis </a:t>
            </a:r>
            <a:r>
              <a:rPr sz="2750" spc="-90" dirty="0">
                <a:latin typeface="Arial"/>
                <a:cs typeface="Arial"/>
              </a:rPr>
              <a:t>et </a:t>
            </a:r>
            <a:r>
              <a:rPr sz="2750" spc="-210" dirty="0">
                <a:latin typeface="Arial"/>
                <a:cs typeface="Arial"/>
              </a:rPr>
              <a:t>choisirons </a:t>
            </a:r>
            <a:r>
              <a:rPr sz="2750" spc="-200" dirty="0">
                <a:latin typeface="Arial"/>
                <a:cs typeface="Arial"/>
              </a:rPr>
              <a:t>seront </a:t>
            </a:r>
            <a:r>
              <a:rPr sz="2750" spc="-114" dirty="0">
                <a:latin typeface="Arial"/>
                <a:cs typeface="Arial"/>
              </a:rPr>
              <a:t>la  </a:t>
            </a:r>
            <a:r>
              <a:rPr sz="2750" spc="-200" dirty="0">
                <a:latin typeface="Arial"/>
                <a:cs typeface="Arial"/>
              </a:rPr>
              <a:t>pour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204" dirty="0">
                <a:latin typeface="Arial"/>
                <a:cs typeface="Arial"/>
              </a:rPr>
              <a:t>croissance </a:t>
            </a:r>
            <a:r>
              <a:rPr sz="2750" spc="-260" dirty="0">
                <a:latin typeface="Arial"/>
                <a:cs typeface="Arial"/>
              </a:rPr>
              <a:t>mais </a:t>
            </a:r>
            <a:r>
              <a:rPr sz="2750" spc="-254" dirty="0">
                <a:latin typeface="Arial"/>
                <a:cs typeface="Arial"/>
              </a:rPr>
              <a:t>aussi </a:t>
            </a:r>
            <a:r>
              <a:rPr sz="2750" spc="-200" dirty="0">
                <a:latin typeface="Arial"/>
                <a:cs typeface="Arial"/>
              </a:rPr>
              <a:t>pour 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195" dirty="0">
                <a:latin typeface="Arial"/>
                <a:cs typeface="Arial"/>
              </a:rPr>
              <a:t>image </a:t>
            </a:r>
            <a:r>
              <a:rPr sz="2750" spc="-185" dirty="0">
                <a:latin typeface="Arial"/>
                <a:cs typeface="Arial"/>
              </a:rPr>
              <a:t>de</a:t>
            </a:r>
            <a:r>
              <a:rPr sz="2750" spc="140" dirty="0">
                <a:latin typeface="Arial"/>
                <a:cs typeface="Arial"/>
              </a:rPr>
              <a:t> </a:t>
            </a:r>
            <a:r>
              <a:rPr sz="2750" spc="-215" dirty="0">
                <a:latin typeface="Arial"/>
                <a:cs typeface="Arial"/>
              </a:rPr>
              <a:t>marque.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2044883" y="6806148"/>
            <a:ext cx="4657725" cy="2303780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22225" algn="ctr">
              <a:lnSpc>
                <a:spcPct val="100000"/>
              </a:lnSpc>
              <a:spcBef>
                <a:spcPts val="1155"/>
              </a:spcBef>
              <a:tabLst>
                <a:tab pos="1712595" algn="l"/>
              </a:tabLst>
            </a:pPr>
            <a:r>
              <a:rPr sz="2750" spc="-685" dirty="0">
                <a:solidFill>
                  <a:srgbClr val="616A2B"/>
                </a:solidFill>
                <a:latin typeface="Arial"/>
                <a:cs typeface="Arial"/>
              </a:rPr>
              <a:t>R     </a:t>
            </a:r>
            <a:r>
              <a:rPr sz="2750" spc="-505" dirty="0">
                <a:solidFill>
                  <a:srgbClr val="616A2B"/>
                </a:solidFill>
                <a:latin typeface="Arial"/>
                <a:cs typeface="Arial"/>
              </a:rPr>
              <a:t>É </a:t>
            </a:r>
            <a:r>
              <a:rPr sz="2750" spc="-459" dirty="0">
                <a:solidFill>
                  <a:srgbClr val="616A2B"/>
                </a:solidFill>
                <a:latin typeface="Arial"/>
                <a:cs typeface="Arial"/>
              </a:rPr>
              <a:t>S </a:t>
            </a:r>
            <a:r>
              <a:rPr sz="2750" spc="-505" dirty="0">
                <a:solidFill>
                  <a:srgbClr val="616A2B"/>
                </a:solidFill>
                <a:latin typeface="Arial"/>
                <a:cs typeface="Arial"/>
              </a:rPr>
              <a:t>E </a:t>
            </a:r>
            <a:r>
              <a:rPr sz="2750" spc="-355" dirty="0">
                <a:solidFill>
                  <a:srgbClr val="616A2B"/>
                </a:solidFill>
                <a:latin typeface="Arial"/>
                <a:cs typeface="Arial"/>
              </a:rPr>
              <a:t>A</a:t>
            </a:r>
            <a:r>
              <a:rPr sz="2750" spc="-180" dirty="0">
                <a:solidFill>
                  <a:srgbClr val="616A2B"/>
                </a:solidFill>
                <a:latin typeface="Arial"/>
                <a:cs typeface="Arial"/>
              </a:rPr>
              <a:t> </a:t>
            </a:r>
            <a:r>
              <a:rPr sz="2750" spc="-484" dirty="0">
                <a:solidFill>
                  <a:srgbClr val="616A2B"/>
                </a:solidFill>
                <a:latin typeface="Arial"/>
                <a:cs typeface="Arial"/>
              </a:rPr>
              <a:t>U</a:t>
            </a:r>
            <a:r>
              <a:rPr sz="2750" spc="-405" dirty="0">
                <a:solidFill>
                  <a:srgbClr val="616A2B"/>
                </a:solidFill>
                <a:latin typeface="Arial"/>
                <a:cs typeface="Arial"/>
              </a:rPr>
              <a:t> </a:t>
            </a:r>
            <a:r>
              <a:rPr sz="2750" spc="-380" dirty="0">
                <a:solidFill>
                  <a:srgbClr val="616A2B"/>
                </a:solidFill>
                <a:latin typeface="Arial"/>
                <a:cs typeface="Arial"/>
              </a:rPr>
              <a:t>X	</a:t>
            </a:r>
            <a:r>
              <a:rPr sz="2750" spc="-459" dirty="0">
                <a:solidFill>
                  <a:srgbClr val="616A2B"/>
                </a:solidFill>
                <a:latin typeface="Arial"/>
                <a:cs typeface="Arial"/>
              </a:rPr>
              <a:t>S</a:t>
            </a:r>
            <a:r>
              <a:rPr sz="2750" spc="-409" dirty="0">
                <a:solidFill>
                  <a:srgbClr val="616A2B"/>
                </a:solidFill>
                <a:latin typeface="Arial"/>
                <a:cs typeface="Arial"/>
              </a:rPr>
              <a:t> </a:t>
            </a:r>
            <a:r>
              <a:rPr sz="2750" spc="-250" dirty="0">
                <a:solidFill>
                  <a:srgbClr val="616A2B"/>
                </a:solidFill>
                <a:latin typeface="Arial"/>
                <a:cs typeface="Arial"/>
              </a:rPr>
              <a:t>O</a:t>
            </a:r>
            <a:r>
              <a:rPr sz="2750" spc="-405" dirty="0">
                <a:solidFill>
                  <a:srgbClr val="616A2B"/>
                </a:solidFill>
                <a:latin typeface="Arial"/>
                <a:cs typeface="Arial"/>
              </a:rPr>
              <a:t> </a:t>
            </a:r>
            <a:r>
              <a:rPr sz="2750" spc="-240" dirty="0">
                <a:solidFill>
                  <a:srgbClr val="616A2B"/>
                </a:solidFill>
                <a:latin typeface="Arial"/>
                <a:cs typeface="Arial"/>
              </a:rPr>
              <a:t>C</a:t>
            </a:r>
            <a:r>
              <a:rPr sz="2750" spc="-409" dirty="0">
                <a:solidFill>
                  <a:srgbClr val="616A2B"/>
                </a:solidFill>
                <a:latin typeface="Arial"/>
                <a:cs typeface="Arial"/>
              </a:rPr>
              <a:t> </a:t>
            </a:r>
            <a:r>
              <a:rPr sz="2750" spc="-240" dirty="0">
                <a:solidFill>
                  <a:srgbClr val="616A2B"/>
                </a:solidFill>
                <a:latin typeface="Arial"/>
                <a:cs typeface="Arial"/>
              </a:rPr>
              <a:t>I</a:t>
            </a:r>
            <a:r>
              <a:rPr sz="2750" spc="-409" dirty="0">
                <a:solidFill>
                  <a:srgbClr val="616A2B"/>
                </a:solidFill>
                <a:latin typeface="Arial"/>
                <a:cs typeface="Arial"/>
              </a:rPr>
              <a:t> </a:t>
            </a:r>
            <a:r>
              <a:rPr sz="2750" spc="-355" dirty="0">
                <a:solidFill>
                  <a:srgbClr val="616A2B"/>
                </a:solidFill>
                <a:latin typeface="Arial"/>
                <a:cs typeface="Arial"/>
              </a:rPr>
              <a:t>A</a:t>
            </a:r>
            <a:r>
              <a:rPr sz="2750" spc="-409" dirty="0">
                <a:solidFill>
                  <a:srgbClr val="616A2B"/>
                </a:solidFill>
                <a:latin typeface="Arial"/>
                <a:cs typeface="Arial"/>
              </a:rPr>
              <a:t> </a:t>
            </a:r>
            <a:r>
              <a:rPr sz="2750" spc="-484" dirty="0">
                <a:solidFill>
                  <a:srgbClr val="616A2B"/>
                </a:solidFill>
                <a:latin typeface="Arial"/>
                <a:cs typeface="Arial"/>
              </a:rPr>
              <a:t>U</a:t>
            </a:r>
            <a:r>
              <a:rPr sz="2750" spc="-405" dirty="0">
                <a:solidFill>
                  <a:srgbClr val="616A2B"/>
                </a:solidFill>
                <a:latin typeface="Arial"/>
                <a:cs typeface="Arial"/>
              </a:rPr>
              <a:t> </a:t>
            </a:r>
            <a:r>
              <a:rPr sz="2750" spc="-380" dirty="0">
                <a:solidFill>
                  <a:srgbClr val="616A2B"/>
                </a:solidFill>
                <a:latin typeface="Arial"/>
                <a:cs typeface="Arial"/>
              </a:rPr>
              <a:t>X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170" dirty="0">
                <a:latin typeface="Arial"/>
                <a:cs typeface="Arial"/>
              </a:rPr>
              <a:t>Grâce </a:t>
            </a:r>
            <a:r>
              <a:rPr sz="2750" spc="-165" dirty="0">
                <a:latin typeface="Arial"/>
                <a:cs typeface="Arial"/>
              </a:rPr>
              <a:t>à </a:t>
            </a:r>
            <a:r>
              <a:rPr sz="2750" spc="-90" dirty="0">
                <a:latin typeface="Arial"/>
                <a:cs typeface="Arial"/>
              </a:rPr>
              <a:t>cette </a:t>
            </a:r>
            <a:r>
              <a:rPr sz="2750" spc="-200" dirty="0">
                <a:latin typeface="Arial"/>
                <a:cs typeface="Arial"/>
              </a:rPr>
              <a:t>campagne, </a:t>
            </a:r>
            <a:r>
              <a:rPr sz="2750" spc="-295" dirty="0">
                <a:latin typeface="Arial"/>
                <a:cs typeface="Arial"/>
              </a:rPr>
              <a:t>nous  </a:t>
            </a:r>
            <a:r>
              <a:rPr sz="2750" spc="-229" dirty="0">
                <a:latin typeface="Arial"/>
                <a:cs typeface="Arial"/>
              </a:rPr>
              <a:t>pourrons </a:t>
            </a:r>
            <a:r>
              <a:rPr sz="2750" spc="-120" dirty="0">
                <a:latin typeface="Arial"/>
                <a:cs typeface="Arial"/>
              </a:rPr>
              <a:t>accroitre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140" dirty="0">
                <a:latin typeface="Arial"/>
                <a:cs typeface="Arial"/>
              </a:rPr>
              <a:t>notoriété, 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195" dirty="0">
                <a:latin typeface="Arial"/>
                <a:cs typeface="Arial"/>
              </a:rPr>
              <a:t>image </a:t>
            </a:r>
            <a:r>
              <a:rPr sz="2750" spc="-185" dirty="0">
                <a:latin typeface="Arial"/>
                <a:cs typeface="Arial"/>
              </a:rPr>
              <a:t>de </a:t>
            </a:r>
            <a:r>
              <a:rPr sz="2750" spc="-235" dirty="0">
                <a:latin typeface="Arial"/>
                <a:cs typeface="Arial"/>
              </a:rPr>
              <a:t>marque </a:t>
            </a:r>
            <a:r>
              <a:rPr sz="2750" spc="-90" dirty="0">
                <a:latin typeface="Arial"/>
                <a:cs typeface="Arial"/>
              </a:rPr>
              <a:t>et </a:t>
            </a:r>
            <a:r>
              <a:rPr sz="2750" spc="-190" dirty="0">
                <a:latin typeface="Arial"/>
                <a:cs typeface="Arial"/>
              </a:rPr>
              <a:t>générer  </a:t>
            </a:r>
            <a:r>
              <a:rPr sz="2750" spc="-225" dirty="0">
                <a:latin typeface="Arial"/>
                <a:cs typeface="Arial"/>
              </a:rPr>
              <a:t>du </a:t>
            </a:r>
            <a:r>
              <a:rPr sz="2750" spc="-60" dirty="0">
                <a:latin typeface="Arial"/>
                <a:cs typeface="Arial"/>
              </a:rPr>
              <a:t>trafic </a:t>
            </a:r>
            <a:r>
              <a:rPr sz="2750" spc="-285" dirty="0">
                <a:latin typeface="Arial"/>
                <a:cs typeface="Arial"/>
              </a:rPr>
              <a:t>sur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155" dirty="0">
                <a:latin typeface="Arial"/>
                <a:cs typeface="Arial"/>
              </a:rPr>
              <a:t>site</a:t>
            </a:r>
            <a:r>
              <a:rPr sz="2750" spc="-105" dirty="0">
                <a:latin typeface="Arial"/>
                <a:cs typeface="Arial"/>
              </a:rPr>
              <a:t> </a:t>
            </a:r>
            <a:r>
              <a:rPr sz="2750" spc="-175" dirty="0">
                <a:latin typeface="Arial"/>
                <a:cs typeface="Arial"/>
              </a:rPr>
              <a:t>web.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2574042" y="0"/>
            <a:ext cx="5575300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73760" algn="just">
              <a:lnSpc>
                <a:spcPct val="114999"/>
              </a:lnSpc>
              <a:spcBef>
                <a:spcPts val="100"/>
              </a:spcBef>
            </a:pPr>
            <a:r>
              <a:rPr sz="2000" i="1" spc="-55" dirty="0">
                <a:solidFill>
                  <a:srgbClr val="EB5D59"/>
                </a:solidFill>
                <a:latin typeface="Trebuchet MS"/>
                <a:cs typeface="Trebuchet MS"/>
              </a:rPr>
              <a:t>La stratégie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marketing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est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essentiel </a:t>
            </a:r>
            <a:r>
              <a:rPr sz="2000" i="1" spc="-10" dirty="0">
                <a:solidFill>
                  <a:srgbClr val="EB5D59"/>
                </a:solidFill>
                <a:latin typeface="Trebuchet MS"/>
                <a:cs typeface="Trebuchet MS"/>
              </a:rPr>
              <a:t>au </a:t>
            </a:r>
            <a:r>
              <a:rPr sz="2000" i="1" spc="-15" dirty="0">
                <a:solidFill>
                  <a:srgbClr val="EB5D59"/>
                </a:solidFill>
                <a:latin typeface="Trebuchet MS"/>
                <a:cs typeface="Trebuchet MS"/>
              </a:rPr>
              <a:t>bon 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fonctionnement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d'une </a:t>
            </a: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entreprise.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En </a:t>
            </a:r>
            <a:r>
              <a:rPr sz="2000" i="1" spc="-114" dirty="0">
                <a:solidFill>
                  <a:srgbClr val="EB5D59"/>
                </a:solidFill>
                <a:latin typeface="Trebuchet MS"/>
                <a:cs typeface="Trebuchet MS"/>
              </a:rPr>
              <a:t>effet,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celle-ci 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représente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un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plan </a:t>
            </a:r>
            <a:r>
              <a:rPr sz="2000" i="1" spc="-20" dirty="0">
                <a:solidFill>
                  <a:srgbClr val="EB5D59"/>
                </a:solidFill>
                <a:latin typeface="Trebuchet MS"/>
                <a:cs typeface="Trebuchet MS"/>
              </a:rPr>
              <a:t>d'action </a:t>
            </a:r>
            <a:r>
              <a:rPr sz="2000" i="1" spc="85" dirty="0">
                <a:solidFill>
                  <a:srgbClr val="EB5D59"/>
                </a:solidFill>
                <a:latin typeface="Trebuchet MS"/>
                <a:cs typeface="Trebuchet MS"/>
              </a:rPr>
              <a:t>à </a:t>
            </a:r>
            <a:r>
              <a:rPr sz="2000" i="1" spc="-105" dirty="0">
                <a:solidFill>
                  <a:srgbClr val="EB5D59"/>
                </a:solidFill>
                <a:latin typeface="Trebuchet MS"/>
                <a:cs typeface="Trebuchet MS"/>
              </a:rPr>
              <a:t>court,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moyen </a:t>
            </a:r>
            <a:r>
              <a:rPr sz="2000" i="1" spc="-40" dirty="0">
                <a:solidFill>
                  <a:srgbClr val="EB5D59"/>
                </a:solidFill>
                <a:latin typeface="Trebuchet MS"/>
                <a:cs typeface="Trebuchet MS"/>
              </a:rPr>
              <a:t>ou</a:t>
            </a:r>
            <a:r>
              <a:rPr sz="2000" i="1" spc="-215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long</a:t>
            </a:r>
            <a:endParaRPr sz="2000">
              <a:latin typeface="Trebuchet MS"/>
              <a:cs typeface="Trebuchet MS"/>
            </a:endParaRPr>
          </a:p>
          <a:p>
            <a:pPr marL="1804670" algn="just">
              <a:lnSpc>
                <a:spcPct val="100000"/>
              </a:lnSpc>
              <a:spcBef>
                <a:spcPts val="360"/>
              </a:spcBef>
            </a:pPr>
            <a:r>
              <a:rPr sz="2000" i="1" spc="-105" dirty="0">
                <a:solidFill>
                  <a:srgbClr val="EB5D59"/>
                </a:solidFill>
                <a:latin typeface="Trebuchet MS"/>
                <a:cs typeface="Trebuchet MS"/>
              </a:rPr>
              <a:t>terme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pour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atteindre </a:t>
            </a:r>
            <a:r>
              <a:rPr sz="2000" i="1" spc="-5" dirty="0">
                <a:solidFill>
                  <a:srgbClr val="EB5D59"/>
                </a:solidFill>
                <a:latin typeface="Trebuchet MS"/>
                <a:cs typeface="Trebuchet MS"/>
              </a:rPr>
              <a:t>ses</a:t>
            </a:r>
            <a:r>
              <a:rPr sz="2000" i="1" spc="25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objectifs.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736281" y="3191682"/>
            <a:ext cx="3295015" cy="3289300"/>
          </a:xfrm>
          <a:custGeom>
            <a:avLst/>
            <a:gdLst/>
            <a:ahLst/>
            <a:cxnLst/>
            <a:rect l="l" t="t" r="r" b="b"/>
            <a:pathLst>
              <a:path w="3295015" h="3289300">
                <a:moveTo>
                  <a:pt x="1946721" y="25400"/>
                </a:moveTo>
                <a:lnTo>
                  <a:pt x="1347873" y="25400"/>
                </a:lnTo>
                <a:lnTo>
                  <a:pt x="1446416" y="0"/>
                </a:lnTo>
                <a:lnTo>
                  <a:pt x="1848179" y="0"/>
                </a:lnTo>
                <a:lnTo>
                  <a:pt x="1946721" y="25400"/>
                </a:lnTo>
                <a:close/>
              </a:path>
              <a:path w="3295015" h="3289300">
                <a:moveTo>
                  <a:pt x="1946721" y="3263900"/>
                </a:moveTo>
                <a:lnTo>
                  <a:pt x="1347873" y="3263900"/>
                </a:lnTo>
                <a:lnTo>
                  <a:pt x="1062382" y="3187700"/>
                </a:lnTo>
                <a:lnTo>
                  <a:pt x="1016557" y="3162300"/>
                </a:lnTo>
                <a:lnTo>
                  <a:pt x="971305" y="3149600"/>
                </a:lnTo>
                <a:lnTo>
                  <a:pt x="926652" y="3124200"/>
                </a:lnTo>
                <a:lnTo>
                  <a:pt x="839250" y="3073400"/>
                </a:lnTo>
                <a:lnTo>
                  <a:pt x="754562" y="3022600"/>
                </a:lnTo>
                <a:lnTo>
                  <a:pt x="713303" y="2997200"/>
                </a:lnTo>
                <a:lnTo>
                  <a:pt x="672802" y="2971800"/>
                </a:lnTo>
                <a:lnTo>
                  <a:pt x="633086" y="2933700"/>
                </a:lnTo>
                <a:lnTo>
                  <a:pt x="594182" y="2908300"/>
                </a:lnTo>
                <a:lnTo>
                  <a:pt x="556115" y="2870200"/>
                </a:lnTo>
                <a:lnTo>
                  <a:pt x="518913" y="2844800"/>
                </a:lnTo>
                <a:lnTo>
                  <a:pt x="482601" y="2806700"/>
                </a:lnTo>
                <a:lnTo>
                  <a:pt x="447292" y="2768600"/>
                </a:lnTo>
                <a:lnTo>
                  <a:pt x="413239" y="2730500"/>
                </a:lnTo>
                <a:lnTo>
                  <a:pt x="380451" y="2692400"/>
                </a:lnTo>
                <a:lnTo>
                  <a:pt x="348939" y="2654300"/>
                </a:lnTo>
                <a:lnTo>
                  <a:pt x="318715" y="2616200"/>
                </a:lnTo>
                <a:lnTo>
                  <a:pt x="289788" y="2578100"/>
                </a:lnTo>
                <a:lnTo>
                  <a:pt x="262169" y="2540000"/>
                </a:lnTo>
                <a:lnTo>
                  <a:pt x="235869" y="2489200"/>
                </a:lnTo>
                <a:lnTo>
                  <a:pt x="210898" y="2451100"/>
                </a:lnTo>
                <a:lnTo>
                  <a:pt x="187267" y="2400300"/>
                </a:lnTo>
                <a:lnTo>
                  <a:pt x="164986" y="2362200"/>
                </a:lnTo>
                <a:lnTo>
                  <a:pt x="144066" y="2311400"/>
                </a:lnTo>
                <a:lnTo>
                  <a:pt x="124518" y="2273300"/>
                </a:lnTo>
                <a:lnTo>
                  <a:pt x="106352" y="2222500"/>
                </a:lnTo>
                <a:lnTo>
                  <a:pt x="89578" y="2184400"/>
                </a:lnTo>
                <a:lnTo>
                  <a:pt x="74207" y="2133600"/>
                </a:lnTo>
                <a:lnTo>
                  <a:pt x="60250" y="2082800"/>
                </a:lnTo>
                <a:lnTo>
                  <a:pt x="47718" y="2032000"/>
                </a:lnTo>
                <a:lnTo>
                  <a:pt x="36620" y="1993900"/>
                </a:lnTo>
                <a:lnTo>
                  <a:pt x="26968" y="1943100"/>
                </a:lnTo>
                <a:lnTo>
                  <a:pt x="18772" y="1892300"/>
                </a:lnTo>
                <a:lnTo>
                  <a:pt x="12042" y="1841500"/>
                </a:lnTo>
                <a:lnTo>
                  <a:pt x="6789" y="1790700"/>
                </a:lnTo>
                <a:lnTo>
                  <a:pt x="3024" y="1739900"/>
                </a:lnTo>
                <a:lnTo>
                  <a:pt x="757" y="1689100"/>
                </a:lnTo>
                <a:lnTo>
                  <a:pt x="0" y="1638300"/>
                </a:lnTo>
                <a:lnTo>
                  <a:pt x="757" y="1587500"/>
                </a:lnTo>
                <a:lnTo>
                  <a:pt x="3024" y="1536700"/>
                </a:lnTo>
                <a:lnTo>
                  <a:pt x="6789" y="1485900"/>
                </a:lnTo>
                <a:lnTo>
                  <a:pt x="12042" y="1435100"/>
                </a:lnTo>
                <a:lnTo>
                  <a:pt x="18772" y="1384300"/>
                </a:lnTo>
                <a:lnTo>
                  <a:pt x="26968" y="1346200"/>
                </a:lnTo>
                <a:lnTo>
                  <a:pt x="36620" y="1295400"/>
                </a:lnTo>
                <a:lnTo>
                  <a:pt x="47718" y="1244600"/>
                </a:lnTo>
                <a:lnTo>
                  <a:pt x="60250" y="1193800"/>
                </a:lnTo>
                <a:lnTo>
                  <a:pt x="74207" y="1143000"/>
                </a:lnTo>
                <a:lnTo>
                  <a:pt x="89578" y="1104900"/>
                </a:lnTo>
                <a:lnTo>
                  <a:pt x="106352" y="1054100"/>
                </a:lnTo>
                <a:lnTo>
                  <a:pt x="124518" y="1016000"/>
                </a:lnTo>
                <a:lnTo>
                  <a:pt x="144066" y="965200"/>
                </a:lnTo>
                <a:lnTo>
                  <a:pt x="164986" y="914400"/>
                </a:lnTo>
                <a:lnTo>
                  <a:pt x="187267" y="876300"/>
                </a:lnTo>
                <a:lnTo>
                  <a:pt x="210898" y="838200"/>
                </a:lnTo>
                <a:lnTo>
                  <a:pt x="235869" y="787400"/>
                </a:lnTo>
                <a:lnTo>
                  <a:pt x="262169" y="749300"/>
                </a:lnTo>
                <a:lnTo>
                  <a:pt x="289788" y="711200"/>
                </a:lnTo>
                <a:lnTo>
                  <a:pt x="318715" y="660400"/>
                </a:lnTo>
                <a:lnTo>
                  <a:pt x="348939" y="622300"/>
                </a:lnTo>
                <a:lnTo>
                  <a:pt x="380451" y="584200"/>
                </a:lnTo>
                <a:lnTo>
                  <a:pt x="413239" y="546100"/>
                </a:lnTo>
                <a:lnTo>
                  <a:pt x="447292" y="508000"/>
                </a:lnTo>
                <a:lnTo>
                  <a:pt x="482601" y="482600"/>
                </a:lnTo>
                <a:lnTo>
                  <a:pt x="518913" y="444500"/>
                </a:lnTo>
                <a:lnTo>
                  <a:pt x="556115" y="406400"/>
                </a:lnTo>
                <a:lnTo>
                  <a:pt x="594182" y="368300"/>
                </a:lnTo>
                <a:lnTo>
                  <a:pt x="633086" y="342900"/>
                </a:lnTo>
                <a:lnTo>
                  <a:pt x="672802" y="317500"/>
                </a:lnTo>
                <a:lnTo>
                  <a:pt x="713303" y="279400"/>
                </a:lnTo>
                <a:lnTo>
                  <a:pt x="754562" y="254000"/>
                </a:lnTo>
                <a:lnTo>
                  <a:pt x="839250" y="203200"/>
                </a:lnTo>
                <a:lnTo>
                  <a:pt x="926652" y="152400"/>
                </a:lnTo>
                <a:lnTo>
                  <a:pt x="971305" y="139700"/>
                </a:lnTo>
                <a:lnTo>
                  <a:pt x="1016557" y="114300"/>
                </a:lnTo>
                <a:lnTo>
                  <a:pt x="1108753" y="88900"/>
                </a:lnTo>
                <a:lnTo>
                  <a:pt x="1155644" y="63500"/>
                </a:lnTo>
                <a:lnTo>
                  <a:pt x="1299169" y="25400"/>
                </a:lnTo>
                <a:lnTo>
                  <a:pt x="1995425" y="25400"/>
                </a:lnTo>
                <a:lnTo>
                  <a:pt x="2138950" y="63500"/>
                </a:lnTo>
                <a:lnTo>
                  <a:pt x="2185841" y="88900"/>
                </a:lnTo>
                <a:lnTo>
                  <a:pt x="1597802" y="88900"/>
                </a:lnTo>
                <a:lnTo>
                  <a:pt x="1548569" y="101600"/>
                </a:lnTo>
                <a:lnTo>
                  <a:pt x="1450999" y="101600"/>
                </a:lnTo>
                <a:lnTo>
                  <a:pt x="1402718" y="114300"/>
                </a:lnTo>
                <a:lnTo>
                  <a:pt x="1354809" y="114300"/>
                </a:lnTo>
                <a:lnTo>
                  <a:pt x="1121834" y="177800"/>
                </a:lnTo>
                <a:lnTo>
                  <a:pt x="1076747" y="203200"/>
                </a:lnTo>
                <a:lnTo>
                  <a:pt x="1032228" y="215900"/>
                </a:lnTo>
                <a:lnTo>
                  <a:pt x="988304" y="241300"/>
                </a:lnTo>
                <a:lnTo>
                  <a:pt x="945003" y="254000"/>
                </a:lnTo>
                <a:lnTo>
                  <a:pt x="860383" y="304800"/>
                </a:lnTo>
                <a:lnTo>
                  <a:pt x="819118" y="330200"/>
                </a:lnTo>
                <a:lnTo>
                  <a:pt x="778589" y="355600"/>
                </a:lnTo>
                <a:lnTo>
                  <a:pt x="738821" y="381000"/>
                </a:lnTo>
                <a:lnTo>
                  <a:pt x="699844" y="419100"/>
                </a:lnTo>
                <a:lnTo>
                  <a:pt x="661684" y="444500"/>
                </a:lnTo>
                <a:lnTo>
                  <a:pt x="624370" y="482600"/>
                </a:lnTo>
                <a:lnTo>
                  <a:pt x="587930" y="508000"/>
                </a:lnTo>
                <a:lnTo>
                  <a:pt x="552391" y="546100"/>
                </a:lnTo>
                <a:lnTo>
                  <a:pt x="517942" y="584200"/>
                </a:lnTo>
                <a:lnTo>
                  <a:pt x="484764" y="622300"/>
                </a:lnTo>
                <a:lnTo>
                  <a:pt x="452866" y="660400"/>
                </a:lnTo>
                <a:lnTo>
                  <a:pt x="422261" y="698500"/>
                </a:lnTo>
                <a:lnTo>
                  <a:pt x="392960" y="736600"/>
                </a:lnTo>
                <a:lnTo>
                  <a:pt x="364975" y="774700"/>
                </a:lnTo>
                <a:lnTo>
                  <a:pt x="338317" y="812800"/>
                </a:lnTo>
                <a:lnTo>
                  <a:pt x="312999" y="850900"/>
                </a:lnTo>
                <a:lnTo>
                  <a:pt x="289032" y="901700"/>
                </a:lnTo>
                <a:lnTo>
                  <a:pt x="266427" y="939800"/>
                </a:lnTo>
                <a:lnTo>
                  <a:pt x="245196" y="977900"/>
                </a:lnTo>
                <a:lnTo>
                  <a:pt x="225351" y="1028700"/>
                </a:lnTo>
                <a:lnTo>
                  <a:pt x="206904" y="1066800"/>
                </a:lnTo>
                <a:lnTo>
                  <a:pt x="189865" y="1117600"/>
                </a:lnTo>
                <a:lnTo>
                  <a:pt x="174247" y="1155700"/>
                </a:lnTo>
                <a:lnTo>
                  <a:pt x="160061" y="1206500"/>
                </a:lnTo>
                <a:lnTo>
                  <a:pt x="147319" y="1257300"/>
                </a:lnTo>
                <a:lnTo>
                  <a:pt x="136033" y="1295400"/>
                </a:lnTo>
                <a:lnTo>
                  <a:pt x="126213" y="1346200"/>
                </a:lnTo>
                <a:lnTo>
                  <a:pt x="117873" y="1397000"/>
                </a:lnTo>
                <a:lnTo>
                  <a:pt x="111023" y="1447800"/>
                </a:lnTo>
                <a:lnTo>
                  <a:pt x="105674" y="1498600"/>
                </a:lnTo>
                <a:lnTo>
                  <a:pt x="101840" y="1536700"/>
                </a:lnTo>
                <a:lnTo>
                  <a:pt x="99531" y="1587500"/>
                </a:lnTo>
                <a:lnTo>
                  <a:pt x="98758" y="1638300"/>
                </a:lnTo>
                <a:lnTo>
                  <a:pt x="99531" y="1689100"/>
                </a:lnTo>
                <a:lnTo>
                  <a:pt x="101840" y="1739900"/>
                </a:lnTo>
                <a:lnTo>
                  <a:pt x="105674" y="1790700"/>
                </a:lnTo>
                <a:lnTo>
                  <a:pt x="111023" y="1841500"/>
                </a:lnTo>
                <a:lnTo>
                  <a:pt x="117873" y="1879600"/>
                </a:lnTo>
                <a:lnTo>
                  <a:pt x="126213" y="1930400"/>
                </a:lnTo>
                <a:lnTo>
                  <a:pt x="136033" y="1981200"/>
                </a:lnTo>
                <a:lnTo>
                  <a:pt x="147319" y="2032000"/>
                </a:lnTo>
                <a:lnTo>
                  <a:pt x="160061" y="2070100"/>
                </a:lnTo>
                <a:lnTo>
                  <a:pt x="174247" y="2120900"/>
                </a:lnTo>
                <a:lnTo>
                  <a:pt x="189865" y="2171700"/>
                </a:lnTo>
                <a:lnTo>
                  <a:pt x="206904" y="2209800"/>
                </a:lnTo>
                <a:lnTo>
                  <a:pt x="225351" y="2260600"/>
                </a:lnTo>
                <a:lnTo>
                  <a:pt x="245196" y="2298700"/>
                </a:lnTo>
                <a:lnTo>
                  <a:pt x="266427" y="2349500"/>
                </a:lnTo>
                <a:lnTo>
                  <a:pt x="289032" y="2387600"/>
                </a:lnTo>
                <a:lnTo>
                  <a:pt x="312999" y="2425700"/>
                </a:lnTo>
                <a:lnTo>
                  <a:pt x="338317" y="2463800"/>
                </a:lnTo>
                <a:lnTo>
                  <a:pt x="364975" y="2514600"/>
                </a:lnTo>
                <a:lnTo>
                  <a:pt x="392960" y="2552700"/>
                </a:lnTo>
                <a:lnTo>
                  <a:pt x="422261" y="2590800"/>
                </a:lnTo>
                <a:lnTo>
                  <a:pt x="452866" y="2628900"/>
                </a:lnTo>
                <a:lnTo>
                  <a:pt x="484764" y="2667000"/>
                </a:lnTo>
                <a:lnTo>
                  <a:pt x="517942" y="2705100"/>
                </a:lnTo>
                <a:lnTo>
                  <a:pt x="552391" y="2730500"/>
                </a:lnTo>
                <a:lnTo>
                  <a:pt x="587930" y="2768600"/>
                </a:lnTo>
                <a:lnTo>
                  <a:pt x="624370" y="2806700"/>
                </a:lnTo>
                <a:lnTo>
                  <a:pt x="661684" y="2832100"/>
                </a:lnTo>
                <a:lnTo>
                  <a:pt x="699844" y="2870200"/>
                </a:lnTo>
                <a:lnTo>
                  <a:pt x="738821" y="2895600"/>
                </a:lnTo>
                <a:lnTo>
                  <a:pt x="778589" y="2921000"/>
                </a:lnTo>
                <a:lnTo>
                  <a:pt x="819118" y="2946400"/>
                </a:lnTo>
                <a:lnTo>
                  <a:pt x="860383" y="2971800"/>
                </a:lnTo>
                <a:lnTo>
                  <a:pt x="945003" y="3022600"/>
                </a:lnTo>
                <a:lnTo>
                  <a:pt x="988304" y="3048000"/>
                </a:lnTo>
                <a:lnTo>
                  <a:pt x="1032228" y="3060700"/>
                </a:lnTo>
                <a:lnTo>
                  <a:pt x="1076747" y="3086100"/>
                </a:lnTo>
                <a:lnTo>
                  <a:pt x="1402718" y="3175000"/>
                </a:lnTo>
                <a:lnTo>
                  <a:pt x="1450999" y="3175000"/>
                </a:lnTo>
                <a:lnTo>
                  <a:pt x="1499625" y="3187700"/>
                </a:lnTo>
                <a:lnTo>
                  <a:pt x="2232212" y="3187700"/>
                </a:lnTo>
                <a:lnTo>
                  <a:pt x="1946721" y="3263900"/>
                </a:lnTo>
                <a:close/>
              </a:path>
              <a:path w="3295015" h="3289300">
                <a:moveTo>
                  <a:pt x="2232212" y="3187700"/>
                </a:moveTo>
                <a:lnTo>
                  <a:pt x="1794969" y="3187700"/>
                </a:lnTo>
                <a:lnTo>
                  <a:pt x="1843596" y="3175000"/>
                </a:lnTo>
                <a:lnTo>
                  <a:pt x="1891877" y="3175000"/>
                </a:lnTo>
                <a:lnTo>
                  <a:pt x="2217847" y="3086100"/>
                </a:lnTo>
                <a:lnTo>
                  <a:pt x="2262367" y="3060700"/>
                </a:lnTo>
                <a:lnTo>
                  <a:pt x="2306291" y="3048000"/>
                </a:lnTo>
                <a:lnTo>
                  <a:pt x="2349591" y="3022600"/>
                </a:lnTo>
                <a:lnTo>
                  <a:pt x="2434212" y="2971800"/>
                </a:lnTo>
                <a:lnTo>
                  <a:pt x="2475476" y="2946400"/>
                </a:lnTo>
                <a:lnTo>
                  <a:pt x="2516006" y="2921000"/>
                </a:lnTo>
                <a:lnTo>
                  <a:pt x="2555773" y="2895600"/>
                </a:lnTo>
                <a:lnTo>
                  <a:pt x="2594751" y="2870200"/>
                </a:lnTo>
                <a:lnTo>
                  <a:pt x="2632910" y="2832100"/>
                </a:lnTo>
                <a:lnTo>
                  <a:pt x="2670224" y="2806700"/>
                </a:lnTo>
                <a:lnTo>
                  <a:pt x="2706665" y="2768600"/>
                </a:lnTo>
                <a:lnTo>
                  <a:pt x="2742204" y="2730500"/>
                </a:lnTo>
                <a:lnTo>
                  <a:pt x="2776652" y="2705100"/>
                </a:lnTo>
                <a:lnTo>
                  <a:pt x="2809831" y="2667000"/>
                </a:lnTo>
                <a:lnTo>
                  <a:pt x="2841729" y="2628900"/>
                </a:lnTo>
                <a:lnTo>
                  <a:pt x="2872334" y="2590800"/>
                </a:lnTo>
                <a:lnTo>
                  <a:pt x="2901635" y="2552700"/>
                </a:lnTo>
                <a:lnTo>
                  <a:pt x="2929620" y="2514600"/>
                </a:lnTo>
                <a:lnTo>
                  <a:pt x="2956277" y="2463800"/>
                </a:lnTo>
                <a:lnTo>
                  <a:pt x="2981595" y="2425700"/>
                </a:lnTo>
                <a:lnTo>
                  <a:pt x="3005563" y="2387600"/>
                </a:lnTo>
                <a:lnTo>
                  <a:pt x="3028167" y="2349500"/>
                </a:lnTo>
                <a:lnTo>
                  <a:pt x="3049398" y="2298700"/>
                </a:lnTo>
                <a:lnTo>
                  <a:pt x="3069243" y="2260600"/>
                </a:lnTo>
                <a:lnTo>
                  <a:pt x="3087691" y="2209800"/>
                </a:lnTo>
                <a:lnTo>
                  <a:pt x="3104729" y="2171700"/>
                </a:lnTo>
                <a:lnTo>
                  <a:pt x="3120348" y="2120900"/>
                </a:lnTo>
                <a:lnTo>
                  <a:pt x="3134533" y="2070100"/>
                </a:lnTo>
                <a:lnTo>
                  <a:pt x="3147275" y="2032000"/>
                </a:lnTo>
                <a:lnTo>
                  <a:pt x="3158562" y="1981200"/>
                </a:lnTo>
                <a:lnTo>
                  <a:pt x="3168381" y="1930400"/>
                </a:lnTo>
                <a:lnTo>
                  <a:pt x="3176722" y="1879600"/>
                </a:lnTo>
                <a:lnTo>
                  <a:pt x="3183572" y="1841500"/>
                </a:lnTo>
                <a:lnTo>
                  <a:pt x="3188920" y="1790700"/>
                </a:lnTo>
                <a:lnTo>
                  <a:pt x="3192755" y="1739900"/>
                </a:lnTo>
                <a:lnTo>
                  <a:pt x="3195064" y="1689100"/>
                </a:lnTo>
                <a:lnTo>
                  <a:pt x="3195836" y="1638300"/>
                </a:lnTo>
                <a:lnTo>
                  <a:pt x="3195064" y="1587500"/>
                </a:lnTo>
                <a:lnTo>
                  <a:pt x="3192755" y="1536700"/>
                </a:lnTo>
                <a:lnTo>
                  <a:pt x="3188920" y="1498600"/>
                </a:lnTo>
                <a:lnTo>
                  <a:pt x="3183572" y="1447800"/>
                </a:lnTo>
                <a:lnTo>
                  <a:pt x="3176722" y="1397000"/>
                </a:lnTo>
                <a:lnTo>
                  <a:pt x="3168381" y="1346200"/>
                </a:lnTo>
                <a:lnTo>
                  <a:pt x="3158562" y="1295400"/>
                </a:lnTo>
                <a:lnTo>
                  <a:pt x="3147275" y="1257300"/>
                </a:lnTo>
                <a:lnTo>
                  <a:pt x="3134533" y="1206500"/>
                </a:lnTo>
                <a:lnTo>
                  <a:pt x="3120348" y="1155700"/>
                </a:lnTo>
                <a:lnTo>
                  <a:pt x="3104729" y="1117600"/>
                </a:lnTo>
                <a:lnTo>
                  <a:pt x="3087691" y="1066800"/>
                </a:lnTo>
                <a:lnTo>
                  <a:pt x="3069243" y="1028700"/>
                </a:lnTo>
                <a:lnTo>
                  <a:pt x="3049398" y="977900"/>
                </a:lnTo>
                <a:lnTo>
                  <a:pt x="3028167" y="939800"/>
                </a:lnTo>
                <a:lnTo>
                  <a:pt x="3005563" y="901700"/>
                </a:lnTo>
                <a:lnTo>
                  <a:pt x="2981595" y="850900"/>
                </a:lnTo>
                <a:lnTo>
                  <a:pt x="2956277" y="812800"/>
                </a:lnTo>
                <a:lnTo>
                  <a:pt x="2929620" y="774700"/>
                </a:lnTo>
                <a:lnTo>
                  <a:pt x="2901635" y="736600"/>
                </a:lnTo>
                <a:lnTo>
                  <a:pt x="2872334" y="698500"/>
                </a:lnTo>
                <a:lnTo>
                  <a:pt x="2841729" y="660400"/>
                </a:lnTo>
                <a:lnTo>
                  <a:pt x="2809831" y="622300"/>
                </a:lnTo>
                <a:lnTo>
                  <a:pt x="2776652" y="584200"/>
                </a:lnTo>
                <a:lnTo>
                  <a:pt x="2742204" y="546100"/>
                </a:lnTo>
                <a:lnTo>
                  <a:pt x="2706665" y="508000"/>
                </a:lnTo>
                <a:lnTo>
                  <a:pt x="2670224" y="482600"/>
                </a:lnTo>
                <a:lnTo>
                  <a:pt x="2632910" y="444500"/>
                </a:lnTo>
                <a:lnTo>
                  <a:pt x="2594751" y="419100"/>
                </a:lnTo>
                <a:lnTo>
                  <a:pt x="2555773" y="381000"/>
                </a:lnTo>
                <a:lnTo>
                  <a:pt x="2516006" y="355600"/>
                </a:lnTo>
                <a:lnTo>
                  <a:pt x="2475476" y="330200"/>
                </a:lnTo>
                <a:lnTo>
                  <a:pt x="2434212" y="304800"/>
                </a:lnTo>
                <a:lnTo>
                  <a:pt x="2349591" y="254000"/>
                </a:lnTo>
                <a:lnTo>
                  <a:pt x="2306291" y="241300"/>
                </a:lnTo>
                <a:lnTo>
                  <a:pt x="2262367" y="215900"/>
                </a:lnTo>
                <a:lnTo>
                  <a:pt x="2217847" y="203200"/>
                </a:lnTo>
                <a:lnTo>
                  <a:pt x="2172760" y="177800"/>
                </a:lnTo>
                <a:lnTo>
                  <a:pt x="1939785" y="114300"/>
                </a:lnTo>
                <a:lnTo>
                  <a:pt x="1891877" y="114300"/>
                </a:lnTo>
                <a:lnTo>
                  <a:pt x="1843596" y="101600"/>
                </a:lnTo>
                <a:lnTo>
                  <a:pt x="1746025" y="101600"/>
                </a:lnTo>
                <a:lnTo>
                  <a:pt x="1696792" y="88900"/>
                </a:lnTo>
                <a:lnTo>
                  <a:pt x="2185841" y="88900"/>
                </a:lnTo>
                <a:lnTo>
                  <a:pt x="2278037" y="114300"/>
                </a:lnTo>
                <a:lnTo>
                  <a:pt x="2323289" y="139700"/>
                </a:lnTo>
                <a:lnTo>
                  <a:pt x="2367943" y="152400"/>
                </a:lnTo>
                <a:lnTo>
                  <a:pt x="2455345" y="203200"/>
                </a:lnTo>
                <a:lnTo>
                  <a:pt x="2540032" y="254000"/>
                </a:lnTo>
                <a:lnTo>
                  <a:pt x="2581291" y="279400"/>
                </a:lnTo>
                <a:lnTo>
                  <a:pt x="2621792" y="317500"/>
                </a:lnTo>
                <a:lnTo>
                  <a:pt x="2661508" y="342900"/>
                </a:lnTo>
                <a:lnTo>
                  <a:pt x="2700413" y="368300"/>
                </a:lnTo>
                <a:lnTo>
                  <a:pt x="2738480" y="406400"/>
                </a:lnTo>
                <a:lnTo>
                  <a:pt x="2775682" y="444500"/>
                </a:lnTo>
                <a:lnTo>
                  <a:pt x="2811993" y="482600"/>
                </a:lnTo>
                <a:lnTo>
                  <a:pt x="2847302" y="508000"/>
                </a:lnTo>
                <a:lnTo>
                  <a:pt x="2881356" y="546100"/>
                </a:lnTo>
                <a:lnTo>
                  <a:pt x="2914144" y="584200"/>
                </a:lnTo>
                <a:lnTo>
                  <a:pt x="2945655" y="622300"/>
                </a:lnTo>
                <a:lnTo>
                  <a:pt x="2975880" y="660400"/>
                </a:lnTo>
                <a:lnTo>
                  <a:pt x="3004806" y="711200"/>
                </a:lnTo>
                <a:lnTo>
                  <a:pt x="3032425" y="749300"/>
                </a:lnTo>
                <a:lnTo>
                  <a:pt x="3058725" y="787400"/>
                </a:lnTo>
                <a:lnTo>
                  <a:pt x="3083696" y="838200"/>
                </a:lnTo>
                <a:lnTo>
                  <a:pt x="3107328" y="876300"/>
                </a:lnTo>
                <a:lnTo>
                  <a:pt x="3129608" y="914400"/>
                </a:lnTo>
                <a:lnTo>
                  <a:pt x="3150528" y="965200"/>
                </a:lnTo>
                <a:lnTo>
                  <a:pt x="3170077" y="1016000"/>
                </a:lnTo>
                <a:lnTo>
                  <a:pt x="3188243" y="1054100"/>
                </a:lnTo>
                <a:lnTo>
                  <a:pt x="3205017" y="1104900"/>
                </a:lnTo>
                <a:lnTo>
                  <a:pt x="3220387" y="1155700"/>
                </a:lnTo>
                <a:lnTo>
                  <a:pt x="3234344" y="1193800"/>
                </a:lnTo>
                <a:lnTo>
                  <a:pt x="3246877" y="1244600"/>
                </a:lnTo>
                <a:lnTo>
                  <a:pt x="3257974" y="1295400"/>
                </a:lnTo>
                <a:lnTo>
                  <a:pt x="3267627" y="1346200"/>
                </a:lnTo>
                <a:lnTo>
                  <a:pt x="3275823" y="1397000"/>
                </a:lnTo>
                <a:lnTo>
                  <a:pt x="3282553" y="1435100"/>
                </a:lnTo>
                <a:lnTo>
                  <a:pt x="3287805" y="1485900"/>
                </a:lnTo>
                <a:lnTo>
                  <a:pt x="3291570" y="1536700"/>
                </a:lnTo>
                <a:lnTo>
                  <a:pt x="3293837" y="1587500"/>
                </a:lnTo>
                <a:lnTo>
                  <a:pt x="3294595" y="1638300"/>
                </a:lnTo>
                <a:lnTo>
                  <a:pt x="3293837" y="1689100"/>
                </a:lnTo>
                <a:lnTo>
                  <a:pt x="3291570" y="1739900"/>
                </a:lnTo>
                <a:lnTo>
                  <a:pt x="3287805" y="1790700"/>
                </a:lnTo>
                <a:lnTo>
                  <a:pt x="3282553" y="1841500"/>
                </a:lnTo>
                <a:lnTo>
                  <a:pt x="3275823" y="1892300"/>
                </a:lnTo>
                <a:lnTo>
                  <a:pt x="3267627" y="1943100"/>
                </a:lnTo>
                <a:lnTo>
                  <a:pt x="3257974" y="1993900"/>
                </a:lnTo>
                <a:lnTo>
                  <a:pt x="3246877" y="2032000"/>
                </a:lnTo>
                <a:lnTo>
                  <a:pt x="3234344" y="2082800"/>
                </a:lnTo>
                <a:lnTo>
                  <a:pt x="3220387" y="2133600"/>
                </a:lnTo>
                <a:lnTo>
                  <a:pt x="3205017" y="2184400"/>
                </a:lnTo>
                <a:lnTo>
                  <a:pt x="3188243" y="2222500"/>
                </a:lnTo>
                <a:lnTo>
                  <a:pt x="3170077" y="2273300"/>
                </a:lnTo>
                <a:lnTo>
                  <a:pt x="3150528" y="2311400"/>
                </a:lnTo>
                <a:lnTo>
                  <a:pt x="3129608" y="2362200"/>
                </a:lnTo>
                <a:lnTo>
                  <a:pt x="3107328" y="2400300"/>
                </a:lnTo>
                <a:lnTo>
                  <a:pt x="3083696" y="2451100"/>
                </a:lnTo>
                <a:lnTo>
                  <a:pt x="3058725" y="2489200"/>
                </a:lnTo>
                <a:lnTo>
                  <a:pt x="3032425" y="2540000"/>
                </a:lnTo>
                <a:lnTo>
                  <a:pt x="3004806" y="2578100"/>
                </a:lnTo>
                <a:lnTo>
                  <a:pt x="2975880" y="2616200"/>
                </a:lnTo>
                <a:lnTo>
                  <a:pt x="2945655" y="2654300"/>
                </a:lnTo>
                <a:lnTo>
                  <a:pt x="2914144" y="2692400"/>
                </a:lnTo>
                <a:lnTo>
                  <a:pt x="2881356" y="2730500"/>
                </a:lnTo>
                <a:lnTo>
                  <a:pt x="2847302" y="2768600"/>
                </a:lnTo>
                <a:lnTo>
                  <a:pt x="2811993" y="2806700"/>
                </a:lnTo>
                <a:lnTo>
                  <a:pt x="2775682" y="2844800"/>
                </a:lnTo>
                <a:lnTo>
                  <a:pt x="2738480" y="2870200"/>
                </a:lnTo>
                <a:lnTo>
                  <a:pt x="2700413" y="2908300"/>
                </a:lnTo>
                <a:lnTo>
                  <a:pt x="2661508" y="2933700"/>
                </a:lnTo>
                <a:lnTo>
                  <a:pt x="2621792" y="2971800"/>
                </a:lnTo>
                <a:lnTo>
                  <a:pt x="2581291" y="2997200"/>
                </a:lnTo>
                <a:lnTo>
                  <a:pt x="2540032" y="3022600"/>
                </a:lnTo>
                <a:lnTo>
                  <a:pt x="2455345" y="3073400"/>
                </a:lnTo>
                <a:lnTo>
                  <a:pt x="2367943" y="3124200"/>
                </a:lnTo>
                <a:lnTo>
                  <a:pt x="2323289" y="3149600"/>
                </a:lnTo>
                <a:lnTo>
                  <a:pt x="2278037" y="3162300"/>
                </a:lnTo>
                <a:lnTo>
                  <a:pt x="2232212" y="3187700"/>
                </a:lnTo>
                <a:close/>
              </a:path>
              <a:path w="3295015" h="3289300">
                <a:moveTo>
                  <a:pt x="1848179" y="3276600"/>
                </a:moveTo>
                <a:lnTo>
                  <a:pt x="1446416" y="3276600"/>
                </a:lnTo>
                <a:lnTo>
                  <a:pt x="1396964" y="3263900"/>
                </a:lnTo>
                <a:lnTo>
                  <a:pt x="1897630" y="3263900"/>
                </a:lnTo>
                <a:lnTo>
                  <a:pt x="1848179" y="3276600"/>
                </a:lnTo>
                <a:close/>
              </a:path>
              <a:path w="3295015" h="3289300">
                <a:moveTo>
                  <a:pt x="1748300" y="3289300"/>
                </a:moveTo>
                <a:lnTo>
                  <a:pt x="1546295" y="3289300"/>
                </a:lnTo>
                <a:lnTo>
                  <a:pt x="1496202" y="3276600"/>
                </a:lnTo>
                <a:lnTo>
                  <a:pt x="1798393" y="3276600"/>
                </a:lnTo>
                <a:lnTo>
                  <a:pt x="1748300" y="3289300"/>
                </a:lnTo>
                <a:close/>
              </a:path>
            </a:pathLst>
          </a:custGeom>
          <a:solidFill>
            <a:srgbClr val="616A2B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2319832" y="3191682"/>
            <a:ext cx="3295015" cy="3289300"/>
            <a:chOff x="2319832" y="3191682"/>
            <a:chExt cx="3295015" cy="3289300"/>
          </a:xfrm>
        </p:grpSpPr>
        <p:sp>
          <p:nvSpPr>
            <p:cNvPr id="4" name="object 4"/>
            <p:cNvSpPr/>
            <p:nvPr/>
          </p:nvSpPr>
          <p:spPr>
            <a:xfrm>
              <a:off x="2319832" y="3191682"/>
              <a:ext cx="3295015" cy="3289300"/>
            </a:xfrm>
            <a:custGeom>
              <a:avLst/>
              <a:gdLst/>
              <a:ahLst/>
              <a:cxnLst/>
              <a:rect l="l" t="t" r="r" b="b"/>
              <a:pathLst>
                <a:path w="3295015" h="3289300">
                  <a:moveTo>
                    <a:pt x="1946721" y="25400"/>
                  </a:moveTo>
                  <a:lnTo>
                    <a:pt x="1347873" y="25400"/>
                  </a:lnTo>
                  <a:lnTo>
                    <a:pt x="1446416" y="0"/>
                  </a:lnTo>
                  <a:lnTo>
                    <a:pt x="1848179" y="0"/>
                  </a:lnTo>
                  <a:lnTo>
                    <a:pt x="1946721" y="25400"/>
                  </a:lnTo>
                  <a:close/>
                </a:path>
                <a:path w="3295015" h="3289300">
                  <a:moveTo>
                    <a:pt x="1946721" y="3263900"/>
                  </a:moveTo>
                  <a:lnTo>
                    <a:pt x="1347873" y="3263900"/>
                  </a:lnTo>
                  <a:lnTo>
                    <a:pt x="1062382" y="3187700"/>
                  </a:lnTo>
                  <a:lnTo>
                    <a:pt x="1016557" y="3162300"/>
                  </a:lnTo>
                  <a:lnTo>
                    <a:pt x="971305" y="3149600"/>
                  </a:lnTo>
                  <a:lnTo>
                    <a:pt x="926652" y="3124200"/>
                  </a:lnTo>
                  <a:lnTo>
                    <a:pt x="839250" y="3073400"/>
                  </a:lnTo>
                  <a:lnTo>
                    <a:pt x="754562" y="3022600"/>
                  </a:lnTo>
                  <a:lnTo>
                    <a:pt x="713303" y="2997200"/>
                  </a:lnTo>
                  <a:lnTo>
                    <a:pt x="672802" y="2971800"/>
                  </a:lnTo>
                  <a:lnTo>
                    <a:pt x="633086" y="2933700"/>
                  </a:lnTo>
                  <a:lnTo>
                    <a:pt x="594182" y="2908300"/>
                  </a:lnTo>
                  <a:lnTo>
                    <a:pt x="556115" y="2870200"/>
                  </a:lnTo>
                  <a:lnTo>
                    <a:pt x="518913" y="2844800"/>
                  </a:lnTo>
                  <a:lnTo>
                    <a:pt x="482601" y="2806700"/>
                  </a:lnTo>
                  <a:lnTo>
                    <a:pt x="447292" y="2768600"/>
                  </a:lnTo>
                  <a:lnTo>
                    <a:pt x="413239" y="2730500"/>
                  </a:lnTo>
                  <a:lnTo>
                    <a:pt x="380451" y="2692400"/>
                  </a:lnTo>
                  <a:lnTo>
                    <a:pt x="348939" y="2654300"/>
                  </a:lnTo>
                  <a:lnTo>
                    <a:pt x="318715" y="2616200"/>
                  </a:lnTo>
                  <a:lnTo>
                    <a:pt x="289788" y="2578100"/>
                  </a:lnTo>
                  <a:lnTo>
                    <a:pt x="262169" y="2540000"/>
                  </a:lnTo>
                  <a:lnTo>
                    <a:pt x="235869" y="2489200"/>
                  </a:lnTo>
                  <a:lnTo>
                    <a:pt x="210898" y="2451100"/>
                  </a:lnTo>
                  <a:lnTo>
                    <a:pt x="187267" y="2400300"/>
                  </a:lnTo>
                  <a:lnTo>
                    <a:pt x="164986" y="2362200"/>
                  </a:lnTo>
                  <a:lnTo>
                    <a:pt x="144066" y="2311400"/>
                  </a:lnTo>
                  <a:lnTo>
                    <a:pt x="124518" y="2273300"/>
                  </a:lnTo>
                  <a:lnTo>
                    <a:pt x="106352" y="2222500"/>
                  </a:lnTo>
                  <a:lnTo>
                    <a:pt x="89578" y="2184400"/>
                  </a:lnTo>
                  <a:lnTo>
                    <a:pt x="74207" y="2133600"/>
                  </a:lnTo>
                  <a:lnTo>
                    <a:pt x="60250" y="2082800"/>
                  </a:lnTo>
                  <a:lnTo>
                    <a:pt x="47718" y="2032000"/>
                  </a:lnTo>
                  <a:lnTo>
                    <a:pt x="36620" y="1993900"/>
                  </a:lnTo>
                  <a:lnTo>
                    <a:pt x="26968" y="1943100"/>
                  </a:lnTo>
                  <a:lnTo>
                    <a:pt x="18772" y="1892300"/>
                  </a:lnTo>
                  <a:lnTo>
                    <a:pt x="12042" y="1841500"/>
                  </a:lnTo>
                  <a:lnTo>
                    <a:pt x="6789" y="1790700"/>
                  </a:lnTo>
                  <a:lnTo>
                    <a:pt x="3024" y="1739900"/>
                  </a:lnTo>
                  <a:lnTo>
                    <a:pt x="757" y="1689100"/>
                  </a:lnTo>
                  <a:lnTo>
                    <a:pt x="0" y="1638300"/>
                  </a:lnTo>
                  <a:lnTo>
                    <a:pt x="757" y="1587500"/>
                  </a:lnTo>
                  <a:lnTo>
                    <a:pt x="3024" y="1536700"/>
                  </a:lnTo>
                  <a:lnTo>
                    <a:pt x="6789" y="1485900"/>
                  </a:lnTo>
                  <a:lnTo>
                    <a:pt x="12042" y="1435100"/>
                  </a:lnTo>
                  <a:lnTo>
                    <a:pt x="18772" y="1384300"/>
                  </a:lnTo>
                  <a:lnTo>
                    <a:pt x="26968" y="1346200"/>
                  </a:lnTo>
                  <a:lnTo>
                    <a:pt x="36620" y="1295400"/>
                  </a:lnTo>
                  <a:lnTo>
                    <a:pt x="47718" y="1244600"/>
                  </a:lnTo>
                  <a:lnTo>
                    <a:pt x="60250" y="1193800"/>
                  </a:lnTo>
                  <a:lnTo>
                    <a:pt x="74207" y="1143000"/>
                  </a:lnTo>
                  <a:lnTo>
                    <a:pt x="89578" y="1104900"/>
                  </a:lnTo>
                  <a:lnTo>
                    <a:pt x="106352" y="1054100"/>
                  </a:lnTo>
                  <a:lnTo>
                    <a:pt x="124518" y="1016000"/>
                  </a:lnTo>
                  <a:lnTo>
                    <a:pt x="144066" y="965200"/>
                  </a:lnTo>
                  <a:lnTo>
                    <a:pt x="164986" y="914400"/>
                  </a:lnTo>
                  <a:lnTo>
                    <a:pt x="187267" y="876300"/>
                  </a:lnTo>
                  <a:lnTo>
                    <a:pt x="210898" y="838200"/>
                  </a:lnTo>
                  <a:lnTo>
                    <a:pt x="235869" y="787400"/>
                  </a:lnTo>
                  <a:lnTo>
                    <a:pt x="262169" y="749300"/>
                  </a:lnTo>
                  <a:lnTo>
                    <a:pt x="289788" y="711200"/>
                  </a:lnTo>
                  <a:lnTo>
                    <a:pt x="318715" y="660400"/>
                  </a:lnTo>
                  <a:lnTo>
                    <a:pt x="348939" y="622300"/>
                  </a:lnTo>
                  <a:lnTo>
                    <a:pt x="380451" y="584200"/>
                  </a:lnTo>
                  <a:lnTo>
                    <a:pt x="413239" y="546100"/>
                  </a:lnTo>
                  <a:lnTo>
                    <a:pt x="447292" y="508000"/>
                  </a:lnTo>
                  <a:lnTo>
                    <a:pt x="482601" y="482600"/>
                  </a:lnTo>
                  <a:lnTo>
                    <a:pt x="518913" y="444500"/>
                  </a:lnTo>
                  <a:lnTo>
                    <a:pt x="556115" y="406400"/>
                  </a:lnTo>
                  <a:lnTo>
                    <a:pt x="594182" y="368300"/>
                  </a:lnTo>
                  <a:lnTo>
                    <a:pt x="633086" y="342900"/>
                  </a:lnTo>
                  <a:lnTo>
                    <a:pt x="672802" y="317500"/>
                  </a:lnTo>
                  <a:lnTo>
                    <a:pt x="713303" y="279400"/>
                  </a:lnTo>
                  <a:lnTo>
                    <a:pt x="754562" y="254000"/>
                  </a:lnTo>
                  <a:lnTo>
                    <a:pt x="839250" y="203200"/>
                  </a:lnTo>
                  <a:lnTo>
                    <a:pt x="926652" y="152400"/>
                  </a:lnTo>
                  <a:lnTo>
                    <a:pt x="971305" y="139700"/>
                  </a:lnTo>
                  <a:lnTo>
                    <a:pt x="1016557" y="114300"/>
                  </a:lnTo>
                  <a:lnTo>
                    <a:pt x="1108753" y="88900"/>
                  </a:lnTo>
                  <a:lnTo>
                    <a:pt x="1155644" y="63500"/>
                  </a:lnTo>
                  <a:lnTo>
                    <a:pt x="1299169" y="25400"/>
                  </a:lnTo>
                  <a:lnTo>
                    <a:pt x="1995425" y="25400"/>
                  </a:lnTo>
                  <a:lnTo>
                    <a:pt x="2138950" y="63500"/>
                  </a:lnTo>
                  <a:lnTo>
                    <a:pt x="2185841" y="88900"/>
                  </a:lnTo>
                  <a:lnTo>
                    <a:pt x="1597802" y="88900"/>
                  </a:lnTo>
                  <a:lnTo>
                    <a:pt x="1548569" y="101600"/>
                  </a:lnTo>
                  <a:lnTo>
                    <a:pt x="1450999" y="101600"/>
                  </a:lnTo>
                  <a:lnTo>
                    <a:pt x="1402718" y="114300"/>
                  </a:lnTo>
                  <a:lnTo>
                    <a:pt x="1354809" y="114300"/>
                  </a:lnTo>
                  <a:lnTo>
                    <a:pt x="1121834" y="177800"/>
                  </a:lnTo>
                  <a:lnTo>
                    <a:pt x="1076747" y="203200"/>
                  </a:lnTo>
                  <a:lnTo>
                    <a:pt x="1032228" y="215900"/>
                  </a:lnTo>
                  <a:lnTo>
                    <a:pt x="988304" y="241300"/>
                  </a:lnTo>
                  <a:lnTo>
                    <a:pt x="945003" y="254000"/>
                  </a:lnTo>
                  <a:lnTo>
                    <a:pt x="860383" y="304800"/>
                  </a:lnTo>
                  <a:lnTo>
                    <a:pt x="819118" y="330200"/>
                  </a:lnTo>
                  <a:lnTo>
                    <a:pt x="778589" y="355600"/>
                  </a:lnTo>
                  <a:lnTo>
                    <a:pt x="738821" y="381000"/>
                  </a:lnTo>
                  <a:lnTo>
                    <a:pt x="699844" y="419100"/>
                  </a:lnTo>
                  <a:lnTo>
                    <a:pt x="661684" y="444500"/>
                  </a:lnTo>
                  <a:lnTo>
                    <a:pt x="624370" y="482600"/>
                  </a:lnTo>
                  <a:lnTo>
                    <a:pt x="587930" y="508000"/>
                  </a:lnTo>
                  <a:lnTo>
                    <a:pt x="552391" y="546100"/>
                  </a:lnTo>
                  <a:lnTo>
                    <a:pt x="517942" y="584200"/>
                  </a:lnTo>
                  <a:lnTo>
                    <a:pt x="484764" y="622300"/>
                  </a:lnTo>
                  <a:lnTo>
                    <a:pt x="452866" y="660400"/>
                  </a:lnTo>
                  <a:lnTo>
                    <a:pt x="422261" y="698500"/>
                  </a:lnTo>
                  <a:lnTo>
                    <a:pt x="392960" y="736600"/>
                  </a:lnTo>
                  <a:lnTo>
                    <a:pt x="364975" y="774700"/>
                  </a:lnTo>
                  <a:lnTo>
                    <a:pt x="338317" y="812800"/>
                  </a:lnTo>
                  <a:lnTo>
                    <a:pt x="312999" y="850900"/>
                  </a:lnTo>
                  <a:lnTo>
                    <a:pt x="289032" y="901700"/>
                  </a:lnTo>
                  <a:lnTo>
                    <a:pt x="266427" y="939800"/>
                  </a:lnTo>
                  <a:lnTo>
                    <a:pt x="245196" y="977900"/>
                  </a:lnTo>
                  <a:lnTo>
                    <a:pt x="225351" y="1028700"/>
                  </a:lnTo>
                  <a:lnTo>
                    <a:pt x="206904" y="1066800"/>
                  </a:lnTo>
                  <a:lnTo>
                    <a:pt x="189865" y="1117600"/>
                  </a:lnTo>
                  <a:lnTo>
                    <a:pt x="174247" y="1155700"/>
                  </a:lnTo>
                  <a:lnTo>
                    <a:pt x="160061" y="1206500"/>
                  </a:lnTo>
                  <a:lnTo>
                    <a:pt x="147319" y="1257300"/>
                  </a:lnTo>
                  <a:lnTo>
                    <a:pt x="136033" y="1295400"/>
                  </a:lnTo>
                  <a:lnTo>
                    <a:pt x="126213" y="1346200"/>
                  </a:lnTo>
                  <a:lnTo>
                    <a:pt x="117873" y="1397000"/>
                  </a:lnTo>
                  <a:lnTo>
                    <a:pt x="111023" y="1447800"/>
                  </a:lnTo>
                  <a:lnTo>
                    <a:pt x="105674" y="1498600"/>
                  </a:lnTo>
                  <a:lnTo>
                    <a:pt x="101840" y="1536700"/>
                  </a:lnTo>
                  <a:lnTo>
                    <a:pt x="99531" y="1587500"/>
                  </a:lnTo>
                  <a:lnTo>
                    <a:pt x="98758" y="1638300"/>
                  </a:lnTo>
                  <a:lnTo>
                    <a:pt x="99531" y="1689100"/>
                  </a:lnTo>
                  <a:lnTo>
                    <a:pt x="101840" y="1739900"/>
                  </a:lnTo>
                  <a:lnTo>
                    <a:pt x="105674" y="1790700"/>
                  </a:lnTo>
                  <a:lnTo>
                    <a:pt x="111023" y="1841500"/>
                  </a:lnTo>
                  <a:lnTo>
                    <a:pt x="117873" y="1879600"/>
                  </a:lnTo>
                  <a:lnTo>
                    <a:pt x="126213" y="1930400"/>
                  </a:lnTo>
                  <a:lnTo>
                    <a:pt x="136033" y="1981200"/>
                  </a:lnTo>
                  <a:lnTo>
                    <a:pt x="147319" y="2032000"/>
                  </a:lnTo>
                  <a:lnTo>
                    <a:pt x="160061" y="2070100"/>
                  </a:lnTo>
                  <a:lnTo>
                    <a:pt x="174247" y="2120900"/>
                  </a:lnTo>
                  <a:lnTo>
                    <a:pt x="189865" y="2171700"/>
                  </a:lnTo>
                  <a:lnTo>
                    <a:pt x="206904" y="2209800"/>
                  </a:lnTo>
                  <a:lnTo>
                    <a:pt x="225351" y="2260600"/>
                  </a:lnTo>
                  <a:lnTo>
                    <a:pt x="245196" y="2298700"/>
                  </a:lnTo>
                  <a:lnTo>
                    <a:pt x="266427" y="2349500"/>
                  </a:lnTo>
                  <a:lnTo>
                    <a:pt x="289032" y="2387600"/>
                  </a:lnTo>
                  <a:lnTo>
                    <a:pt x="312999" y="2425700"/>
                  </a:lnTo>
                  <a:lnTo>
                    <a:pt x="338317" y="2463800"/>
                  </a:lnTo>
                  <a:lnTo>
                    <a:pt x="364975" y="2514600"/>
                  </a:lnTo>
                  <a:lnTo>
                    <a:pt x="392960" y="2552700"/>
                  </a:lnTo>
                  <a:lnTo>
                    <a:pt x="422261" y="2590800"/>
                  </a:lnTo>
                  <a:lnTo>
                    <a:pt x="452866" y="2628900"/>
                  </a:lnTo>
                  <a:lnTo>
                    <a:pt x="484764" y="2667000"/>
                  </a:lnTo>
                  <a:lnTo>
                    <a:pt x="517942" y="2705100"/>
                  </a:lnTo>
                  <a:lnTo>
                    <a:pt x="552391" y="2730500"/>
                  </a:lnTo>
                  <a:lnTo>
                    <a:pt x="587930" y="2768600"/>
                  </a:lnTo>
                  <a:lnTo>
                    <a:pt x="624370" y="2806700"/>
                  </a:lnTo>
                  <a:lnTo>
                    <a:pt x="661684" y="2832100"/>
                  </a:lnTo>
                  <a:lnTo>
                    <a:pt x="699844" y="2870200"/>
                  </a:lnTo>
                  <a:lnTo>
                    <a:pt x="738821" y="2895600"/>
                  </a:lnTo>
                  <a:lnTo>
                    <a:pt x="778589" y="2921000"/>
                  </a:lnTo>
                  <a:lnTo>
                    <a:pt x="819118" y="2946400"/>
                  </a:lnTo>
                  <a:lnTo>
                    <a:pt x="860383" y="2971800"/>
                  </a:lnTo>
                  <a:lnTo>
                    <a:pt x="945003" y="3022600"/>
                  </a:lnTo>
                  <a:lnTo>
                    <a:pt x="988304" y="3048000"/>
                  </a:lnTo>
                  <a:lnTo>
                    <a:pt x="1032228" y="3060700"/>
                  </a:lnTo>
                  <a:lnTo>
                    <a:pt x="1076747" y="3086100"/>
                  </a:lnTo>
                  <a:lnTo>
                    <a:pt x="1402718" y="3175000"/>
                  </a:lnTo>
                  <a:lnTo>
                    <a:pt x="1450999" y="3175000"/>
                  </a:lnTo>
                  <a:lnTo>
                    <a:pt x="1499625" y="3187700"/>
                  </a:lnTo>
                  <a:lnTo>
                    <a:pt x="2232212" y="3187700"/>
                  </a:lnTo>
                  <a:lnTo>
                    <a:pt x="1946721" y="3263900"/>
                  </a:lnTo>
                  <a:close/>
                </a:path>
                <a:path w="3295015" h="3289300">
                  <a:moveTo>
                    <a:pt x="2232212" y="3187700"/>
                  </a:moveTo>
                  <a:lnTo>
                    <a:pt x="1794969" y="3187700"/>
                  </a:lnTo>
                  <a:lnTo>
                    <a:pt x="1843596" y="3175000"/>
                  </a:lnTo>
                  <a:lnTo>
                    <a:pt x="1891877" y="3175000"/>
                  </a:lnTo>
                  <a:lnTo>
                    <a:pt x="2217847" y="3086100"/>
                  </a:lnTo>
                  <a:lnTo>
                    <a:pt x="2262367" y="3060700"/>
                  </a:lnTo>
                  <a:lnTo>
                    <a:pt x="2306291" y="3048000"/>
                  </a:lnTo>
                  <a:lnTo>
                    <a:pt x="2349591" y="3022600"/>
                  </a:lnTo>
                  <a:lnTo>
                    <a:pt x="2434212" y="2971800"/>
                  </a:lnTo>
                  <a:lnTo>
                    <a:pt x="2475476" y="2946400"/>
                  </a:lnTo>
                  <a:lnTo>
                    <a:pt x="2516006" y="2921000"/>
                  </a:lnTo>
                  <a:lnTo>
                    <a:pt x="2555773" y="2895600"/>
                  </a:lnTo>
                  <a:lnTo>
                    <a:pt x="2594751" y="2870200"/>
                  </a:lnTo>
                  <a:lnTo>
                    <a:pt x="2632910" y="2832100"/>
                  </a:lnTo>
                  <a:lnTo>
                    <a:pt x="2670224" y="2806700"/>
                  </a:lnTo>
                  <a:lnTo>
                    <a:pt x="2706665" y="2768600"/>
                  </a:lnTo>
                  <a:lnTo>
                    <a:pt x="2742204" y="2730500"/>
                  </a:lnTo>
                  <a:lnTo>
                    <a:pt x="2776652" y="2705100"/>
                  </a:lnTo>
                  <a:lnTo>
                    <a:pt x="2809831" y="2667000"/>
                  </a:lnTo>
                  <a:lnTo>
                    <a:pt x="2841729" y="2628900"/>
                  </a:lnTo>
                  <a:lnTo>
                    <a:pt x="2872334" y="2590800"/>
                  </a:lnTo>
                  <a:lnTo>
                    <a:pt x="2901635" y="2552700"/>
                  </a:lnTo>
                  <a:lnTo>
                    <a:pt x="2929620" y="2514600"/>
                  </a:lnTo>
                  <a:lnTo>
                    <a:pt x="2956277" y="2463800"/>
                  </a:lnTo>
                  <a:lnTo>
                    <a:pt x="2981595" y="2425700"/>
                  </a:lnTo>
                  <a:lnTo>
                    <a:pt x="3005563" y="2387600"/>
                  </a:lnTo>
                  <a:lnTo>
                    <a:pt x="3028167" y="2349500"/>
                  </a:lnTo>
                  <a:lnTo>
                    <a:pt x="3049398" y="2298700"/>
                  </a:lnTo>
                  <a:lnTo>
                    <a:pt x="3069243" y="2260600"/>
                  </a:lnTo>
                  <a:lnTo>
                    <a:pt x="3087691" y="2209800"/>
                  </a:lnTo>
                  <a:lnTo>
                    <a:pt x="3104729" y="2171700"/>
                  </a:lnTo>
                  <a:lnTo>
                    <a:pt x="3120348" y="2120900"/>
                  </a:lnTo>
                  <a:lnTo>
                    <a:pt x="3134533" y="2070100"/>
                  </a:lnTo>
                  <a:lnTo>
                    <a:pt x="3147275" y="2032000"/>
                  </a:lnTo>
                  <a:lnTo>
                    <a:pt x="3158562" y="1981200"/>
                  </a:lnTo>
                  <a:lnTo>
                    <a:pt x="3168381" y="1930400"/>
                  </a:lnTo>
                  <a:lnTo>
                    <a:pt x="3176722" y="1879600"/>
                  </a:lnTo>
                  <a:lnTo>
                    <a:pt x="3183572" y="1841500"/>
                  </a:lnTo>
                  <a:lnTo>
                    <a:pt x="3188920" y="1790700"/>
                  </a:lnTo>
                  <a:lnTo>
                    <a:pt x="3192755" y="1739900"/>
                  </a:lnTo>
                  <a:lnTo>
                    <a:pt x="3195064" y="1689100"/>
                  </a:lnTo>
                  <a:lnTo>
                    <a:pt x="3195836" y="1638300"/>
                  </a:lnTo>
                  <a:lnTo>
                    <a:pt x="3195064" y="1587500"/>
                  </a:lnTo>
                  <a:lnTo>
                    <a:pt x="3192755" y="1536700"/>
                  </a:lnTo>
                  <a:lnTo>
                    <a:pt x="3188920" y="1498600"/>
                  </a:lnTo>
                  <a:lnTo>
                    <a:pt x="3183572" y="1447800"/>
                  </a:lnTo>
                  <a:lnTo>
                    <a:pt x="3176722" y="1397000"/>
                  </a:lnTo>
                  <a:lnTo>
                    <a:pt x="3168381" y="1346200"/>
                  </a:lnTo>
                  <a:lnTo>
                    <a:pt x="3158562" y="1295400"/>
                  </a:lnTo>
                  <a:lnTo>
                    <a:pt x="3147275" y="1257300"/>
                  </a:lnTo>
                  <a:lnTo>
                    <a:pt x="3134533" y="1206500"/>
                  </a:lnTo>
                  <a:lnTo>
                    <a:pt x="3120348" y="1155700"/>
                  </a:lnTo>
                  <a:lnTo>
                    <a:pt x="3104729" y="1117600"/>
                  </a:lnTo>
                  <a:lnTo>
                    <a:pt x="3087691" y="1066800"/>
                  </a:lnTo>
                  <a:lnTo>
                    <a:pt x="3069243" y="1028700"/>
                  </a:lnTo>
                  <a:lnTo>
                    <a:pt x="3049398" y="977900"/>
                  </a:lnTo>
                  <a:lnTo>
                    <a:pt x="3028167" y="939800"/>
                  </a:lnTo>
                  <a:lnTo>
                    <a:pt x="3005563" y="901700"/>
                  </a:lnTo>
                  <a:lnTo>
                    <a:pt x="2981595" y="850900"/>
                  </a:lnTo>
                  <a:lnTo>
                    <a:pt x="2956277" y="812800"/>
                  </a:lnTo>
                  <a:lnTo>
                    <a:pt x="2929620" y="774700"/>
                  </a:lnTo>
                  <a:lnTo>
                    <a:pt x="2901635" y="736600"/>
                  </a:lnTo>
                  <a:lnTo>
                    <a:pt x="2872334" y="698500"/>
                  </a:lnTo>
                  <a:lnTo>
                    <a:pt x="2841729" y="660400"/>
                  </a:lnTo>
                  <a:lnTo>
                    <a:pt x="2809831" y="622300"/>
                  </a:lnTo>
                  <a:lnTo>
                    <a:pt x="2776652" y="584200"/>
                  </a:lnTo>
                  <a:lnTo>
                    <a:pt x="2742204" y="546100"/>
                  </a:lnTo>
                  <a:lnTo>
                    <a:pt x="2706665" y="508000"/>
                  </a:lnTo>
                  <a:lnTo>
                    <a:pt x="2670224" y="482600"/>
                  </a:lnTo>
                  <a:lnTo>
                    <a:pt x="2632910" y="444500"/>
                  </a:lnTo>
                  <a:lnTo>
                    <a:pt x="2594751" y="419100"/>
                  </a:lnTo>
                  <a:lnTo>
                    <a:pt x="2555773" y="381000"/>
                  </a:lnTo>
                  <a:lnTo>
                    <a:pt x="2516006" y="355600"/>
                  </a:lnTo>
                  <a:lnTo>
                    <a:pt x="2475476" y="330200"/>
                  </a:lnTo>
                  <a:lnTo>
                    <a:pt x="2434212" y="304800"/>
                  </a:lnTo>
                  <a:lnTo>
                    <a:pt x="2349591" y="254000"/>
                  </a:lnTo>
                  <a:lnTo>
                    <a:pt x="2306291" y="241300"/>
                  </a:lnTo>
                  <a:lnTo>
                    <a:pt x="2262367" y="215900"/>
                  </a:lnTo>
                  <a:lnTo>
                    <a:pt x="2217847" y="203200"/>
                  </a:lnTo>
                  <a:lnTo>
                    <a:pt x="2172760" y="177800"/>
                  </a:lnTo>
                  <a:lnTo>
                    <a:pt x="1939785" y="114300"/>
                  </a:lnTo>
                  <a:lnTo>
                    <a:pt x="1891877" y="114300"/>
                  </a:lnTo>
                  <a:lnTo>
                    <a:pt x="1843596" y="101600"/>
                  </a:lnTo>
                  <a:lnTo>
                    <a:pt x="1746025" y="101600"/>
                  </a:lnTo>
                  <a:lnTo>
                    <a:pt x="1696792" y="88900"/>
                  </a:lnTo>
                  <a:lnTo>
                    <a:pt x="2185841" y="88900"/>
                  </a:lnTo>
                  <a:lnTo>
                    <a:pt x="2278037" y="114300"/>
                  </a:lnTo>
                  <a:lnTo>
                    <a:pt x="2323289" y="139700"/>
                  </a:lnTo>
                  <a:lnTo>
                    <a:pt x="2367943" y="152400"/>
                  </a:lnTo>
                  <a:lnTo>
                    <a:pt x="2455345" y="203200"/>
                  </a:lnTo>
                  <a:lnTo>
                    <a:pt x="2540032" y="254000"/>
                  </a:lnTo>
                  <a:lnTo>
                    <a:pt x="2581291" y="279400"/>
                  </a:lnTo>
                  <a:lnTo>
                    <a:pt x="2621792" y="317500"/>
                  </a:lnTo>
                  <a:lnTo>
                    <a:pt x="2661508" y="342900"/>
                  </a:lnTo>
                  <a:lnTo>
                    <a:pt x="2700413" y="368300"/>
                  </a:lnTo>
                  <a:lnTo>
                    <a:pt x="2738480" y="406400"/>
                  </a:lnTo>
                  <a:lnTo>
                    <a:pt x="2775682" y="444500"/>
                  </a:lnTo>
                  <a:lnTo>
                    <a:pt x="2811993" y="482600"/>
                  </a:lnTo>
                  <a:lnTo>
                    <a:pt x="2847302" y="508000"/>
                  </a:lnTo>
                  <a:lnTo>
                    <a:pt x="2881356" y="546100"/>
                  </a:lnTo>
                  <a:lnTo>
                    <a:pt x="2914144" y="584200"/>
                  </a:lnTo>
                  <a:lnTo>
                    <a:pt x="2945655" y="622300"/>
                  </a:lnTo>
                  <a:lnTo>
                    <a:pt x="2975880" y="660400"/>
                  </a:lnTo>
                  <a:lnTo>
                    <a:pt x="3004806" y="711200"/>
                  </a:lnTo>
                  <a:lnTo>
                    <a:pt x="3032425" y="749300"/>
                  </a:lnTo>
                  <a:lnTo>
                    <a:pt x="3058725" y="787400"/>
                  </a:lnTo>
                  <a:lnTo>
                    <a:pt x="3083696" y="838200"/>
                  </a:lnTo>
                  <a:lnTo>
                    <a:pt x="3107328" y="876300"/>
                  </a:lnTo>
                  <a:lnTo>
                    <a:pt x="3129608" y="914400"/>
                  </a:lnTo>
                  <a:lnTo>
                    <a:pt x="3150528" y="965200"/>
                  </a:lnTo>
                  <a:lnTo>
                    <a:pt x="3170077" y="1016000"/>
                  </a:lnTo>
                  <a:lnTo>
                    <a:pt x="3188243" y="1054100"/>
                  </a:lnTo>
                  <a:lnTo>
                    <a:pt x="3205017" y="1104900"/>
                  </a:lnTo>
                  <a:lnTo>
                    <a:pt x="3220387" y="1155700"/>
                  </a:lnTo>
                  <a:lnTo>
                    <a:pt x="3234344" y="1193800"/>
                  </a:lnTo>
                  <a:lnTo>
                    <a:pt x="3246877" y="1244600"/>
                  </a:lnTo>
                  <a:lnTo>
                    <a:pt x="3257974" y="1295400"/>
                  </a:lnTo>
                  <a:lnTo>
                    <a:pt x="3267627" y="1346200"/>
                  </a:lnTo>
                  <a:lnTo>
                    <a:pt x="3275823" y="1397000"/>
                  </a:lnTo>
                  <a:lnTo>
                    <a:pt x="3282553" y="1435100"/>
                  </a:lnTo>
                  <a:lnTo>
                    <a:pt x="3287805" y="1485900"/>
                  </a:lnTo>
                  <a:lnTo>
                    <a:pt x="3291570" y="1536700"/>
                  </a:lnTo>
                  <a:lnTo>
                    <a:pt x="3293837" y="1587500"/>
                  </a:lnTo>
                  <a:lnTo>
                    <a:pt x="3294595" y="1638300"/>
                  </a:lnTo>
                  <a:lnTo>
                    <a:pt x="3293837" y="1689100"/>
                  </a:lnTo>
                  <a:lnTo>
                    <a:pt x="3291570" y="1739900"/>
                  </a:lnTo>
                  <a:lnTo>
                    <a:pt x="3287805" y="1790700"/>
                  </a:lnTo>
                  <a:lnTo>
                    <a:pt x="3282553" y="1841500"/>
                  </a:lnTo>
                  <a:lnTo>
                    <a:pt x="3275823" y="1892300"/>
                  </a:lnTo>
                  <a:lnTo>
                    <a:pt x="3267627" y="1943100"/>
                  </a:lnTo>
                  <a:lnTo>
                    <a:pt x="3257974" y="1993900"/>
                  </a:lnTo>
                  <a:lnTo>
                    <a:pt x="3246877" y="2032000"/>
                  </a:lnTo>
                  <a:lnTo>
                    <a:pt x="3234344" y="2082800"/>
                  </a:lnTo>
                  <a:lnTo>
                    <a:pt x="3220387" y="2133600"/>
                  </a:lnTo>
                  <a:lnTo>
                    <a:pt x="3205017" y="2184400"/>
                  </a:lnTo>
                  <a:lnTo>
                    <a:pt x="3188243" y="2222500"/>
                  </a:lnTo>
                  <a:lnTo>
                    <a:pt x="3170077" y="2273300"/>
                  </a:lnTo>
                  <a:lnTo>
                    <a:pt x="3150528" y="2311400"/>
                  </a:lnTo>
                  <a:lnTo>
                    <a:pt x="3129608" y="2362200"/>
                  </a:lnTo>
                  <a:lnTo>
                    <a:pt x="3107328" y="2400300"/>
                  </a:lnTo>
                  <a:lnTo>
                    <a:pt x="3083696" y="2451100"/>
                  </a:lnTo>
                  <a:lnTo>
                    <a:pt x="3058725" y="2489200"/>
                  </a:lnTo>
                  <a:lnTo>
                    <a:pt x="3032425" y="2540000"/>
                  </a:lnTo>
                  <a:lnTo>
                    <a:pt x="3004806" y="2578100"/>
                  </a:lnTo>
                  <a:lnTo>
                    <a:pt x="2975880" y="2616200"/>
                  </a:lnTo>
                  <a:lnTo>
                    <a:pt x="2945655" y="2654300"/>
                  </a:lnTo>
                  <a:lnTo>
                    <a:pt x="2914144" y="2692400"/>
                  </a:lnTo>
                  <a:lnTo>
                    <a:pt x="2881356" y="2730500"/>
                  </a:lnTo>
                  <a:lnTo>
                    <a:pt x="2847302" y="2768600"/>
                  </a:lnTo>
                  <a:lnTo>
                    <a:pt x="2811993" y="2806700"/>
                  </a:lnTo>
                  <a:lnTo>
                    <a:pt x="2775682" y="2844800"/>
                  </a:lnTo>
                  <a:lnTo>
                    <a:pt x="2738480" y="2870200"/>
                  </a:lnTo>
                  <a:lnTo>
                    <a:pt x="2700413" y="2908300"/>
                  </a:lnTo>
                  <a:lnTo>
                    <a:pt x="2661508" y="2933700"/>
                  </a:lnTo>
                  <a:lnTo>
                    <a:pt x="2621792" y="2971800"/>
                  </a:lnTo>
                  <a:lnTo>
                    <a:pt x="2581291" y="2997200"/>
                  </a:lnTo>
                  <a:lnTo>
                    <a:pt x="2540032" y="3022600"/>
                  </a:lnTo>
                  <a:lnTo>
                    <a:pt x="2455345" y="3073400"/>
                  </a:lnTo>
                  <a:lnTo>
                    <a:pt x="2367943" y="3124200"/>
                  </a:lnTo>
                  <a:lnTo>
                    <a:pt x="2323289" y="3149600"/>
                  </a:lnTo>
                  <a:lnTo>
                    <a:pt x="2278037" y="3162300"/>
                  </a:lnTo>
                  <a:lnTo>
                    <a:pt x="2232212" y="3187700"/>
                  </a:lnTo>
                  <a:close/>
                </a:path>
                <a:path w="3295015" h="3289300">
                  <a:moveTo>
                    <a:pt x="1848179" y="3276600"/>
                  </a:moveTo>
                  <a:lnTo>
                    <a:pt x="1446416" y="3276600"/>
                  </a:lnTo>
                  <a:lnTo>
                    <a:pt x="1396964" y="3263900"/>
                  </a:lnTo>
                  <a:lnTo>
                    <a:pt x="1897630" y="3263900"/>
                  </a:lnTo>
                  <a:lnTo>
                    <a:pt x="1848179" y="3276600"/>
                  </a:lnTo>
                  <a:close/>
                </a:path>
                <a:path w="3295015" h="3289300">
                  <a:moveTo>
                    <a:pt x="1748300" y="3289300"/>
                  </a:moveTo>
                  <a:lnTo>
                    <a:pt x="1546295" y="3289300"/>
                  </a:lnTo>
                  <a:lnTo>
                    <a:pt x="1496202" y="3276600"/>
                  </a:lnTo>
                  <a:lnTo>
                    <a:pt x="1798393" y="3276600"/>
                  </a:lnTo>
                  <a:lnTo>
                    <a:pt x="1748300" y="3289300"/>
                  </a:lnTo>
                  <a:close/>
                </a:path>
              </a:pathLst>
            </a:custGeom>
            <a:solidFill>
              <a:srgbClr val="616A2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042619" y="3914480"/>
              <a:ext cx="1847850" cy="1847850"/>
            </a:xfrm>
            <a:custGeom>
              <a:avLst/>
              <a:gdLst/>
              <a:ahLst/>
              <a:cxnLst/>
              <a:rect l="l" t="t" r="r" b="b"/>
              <a:pathLst>
                <a:path w="1847850" h="1847850">
                  <a:moveTo>
                    <a:pt x="814055" y="1847803"/>
                  </a:moveTo>
                  <a:lnTo>
                    <a:pt x="769596" y="1839015"/>
                  </a:lnTo>
                  <a:lnTo>
                    <a:pt x="731946" y="1813778"/>
                  </a:lnTo>
                  <a:lnTo>
                    <a:pt x="34024" y="1115896"/>
                  </a:lnTo>
                  <a:lnTo>
                    <a:pt x="8787" y="1078196"/>
                  </a:lnTo>
                  <a:lnTo>
                    <a:pt x="0" y="1033747"/>
                  </a:lnTo>
                  <a:lnTo>
                    <a:pt x="2232" y="1010907"/>
                  </a:lnTo>
                  <a:lnTo>
                    <a:pt x="19472" y="969309"/>
                  </a:lnTo>
                  <a:lnTo>
                    <a:pt x="947059" y="38684"/>
                  </a:lnTo>
                  <a:lnTo>
                    <a:pt x="1009645" y="5950"/>
                  </a:lnTo>
                  <a:lnTo>
                    <a:pt x="1084402" y="0"/>
                  </a:lnTo>
                  <a:lnTo>
                    <a:pt x="1707743" y="80"/>
                  </a:lnTo>
                  <a:lnTo>
                    <a:pt x="1751639" y="7179"/>
                  </a:lnTo>
                  <a:lnTo>
                    <a:pt x="1790229" y="27161"/>
                  </a:lnTo>
                  <a:lnTo>
                    <a:pt x="1820681" y="57614"/>
                  </a:lnTo>
                  <a:lnTo>
                    <a:pt x="1840663" y="96203"/>
                  </a:lnTo>
                  <a:lnTo>
                    <a:pt x="1847843" y="140596"/>
                  </a:lnTo>
                  <a:lnTo>
                    <a:pt x="1847829" y="241023"/>
                  </a:lnTo>
                  <a:lnTo>
                    <a:pt x="1486308" y="241023"/>
                  </a:lnTo>
                  <a:lnTo>
                    <a:pt x="1439414" y="250492"/>
                  </a:lnTo>
                  <a:lnTo>
                    <a:pt x="1401107" y="276317"/>
                  </a:lnTo>
                  <a:lnTo>
                    <a:pt x="1375272" y="314623"/>
                  </a:lnTo>
                  <a:lnTo>
                    <a:pt x="1365797" y="361534"/>
                  </a:lnTo>
                  <a:lnTo>
                    <a:pt x="1375272" y="408445"/>
                  </a:lnTo>
                  <a:lnTo>
                    <a:pt x="1401107" y="446751"/>
                  </a:lnTo>
                  <a:lnTo>
                    <a:pt x="1439414" y="472576"/>
                  </a:lnTo>
                  <a:lnTo>
                    <a:pt x="1486308" y="482046"/>
                  </a:lnTo>
                  <a:lnTo>
                    <a:pt x="1847797" y="482046"/>
                  </a:lnTo>
                  <a:lnTo>
                    <a:pt x="1847772" y="663496"/>
                  </a:lnTo>
                  <a:lnTo>
                    <a:pt x="1031217" y="663496"/>
                  </a:lnTo>
                  <a:lnTo>
                    <a:pt x="985247" y="668739"/>
                  </a:lnTo>
                  <a:lnTo>
                    <a:pt x="938558" y="681819"/>
                  </a:lnTo>
                  <a:lnTo>
                    <a:pt x="906793" y="695833"/>
                  </a:lnTo>
                  <a:lnTo>
                    <a:pt x="807306" y="695833"/>
                  </a:lnTo>
                  <a:lnTo>
                    <a:pt x="749822" y="718971"/>
                  </a:lnTo>
                  <a:lnTo>
                    <a:pt x="798067" y="767136"/>
                  </a:lnTo>
                  <a:lnTo>
                    <a:pt x="794492" y="769787"/>
                  </a:lnTo>
                  <a:lnTo>
                    <a:pt x="793020" y="771072"/>
                  </a:lnTo>
                  <a:lnTo>
                    <a:pt x="733312" y="771072"/>
                  </a:lnTo>
                  <a:lnTo>
                    <a:pt x="675226" y="793568"/>
                  </a:lnTo>
                  <a:lnTo>
                    <a:pt x="726081" y="844424"/>
                  </a:lnTo>
                  <a:lnTo>
                    <a:pt x="693567" y="892569"/>
                  </a:lnTo>
                  <a:lnTo>
                    <a:pt x="669108" y="939282"/>
                  </a:lnTo>
                  <a:lnTo>
                    <a:pt x="652703" y="984564"/>
                  </a:lnTo>
                  <a:lnTo>
                    <a:pt x="644354" y="1028413"/>
                  </a:lnTo>
                  <a:lnTo>
                    <a:pt x="644059" y="1070830"/>
                  </a:lnTo>
                  <a:lnTo>
                    <a:pt x="651820" y="1111813"/>
                  </a:lnTo>
                  <a:lnTo>
                    <a:pt x="667635" y="1151364"/>
                  </a:lnTo>
                  <a:lnTo>
                    <a:pt x="691505" y="1189481"/>
                  </a:lnTo>
                  <a:lnTo>
                    <a:pt x="723430" y="1226164"/>
                  </a:lnTo>
                  <a:lnTo>
                    <a:pt x="753121" y="1252277"/>
                  </a:lnTo>
                  <a:lnTo>
                    <a:pt x="818180" y="1288913"/>
                  </a:lnTo>
                  <a:lnTo>
                    <a:pt x="853542" y="1299435"/>
                  </a:lnTo>
                  <a:lnTo>
                    <a:pt x="1410461" y="1299435"/>
                  </a:lnTo>
                  <a:lnTo>
                    <a:pt x="896163" y="1813778"/>
                  </a:lnTo>
                  <a:lnTo>
                    <a:pt x="878459" y="1828348"/>
                  </a:lnTo>
                  <a:lnTo>
                    <a:pt x="858529" y="1839015"/>
                  </a:lnTo>
                  <a:lnTo>
                    <a:pt x="836889" y="1845571"/>
                  </a:lnTo>
                  <a:lnTo>
                    <a:pt x="814055" y="1847803"/>
                  </a:lnTo>
                  <a:close/>
                </a:path>
                <a:path w="1847850" h="1847850">
                  <a:moveTo>
                    <a:pt x="1707743" y="80"/>
                  </a:moveTo>
                  <a:lnTo>
                    <a:pt x="1109670" y="80"/>
                  </a:lnTo>
                  <a:lnTo>
                    <a:pt x="1707246" y="0"/>
                  </a:lnTo>
                  <a:lnTo>
                    <a:pt x="1707743" y="80"/>
                  </a:lnTo>
                  <a:close/>
                </a:path>
                <a:path w="1847850" h="1847850">
                  <a:moveTo>
                    <a:pt x="1847797" y="482046"/>
                  </a:moveTo>
                  <a:lnTo>
                    <a:pt x="1486308" y="482046"/>
                  </a:lnTo>
                  <a:lnTo>
                    <a:pt x="1533202" y="472576"/>
                  </a:lnTo>
                  <a:lnTo>
                    <a:pt x="1571510" y="446751"/>
                  </a:lnTo>
                  <a:lnTo>
                    <a:pt x="1597345" y="408445"/>
                  </a:lnTo>
                  <a:lnTo>
                    <a:pt x="1606820" y="361534"/>
                  </a:lnTo>
                  <a:lnTo>
                    <a:pt x="1597345" y="314623"/>
                  </a:lnTo>
                  <a:lnTo>
                    <a:pt x="1571510" y="276317"/>
                  </a:lnTo>
                  <a:lnTo>
                    <a:pt x="1533202" y="250492"/>
                  </a:lnTo>
                  <a:lnTo>
                    <a:pt x="1486308" y="241023"/>
                  </a:lnTo>
                  <a:lnTo>
                    <a:pt x="1847829" y="241023"/>
                  </a:lnTo>
                  <a:lnTo>
                    <a:pt x="1847797" y="482046"/>
                  </a:lnTo>
                  <a:close/>
                </a:path>
                <a:path w="1847850" h="1847850">
                  <a:moveTo>
                    <a:pt x="1786946" y="922917"/>
                  </a:moveTo>
                  <a:lnTo>
                    <a:pt x="1204954" y="922917"/>
                  </a:lnTo>
                  <a:lnTo>
                    <a:pt x="1290115" y="898654"/>
                  </a:lnTo>
                  <a:lnTo>
                    <a:pt x="1278595" y="850666"/>
                  </a:lnTo>
                  <a:lnTo>
                    <a:pt x="1261760" y="807808"/>
                  </a:lnTo>
                  <a:lnTo>
                    <a:pt x="1239631" y="770072"/>
                  </a:lnTo>
                  <a:lnTo>
                    <a:pt x="1212225" y="737450"/>
                  </a:lnTo>
                  <a:lnTo>
                    <a:pt x="1171678" y="703615"/>
                  </a:lnTo>
                  <a:lnTo>
                    <a:pt x="1128002" y="680016"/>
                  </a:lnTo>
                  <a:lnTo>
                    <a:pt x="1081186" y="666645"/>
                  </a:lnTo>
                  <a:lnTo>
                    <a:pt x="1031217" y="663496"/>
                  </a:lnTo>
                  <a:lnTo>
                    <a:pt x="1847772" y="663496"/>
                  </a:lnTo>
                  <a:lnTo>
                    <a:pt x="1847690" y="761837"/>
                  </a:lnTo>
                  <a:lnTo>
                    <a:pt x="1843253" y="831665"/>
                  </a:lnTo>
                  <a:lnTo>
                    <a:pt x="1831737" y="868533"/>
                  </a:lnTo>
                  <a:lnTo>
                    <a:pt x="1809118" y="900743"/>
                  </a:lnTo>
                  <a:lnTo>
                    <a:pt x="1786946" y="922917"/>
                  </a:lnTo>
                  <a:close/>
                </a:path>
                <a:path w="1847850" h="1847850">
                  <a:moveTo>
                    <a:pt x="842978" y="731504"/>
                  </a:moveTo>
                  <a:lnTo>
                    <a:pt x="807306" y="695833"/>
                  </a:lnTo>
                  <a:lnTo>
                    <a:pt x="906793" y="695833"/>
                  </a:lnTo>
                  <a:lnTo>
                    <a:pt x="891139" y="702739"/>
                  </a:lnTo>
                  <a:lnTo>
                    <a:pt x="842978" y="731504"/>
                  </a:lnTo>
                  <a:close/>
                </a:path>
                <a:path w="1847850" h="1847850">
                  <a:moveTo>
                    <a:pt x="1705729" y="1004142"/>
                  </a:moveTo>
                  <a:lnTo>
                    <a:pt x="1035153" y="1004142"/>
                  </a:lnTo>
                  <a:lnTo>
                    <a:pt x="1093240" y="981646"/>
                  </a:lnTo>
                  <a:lnTo>
                    <a:pt x="906367" y="794813"/>
                  </a:lnTo>
                  <a:lnTo>
                    <a:pt x="970785" y="760111"/>
                  </a:lnTo>
                  <a:lnTo>
                    <a:pt x="1031859" y="743274"/>
                  </a:lnTo>
                  <a:lnTo>
                    <a:pt x="1067604" y="742040"/>
                  </a:lnTo>
                  <a:lnTo>
                    <a:pt x="1100229" y="748225"/>
                  </a:lnTo>
                  <a:lnTo>
                    <a:pt x="1156066" y="782882"/>
                  </a:lnTo>
                  <a:lnTo>
                    <a:pt x="1192381" y="841978"/>
                  </a:lnTo>
                  <a:lnTo>
                    <a:pt x="1201631" y="879723"/>
                  </a:lnTo>
                  <a:lnTo>
                    <a:pt x="1204954" y="922917"/>
                  </a:lnTo>
                  <a:lnTo>
                    <a:pt x="1786946" y="922917"/>
                  </a:lnTo>
                  <a:lnTo>
                    <a:pt x="1705729" y="1004142"/>
                  </a:lnTo>
                  <a:close/>
                </a:path>
                <a:path w="1847850" h="1847850">
                  <a:moveTo>
                    <a:pt x="763721" y="801481"/>
                  </a:moveTo>
                  <a:lnTo>
                    <a:pt x="733312" y="771072"/>
                  </a:lnTo>
                  <a:lnTo>
                    <a:pt x="793020" y="771072"/>
                  </a:lnTo>
                  <a:lnTo>
                    <a:pt x="790997" y="772840"/>
                  </a:lnTo>
                  <a:lnTo>
                    <a:pt x="774045" y="789792"/>
                  </a:lnTo>
                  <a:lnTo>
                    <a:pt x="771795" y="792001"/>
                  </a:lnTo>
                  <a:lnTo>
                    <a:pt x="767457" y="796420"/>
                  </a:lnTo>
                  <a:lnTo>
                    <a:pt x="765448" y="798830"/>
                  </a:lnTo>
                  <a:lnTo>
                    <a:pt x="763721" y="801481"/>
                  </a:lnTo>
                  <a:close/>
                </a:path>
                <a:path w="1847850" h="1847850">
                  <a:moveTo>
                    <a:pt x="1657448" y="1052427"/>
                  </a:moveTo>
                  <a:lnTo>
                    <a:pt x="934165" y="1052427"/>
                  </a:lnTo>
                  <a:lnTo>
                    <a:pt x="991608" y="1029288"/>
                  </a:lnTo>
                  <a:lnTo>
                    <a:pt x="827150" y="864830"/>
                  </a:lnTo>
                  <a:lnTo>
                    <a:pt x="828878" y="862139"/>
                  </a:lnTo>
                  <a:lnTo>
                    <a:pt x="830886" y="859809"/>
                  </a:lnTo>
                  <a:lnTo>
                    <a:pt x="833096" y="857600"/>
                  </a:lnTo>
                  <a:lnTo>
                    <a:pt x="835305" y="855350"/>
                  </a:lnTo>
                  <a:lnTo>
                    <a:pt x="837755" y="852940"/>
                  </a:lnTo>
                  <a:lnTo>
                    <a:pt x="840366" y="850289"/>
                  </a:lnTo>
                  <a:lnTo>
                    <a:pt x="843460" y="847236"/>
                  </a:lnTo>
                  <a:lnTo>
                    <a:pt x="850289" y="840407"/>
                  </a:lnTo>
                  <a:lnTo>
                    <a:pt x="853783" y="836872"/>
                  </a:lnTo>
                  <a:lnTo>
                    <a:pt x="857479" y="833537"/>
                  </a:lnTo>
                  <a:lnTo>
                    <a:pt x="861456" y="830444"/>
                  </a:lnTo>
                  <a:lnTo>
                    <a:pt x="1035153" y="1004142"/>
                  </a:lnTo>
                  <a:lnTo>
                    <a:pt x="1705729" y="1004142"/>
                  </a:lnTo>
                  <a:lnTo>
                    <a:pt x="1657448" y="1052427"/>
                  </a:lnTo>
                  <a:close/>
                </a:path>
                <a:path w="1847850" h="1847850">
                  <a:moveTo>
                    <a:pt x="1410461" y="1299435"/>
                  </a:moveTo>
                  <a:lnTo>
                    <a:pt x="853542" y="1299435"/>
                  </a:lnTo>
                  <a:lnTo>
                    <a:pt x="922917" y="1230061"/>
                  </a:lnTo>
                  <a:lnTo>
                    <a:pt x="897819" y="1228629"/>
                  </a:lnTo>
                  <a:lnTo>
                    <a:pt x="857536" y="1223372"/>
                  </a:lnTo>
                  <a:lnTo>
                    <a:pt x="806648" y="1202639"/>
                  </a:lnTo>
                  <a:lnTo>
                    <a:pt x="773643" y="1175911"/>
                  </a:lnTo>
                  <a:lnTo>
                    <a:pt x="745296" y="1139677"/>
                  </a:lnTo>
                  <a:lnTo>
                    <a:pt x="729389" y="1100106"/>
                  </a:lnTo>
                  <a:lnTo>
                    <a:pt x="725921" y="1057197"/>
                  </a:lnTo>
                  <a:lnTo>
                    <a:pt x="734909" y="1010907"/>
                  </a:lnTo>
                  <a:lnTo>
                    <a:pt x="756303" y="961354"/>
                  </a:lnTo>
                  <a:lnTo>
                    <a:pt x="790153" y="908415"/>
                  </a:lnTo>
                  <a:lnTo>
                    <a:pt x="934165" y="1052427"/>
                  </a:lnTo>
                  <a:lnTo>
                    <a:pt x="1657448" y="1052427"/>
                  </a:lnTo>
                  <a:lnTo>
                    <a:pt x="1410461" y="1299435"/>
                  </a:lnTo>
                  <a:close/>
                </a:path>
              </a:pathLst>
            </a:custGeom>
            <a:solidFill>
              <a:srgbClr val="ACAB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13059705" y="4436546"/>
            <a:ext cx="2637790" cy="781050"/>
          </a:xfrm>
          <a:custGeom>
            <a:avLst/>
            <a:gdLst/>
            <a:ahLst/>
            <a:cxnLst/>
            <a:rect l="l" t="t" r="r" b="b"/>
            <a:pathLst>
              <a:path w="2637790" h="781050">
                <a:moveTo>
                  <a:pt x="387883" y="780434"/>
                </a:moveTo>
                <a:lnTo>
                  <a:pt x="339243" y="777393"/>
                </a:lnTo>
                <a:lnTo>
                  <a:pt x="292402" y="768512"/>
                </a:lnTo>
                <a:lnTo>
                  <a:pt x="247723" y="754159"/>
                </a:lnTo>
                <a:lnTo>
                  <a:pt x="205572" y="734699"/>
                </a:lnTo>
                <a:lnTo>
                  <a:pt x="166311" y="710499"/>
                </a:lnTo>
                <a:lnTo>
                  <a:pt x="130305" y="681925"/>
                </a:lnTo>
                <a:lnTo>
                  <a:pt x="97919" y="649344"/>
                </a:lnTo>
                <a:lnTo>
                  <a:pt x="69517" y="613122"/>
                </a:lnTo>
                <a:lnTo>
                  <a:pt x="45461" y="573626"/>
                </a:lnTo>
                <a:lnTo>
                  <a:pt x="26118" y="531220"/>
                </a:lnTo>
                <a:lnTo>
                  <a:pt x="11851" y="486273"/>
                </a:lnTo>
                <a:lnTo>
                  <a:pt x="3023" y="439150"/>
                </a:lnTo>
                <a:lnTo>
                  <a:pt x="0" y="390217"/>
                </a:lnTo>
                <a:lnTo>
                  <a:pt x="3023" y="341284"/>
                </a:lnTo>
                <a:lnTo>
                  <a:pt x="11851" y="294161"/>
                </a:lnTo>
                <a:lnTo>
                  <a:pt x="26118" y="249213"/>
                </a:lnTo>
                <a:lnTo>
                  <a:pt x="45461" y="206808"/>
                </a:lnTo>
                <a:lnTo>
                  <a:pt x="69517" y="167311"/>
                </a:lnTo>
                <a:lnTo>
                  <a:pt x="97919" y="131089"/>
                </a:lnTo>
                <a:lnTo>
                  <a:pt x="130305" y="98508"/>
                </a:lnTo>
                <a:lnTo>
                  <a:pt x="166311" y="69935"/>
                </a:lnTo>
                <a:lnTo>
                  <a:pt x="205572" y="45735"/>
                </a:lnTo>
                <a:lnTo>
                  <a:pt x="247723" y="26275"/>
                </a:lnTo>
                <a:lnTo>
                  <a:pt x="292402" y="11922"/>
                </a:lnTo>
                <a:lnTo>
                  <a:pt x="339243" y="3041"/>
                </a:lnTo>
                <a:lnTo>
                  <a:pt x="387883" y="0"/>
                </a:lnTo>
                <a:lnTo>
                  <a:pt x="436523" y="3041"/>
                </a:lnTo>
                <a:lnTo>
                  <a:pt x="483364" y="11922"/>
                </a:lnTo>
                <a:lnTo>
                  <a:pt x="528043" y="26275"/>
                </a:lnTo>
                <a:lnTo>
                  <a:pt x="570195" y="45735"/>
                </a:lnTo>
                <a:lnTo>
                  <a:pt x="609455" y="69935"/>
                </a:lnTo>
                <a:lnTo>
                  <a:pt x="645461" y="98508"/>
                </a:lnTo>
                <a:lnTo>
                  <a:pt x="677847" y="131089"/>
                </a:lnTo>
                <a:lnTo>
                  <a:pt x="697448" y="156086"/>
                </a:lnTo>
                <a:lnTo>
                  <a:pt x="387883" y="156086"/>
                </a:lnTo>
                <a:lnTo>
                  <a:pt x="340993" y="160845"/>
                </a:lnTo>
                <a:lnTo>
                  <a:pt x="297314" y="174492"/>
                </a:lnTo>
                <a:lnTo>
                  <a:pt x="257782" y="196085"/>
                </a:lnTo>
                <a:lnTo>
                  <a:pt x="223336" y="224680"/>
                </a:lnTo>
                <a:lnTo>
                  <a:pt x="194912" y="259333"/>
                </a:lnTo>
                <a:lnTo>
                  <a:pt x="173449" y="299103"/>
                </a:lnTo>
                <a:lnTo>
                  <a:pt x="159883" y="343045"/>
                </a:lnTo>
                <a:lnTo>
                  <a:pt x="155153" y="390217"/>
                </a:lnTo>
                <a:lnTo>
                  <a:pt x="159883" y="437388"/>
                </a:lnTo>
                <a:lnTo>
                  <a:pt x="173449" y="481331"/>
                </a:lnTo>
                <a:lnTo>
                  <a:pt x="194912" y="521100"/>
                </a:lnTo>
                <a:lnTo>
                  <a:pt x="223336" y="555754"/>
                </a:lnTo>
                <a:lnTo>
                  <a:pt x="257782" y="584349"/>
                </a:lnTo>
                <a:lnTo>
                  <a:pt x="297314" y="605941"/>
                </a:lnTo>
                <a:lnTo>
                  <a:pt x="340993" y="619589"/>
                </a:lnTo>
                <a:lnTo>
                  <a:pt x="387883" y="624347"/>
                </a:lnTo>
                <a:lnTo>
                  <a:pt x="697448" y="624347"/>
                </a:lnTo>
                <a:lnTo>
                  <a:pt x="677847" y="649344"/>
                </a:lnTo>
                <a:lnTo>
                  <a:pt x="645461" y="681925"/>
                </a:lnTo>
                <a:lnTo>
                  <a:pt x="609455" y="710499"/>
                </a:lnTo>
                <a:lnTo>
                  <a:pt x="570195" y="734699"/>
                </a:lnTo>
                <a:lnTo>
                  <a:pt x="528043" y="754159"/>
                </a:lnTo>
                <a:lnTo>
                  <a:pt x="483364" y="768512"/>
                </a:lnTo>
                <a:lnTo>
                  <a:pt x="436523" y="777393"/>
                </a:lnTo>
                <a:lnTo>
                  <a:pt x="387883" y="780434"/>
                </a:lnTo>
                <a:close/>
              </a:path>
              <a:path w="2637790" h="781050">
                <a:moveTo>
                  <a:pt x="697448" y="624347"/>
                </a:moveTo>
                <a:lnTo>
                  <a:pt x="387883" y="624347"/>
                </a:lnTo>
                <a:lnTo>
                  <a:pt x="434772" y="619589"/>
                </a:lnTo>
                <a:lnTo>
                  <a:pt x="478452" y="605941"/>
                </a:lnTo>
                <a:lnTo>
                  <a:pt x="517983" y="584349"/>
                </a:lnTo>
                <a:lnTo>
                  <a:pt x="552430" y="555754"/>
                </a:lnTo>
                <a:lnTo>
                  <a:pt x="580854" y="521100"/>
                </a:lnTo>
                <a:lnTo>
                  <a:pt x="602317" y="481331"/>
                </a:lnTo>
                <a:lnTo>
                  <a:pt x="615883" y="437388"/>
                </a:lnTo>
                <a:lnTo>
                  <a:pt x="620613" y="390217"/>
                </a:lnTo>
                <a:lnTo>
                  <a:pt x="615883" y="343045"/>
                </a:lnTo>
                <a:lnTo>
                  <a:pt x="602317" y="299103"/>
                </a:lnTo>
                <a:lnTo>
                  <a:pt x="580854" y="259333"/>
                </a:lnTo>
                <a:lnTo>
                  <a:pt x="552430" y="224680"/>
                </a:lnTo>
                <a:lnTo>
                  <a:pt x="517983" y="196085"/>
                </a:lnTo>
                <a:lnTo>
                  <a:pt x="478452" y="174492"/>
                </a:lnTo>
                <a:lnTo>
                  <a:pt x="434772" y="160845"/>
                </a:lnTo>
                <a:lnTo>
                  <a:pt x="387883" y="156086"/>
                </a:lnTo>
                <a:lnTo>
                  <a:pt x="697448" y="156086"/>
                </a:lnTo>
                <a:lnTo>
                  <a:pt x="730304" y="206808"/>
                </a:lnTo>
                <a:lnTo>
                  <a:pt x="749648" y="249213"/>
                </a:lnTo>
                <a:lnTo>
                  <a:pt x="763915" y="294161"/>
                </a:lnTo>
                <a:lnTo>
                  <a:pt x="772743" y="341284"/>
                </a:lnTo>
                <a:lnTo>
                  <a:pt x="775766" y="390217"/>
                </a:lnTo>
                <a:lnTo>
                  <a:pt x="772743" y="439150"/>
                </a:lnTo>
                <a:lnTo>
                  <a:pt x="763915" y="486273"/>
                </a:lnTo>
                <a:lnTo>
                  <a:pt x="749648" y="531220"/>
                </a:lnTo>
                <a:lnTo>
                  <a:pt x="730304" y="573626"/>
                </a:lnTo>
                <a:lnTo>
                  <a:pt x="706249" y="613122"/>
                </a:lnTo>
                <a:lnTo>
                  <a:pt x="697448" y="624347"/>
                </a:lnTo>
                <a:close/>
              </a:path>
              <a:path w="2637790" h="781050">
                <a:moveTo>
                  <a:pt x="1318803" y="780434"/>
                </a:moveTo>
                <a:lnTo>
                  <a:pt x="1270163" y="777393"/>
                </a:lnTo>
                <a:lnTo>
                  <a:pt x="1223321" y="768512"/>
                </a:lnTo>
                <a:lnTo>
                  <a:pt x="1178643" y="754159"/>
                </a:lnTo>
                <a:lnTo>
                  <a:pt x="1136491" y="734699"/>
                </a:lnTo>
                <a:lnTo>
                  <a:pt x="1097231" y="710499"/>
                </a:lnTo>
                <a:lnTo>
                  <a:pt x="1061225" y="681925"/>
                </a:lnTo>
                <a:lnTo>
                  <a:pt x="1028839" y="649344"/>
                </a:lnTo>
                <a:lnTo>
                  <a:pt x="1000436" y="613122"/>
                </a:lnTo>
                <a:lnTo>
                  <a:pt x="976381" y="573626"/>
                </a:lnTo>
                <a:lnTo>
                  <a:pt x="957038" y="531220"/>
                </a:lnTo>
                <a:lnTo>
                  <a:pt x="942771" y="486273"/>
                </a:lnTo>
                <a:lnTo>
                  <a:pt x="933943" y="439150"/>
                </a:lnTo>
                <a:lnTo>
                  <a:pt x="930920" y="390217"/>
                </a:lnTo>
                <a:lnTo>
                  <a:pt x="933943" y="341284"/>
                </a:lnTo>
                <a:lnTo>
                  <a:pt x="942771" y="294161"/>
                </a:lnTo>
                <a:lnTo>
                  <a:pt x="957038" y="249213"/>
                </a:lnTo>
                <a:lnTo>
                  <a:pt x="976381" y="206808"/>
                </a:lnTo>
                <a:lnTo>
                  <a:pt x="1000436" y="167311"/>
                </a:lnTo>
                <a:lnTo>
                  <a:pt x="1028839" y="131089"/>
                </a:lnTo>
                <a:lnTo>
                  <a:pt x="1061225" y="98508"/>
                </a:lnTo>
                <a:lnTo>
                  <a:pt x="1097231" y="69935"/>
                </a:lnTo>
                <a:lnTo>
                  <a:pt x="1136491" y="45735"/>
                </a:lnTo>
                <a:lnTo>
                  <a:pt x="1178643" y="26275"/>
                </a:lnTo>
                <a:lnTo>
                  <a:pt x="1223321" y="11922"/>
                </a:lnTo>
                <a:lnTo>
                  <a:pt x="1270163" y="3041"/>
                </a:lnTo>
                <a:lnTo>
                  <a:pt x="1318803" y="0"/>
                </a:lnTo>
                <a:lnTo>
                  <a:pt x="1367443" y="3041"/>
                </a:lnTo>
                <a:lnTo>
                  <a:pt x="1414284" y="11922"/>
                </a:lnTo>
                <a:lnTo>
                  <a:pt x="1458963" y="26275"/>
                </a:lnTo>
                <a:lnTo>
                  <a:pt x="1501115" y="45735"/>
                </a:lnTo>
                <a:lnTo>
                  <a:pt x="1540375" y="69935"/>
                </a:lnTo>
                <a:lnTo>
                  <a:pt x="1576381" y="98508"/>
                </a:lnTo>
                <a:lnTo>
                  <a:pt x="1608767" y="131089"/>
                </a:lnTo>
                <a:lnTo>
                  <a:pt x="1628368" y="156086"/>
                </a:lnTo>
                <a:lnTo>
                  <a:pt x="1318803" y="156086"/>
                </a:lnTo>
                <a:lnTo>
                  <a:pt x="1271913" y="160845"/>
                </a:lnTo>
                <a:lnTo>
                  <a:pt x="1228234" y="174492"/>
                </a:lnTo>
                <a:lnTo>
                  <a:pt x="1188702" y="196085"/>
                </a:lnTo>
                <a:lnTo>
                  <a:pt x="1154256" y="224680"/>
                </a:lnTo>
                <a:lnTo>
                  <a:pt x="1125832" y="259333"/>
                </a:lnTo>
                <a:lnTo>
                  <a:pt x="1104369" y="299103"/>
                </a:lnTo>
                <a:lnTo>
                  <a:pt x="1090803" y="343045"/>
                </a:lnTo>
                <a:lnTo>
                  <a:pt x="1086073" y="390217"/>
                </a:lnTo>
                <a:lnTo>
                  <a:pt x="1090803" y="437388"/>
                </a:lnTo>
                <a:lnTo>
                  <a:pt x="1104369" y="481331"/>
                </a:lnTo>
                <a:lnTo>
                  <a:pt x="1125832" y="521100"/>
                </a:lnTo>
                <a:lnTo>
                  <a:pt x="1154256" y="555754"/>
                </a:lnTo>
                <a:lnTo>
                  <a:pt x="1188702" y="584349"/>
                </a:lnTo>
                <a:lnTo>
                  <a:pt x="1228234" y="605941"/>
                </a:lnTo>
                <a:lnTo>
                  <a:pt x="1271913" y="619589"/>
                </a:lnTo>
                <a:lnTo>
                  <a:pt x="1318803" y="624347"/>
                </a:lnTo>
                <a:lnTo>
                  <a:pt x="1628368" y="624347"/>
                </a:lnTo>
                <a:lnTo>
                  <a:pt x="1608767" y="649344"/>
                </a:lnTo>
                <a:lnTo>
                  <a:pt x="1576381" y="681925"/>
                </a:lnTo>
                <a:lnTo>
                  <a:pt x="1540375" y="710499"/>
                </a:lnTo>
                <a:lnTo>
                  <a:pt x="1501115" y="734699"/>
                </a:lnTo>
                <a:lnTo>
                  <a:pt x="1458963" y="754159"/>
                </a:lnTo>
                <a:lnTo>
                  <a:pt x="1414284" y="768512"/>
                </a:lnTo>
                <a:lnTo>
                  <a:pt x="1367443" y="777393"/>
                </a:lnTo>
                <a:lnTo>
                  <a:pt x="1318803" y="780434"/>
                </a:lnTo>
                <a:close/>
              </a:path>
              <a:path w="2637790" h="781050">
                <a:moveTo>
                  <a:pt x="1628368" y="624347"/>
                </a:moveTo>
                <a:lnTo>
                  <a:pt x="1318803" y="624347"/>
                </a:lnTo>
                <a:lnTo>
                  <a:pt x="1365692" y="619589"/>
                </a:lnTo>
                <a:lnTo>
                  <a:pt x="1409372" y="605941"/>
                </a:lnTo>
                <a:lnTo>
                  <a:pt x="1448904" y="584349"/>
                </a:lnTo>
                <a:lnTo>
                  <a:pt x="1483350" y="555754"/>
                </a:lnTo>
                <a:lnTo>
                  <a:pt x="1511774" y="521100"/>
                </a:lnTo>
                <a:lnTo>
                  <a:pt x="1533237" y="481331"/>
                </a:lnTo>
                <a:lnTo>
                  <a:pt x="1546803" y="437388"/>
                </a:lnTo>
                <a:lnTo>
                  <a:pt x="1551533" y="390217"/>
                </a:lnTo>
                <a:lnTo>
                  <a:pt x="1546803" y="343045"/>
                </a:lnTo>
                <a:lnTo>
                  <a:pt x="1533237" y="299103"/>
                </a:lnTo>
                <a:lnTo>
                  <a:pt x="1511774" y="259333"/>
                </a:lnTo>
                <a:lnTo>
                  <a:pt x="1483350" y="224680"/>
                </a:lnTo>
                <a:lnTo>
                  <a:pt x="1448904" y="196085"/>
                </a:lnTo>
                <a:lnTo>
                  <a:pt x="1409372" y="174492"/>
                </a:lnTo>
                <a:lnTo>
                  <a:pt x="1365692" y="160845"/>
                </a:lnTo>
                <a:lnTo>
                  <a:pt x="1318803" y="156086"/>
                </a:lnTo>
                <a:lnTo>
                  <a:pt x="1628368" y="156086"/>
                </a:lnTo>
                <a:lnTo>
                  <a:pt x="1661224" y="206808"/>
                </a:lnTo>
                <a:lnTo>
                  <a:pt x="1680568" y="249213"/>
                </a:lnTo>
                <a:lnTo>
                  <a:pt x="1694835" y="294161"/>
                </a:lnTo>
                <a:lnTo>
                  <a:pt x="1703663" y="341284"/>
                </a:lnTo>
                <a:lnTo>
                  <a:pt x="1706686" y="390217"/>
                </a:lnTo>
                <a:lnTo>
                  <a:pt x="1703663" y="439150"/>
                </a:lnTo>
                <a:lnTo>
                  <a:pt x="1694835" y="486273"/>
                </a:lnTo>
                <a:lnTo>
                  <a:pt x="1680568" y="531220"/>
                </a:lnTo>
                <a:lnTo>
                  <a:pt x="1661224" y="573626"/>
                </a:lnTo>
                <a:lnTo>
                  <a:pt x="1637169" y="613122"/>
                </a:lnTo>
                <a:lnTo>
                  <a:pt x="1628368" y="624347"/>
                </a:lnTo>
                <a:close/>
              </a:path>
              <a:path w="2637790" h="781050">
                <a:moveTo>
                  <a:pt x="2249723" y="780434"/>
                </a:moveTo>
                <a:lnTo>
                  <a:pt x="2201083" y="777393"/>
                </a:lnTo>
                <a:lnTo>
                  <a:pt x="2154241" y="768512"/>
                </a:lnTo>
                <a:lnTo>
                  <a:pt x="2109563" y="754159"/>
                </a:lnTo>
                <a:lnTo>
                  <a:pt x="2067411" y="734699"/>
                </a:lnTo>
                <a:lnTo>
                  <a:pt x="2028151" y="710499"/>
                </a:lnTo>
                <a:lnTo>
                  <a:pt x="1992145" y="681925"/>
                </a:lnTo>
                <a:lnTo>
                  <a:pt x="1959759" y="649344"/>
                </a:lnTo>
                <a:lnTo>
                  <a:pt x="1931356" y="613122"/>
                </a:lnTo>
                <a:lnTo>
                  <a:pt x="1907301" y="573626"/>
                </a:lnTo>
                <a:lnTo>
                  <a:pt x="1887958" y="531220"/>
                </a:lnTo>
                <a:lnTo>
                  <a:pt x="1873691" y="486273"/>
                </a:lnTo>
                <a:lnTo>
                  <a:pt x="1864863" y="439150"/>
                </a:lnTo>
                <a:lnTo>
                  <a:pt x="1861840" y="390217"/>
                </a:lnTo>
                <a:lnTo>
                  <a:pt x="1864863" y="341284"/>
                </a:lnTo>
                <a:lnTo>
                  <a:pt x="1873691" y="294161"/>
                </a:lnTo>
                <a:lnTo>
                  <a:pt x="1887958" y="249213"/>
                </a:lnTo>
                <a:lnTo>
                  <a:pt x="1907301" y="206808"/>
                </a:lnTo>
                <a:lnTo>
                  <a:pt x="1931356" y="167311"/>
                </a:lnTo>
                <a:lnTo>
                  <a:pt x="1959759" y="131089"/>
                </a:lnTo>
                <a:lnTo>
                  <a:pt x="1992145" y="98508"/>
                </a:lnTo>
                <a:lnTo>
                  <a:pt x="2028151" y="69935"/>
                </a:lnTo>
                <a:lnTo>
                  <a:pt x="2067411" y="45735"/>
                </a:lnTo>
                <a:lnTo>
                  <a:pt x="2109563" y="26275"/>
                </a:lnTo>
                <a:lnTo>
                  <a:pt x="2154241" y="11922"/>
                </a:lnTo>
                <a:lnTo>
                  <a:pt x="2201083" y="3041"/>
                </a:lnTo>
                <a:lnTo>
                  <a:pt x="2249723" y="0"/>
                </a:lnTo>
                <a:lnTo>
                  <a:pt x="2298365" y="3041"/>
                </a:lnTo>
                <a:lnTo>
                  <a:pt x="2345207" y="11922"/>
                </a:lnTo>
                <a:lnTo>
                  <a:pt x="2389886" y="26275"/>
                </a:lnTo>
                <a:lnTo>
                  <a:pt x="2432038" y="45735"/>
                </a:lnTo>
                <a:lnTo>
                  <a:pt x="2471299" y="69935"/>
                </a:lnTo>
                <a:lnTo>
                  <a:pt x="2507304" y="98508"/>
                </a:lnTo>
                <a:lnTo>
                  <a:pt x="2539690" y="131089"/>
                </a:lnTo>
                <a:lnTo>
                  <a:pt x="2559290" y="156086"/>
                </a:lnTo>
                <a:lnTo>
                  <a:pt x="2249723" y="156086"/>
                </a:lnTo>
                <a:lnTo>
                  <a:pt x="2202833" y="160845"/>
                </a:lnTo>
                <a:lnTo>
                  <a:pt x="2159153" y="174492"/>
                </a:lnTo>
                <a:lnTo>
                  <a:pt x="2119621" y="196085"/>
                </a:lnTo>
                <a:lnTo>
                  <a:pt x="2085175" y="224680"/>
                </a:lnTo>
                <a:lnTo>
                  <a:pt x="2056752" y="259333"/>
                </a:lnTo>
                <a:lnTo>
                  <a:pt x="2035288" y="299103"/>
                </a:lnTo>
                <a:lnTo>
                  <a:pt x="2021723" y="343045"/>
                </a:lnTo>
                <a:lnTo>
                  <a:pt x="2016993" y="390217"/>
                </a:lnTo>
                <a:lnTo>
                  <a:pt x="2021723" y="437388"/>
                </a:lnTo>
                <a:lnTo>
                  <a:pt x="2035288" y="481331"/>
                </a:lnTo>
                <a:lnTo>
                  <a:pt x="2056752" y="521100"/>
                </a:lnTo>
                <a:lnTo>
                  <a:pt x="2085175" y="555754"/>
                </a:lnTo>
                <a:lnTo>
                  <a:pt x="2119621" y="584349"/>
                </a:lnTo>
                <a:lnTo>
                  <a:pt x="2159153" y="605941"/>
                </a:lnTo>
                <a:lnTo>
                  <a:pt x="2202833" y="619589"/>
                </a:lnTo>
                <a:lnTo>
                  <a:pt x="2249723" y="624347"/>
                </a:lnTo>
                <a:lnTo>
                  <a:pt x="2559290" y="624347"/>
                </a:lnTo>
                <a:lnTo>
                  <a:pt x="2539690" y="649344"/>
                </a:lnTo>
                <a:lnTo>
                  <a:pt x="2507304" y="681925"/>
                </a:lnTo>
                <a:lnTo>
                  <a:pt x="2471299" y="710499"/>
                </a:lnTo>
                <a:lnTo>
                  <a:pt x="2432038" y="734699"/>
                </a:lnTo>
                <a:lnTo>
                  <a:pt x="2389886" y="754159"/>
                </a:lnTo>
                <a:lnTo>
                  <a:pt x="2345207" y="768512"/>
                </a:lnTo>
                <a:lnTo>
                  <a:pt x="2298365" y="777393"/>
                </a:lnTo>
                <a:lnTo>
                  <a:pt x="2249723" y="780434"/>
                </a:lnTo>
                <a:close/>
              </a:path>
              <a:path w="2637790" h="781050">
                <a:moveTo>
                  <a:pt x="2559290" y="624347"/>
                </a:moveTo>
                <a:lnTo>
                  <a:pt x="2249723" y="624347"/>
                </a:lnTo>
                <a:lnTo>
                  <a:pt x="2296613" y="619589"/>
                </a:lnTo>
                <a:lnTo>
                  <a:pt x="2340293" y="605941"/>
                </a:lnTo>
                <a:lnTo>
                  <a:pt x="2379824" y="584349"/>
                </a:lnTo>
                <a:lnTo>
                  <a:pt x="2414271" y="555754"/>
                </a:lnTo>
                <a:lnTo>
                  <a:pt x="2442694" y="521100"/>
                </a:lnTo>
                <a:lnTo>
                  <a:pt x="2464157" y="481331"/>
                </a:lnTo>
                <a:lnTo>
                  <a:pt x="2477723" y="437388"/>
                </a:lnTo>
                <a:lnTo>
                  <a:pt x="2482453" y="390217"/>
                </a:lnTo>
                <a:lnTo>
                  <a:pt x="2477723" y="343045"/>
                </a:lnTo>
                <a:lnTo>
                  <a:pt x="2464157" y="299103"/>
                </a:lnTo>
                <a:lnTo>
                  <a:pt x="2442694" y="259333"/>
                </a:lnTo>
                <a:lnTo>
                  <a:pt x="2414271" y="224680"/>
                </a:lnTo>
                <a:lnTo>
                  <a:pt x="2379824" y="196085"/>
                </a:lnTo>
                <a:lnTo>
                  <a:pt x="2340293" y="174492"/>
                </a:lnTo>
                <a:lnTo>
                  <a:pt x="2296613" y="160845"/>
                </a:lnTo>
                <a:lnTo>
                  <a:pt x="2249723" y="156086"/>
                </a:lnTo>
                <a:lnTo>
                  <a:pt x="2559290" y="156086"/>
                </a:lnTo>
                <a:lnTo>
                  <a:pt x="2592146" y="206808"/>
                </a:lnTo>
                <a:lnTo>
                  <a:pt x="2611489" y="249213"/>
                </a:lnTo>
                <a:lnTo>
                  <a:pt x="2625756" y="294161"/>
                </a:lnTo>
                <a:lnTo>
                  <a:pt x="2634583" y="341284"/>
                </a:lnTo>
                <a:lnTo>
                  <a:pt x="2637606" y="390217"/>
                </a:lnTo>
                <a:lnTo>
                  <a:pt x="2634583" y="439150"/>
                </a:lnTo>
                <a:lnTo>
                  <a:pt x="2625756" y="486273"/>
                </a:lnTo>
                <a:lnTo>
                  <a:pt x="2611489" y="531220"/>
                </a:lnTo>
                <a:lnTo>
                  <a:pt x="2592146" y="573626"/>
                </a:lnTo>
                <a:lnTo>
                  <a:pt x="2568092" y="613122"/>
                </a:lnTo>
                <a:lnTo>
                  <a:pt x="2559290" y="624347"/>
                </a:lnTo>
                <a:close/>
              </a:path>
            </a:pathLst>
          </a:custGeom>
          <a:solidFill>
            <a:srgbClr val="ACAB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562057" y="3191682"/>
            <a:ext cx="3294595" cy="3289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016000" y="908081"/>
            <a:ext cx="1112456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444490" algn="l"/>
              </a:tabLst>
            </a:pPr>
            <a:r>
              <a:rPr sz="6400" spc="375" dirty="0"/>
              <a:t>STRATEGIE	</a:t>
            </a:r>
            <a:r>
              <a:rPr sz="6400" spc="645" dirty="0"/>
              <a:t>MARKETING</a:t>
            </a:r>
            <a:endParaRPr sz="6400"/>
          </a:p>
        </p:txBody>
      </p:sp>
      <p:sp>
        <p:nvSpPr>
          <p:cNvPr id="9" name="object 9"/>
          <p:cNvSpPr txBox="1"/>
          <p:nvPr/>
        </p:nvSpPr>
        <p:spPr>
          <a:xfrm>
            <a:off x="1628437" y="6806148"/>
            <a:ext cx="4344035" cy="3084830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335915" algn="ctr">
              <a:lnSpc>
                <a:spcPct val="100000"/>
              </a:lnSpc>
              <a:spcBef>
                <a:spcPts val="1155"/>
              </a:spcBef>
            </a:pPr>
            <a:r>
              <a:rPr sz="2750" spc="-565" dirty="0">
                <a:solidFill>
                  <a:srgbClr val="616A2B"/>
                </a:solidFill>
                <a:latin typeface="Arial"/>
                <a:cs typeface="Arial"/>
              </a:rPr>
              <a:t>P </a:t>
            </a:r>
            <a:r>
              <a:rPr sz="2750" spc="-685" dirty="0">
                <a:solidFill>
                  <a:srgbClr val="616A2B"/>
                </a:solidFill>
                <a:latin typeface="Arial"/>
                <a:cs typeface="Arial"/>
              </a:rPr>
              <a:t>R </a:t>
            </a:r>
            <a:r>
              <a:rPr sz="2750" spc="-240" dirty="0">
                <a:solidFill>
                  <a:srgbClr val="616A2B"/>
                </a:solidFill>
                <a:latin typeface="Arial"/>
                <a:cs typeface="Arial"/>
              </a:rPr>
              <a:t>I C I</a:t>
            </a:r>
            <a:r>
              <a:rPr sz="2750" spc="-605" dirty="0">
                <a:solidFill>
                  <a:srgbClr val="616A2B"/>
                </a:solidFill>
                <a:latin typeface="Arial"/>
                <a:cs typeface="Arial"/>
              </a:rPr>
              <a:t> </a:t>
            </a:r>
            <a:r>
              <a:rPr sz="2750" spc="-545" dirty="0">
                <a:solidFill>
                  <a:srgbClr val="616A2B"/>
                </a:solidFill>
                <a:latin typeface="Arial"/>
                <a:cs typeface="Arial"/>
              </a:rPr>
              <a:t>N </a:t>
            </a:r>
            <a:r>
              <a:rPr sz="2750" spc="-245" dirty="0">
                <a:solidFill>
                  <a:srgbClr val="616A2B"/>
                </a:solidFill>
                <a:latin typeface="Arial"/>
                <a:cs typeface="Arial"/>
              </a:rPr>
              <a:t>G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380" dirty="0">
                <a:latin typeface="Arial"/>
                <a:cs typeface="Arial"/>
              </a:rPr>
              <a:t>Le </a:t>
            </a:r>
            <a:r>
              <a:rPr sz="2750" spc="-160" dirty="0">
                <a:latin typeface="Arial"/>
                <a:cs typeface="Arial"/>
              </a:rPr>
              <a:t>prix </a:t>
            </a:r>
            <a:r>
              <a:rPr sz="2750" spc="-190" dirty="0">
                <a:latin typeface="Arial"/>
                <a:cs typeface="Arial"/>
              </a:rPr>
              <a:t>est </a:t>
            </a:r>
            <a:r>
              <a:rPr sz="2750" spc="-300" dirty="0">
                <a:latin typeface="Arial"/>
                <a:cs typeface="Arial"/>
              </a:rPr>
              <a:t>un </a:t>
            </a:r>
            <a:r>
              <a:rPr sz="2750" spc="-254" dirty="0">
                <a:latin typeface="Arial"/>
                <a:cs typeface="Arial"/>
              </a:rPr>
              <a:t>des </a:t>
            </a:r>
            <a:r>
              <a:rPr sz="2750" spc="-150" dirty="0">
                <a:latin typeface="Arial"/>
                <a:cs typeface="Arial"/>
              </a:rPr>
              <a:t>facteurs  </a:t>
            </a:r>
            <a:r>
              <a:rPr sz="2750" spc="-165" dirty="0">
                <a:latin typeface="Arial"/>
                <a:cs typeface="Arial"/>
              </a:rPr>
              <a:t>principaux à </a:t>
            </a:r>
            <a:r>
              <a:rPr sz="2750" spc="-125" dirty="0">
                <a:latin typeface="Arial"/>
                <a:cs typeface="Arial"/>
              </a:rPr>
              <a:t>l'achat, </a:t>
            </a:r>
            <a:r>
              <a:rPr sz="2750" spc="-155" dirty="0">
                <a:latin typeface="Arial"/>
                <a:cs typeface="Arial"/>
              </a:rPr>
              <a:t>par  </a:t>
            </a:r>
            <a:r>
              <a:rPr sz="2750" spc="-204" dirty="0">
                <a:latin typeface="Arial"/>
                <a:cs typeface="Arial"/>
              </a:rPr>
              <a:t>conséquent, </a:t>
            </a:r>
            <a:r>
              <a:rPr sz="2750" spc="-295" dirty="0">
                <a:latin typeface="Arial"/>
                <a:cs typeface="Arial"/>
              </a:rPr>
              <a:t>nous </a:t>
            </a:r>
            <a:r>
              <a:rPr sz="2750" spc="-160" dirty="0">
                <a:latin typeface="Arial"/>
                <a:cs typeface="Arial"/>
              </a:rPr>
              <a:t>établirons  </a:t>
            </a:r>
            <a:r>
              <a:rPr sz="2750" spc="-220" dirty="0">
                <a:latin typeface="Arial"/>
                <a:cs typeface="Arial"/>
              </a:rPr>
              <a:t>plusieurs </a:t>
            </a:r>
            <a:r>
              <a:rPr sz="2750" spc="-130" dirty="0">
                <a:latin typeface="Arial"/>
                <a:cs typeface="Arial"/>
              </a:rPr>
              <a:t>différentes </a:t>
            </a:r>
            <a:r>
              <a:rPr sz="2750" spc="-210" dirty="0">
                <a:latin typeface="Arial"/>
                <a:cs typeface="Arial"/>
              </a:rPr>
              <a:t>formules </a:t>
            </a:r>
            <a:r>
              <a:rPr sz="2750" spc="-165" dirty="0">
                <a:latin typeface="Arial"/>
                <a:cs typeface="Arial"/>
              </a:rPr>
              <a:t>à  </a:t>
            </a:r>
            <a:r>
              <a:rPr sz="2750" spc="-125" dirty="0">
                <a:latin typeface="Arial"/>
                <a:cs typeface="Arial"/>
              </a:rPr>
              <a:t>différents </a:t>
            </a:r>
            <a:r>
              <a:rPr sz="2750" spc="-160" dirty="0">
                <a:latin typeface="Arial"/>
                <a:cs typeface="Arial"/>
              </a:rPr>
              <a:t>prix </a:t>
            </a:r>
            <a:r>
              <a:rPr sz="2750" spc="-105" dirty="0">
                <a:latin typeface="Arial"/>
                <a:cs typeface="Arial"/>
              </a:rPr>
              <a:t>afin </a:t>
            </a:r>
            <a:r>
              <a:rPr sz="2750" spc="-185" dirty="0">
                <a:latin typeface="Arial"/>
                <a:cs typeface="Arial"/>
              </a:rPr>
              <a:t>de </a:t>
            </a:r>
            <a:r>
              <a:rPr sz="2750" spc="-175" dirty="0">
                <a:latin typeface="Arial"/>
                <a:cs typeface="Arial"/>
              </a:rPr>
              <a:t>toucher </a:t>
            </a:r>
            <a:r>
              <a:rPr sz="2750" spc="-145" dirty="0">
                <a:latin typeface="Arial"/>
                <a:cs typeface="Arial"/>
              </a:rPr>
              <a:t>le  </a:t>
            </a:r>
            <a:r>
              <a:rPr sz="2750" spc="-300" dirty="0">
                <a:latin typeface="Arial"/>
                <a:cs typeface="Arial"/>
              </a:rPr>
              <a:t>maximum </a:t>
            </a:r>
            <a:r>
              <a:rPr sz="2750" spc="-185" dirty="0">
                <a:latin typeface="Arial"/>
                <a:cs typeface="Arial"/>
              </a:rPr>
              <a:t>de</a:t>
            </a:r>
            <a:r>
              <a:rPr sz="2750" spc="-310" dirty="0">
                <a:latin typeface="Arial"/>
                <a:cs typeface="Arial"/>
              </a:rPr>
              <a:t> </a:t>
            </a:r>
            <a:r>
              <a:rPr sz="2750" spc="-240" dirty="0">
                <a:latin typeface="Arial"/>
                <a:cs typeface="Arial"/>
              </a:rPr>
              <a:t>personnes.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90245" y="2163975"/>
            <a:ext cx="16431894" cy="49593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1856739" algn="l"/>
                <a:tab pos="3031490" algn="l"/>
                <a:tab pos="3856354" algn="l"/>
                <a:tab pos="5721985" algn="l"/>
                <a:tab pos="6579234" algn="l"/>
                <a:tab pos="9422130" algn="l"/>
                <a:tab pos="11462385" algn="l"/>
                <a:tab pos="12120880" algn="l"/>
                <a:tab pos="14531975" algn="l"/>
                <a:tab pos="16245205" algn="l"/>
              </a:tabLst>
            </a:pPr>
            <a:r>
              <a:rPr sz="3050" spc="-260" dirty="0">
                <a:solidFill>
                  <a:srgbClr val="ACAB5B"/>
                </a:solidFill>
                <a:latin typeface="Arial"/>
                <a:cs typeface="Arial"/>
              </a:rPr>
              <a:t>Q</a:t>
            </a:r>
            <a:r>
              <a:rPr sz="3050" spc="-445" dirty="0">
                <a:solidFill>
                  <a:srgbClr val="ACAB5B"/>
                </a:solidFill>
                <a:latin typeface="Arial"/>
                <a:cs typeface="Arial"/>
              </a:rPr>
              <a:t> </a:t>
            </a:r>
            <a:r>
              <a:rPr sz="3050" spc="-509" dirty="0">
                <a:solidFill>
                  <a:srgbClr val="ACAB5B"/>
                </a:solidFill>
                <a:latin typeface="Arial"/>
                <a:cs typeface="Arial"/>
              </a:rPr>
              <a:t>U</a:t>
            </a:r>
            <a:r>
              <a:rPr sz="3050" spc="-445" dirty="0">
                <a:solidFill>
                  <a:srgbClr val="ACAB5B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ACAB5B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ACAB5B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ACAB5B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ACAB5B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ACAB5B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ACAB5B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ACAB5B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ACAB5B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ACAB5B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ACAB5B"/>
                </a:solidFill>
                <a:latin typeface="Arial"/>
                <a:cs typeface="Arial"/>
              </a:rPr>
              <a:t>	</a:t>
            </a:r>
            <a:r>
              <a:rPr sz="3050" spc="-484" dirty="0">
                <a:solidFill>
                  <a:srgbClr val="ACAB5B"/>
                </a:solidFill>
                <a:latin typeface="Arial"/>
                <a:cs typeface="Arial"/>
              </a:rPr>
              <a:t>S</a:t>
            </a:r>
            <a:r>
              <a:rPr sz="3050" spc="-445" dirty="0">
                <a:solidFill>
                  <a:srgbClr val="ACAB5B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ACAB5B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ACAB5B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ACAB5B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ACAB5B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ACAB5B"/>
                </a:solidFill>
                <a:latin typeface="Arial"/>
                <a:cs typeface="Arial"/>
              </a:rPr>
              <a:t>T</a:t>
            </a:r>
            <a:r>
              <a:rPr sz="3050" dirty="0">
                <a:solidFill>
                  <a:srgbClr val="ACAB5B"/>
                </a:solidFill>
                <a:latin typeface="Arial"/>
                <a:cs typeface="Arial"/>
              </a:rPr>
              <a:t>	</a:t>
            </a:r>
            <a:r>
              <a:rPr sz="3050" spc="-595" dirty="0">
                <a:solidFill>
                  <a:srgbClr val="ACAB5B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ACAB5B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ACAB5B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ACAB5B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ACAB5B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ACAB5B"/>
                </a:solidFill>
                <a:latin typeface="Arial"/>
                <a:cs typeface="Arial"/>
              </a:rPr>
              <a:t>	</a:t>
            </a:r>
            <a:r>
              <a:rPr sz="3050" spc="-370" dirty="0">
                <a:solidFill>
                  <a:srgbClr val="ACAB5B"/>
                </a:solidFill>
                <a:latin typeface="Arial"/>
                <a:cs typeface="Arial"/>
              </a:rPr>
              <a:t>A</a:t>
            </a:r>
            <a:r>
              <a:rPr sz="3050" spc="-445" dirty="0">
                <a:solidFill>
                  <a:srgbClr val="ACAB5B"/>
                </a:solidFill>
                <a:latin typeface="Arial"/>
                <a:cs typeface="Arial"/>
              </a:rPr>
              <a:t> </a:t>
            </a:r>
            <a:r>
              <a:rPr sz="3050" spc="-235" dirty="0">
                <a:solidFill>
                  <a:srgbClr val="ACAB5B"/>
                </a:solidFill>
                <a:latin typeface="Arial"/>
                <a:cs typeface="Arial"/>
              </a:rPr>
              <a:t>C</a:t>
            </a:r>
            <a:r>
              <a:rPr sz="3050" spc="-445" dirty="0">
                <a:solidFill>
                  <a:srgbClr val="ACAB5B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ACAB5B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ACAB5B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ACAB5B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ACAB5B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ACAB5B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ACAB5B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ACAB5B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ACAB5B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ACAB5B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ACAB5B"/>
                </a:solidFill>
                <a:latin typeface="Arial"/>
                <a:cs typeface="Arial"/>
              </a:rPr>
              <a:t>	</a:t>
            </a:r>
            <a:r>
              <a:rPr sz="3050" spc="-260" dirty="0">
                <a:solidFill>
                  <a:srgbClr val="ACAB5B"/>
                </a:solidFill>
                <a:latin typeface="Arial"/>
                <a:cs typeface="Arial"/>
              </a:rPr>
              <a:t>Q</a:t>
            </a:r>
            <a:r>
              <a:rPr sz="3050" spc="-445" dirty="0">
                <a:solidFill>
                  <a:srgbClr val="ACAB5B"/>
                </a:solidFill>
                <a:latin typeface="Arial"/>
                <a:cs typeface="Arial"/>
              </a:rPr>
              <a:t> </a:t>
            </a:r>
            <a:r>
              <a:rPr sz="3050" spc="-509" dirty="0">
                <a:solidFill>
                  <a:srgbClr val="ACAB5B"/>
                </a:solidFill>
                <a:latin typeface="Arial"/>
                <a:cs typeface="Arial"/>
              </a:rPr>
              <a:t>U</a:t>
            </a:r>
            <a:r>
              <a:rPr sz="3050" spc="-445" dirty="0">
                <a:solidFill>
                  <a:srgbClr val="ACAB5B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ACAB5B"/>
                </a:solidFill>
                <a:latin typeface="Arial"/>
                <a:cs typeface="Arial"/>
              </a:rPr>
              <a:t>I</a:t>
            </a:r>
            <a:r>
              <a:rPr sz="3050" dirty="0">
                <a:solidFill>
                  <a:srgbClr val="ACAB5B"/>
                </a:solidFill>
                <a:latin typeface="Arial"/>
                <a:cs typeface="Arial"/>
              </a:rPr>
              <a:t>	</a:t>
            </a:r>
            <a:r>
              <a:rPr sz="3050" spc="-610" dirty="0">
                <a:solidFill>
                  <a:srgbClr val="ACAB5B"/>
                </a:solidFill>
                <a:latin typeface="Arial"/>
                <a:cs typeface="Arial"/>
              </a:rPr>
              <a:t>P</a:t>
            </a:r>
            <a:r>
              <a:rPr sz="3050" spc="-445" dirty="0">
                <a:solidFill>
                  <a:srgbClr val="ACAB5B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ACAB5B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ACAB5B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ACAB5B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ACAB5B"/>
                </a:solidFill>
                <a:latin typeface="Arial"/>
                <a:cs typeface="Arial"/>
              </a:rPr>
              <a:t> </a:t>
            </a:r>
            <a:r>
              <a:rPr sz="3050" spc="-430" dirty="0">
                <a:solidFill>
                  <a:srgbClr val="ACAB5B"/>
                </a:solidFill>
                <a:latin typeface="Arial"/>
                <a:cs typeface="Arial"/>
              </a:rPr>
              <a:t>M</a:t>
            </a:r>
            <a:r>
              <a:rPr sz="3050" spc="-445" dirty="0">
                <a:solidFill>
                  <a:srgbClr val="ACAB5B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ACAB5B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ACAB5B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ACAB5B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ACAB5B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ACAB5B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ACAB5B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ACAB5B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ACAB5B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ACAB5B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ACAB5B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ACAB5B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ACAB5B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ACAB5B"/>
                </a:solidFill>
                <a:latin typeface="Arial"/>
                <a:cs typeface="Arial"/>
              </a:rPr>
              <a:t>T</a:t>
            </a:r>
            <a:r>
              <a:rPr sz="3050" dirty="0">
                <a:solidFill>
                  <a:srgbClr val="ACAB5B"/>
                </a:solidFill>
                <a:latin typeface="Arial"/>
                <a:cs typeface="Arial"/>
              </a:rPr>
              <a:t>	</a:t>
            </a:r>
            <a:r>
              <a:rPr sz="3050" spc="-455" dirty="0">
                <a:solidFill>
                  <a:srgbClr val="ACAB5B"/>
                </a:solidFill>
                <a:latin typeface="Arial"/>
                <a:cs typeface="Arial"/>
              </a:rPr>
              <a:t>D</a:t>
            </a:r>
            <a:r>
              <a:rPr sz="3050" spc="-445" dirty="0">
                <a:solidFill>
                  <a:srgbClr val="ACAB5B"/>
                </a:solidFill>
                <a:latin typeface="Arial"/>
                <a:cs typeface="Arial"/>
              </a:rPr>
              <a:t> </a:t>
            </a:r>
            <a:r>
              <a:rPr sz="3050" spc="-120" dirty="0">
                <a:solidFill>
                  <a:srgbClr val="ACAB5B"/>
                </a:solidFill>
                <a:latin typeface="Arial"/>
                <a:cs typeface="Arial"/>
              </a:rPr>
              <a:t>'</a:t>
            </a:r>
            <a:r>
              <a:rPr sz="3050" spc="-445" dirty="0">
                <a:solidFill>
                  <a:srgbClr val="ACAB5B"/>
                </a:solidFill>
                <a:latin typeface="Arial"/>
                <a:cs typeface="Arial"/>
              </a:rPr>
              <a:t> </a:t>
            </a:r>
            <a:r>
              <a:rPr sz="3050" spc="-370" dirty="0">
                <a:solidFill>
                  <a:srgbClr val="ACAB5B"/>
                </a:solidFill>
                <a:latin typeface="Arial"/>
                <a:cs typeface="Arial"/>
              </a:rPr>
              <a:t>A</a:t>
            </a:r>
            <a:r>
              <a:rPr sz="3050" spc="-445" dirty="0">
                <a:solidFill>
                  <a:srgbClr val="ACAB5B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ACAB5B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ACAB5B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ACAB5B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ACAB5B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ACAB5B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ACAB5B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ACAB5B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ACAB5B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ACAB5B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ACAB5B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ACAB5B"/>
                </a:solidFill>
                <a:latin typeface="Arial"/>
                <a:cs typeface="Arial"/>
              </a:rPr>
              <a:t>R</a:t>
            </a:r>
            <a:r>
              <a:rPr sz="3050" dirty="0">
                <a:solidFill>
                  <a:srgbClr val="ACAB5B"/>
                </a:solidFill>
                <a:latin typeface="Arial"/>
                <a:cs typeface="Arial"/>
              </a:rPr>
              <a:t>	</a:t>
            </a:r>
            <a:r>
              <a:rPr sz="3050" spc="-455" dirty="0">
                <a:solidFill>
                  <a:srgbClr val="ACAB5B"/>
                </a:solidFill>
                <a:latin typeface="Arial"/>
                <a:cs typeface="Arial"/>
              </a:rPr>
              <a:t>D</a:t>
            </a:r>
            <a:r>
              <a:rPr sz="3050" spc="-445" dirty="0">
                <a:solidFill>
                  <a:srgbClr val="ACAB5B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ACAB5B"/>
                </a:solidFill>
                <a:latin typeface="Arial"/>
                <a:cs typeface="Arial"/>
              </a:rPr>
              <a:t>E</a:t>
            </a:r>
            <a:r>
              <a:rPr sz="3050" dirty="0">
                <a:solidFill>
                  <a:srgbClr val="ACAB5B"/>
                </a:solidFill>
                <a:latin typeface="Arial"/>
                <a:cs typeface="Arial"/>
              </a:rPr>
              <a:t>	</a:t>
            </a:r>
            <a:r>
              <a:rPr sz="3050" spc="-610" dirty="0">
                <a:solidFill>
                  <a:srgbClr val="ACAB5B"/>
                </a:solidFill>
                <a:latin typeface="Arial"/>
                <a:cs typeface="Arial"/>
              </a:rPr>
              <a:t>P</a:t>
            </a:r>
            <a:r>
              <a:rPr sz="3050" spc="-445" dirty="0">
                <a:solidFill>
                  <a:srgbClr val="ACAB5B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ACAB5B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ACAB5B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ACAB5B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ACAB5B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ACAB5B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ACAB5B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ACAB5B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ACAB5B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ACAB5B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ACAB5B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ACAB5B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ACAB5B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ACAB5B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ACAB5B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ACAB5B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ACAB5B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ACAB5B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ACAB5B"/>
                </a:solidFill>
                <a:latin typeface="Arial"/>
                <a:cs typeface="Arial"/>
              </a:rPr>
              <a:t>	</a:t>
            </a:r>
            <a:r>
              <a:rPr sz="3050" spc="-235" dirty="0">
                <a:solidFill>
                  <a:srgbClr val="ACAB5B"/>
                </a:solidFill>
                <a:latin typeface="Arial"/>
                <a:cs typeface="Arial"/>
              </a:rPr>
              <a:t>C</a:t>
            </a:r>
            <a:r>
              <a:rPr sz="3050" spc="-445" dirty="0">
                <a:solidFill>
                  <a:srgbClr val="ACAB5B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ACAB5B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ACAB5B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ACAB5B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ACAB5B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ACAB5B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ACAB5B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ACAB5B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ACAB5B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ACAB5B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ACAB5B"/>
                </a:solidFill>
                <a:latin typeface="Arial"/>
                <a:cs typeface="Arial"/>
              </a:rPr>
              <a:t> </a:t>
            </a:r>
            <a:r>
              <a:rPr sz="3050" spc="-484" dirty="0" smtClean="0">
                <a:solidFill>
                  <a:srgbClr val="ACAB5B"/>
                </a:solidFill>
                <a:latin typeface="Arial"/>
                <a:cs typeface="Arial"/>
              </a:rPr>
              <a:t>S</a:t>
            </a:r>
            <a:r>
              <a:rPr lang="fr-FR" sz="3050" dirty="0">
                <a:solidFill>
                  <a:srgbClr val="ACAB5B"/>
                </a:solidFill>
                <a:latin typeface="Arial"/>
                <a:cs typeface="Arial"/>
              </a:rPr>
              <a:t> </a:t>
            </a:r>
            <a:r>
              <a:rPr sz="3050" spc="-335" dirty="0" smtClean="0">
                <a:solidFill>
                  <a:srgbClr val="ACAB5B"/>
                </a:solidFill>
                <a:latin typeface="Arial"/>
                <a:cs typeface="Arial"/>
              </a:rPr>
              <a:t>?</a:t>
            </a:r>
            <a:endParaRPr sz="3050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654099" y="6806148"/>
            <a:ext cx="4865370" cy="2694305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247650" algn="ctr">
              <a:lnSpc>
                <a:spcPct val="100000"/>
              </a:lnSpc>
              <a:spcBef>
                <a:spcPts val="1155"/>
              </a:spcBef>
            </a:pPr>
            <a:r>
              <a:rPr sz="2750" spc="-565" dirty="0">
                <a:solidFill>
                  <a:srgbClr val="616A2B"/>
                </a:solidFill>
                <a:latin typeface="Arial"/>
                <a:cs typeface="Arial"/>
              </a:rPr>
              <a:t>P  </a:t>
            </a:r>
            <a:r>
              <a:rPr sz="2750" spc="-685" dirty="0">
                <a:solidFill>
                  <a:srgbClr val="616A2B"/>
                </a:solidFill>
                <a:latin typeface="Arial"/>
                <a:cs typeface="Arial"/>
              </a:rPr>
              <a:t>R     </a:t>
            </a:r>
            <a:r>
              <a:rPr sz="2750" spc="-505" dirty="0">
                <a:solidFill>
                  <a:srgbClr val="616A2B"/>
                </a:solidFill>
                <a:latin typeface="Arial"/>
                <a:cs typeface="Arial"/>
              </a:rPr>
              <a:t>E  </a:t>
            </a:r>
            <a:r>
              <a:rPr sz="2750" spc="-459" dirty="0">
                <a:solidFill>
                  <a:srgbClr val="616A2B"/>
                </a:solidFill>
                <a:latin typeface="Arial"/>
                <a:cs typeface="Arial"/>
              </a:rPr>
              <a:t>S S</a:t>
            </a:r>
            <a:r>
              <a:rPr sz="2750" spc="-595" dirty="0">
                <a:solidFill>
                  <a:srgbClr val="616A2B"/>
                </a:solidFill>
                <a:latin typeface="Arial"/>
                <a:cs typeface="Arial"/>
              </a:rPr>
              <a:t> </a:t>
            </a:r>
            <a:r>
              <a:rPr sz="2750" spc="-505" dirty="0">
                <a:solidFill>
                  <a:srgbClr val="616A2B"/>
                </a:solidFill>
                <a:latin typeface="Arial"/>
                <a:cs typeface="Arial"/>
              </a:rPr>
              <a:t>E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145" dirty="0">
                <a:latin typeface="Arial"/>
                <a:cs typeface="Arial"/>
              </a:rPr>
              <a:t>Apparaitre </a:t>
            </a:r>
            <a:r>
              <a:rPr sz="2750" spc="-250" dirty="0">
                <a:latin typeface="Arial"/>
                <a:cs typeface="Arial"/>
              </a:rPr>
              <a:t>dans </a:t>
            </a:r>
            <a:r>
              <a:rPr sz="2750" spc="-114" dirty="0">
                <a:latin typeface="Arial"/>
                <a:cs typeface="Arial"/>
              </a:rPr>
              <a:t>la </a:t>
            </a:r>
            <a:r>
              <a:rPr sz="2750" spc="-250" dirty="0">
                <a:latin typeface="Arial"/>
                <a:cs typeface="Arial"/>
              </a:rPr>
              <a:t>presse </a:t>
            </a:r>
            <a:r>
              <a:rPr sz="2750" spc="-135" dirty="0">
                <a:latin typeface="Arial"/>
                <a:cs typeface="Arial"/>
              </a:rPr>
              <a:t>locale </a:t>
            </a:r>
            <a:r>
              <a:rPr sz="2750" spc="-250" dirty="0">
                <a:latin typeface="Arial"/>
                <a:cs typeface="Arial"/>
              </a:rPr>
              <a:t>ou  </a:t>
            </a:r>
            <a:r>
              <a:rPr sz="2750" spc="-150" dirty="0">
                <a:latin typeface="Arial"/>
                <a:cs typeface="Arial"/>
              </a:rPr>
              <a:t>nationale </a:t>
            </a:r>
            <a:r>
              <a:rPr sz="2750" spc="-250" dirty="0">
                <a:latin typeface="Arial"/>
                <a:cs typeface="Arial"/>
              </a:rPr>
              <a:t>va </a:t>
            </a:r>
            <a:r>
              <a:rPr sz="2750" spc="-295" dirty="0">
                <a:latin typeface="Arial"/>
                <a:cs typeface="Arial"/>
              </a:rPr>
              <a:t>nous </a:t>
            </a:r>
            <a:r>
              <a:rPr sz="2750" spc="-160" dirty="0">
                <a:latin typeface="Arial"/>
                <a:cs typeface="Arial"/>
              </a:rPr>
              <a:t>permettre </a:t>
            </a:r>
            <a:r>
              <a:rPr sz="2750" spc="-185" dirty="0">
                <a:latin typeface="Arial"/>
                <a:cs typeface="Arial"/>
              </a:rPr>
              <a:t>de  </a:t>
            </a:r>
            <a:r>
              <a:rPr sz="2750" spc="-130" dirty="0">
                <a:latin typeface="Arial"/>
                <a:cs typeface="Arial"/>
              </a:rPr>
              <a:t>bénéficier </a:t>
            </a:r>
            <a:r>
              <a:rPr sz="2750" spc="-210" dirty="0">
                <a:latin typeface="Arial"/>
                <a:cs typeface="Arial"/>
              </a:rPr>
              <a:t>d'une </a:t>
            </a:r>
            <a:r>
              <a:rPr sz="2750" spc="-195" dirty="0">
                <a:latin typeface="Arial"/>
                <a:cs typeface="Arial"/>
              </a:rPr>
              <a:t>image  </a:t>
            </a:r>
            <a:r>
              <a:rPr sz="2750" spc="-185" dirty="0">
                <a:latin typeface="Arial"/>
                <a:cs typeface="Arial"/>
              </a:rPr>
              <a:t>professionnelle </a:t>
            </a:r>
            <a:r>
              <a:rPr sz="2750" spc="-90" dirty="0">
                <a:latin typeface="Arial"/>
                <a:cs typeface="Arial"/>
              </a:rPr>
              <a:t>et </a:t>
            </a:r>
            <a:r>
              <a:rPr sz="2750" spc="-185" dirty="0">
                <a:latin typeface="Arial"/>
                <a:cs typeface="Arial"/>
              </a:rPr>
              <a:t>de </a:t>
            </a:r>
            <a:r>
              <a:rPr sz="2750" spc="-120" dirty="0">
                <a:latin typeface="Arial"/>
                <a:cs typeface="Arial"/>
              </a:rPr>
              <a:t>qualité </a:t>
            </a:r>
            <a:r>
              <a:rPr sz="2750" spc="-254" dirty="0">
                <a:latin typeface="Arial"/>
                <a:cs typeface="Arial"/>
              </a:rPr>
              <a:t>en </a:t>
            </a:r>
            <a:r>
              <a:rPr sz="2750" spc="-229" dirty="0">
                <a:latin typeface="Arial"/>
                <a:cs typeface="Arial"/>
              </a:rPr>
              <a:t>plus  </a:t>
            </a:r>
            <a:r>
              <a:rPr sz="2750" spc="-160" dirty="0">
                <a:latin typeface="Arial"/>
                <a:cs typeface="Arial"/>
              </a:rPr>
              <a:t>d'avoir </a:t>
            </a:r>
            <a:r>
              <a:rPr sz="2750" spc="-270" dirty="0">
                <a:latin typeface="Arial"/>
                <a:cs typeface="Arial"/>
              </a:rPr>
              <a:t>une </a:t>
            </a:r>
            <a:r>
              <a:rPr sz="2750" spc="-130" dirty="0">
                <a:latin typeface="Arial"/>
                <a:cs typeface="Arial"/>
              </a:rPr>
              <a:t>visibilité</a:t>
            </a:r>
            <a:r>
              <a:rPr sz="2750" spc="-280" dirty="0">
                <a:latin typeface="Arial"/>
                <a:cs typeface="Arial"/>
              </a:rPr>
              <a:t> </a:t>
            </a:r>
            <a:r>
              <a:rPr sz="2750" spc="-105" dirty="0">
                <a:latin typeface="Arial"/>
                <a:cs typeface="Arial"/>
              </a:rPr>
              <a:t>différente.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2044883" y="6806148"/>
            <a:ext cx="4458970" cy="2694305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220979" algn="ctr">
              <a:lnSpc>
                <a:spcPct val="100000"/>
              </a:lnSpc>
              <a:spcBef>
                <a:spcPts val="1155"/>
              </a:spcBef>
            </a:pPr>
            <a:r>
              <a:rPr sz="2750" spc="-355" dirty="0">
                <a:solidFill>
                  <a:srgbClr val="616A2B"/>
                </a:solidFill>
                <a:latin typeface="Arial"/>
                <a:cs typeface="Arial"/>
              </a:rPr>
              <a:t>A </a:t>
            </a:r>
            <a:r>
              <a:rPr sz="2750" spc="-484" dirty="0">
                <a:solidFill>
                  <a:srgbClr val="616A2B"/>
                </a:solidFill>
                <a:latin typeface="Arial"/>
                <a:cs typeface="Arial"/>
              </a:rPr>
              <a:t>U </a:t>
            </a:r>
            <a:r>
              <a:rPr sz="2750" spc="-625" dirty="0">
                <a:solidFill>
                  <a:srgbClr val="616A2B"/>
                </a:solidFill>
                <a:latin typeface="Arial"/>
                <a:cs typeface="Arial"/>
              </a:rPr>
              <a:t>T   </a:t>
            </a:r>
            <a:r>
              <a:rPr sz="2750" spc="-685" dirty="0">
                <a:solidFill>
                  <a:srgbClr val="616A2B"/>
                </a:solidFill>
                <a:latin typeface="Arial"/>
                <a:cs typeface="Arial"/>
              </a:rPr>
              <a:t>R     </a:t>
            </a:r>
            <a:r>
              <a:rPr sz="2750" spc="-505" dirty="0">
                <a:solidFill>
                  <a:srgbClr val="616A2B"/>
                </a:solidFill>
                <a:latin typeface="Arial"/>
                <a:cs typeface="Arial"/>
              </a:rPr>
              <a:t>E</a:t>
            </a:r>
            <a:r>
              <a:rPr sz="2750" spc="-484" dirty="0">
                <a:solidFill>
                  <a:srgbClr val="616A2B"/>
                </a:solidFill>
                <a:latin typeface="Arial"/>
                <a:cs typeface="Arial"/>
              </a:rPr>
              <a:t> </a:t>
            </a:r>
            <a:r>
              <a:rPr sz="2750" spc="-459" dirty="0">
                <a:solidFill>
                  <a:srgbClr val="616A2B"/>
                </a:solidFill>
                <a:latin typeface="Arial"/>
                <a:cs typeface="Arial"/>
              </a:rPr>
              <a:t>S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150" dirty="0">
                <a:latin typeface="Arial"/>
                <a:cs typeface="Arial"/>
              </a:rPr>
              <a:t>Création </a:t>
            </a:r>
            <a:r>
              <a:rPr sz="2750" spc="-210" dirty="0">
                <a:latin typeface="Arial"/>
                <a:cs typeface="Arial"/>
              </a:rPr>
              <a:t>d'un </a:t>
            </a:r>
            <a:r>
              <a:rPr sz="2750" spc="-150" dirty="0">
                <a:latin typeface="Arial"/>
                <a:cs typeface="Arial"/>
              </a:rPr>
              <a:t>blog, e-mailing,  </a:t>
            </a:r>
            <a:r>
              <a:rPr sz="2750" spc="-220" dirty="0">
                <a:latin typeface="Arial"/>
                <a:cs typeface="Arial"/>
              </a:rPr>
              <a:t>Feedback </a:t>
            </a:r>
            <a:r>
              <a:rPr sz="2750" spc="-114" dirty="0">
                <a:latin typeface="Arial"/>
                <a:cs typeface="Arial"/>
              </a:rPr>
              <a:t>client </a:t>
            </a:r>
            <a:r>
              <a:rPr sz="2750" spc="-105" dirty="0">
                <a:latin typeface="Arial"/>
                <a:cs typeface="Arial"/>
              </a:rPr>
              <a:t>afin </a:t>
            </a:r>
            <a:r>
              <a:rPr sz="2750" spc="-170" dirty="0">
                <a:latin typeface="Arial"/>
                <a:cs typeface="Arial"/>
              </a:rPr>
              <a:t>d'améliorer  </a:t>
            </a:r>
            <a:r>
              <a:rPr sz="2750" spc="-310" dirty="0">
                <a:latin typeface="Arial"/>
                <a:cs typeface="Arial"/>
              </a:rPr>
              <a:t>sans </a:t>
            </a:r>
            <a:r>
              <a:rPr sz="2750" spc="-265" dirty="0">
                <a:latin typeface="Arial"/>
                <a:cs typeface="Arial"/>
              </a:rPr>
              <a:t>cesse </a:t>
            </a:r>
            <a:r>
              <a:rPr sz="2750" spc="-300" dirty="0">
                <a:latin typeface="Arial"/>
                <a:cs typeface="Arial"/>
              </a:rPr>
              <a:t>nos </a:t>
            </a:r>
            <a:r>
              <a:rPr sz="2750" spc="-150" dirty="0">
                <a:latin typeface="Arial"/>
                <a:cs typeface="Arial"/>
              </a:rPr>
              <a:t>services/produits.  </a:t>
            </a:r>
            <a:r>
              <a:rPr sz="2750" spc="-235" dirty="0">
                <a:latin typeface="Arial"/>
                <a:cs typeface="Arial"/>
              </a:rPr>
              <a:t>Radio, </a:t>
            </a:r>
            <a:r>
              <a:rPr sz="2750" spc="-175" dirty="0">
                <a:latin typeface="Arial"/>
                <a:cs typeface="Arial"/>
              </a:rPr>
              <a:t>télévision, </a:t>
            </a:r>
            <a:r>
              <a:rPr sz="2750" spc="-160" dirty="0">
                <a:latin typeface="Arial"/>
                <a:cs typeface="Arial"/>
              </a:rPr>
              <a:t>Content  </a:t>
            </a:r>
            <a:r>
              <a:rPr sz="2750" spc="-165" dirty="0">
                <a:latin typeface="Arial"/>
                <a:cs typeface="Arial"/>
              </a:rPr>
              <a:t>Marketing...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2574042" y="0"/>
            <a:ext cx="5575300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73760" algn="just">
              <a:lnSpc>
                <a:spcPct val="114999"/>
              </a:lnSpc>
              <a:spcBef>
                <a:spcPts val="100"/>
              </a:spcBef>
            </a:pPr>
            <a:r>
              <a:rPr sz="2000" i="1" spc="-55" dirty="0">
                <a:solidFill>
                  <a:srgbClr val="EB5D59"/>
                </a:solidFill>
                <a:latin typeface="Trebuchet MS"/>
                <a:cs typeface="Trebuchet MS"/>
              </a:rPr>
              <a:t>La stratégie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marketing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est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essentiel </a:t>
            </a:r>
            <a:r>
              <a:rPr sz="2000" i="1" spc="-10" dirty="0">
                <a:solidFill>
                  <a:srgbClr val="EB5D59"/>
                </a:solidFill>
                <a:latin typeface="Trebuchet MS"/>
                <a:cs typeface="Trebuchet MS"/>
              </a:rPr>
              <a:t>au </a:t>
            </a:r>
            <a:r>
              <a:rPr sz="2000" i="1" spc="-15" dirty="0">
                <a:solidFill>
                  <a:srgbClr val="EB5D59"/>
                </a:solidFill>
                <a:latin typeface="Trebuchet MS"/>
                <a:cs typeface="Trebuchet MS"/>
              </a:rPr>
              <a:t>bon 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fonctionnement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d'une </a:t>
            </a: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entreprise.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En </a:t>
            </a:r>
            <a:r>
              <a:rPr sz="2000" i="1" spc="-114" dirty="0">
                <a:solidFill>
                  <a:srgbClr val="EB5D59"/>
                </a:solidFill>
                <a:latin typeface="Trebuchet MS"/>
                <a:cs typeface="Trebuchet MS"/>
              </a:rPr>
              <a:t>effet,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celle-ci 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représente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un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plan </a:t>
            </a:r>
            <a:r>
              <a:rPr sz="2000" i="1" spc="-20" dirty="0">
                <a:solidFill>
                  <a:srgbClr val="EB5D59"/>
                </a:solidFill>
                <a:latin typeface="Trebuchet MS"/>
                <a:cs typeface="Trebuchet MS"/>
              </a:rPr>
              <a:t>d'action </a:t>
            </a:r>
            <a:r>
              <a:rPr sz="2000" i="1" spc="85" dirty="0">
                <a:solidFill>
                  <a:srgbClr val="EB5D59"/>
                </a:solidFill>
                <a:latin typeface="Trebuchet MS"/>
                <a:cs typeface="Trebuchet MS"/>
              </a:rPr>
              <a:t>à </a:t>
            </a:r>
            <a:r>
              <a:rPr sz="2000" i="1" spc="-105" dirty="0">
                <a:solidFill>
                  <a:srgbClr val="EB5D59"/>
                </a:solidFill>
                <a:latin typeface="Trebuchet MS"/>
                <a:cs typeface="Trebuchet MS"/>
              </a:rPr>
              <a:t>court,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moyen </a:t>
            </a:r>
            <a:r>
              <a:rPr sz="2000" i="1" spc="-40" dirty="0">
                <a:solidFill>
                  <a:srgbClr val="EB5D59"/>
                </a:solidFill>
                <a:latin typeface="Trebuchet MS"/>
                <a:cs typeface="Trebuchet MS"/>
              </a:rPr>
              <a:t>ou</a:t>
            </a:r>
            <a:r>
              <a:rPr sz="2000" i="1" spc="-215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long</a:t>
            </a:r>
            <a:endParaRPr sz="2000">
              <a:latin typeface="Trebuchet MS"/>
              <a:cs typeface="Trebuchet MS"/>
            </a:endParaRPr>
          </a:p>
          <a:p>
            <a:pPr marL="1804670" algn="just">
              <a:lnSpc>
                <a:spcPct val="100000"/>
              </a:lnSpc>
              <a:spcBef>
                <a:spcPts val="360"/>
              </a:spcBef>
            </a:pPr>
            <a:r>
              <a:rPr sz="2000" i="1" spc="-105" dirty="0">
                <a:solidFill>
                  <a:srgbClr val="EB5D59"/>
                </a:solidFill>
                <a:latin typeface="Trebuchet MS"/>
                <a:cs typeface="Trebuchet MS"/>
              </a:rPr>
              <a:t>terme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pour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atteindre </a:t>
            </a:r>
            <a:r>
              <a:rPr sz="2000" i="1" spc="-5" dirty="0">
                <a:solidFill>
                  <a:srgbClr val="EB5D59"/>
                </a:solidFill>
                <a:latin typeface="Trebuchet MS"/>
                <a:cs typeface="Trebuchet MS"/>
              </a:rPr>
              <a:t>ses</a:t>
            </a:r>
            <a:r>
              <a:rPr sz="2000" i="1" spc="25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objectifs.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16000" y="908081"/>
            <a:ext cx="749236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847975" algn="l"/>
              </a:tabLst>
            </a:pPr>
            <a:r>
              <a:rPr sz="6400" spc="465" dirty="0"/>
              <a:t>P</a:t>
            </a:r>
            <a:r>
              <a:rPr sz="6400" spc="180" dirty="0"/>
              <a:t>L</a:t>
            </a:r>
            <a:r>
              <a:rPr sz="6400" spc="869" dirty="0"/>
              <a:t>A</a:t>
            </a:r>
            <a:r>
              <a:rPr sz="6400" spc="660" dirty="0"/>
              <a:t>N</a:t>
            </a:r>
            <a:r>
              <a:rPr sz="6400" dirty="0"/>
              <a:t>	</a:t>
            </a:r>
            <a:r>
              <a:rPr sz="6400" spc="575" dirty="0"/>
              <a:t>D</a:t>
            </a:r>
            <a:r>
              <a:rPr sz="6400" spc="819" dirty="0"/>
              <a:t>'</a:t>
            </a:r>
            <a:r>
              <a:rPr sz="6400" spc="869" dirty="0"/>
              <a:t>A</a:t>
            </a:r>
            <a:r>
              <a:rPr sz="6400" spc="670" dirty="0"/>
              <a:t>C</a:t>
            </a:r>
            <a:r>
              <a:rPr sz="6400" spc="380" dirty="0"/>
              <a:t>T</a:t>
            </a:r>
            <a:r>
              <a:rPr sz="6400" spc="670" dirty="0"/>
              <a:t>I</a:t>
            </a:r>
            <a:r>
              <a:rPr sz="6400" spc="1105" dirty="0"/>
              <a:t>O</a:t>
            </a:r>
            <a:r>
              <a:rPr sz="6400" spc="660" dirty="0"/>
              <a:t>N</a:t>
            </a:r>
            <a:endParaRPr sz="6400"/>
          </a:p>
        </p:txBody>
      </p:sp>
      <p:grpSp>
        <p:nvGrpSpPr>
          <p:cNvPr id="3" name="object 3"/>
          <p:cNvGrpSpPr/>
          <p:nvPr/>
        </p:nvGrpSpPr>
        <p:grpSpPr>
          <a:xfrm>
            <a:off x="1028700" y="6178342"/>
            <a:ext cx="16119475" cy="3082925"/>
            <a:chOff x="1028700" y="6178342"/>
            <a:chExt cx="16119475" cy="3082925"/>
          </a:xfrm>
        </p:grpSpPr>
        <p:sp>
          <p:nvSpPr>
            <p:cNvPr id="4" name="object 4"/>
            <p:cNvSpPr/>
            <p:nvPr/>
          </p:nvSpPr>
          <p:spPr>
            <a:xfrm>
              <a:off x="12362510" y="8357907"/>
              <a:ext cx="4785360" cy="903605"/>
            </a:xfrm>
            <a:custGeom>
              <a:avLst/>
              <a:gdLst/>
              <a:ahLst/>
              <a:cxnLst/>
              <a:rect l="l" t="t" r="r" b="b"/>
              <a:pathLst>
                <a:path w="4785359" h="903604">
                  <a:moveTo>
                    <a:pt x="4785245" y="433222"/>
                  </a:moveTo>
                  <a:lnTo>
                    <a:pt x="4773942" y="397700"/>
                  </a:lnTo>
                  <a:lnTo>
                    <a:pt x="4751349" y="366852"/>
                  </a:lnTo>
                  <a:lnTo>
                    <a:pt x="4717440" y="343814"/>
                  </a:lnTo>
                  <a:lnTo>
                    <a:pt x="3966730" y="0"/>
                  </a:lnTo>
                  <a:lnTo>
                    <a:pt x="2087524" y="0"/>
                  </a:lnTo>
                  <a:lnTo>
                    <a:pt x="1879155" y="0"/>
                  </a:lnTo>
                  <a:lnTo>
                    <a:pt x="0" y="0"/>
                  </a:lnTo>
                  <a:lnTo>
                    <a:pt x="0" y="903338"/>
                  </a:lnTo>
                  <a:lnTo>
                    <a:pt x="1879155" y="903338"/>
                  </a:lnTo>
                  <a:lnTo>
                    <a:pt x="2087524" y="903338"/>
                  </a:lnTo>
                  <a:lnTo>
                    <a:pt x="3966730" y="903338"/>
                  </a:lnTo>
                  <a:lnTo>
                    <a:pt x="4717440" y="559714"/>
                  </a:lnTo>
                  <a:lnTo>
                    <a:pt x="4751349" y="536663"/>
                  </a:lnTo>
                  <a:lnTo>
                    <a:pt x="4773942" y="505828"/>
                  </a:lnTo>
                  <a:lnTo>
                    <a:pt x="4785245" y="470306"/>
                  </a:lnTo>
                  <a:lnTo>
                    <a:pt x="4785245" y="433222"/>
                  </a:lnTo>
                  <a:close/>
                </a:path>
              </a:pathLst>
            </a:custGeom>
            <a:solidFill>
              <a:srgbClr val="94C29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604402" y="8357907"/>
              <a:ext cx="4785360" cy="903605"/>
            </a:xfrm>
            <a:custGeom>
              <a:avLst/>
              <a:gdLst/>
              <a:ahLst/>
              <a:cxnLst/>
              <a:rect l="l" t="t" r="r" b="b"/>
              <a:pathLst>
                <a:path w="4785359" h="903604">
                  <a:moveTo>
                    <a:pt x="4785157" y="433222"/>
                  </a:moveTo>
                  <a:lnTo>
                    <a:pt x="4773866" y="397700"/>
                  </a:lnTo>
                  <a:lnTo>
                    <a:pt x="4751311" y="366852"/>
                  </a:lnTo>
                  <a:lnTo>
                    <a:pt x="4717478" y="343814"/>
                  </a:lnTo>
                  <a:lnTo>
                    <a:pt x="3966616" y="0"/>
                  </a:lnTo>
                  <a:lnTo>
                    <a:pt x="2087562" y="0"/>
                  </a:lnTo>
                  <a:lnTo>
                    <a:pt x="1879053" y="0"/>
                  </a:lnTo>
                  <a:lnTo>
                    <a:pt x="0" y="0"/>
                  </a:lnTo>
                  <a:lnTo>
                    <a:pt x="0" y="903338"/>
                  </a:lnTo>
                  <a:lnTo>
                    <a:pt x="1879053" y="903338"/>
                  </a:lnTo>
                  <a:lnTo>
                    <a:pt x="2087562" y="903338"/>
                  </a:lnTo>
                  <a:lnTo>
                    <a:pt x="3966616" y="903338"/>
                  </a:lnTo>
                  <a:lnTo>
                    <a:pt x="4717478" y="559714"/>
                  </a:lnTo>
                  <a:lnTo>
                    <a:pt x="4751311" y="536663"/>
                  </a:lnTo>
                  <a:lnTo>
                    <a:pt x="4773866" y="505828"/>
                  </a:lnTo>
                  <a:lnTo>
                    <a:pt x="4785157" y="470306"/>
                  </a:lnTo>
                  <a:lnTo>
                    <a:pt x="4785157" y="433222"/>
                  </a:lnTo>
                  <a:close/>
                </a:path>
              </a:pathLst>
            </a:custGeom>
            <a:solidFill>
              <a:srgbClr val="ACAB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846180" y="8357907"/>
              <a:ext cx="4785360" cy="903605"/>
            </a:xfrm>
            <a:custGeom>
              <a:avLst/>
              <a:gdLst/>
              <a:ahLst/>
              <a:cxnLst/>
              <a:rect l="l" t="t" r="r" b="b"/>
              <a:pathLst>
                <a:path w="4785359" h="903604">
                  <a:moveTo>
                    <a:pt x="4785144" y="433222"/>
                  </a:moveTo>
                  <a:lnTo>
                    <a:pt x="4773866" y="397700"/>
                  </a:lnTo>
                  <a:lnTo>
                    <a:pt x="4751298" y="366852"/>
                  </a:lnTo>
                  <a:lnTo>
                    <a:pt x="4717440" y="343814"/>
                  </a:lnTo>
                  <a:lnTo>
                    <a:pt x="3966730" y="0"/>
                  </a:lnTo>
                  <a:lnTo>
                    <a:pt x="2087575" y="0"/>
                  </a:lnTo>
                  <a:lnTo>
                    <a:pt x="1879206" y="0"/>
                  </a:lnTo>
                  <a:lnTo>
                    <a:pt x="0" y="0"/>
                  </a:lnTo>
                  <a:lnTo>
                    <a:pt x="0" y="903338"/>
                  </a:lnTo>
                  <a:lnTo>
                    <a:pt x="1879206" y="903338"/>
                  </a:lnTo>
                  <a:lnTo>
                    <a:pt x="2087575" y="903338"/>
                  </a:lnTo>
                  <a:lnTo>
                    <a:pt x="3966730" y="903338"/>
                  </a:lnTo>
                  <a:lnTo>
                    <a:pt x="4717440" y="559714"/>
                  </a:lnTo>
                  <a:lnTo>
                    <a:pt x="4751298" y="536663"/>
                  </a:lnTo>
                  <a:lnTo>
                    <a:pt x="4773866" y="505828"/>
                  </a:lnTo>
                  <a:lnTo>
                    <a:pt x="4785144" y="470306"/>
                  </a:lnTo>
                  <a:lnTo>
                    <a:pt x="4785144" y="433222"/>
                  </a:lnTo>
                  <a:close/>
                </a:path>
              </a:pathLst>
            </a:custGeom>
            <a:solidFill>
              <a:srgbClr val="616A2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088110" y="8357907"/>
              <a:ext cx="4785360" cy="903605"/>
            </a:xfrm>
            <a:custGeom>
              <a:avLst/>
              <a:gdLst/>
              <a:ahLst/>
              <a:cxnLst/>
              <a:rect l="l" t="t" r="r" b="b"/>
              <a:pathLst>
                <a:path w="4785360" h="903604">
                  <a:moveTo>
                    <a:pt x="4785106" y="433222"/>
                  </a:moveTo>
                  <a:lnTo>
                    <a:pt x="4773803" y="397700"/>
                  </a:lnTo>
                  <a:lnTo>
                    <a:pt x="4751197" y="366852"/>
                  </a:lnTo>
                  <a:lnTo>
                    <a:pt x="4717300" y="343814"/>
                  </a:lnTo>
                  <a:lnTo>
                    <a:pt x="3966591" y="0"/>
                  </a:lnTo>
                  <a:lnTo>
                    <a:pt x="2087575" y="0"/>
                  </a:lnTo>
                  <a:lnTo>
                    <a:pt x="1879053" y="0"/>
                  </a:lnTo>
                  <a:lnTo>
                    <a:pt x="0" y="0"/>
                  </a:lnTo>
                  <a:lnTo>
                    <a:pt x="0" y="903338"/>
                  </a:lnTo>
                  <a:lnTo>
                    <a:pt x="1879053" y="903338"/>
                  </a:lnTo>
                  <a:lnTo>
                    <a:pt x="2087575" y="903338"/>
                  </a:lnTo>
                  <a:lnTo>
                    <a:pt x="3966591" y="903338"/>
                  </a:lnTo>
                  <a:lnTo>
                    <a:pt x="4717300" y="559714"/>
                  </a:lnTo>
                  <a:lnTo>
                    <a:pt x="4751197" y="536663"/>
                  </a:lnTo>
                  <a:lnTo>
                    <a:pt x="4773803" y="505828"/>
                  </a:lnTo>
                  <a:lnTo>
                    <a:pt x="4785106" y="470306"/>
                  </a:lnTo>
                  <a:lnTo>
                    <a:pt x="4785106" y="433222"/>
                  </a:lnTo>
                  <a:close/>
                </a:path>
              </a:pathLst>
            </a:custGeom>
            <a:solidFill>
              <a:srgbClr val="383D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028700" y="8357900"/>
              <a:ext cx="1086485" cy="903605"/>
            </a:xfrm>
            <a:custGeom>
              <a:avLst/>
              <a:gdLst/>
              <a:ahLst/>
              <a:cxnLst/>
              <a:rect l="l" t="t" r="r" b="b"/>
              <a:pathLst>
                <a:path w="1086485" h="903604">
                  <a:moveTo>
                    <a:pt x="267783" y="903338"/>
                  </a:moveTo>
                  <a:lnTo>
                    <a:pt x="0" y="903338"/>
                  </a:lnTo>
                  <a:lnTo>
                    <a:pt x="0" y="0"/>
                  </a:lnTo>
                  <a:lnTo>
                    <a:pt x="267783" y="0"/>
                  </a:lnTo>
                  <a:lnTo>
                    <a:pt x="1018642" y="343815"/>
                  </a:lnTo>
                  <a:lnTo>
                    <a:pt x="1052492" y="366858"/>
                  </a:lnTo>
                  <a:lnTo>
                    <a:pt x="1075059" y="397700"/>
                  </a:lnTo>
                  <a:lnTo>
                    <a:pt x="1086342" y="433222"/>
                  </a:lnTo>
                  <a:lnTo>
                    <a:pt x="1086342" y="470303"/>
                  </a:lnTo>
                  <a:lnTo>
                    <a:pt x="1075059" y="505825"/>
                  </a:lnTo>
                  <a:lnTo>
                    <a:pt x="1052492" y="536667"/>
                  </a:lnTo>
                  <a:lnTo>
                    <a:pt x="1018642" y="559709"/>
                  </a:lnTo>
                  <a:lnTo>
                    <a:pt x="267783" y="90333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827858" y="6178346"/>
              <a:ext cx="12940665" cy="3076575"/>
            </a:xfrm>
            <a:custGeom>
              <a:avLst/>
              <a:gdLst/>
              <a:ahLst/>
              <a:cxnLst/>
              <a:rect l="l" t="t" r="r" b="b"/>
              <a:pathLst>
                <a:path w="12940665" h="3076575">
                  <a:moveTo>
                    <a:pt x="1332103" y="668451"/>
                  </a:moveTo>
                  <a:lnTo>
                    <a:pt x="1330439" y="620826"/>
                  </a:lnTo>
                  <a:lnTo>
                    <a:pt x="1325486" y="573874"/>
                  </a:lnTo>
                  <a:lnTo>
                    <a:pt x="1317396" y="528066"/>
                  </a:lnTo>
                  <a:lnTo>
                    <a:pt x="1306245" y="483387"/>
                  </a:lnTo>
                  <a:lnTo>
                    <a:pt x="1292174" y="439953"/>
                  </a:lnTo>
                  <a:lnTo>
                    <a:pt x="1275283" y="397878"/>
                  </a:lnTo>
                  <a:lnTo>
                    <a:pt x="1255687" y="357276"/>
                  </a:lnTo>
                  <a:lnTo>
                    <a:pt x="1233500" y="318249"/>
                  </a:lnTo>
                  <a:lnTo>
                    <a:pt x="1208824" y="280924"/>
                  </a:lnTo>
                  <a:lnTo>
                    <a:pt x="1187323" y="252691"/>
                  </a:lnTo>
                  <a:lnTo>
                    <a:pt x="1187323" y="668451"/>
                  </a:lnTo>
                  <a:lnTo>
                    <a:pt x="1185202" y="716064"/>
                  </a:lnTo>
                  <a:lnTo>
                    <a:pt x="1178928" y="762469"/>
                  </a:lnTo>
                  <a:lnTo>
                    <a:pt x="1168704" y="807504"/>
                  </a:lnTo>
                  <a:lnTo>
                    <a:pt x="1154709" y="850976"/>
                  </a:lnTo>
                  <a:lnTo>
                    <a:pt x="1137132" y="892695"/>
                  </a:lnTo>
                  <a:lnTo>
                    <a:pt x="1116164" y="932472"/>
                  </a:lnTo>
                  <a:lnTo>
                    <a:pt x="1091958" y="970140"/>
                  </a:lnTo>
                  <a:lnTo>
                    <a:pt x="1064729" y="1005484"/>
                  </a:lnTo>
                  <a:lnTo>
                    <a:pt x="1034656" y="1038352"/>
                  </a:lnTo>
                  <a:lnTo>
                    <a:pt x="1001903" y="1068539"/>
                  </a:lnTo>
                  <a:lnTo>
                    <a:pt x="966685" y="1095870"/>
                  </a:lnTo>
                  <a:lnTo>
                    <a:pt x="929157" y="1120165"/>
                  </a:lnTo>
                  <a:lnTo>
                    <a:pt x="889520" y="1141222"/>
                  </a:lnTo>
                  <a:lnTo>
                    <a:pt x="847940" y="1158862"/>
                  </a:lnTo>
                  <a:lnTo>
                    <a:pt x="804633" y="1172895"/>
                  </a:lnTo>
                  <a:lnTo>
                    <a:pt x="759752" y="1183157"/>
                  </a:lnTo>
                  <a:lnTo>
                    <a:pt x="713498" y="1189456"/>
                  </a:lnTo>
                  <a:lnTo>
                    <a:pt x="666051" y="1191590"/>
                  </a:lnTo>
                  <a:lnTo>
                    <a:pt x="618604" y="1189456"/>
                  </a:lnTo>
                  <a:lnTo>
                    <a:pt x="572350" y="1183157"/>
                  </a:lnTo>
                  <a:lnTo>
                    <a:pt x="527469" y="1172895"/>
                  </a:lnTo>
                  <a:lnTo>
                    <a:pt x="484162" y="1158862"/>
                  </a:lnTo>
                  <a:lnTo>
                    <a:pt x="442582" y="1141222"/>
                  </a:lnTo>
                  <a:lnTo>
                    <a:pt x="402945" y="1120165"/>
                  </a:lnTo>
                  <a:lnTo>
                    <a:pt x="365429" y="1095870"/>
                  </a:lnTo>
                  <a:lnTo>
                    <a:pt x="330200" y="1068539"/>
                  </a:lnTo>
                  <a:lnTo>
                    <a:pt x="297446" y="1038352"/>
                  </a:lnTo>
                  <a:lnTo>
                    <a:pt x="267373" y="1005484"/>
                  </a:lnTo>
                  <a:lnTo>
                    <a:pt x="240144" y="970140"/>
                  </a:lnTo>
                  <a:lnTo>
                    <a:pt x="222123" y="942086"/>
                  </a:lnTo>
                  <a:lnTo>
                    <a:pt x="215938" y="932472"/>
                  </a:lnTo>
                  <a:lnTo>
                    <a:pt x="194970" y="892695"/>
                  </a:lnTo>
                  <a:lnTo>
                    <a:pt x="177393" y="850976"/>
                  </a:lnTo>
                  <a:lnTo>
                    <a:pt x="163398" y="807504"/>
                  </a:lnTo>
                  <a:lnTo>
                    <a:pt x="153174" y="762469"/>
                  </a:lnTo>
                  <a:lnTo>
                    <a:pt x="146913" y="716064"/>
                  </a:lnTo>
                  <a:lnTo>
                    <a:pt x="144780" y="668451"/>
                  </a:lnTo>
                  <a:lnTo>
                    <a:pt x="146913" y="620826"/>
                  </a:lnTo>
                  <a:lnTo>
                    <a:pt x="153174" y="574421"/>
                  </a:lnTo>
                  <a:lnTo>
                    <a:pt x="163398" y="529386"/>
                  </a:lnTo>
                  <a:lnTo>
                    <a:pt x="177393" y="485914"/>
                  </a:lnTo>
                  <a:lnTo>
                    <a:pt x="194970" y="444195"/>
                  </a:lnTo>
                  <a:lnTo>
                    <a:pt x="215950" y="404418"/>
                  </a:lnTo>
                  <a:lnTo>
                    <a:pt x="240157" y="366750"/>
                  </a:lnTo>
                  <a:lnTo>
                    <a:pt x="267385" y="331406"/>
                  </a:lnTo>
                  <a:lnTo>
                    <a:pt x="297459" y="298538"/>
                  </a:lnTo>
                  <a:lnTo>
                    <a:pt x="330212" y="268351"/>
                  </a:lnTo>
                  <a:lnTo>
                    <a:pt x="365442" y="241020"/>
                  </a:lnTo>
                  <a:lnTo>
                    <a:pt x="402971" y="216725"/>
                  </a:lnTo>
                  <a:lnTo>
                    <a:pt x="442607" y="195681"/>
                  </a:lnTo>
                  <a:lnTo>
                    <a:pt x="484174" y="178028"/>
                  </a:lnTo>
                  <a:lnTo>
                    <a:pt x="527481" y="163995"/>
                  </a:lnTo>
                  <a:lnTo>
                    <a:pt x="572363" y="153733"/>
                  </a:lnTo>
                  <a:lnTo>
                    <a:pt x="618604" y="147434"/>
                  </a:lnTo>
                  <a:lnTo>
                    <a:pt x="666051" y="145300"/>
                  </a:lnTo>
                  <a:lnTo>
                    <a:pt x="713498" y="147434"/>
                  </a:lnTo>
                  <a:lnTo>
                    <a:pt x="759739" y="153733"/>
                  </a:lnTo>
                  <a:lnTo>
                    <a:pt x="804621" y="163982"/>
                  </a:lnTo>
                  <a:lnTo>
                    <a:pt x="847928" y="178028"/>
                  </a:lnTo>
                  <a:lnTo>
                    <a:pt x="889495" y="195668"/>
                  </a:lnTo>
                  <a:lnTo>
                    <a:pt x="929132" y="216725"/>
                  </a:lnTo>
                  <a:lnTo>
                    <a:pt x="966660" y="241007"/>
                  </a:lnTo>
                  <a:lnTo>
                    <a:pt x="1001890" y="268338"/>
                  </a:lnTo>
                  <a:lnTo>
                    <a:pt x="1034643" y="298526"/>
                  </a:lnTo>
                  <a:lnTo>
                    <a:pt x="1064717" y="331381"/>
                  </a:lnTo>
                  <a:lnTo>
                    <a:pt x="1091958" y="366737"/>
                  </a:lnTo>
                  <a:lnTo>
                    <a:pt x="1116152" y="404393"/>
                  </a:lnTo>
                  <a:lnTo>
                    <a:pt x="1137132" y="444182"/>
                  </a:lnTo>
                  <a:lnTo>
                    <a:pt x="1154709" y="485902"/>
                  </a:lnTo>
                  <a:lnTo>
                    <a:pt x="1168704" y="529374"/>
                  </a:lnTo>
                  <a:lnTo>
                    <a:pt x="1178928" y="574421"/>
                  </a:lnTo>
                  <a:lnTo>
                    <a:pt x="1185176" y="620712"/>
                  </a:lnTo>
                  <a:lnTo>
                    <a:pt x="1187323" y="668451"/>
                  </a:lnTo>
                  <a:lnTo>
                    <a:pt x="1187323" y="252691"/>
                  </a:lnTo>
                  <a:lnTo>
                    <a:pt x="1152486" y="211823"/>
                  </a:lnTo>
                  <a:lnTo>
                    <a:pt x="1121054" y="180276"/>
                  </a:lnTo>
                  <a:lnTo>
                    <a:pt x="1087589" y="150876"/>
                  </a:lnTo>
                  <a:lnTo>
                    <a:pt x="1080312" y="145300"/>
                  </a:lnTo>
                  <a:lnTo>
                    <a:pt x="1052195" y="123736"/>
                  </a:lnTo>
                  <a:lnTo>
                    <a:pt x="1015009" y="98971"/>
                  </a:lnTo>
                  <a:lnTo>
                    <a:pt x="976134" y="76695"/>
                  </a:lnTo>
                  <a:lnTo>
                    <a:pt x="935672" y="57035"/>
                  </a:lnTo>
                  <a:lnTo>
                    <a:pt x="893737" y="40081"/>
                  </a:lnTo>
                  <a:lnTo>
                    <a:pt x="850455" y="25946"/>
                  </a:lnTo>
                  <a:lnTo>
                    <a:pt x="805942" y="14770"/>
                  </a:lnTo>
                  <a:lnTo>
                    <a:pt x="760285" y="6642"/>
                  </a:lnTo>
                  <a:lnTo>
                    <a:pt x="713625" y="1676"/>
                  </a:lnTo>
                  <a:lnTo>
                    <a:pt x="666051" y="0"/>
                  </a:lnTo>
                  <a:lnTo>
                    <a:pt x="618490" y="1676"/>
                  </a:lnTo>
                  <a:lnTo>
                    <a:pt x="571830" y="6642"/>
                  </a:lnTo>
                  <a:lnTo>
                    <a:pt x="526173" y="14770"/>
                  </a:lnTo>
                  <a:lnTo>
                    <a:pt x="481660" y="25946"/>
                  </a:lnTo>
                  <a:lnTo>
                    <a:pt x="438378" y="40081"/>
                  </a:lnTo>
                  <a:lnTo>
                    <a:pt x="396455" y="57035"/>
                  </a:lnTo>
                  <a:lnTo>
                    <a:pt x="355993" y="76695"/>
                  </a:lnTo>
                  <a:lnTo>
                    <a:pt x="317106" y="98971"/>
                  </a:lnTo>
                  <a:lnTo>
                    <a:pt x="279920" y="123736"/>
                  </a:lnTo>
                  <a:lnTo>
                    <a:pt x="244538" y="150876"/>
                  </a:lnTo>
                  <a:lnTo>
                    <a:pt x="211061" y="180276"/>
                  </a:lnTo>
                  <a:lnTo>
                    <a:pt x="179628" y="211823"/>
                  </a:lnTo>
                  <a:lnTo>
                    <a:pt x="150329" y="245414"/>
                  </a:lnTo>
                  <a:lnTo>
                    <a:pt x="123291" y="280924"/>
                  </a:lnTo>
                  <a:lnTo>
                    <a:pt x="98615" y="318249"/>
                  </a:lnTo>
                  <a:lnTo>
                    <a:pt x="76428" y="357276"/>
                  </a:lnTo>
                  <a:lnTo>
                    <a:pt x="56819" y="397878"/>
                  </a:lnTo>
                  <a:lnTo>
                    <a:pt x="39928" y="439953"/>
                  </a:lnTo>
                  <a:lnTo>
                    <a:pt x="25857" y="483387"/>
                  </a:lnTo>
                  <a:lnTo>
                    <a:pt x="14706" y="528066"/>
                  </a:lnTo>
                  <a:lnTo>
                    <a:pt x="6616" y="573874"/>
                  </a:lnTo>
                  <a:lnTo>
                    <a:pt x="1676" y="620712"/>
                  </a:lnTo>
                  <a:lnTo>
                    <a:pt x="0" y="668451"/>
                  </a:lnTo>
                  <a:lnTo>
                    <a:pt x="1752" y="716800"/>
                  </a:lnTo>
                  <a:lnTo>
                    <a:pt x="6908" y="764197"/>
                  </a:lnTo>
                  <a:lnTo>
                    <a:pt x="15341" y="810526"/>
                  </a:lnTo>
                  <a:lnTo>
                    <a:pt x="26898" y="855687"/>
                  </a:lnTo>
                  <a:lnTo>
                    <a:pt x="41427" y="899579"/>
                  </a:lnTo>
                  <a:lnTo>
                    <a:pt x="58801" y="942086"/>
                  </a:lnTo>
                  <a:lnTo>
                    <a:pt x="57988" y="941666"/>
                  </a:lnTo>
                  <a:lnTo>
                    <a:pt x="609155" y="2314219"/>
                  </a:lnTo>
                  <a:lnTo>
                    <a:pt x="665975" y="2314219"/>
                  </a:lnTo>
                  <a:lnTo>
                    <a:pt x="665975" y="1336852"/>
                  </a:lnTo>
                  <a:lnTo>
                    <a:pt x="666051" y="2314219"/>
                  </a:lnTo>
                  <a:lnTo>
                    <a:pt x="722744" y="2314219"/>
                  </a:lnTo>
                  <a:lnTo>
                    <a:pt x="1115199" y="1336852"/>
                  </a:lnTo>
                  <a:lnTo>
                    <a:pt x="1173530" y="1191590"/>
                  </a:lnTo>
                  <a:lnTo>
                    <a:pt x="1273924" y="941590"/>
                  </a:lnTo>
                  <a:lnTo>
                    <a:pt x="1274038" y="941311"/>
                  </a:lnTo>
                  <a:lnTo>
                    <a:pt x="1273492" y="941590"/>
                  </a:lnTo>
                  <a:lnTo>
                    <a:pt x="1290802" y="899147"/>
                  </a:lnTo>
                  <a:lnTo>
                    <a:pt x="1305280" y="855345"/>
                  </a:lnTo>
                  <a:lnTo>
                    <a:pt x="1316799" y="810260"/>
                  </a:lnTo>
                  <a:lnTo>
                    <a:pt x="1325206" y="764006"/>
                  </a:lnTo>
                  <a:lnTo>
                    <a:pt x="1330350" y="716800"/>
                  </a:lnTo>
                  <a:lnTo>
                    <a:pt x="1332103" y="668451"/>
                  </a:lnTo>
                  <a:close/>
                </a:path>
                <a:path w="12940665" h="3076575">
                  <a:moveTo>
                    <a:pt x="5278082" y="1554010"/>
                  </a:moveTo>
                  <a:lnTo>
                    <a:pt x="5276418" y="1506397"/>
                  </a:lnTo>
                  <a:lnTo>
                    <a:pt x="5271465" y="1459445"/>
                  </a:lnTo>
                  <a:lnTo>
                    <a:pt x="5263375" y="1413637"/>
                  </a:lnTo>
                  <a:lnTo>
                    <a:pt x="5252224" y="1368958"/>
                  </a:lnTo>
                  <a:lnTo>
                    <a:pt x="5238153" y="1325524"/>
                  </a:lnTo>
                  <a:lnTo>
                    <a:pt x="5221262" y="1283449"/>
                  </a:lnTo>
                  <a:lnTo>
                    <a:pt x="5201666" y="1242834"/>
                  </a:lnTo>
                  <a:lnTo>
                    <a:pt x="5179479" y="1203820"/>
                  </a:lnTo>
                  <a:lnTo>
                    <a:pt x="5154803" y="1166495"/>
                  </a:lnTo>
                  <a:lnTo>
                    <a:pt x="5133302" y="1138262"/>
                  </a:lnTo>
                  <a:lnTo>
                    <a:pt x="5133302" y="1554010"/>
                  </a:lnTo>
                  <a:lnTo>
                    <a:pt x="5131168" y="1601622"/>
                  </a:lnTo>
                  <a:lnTo>
                    <a:pt x="5124907" y="1648040"/>
                  </a:lnTo>
                  <a:lnTo>
                    <a:pt x="5114683" y="1693075"/>
                  </a:lnTo>
                  <a:lnTo>
                    <a:pt x="5100688" y="1736547"/>
                  </a:lnTo>
                  <a:lnTo>
                    <a:pt x="5083111" y="1778254"/>
                  </a:lnTo>
                  <a:lnTo>
                    <a:pt x="5062131" y="1818043"/>
                  </a:lnTo>
                  <a:lnTo>
                    <a:pt x="5037937" y="1855698"/>
                  </a:lnTo>
                  <a:lnTo>
                    <a:pt x="5010709" y="1891055"/>
                  </a:lnTo>
                  <a:lnTo>
                    <a:pt x="4980635" y="1923923"/>
                  </a:lnTo>
                  <a:lnTo>
                    <a:pt x="4947882" y="1954110"/>
                  </a:lnTo>
                  <a:lnTo>
                    <a:pt x="4912652" y="1981441"/>
                  </a:lnTo>
                  <a:lnTo>
                    <a:pt x="4875136" y="2005723"/>
                  </a:lnTo>
                  <a:lnTo>
                    <a:pt x="4835487" y="2026780"/>
                  </a:lnTo>
                  <a:lnTo>
                    <a:pt x="4793920" y="2044420"/>
                  </a:lnTo>
                  <a:lnTo>
                    <a:pt x="4750613" y="2058466"/>
                  </a:lnTo>
                  <a:lnTo>
                    <a:pt x="4705731" y="2068728"/>
                  </a:lnTo>
                  <a:lnTo>
                    <a:pt x="4659477" y="2075014"/>
                  </a:lnTo>
                  <a:lnTo>
                    <a:pt x="4612030" y="2077161"/>
                  </a:lnTo>
                  <a:lnTo>
                    <a:pt x="4564583" y="2075014"/>
                  </a:lnTo>
                  <a:lnTo>
                    <a:pt x="4518330" y="2068728"/>
                  </a:lnTo>
                  <a:lnTo>
                    <a:pt x="4473448" y="2058466"/>
                  </a:lnTo>
                  <a:lnTo>
                    <a:pt x="4430141" y="2044420"/>
                  </a:lnTo>
                  <a:lnTo>
                    <a:pt x="4388561" y="2026780"/>
                  </a:lnTo>
                  <a:lnTo>
                    <a:pt x="4348924" y="2005723"/>
                  </a:lnTo>
                  <a:lnTo>
                    <a:pt x="4311396" y="1981441"/>
                  </a:lnTo>
                  <a:lnTo>
                    <a:pt x="4276179" y="1954110"/>
                  </a:lnTo>
                  <a:lnTo>
                    <a:pt x="4243425" y="1923923"/>
                  </a:lnTo>
                  <a:lnTo>
                    <a:pt x="4213352" y="1891055"/>
                  </a:lnTo>
                  <a:lnTo>
                    <a:pt x="4186123" y="1855698"/>
                  </a:lnTo>
                  <a:lnTo>
                    <a:pt x="4168102" y="1827657"/>
                  </a:lnTo>
                  <a:lnTo>
                    <a:pt x="4161917" y="1818043"/>
                  </a:lnTo>
                  <a:lnTo>
                    <a:pt x="4140936" y="1778254"/>
                  </a:lnTo>
                  <a:lnTo>
                    <a:pt x="4123359" y="1736547"/>
                  </a:lnTo>
                  <a:lnTo>
                    <a:pt x="4109377" y="1693075"/>
                  </a:lnTo>
                  <a:lnTo>
                    <a:pt x="4099153" y="1648040"/>
                  </a:lnTo>
                  <a:lnTo>
                    <a:pt x="4092879" y="1601622"/>
                  </a:lnTo>
                  <a:lnTo>
                    <a:pt x="4090759" y="1554010"/>
                  </a:lnTo>
                  <a:lnTo>
                    <a:pt x="4092879" y="1506397"/>
                  </a:lnTo>
                  <a:lnTo>
                    <a:pt x="4099153" y="1459979"/>
                  </a:lnTo>
                  <a:lnTo>
                    <a:pt x="4109377" y="1414945"/>
                  </a:lnTo>
                  <a:lnTo>
                    <a:pt x="4123372" y="1371485"/>
                  </a:lnTo>
                  <a:lnTo>
                    <a:pt x="4140949" y="1329766"/>
                  </a:lnTo>
                  <a:lnTo>
                    <a:pt x="4161929" y="1289977"/>
                  </a:lnTo>
                  <a:lnTo>
                    <a:pt x="4186123" y="1252321"/>
                  </a:lnTo>
                  <a:lnTo>
                    <a:pt x="4213364" y="1216964"/>
                  </a:lnTo>
                  <a:lnTo>
                    <a:pt x="4243438" y="1184097"/>
                  </a:lnTo>
                  <a:lnTo>
                    <a:pt x="4276191" y="1153909"/>
                  </a:lnTo>
                  <a:lnTo>
                    <a:pt x="4311421" y="1126578"/>
                  </a:lnTo>
                  <a:lnTo>
                    <a:pt x="4348950" y="1102296"/>
                  </a:lnTo>
                  <a:lnTo>
                    <a:pt x="4388586" y="1081239"/>
                  </a:lnTo>
                  <a:lnTo>
                    <a:pt x="4430153" y="1063599"/>
                  </a:lnTo>
                  <a:lnTo>
                    <a:pt x="4473460" y="1049553"/>
                  </a:lnTo>
                  <a:lnTo>
                    <a:pt x="4518342" y="1039291"/>
                  </a:lnTo>
                  <a:lnTo>
                    <a:pt x="4564583" y="1033005"/>
                  </a:lnTo>
                  <a:lnTo>
                    <a:pt x="4612030" y="1030871"/>
                  </a:lnTo>
                  <a:lnTo>
                    <a:pt x="4659477" y="1033005"/>
                  </a:lnTo>
                  <a:lnTo>
                    <a:pt x="4705718" y="1039291"/>
                  </a:lnTo>
                  <a:lnTo>
                    <a:pt x="4750600" y="1049553"/>
                  </a:lnTo>
                  <a:lnTo>
                    <a:pt x="4793907" y="1063599"/>
                  </a:lnTo>
                  <a:lnTo>
                    <a:pt x="4835474" y="1081239"/>
                  </a:lnTo>
                  <a:lnTo>
                    <a:pt x="4875111" y="1102283"/>
                  </a:lnTo>
                  <a:lnTo>
                    <a:pt x="4912639" y="1126566"/>
                  </a:lnTo>
                  <a:lnTo>
                    <a:pt x="4947869" y="1153896"/>
                  </a:lnTo>
                  <a:lnTo>
                    <a:pt x="4980610" y="1184084"/>
                  </a:lnTo>
                  <a:lnTo>
                    <a:pt x="5010696" y="1216952"/>
                  </a:lnTo>
                  <a:lnTo>
                    <a:pt x="5037925" y="1252308"/>
                  </a:lnTo>
                  <a:lnTo>
                    <a:pt x="5062131" y="1289964"/>
                  </a:lnTo>
                  <a:lnTo>
                    <a:pt x="5083111" y="1329740"/>
                  </a:lnTo>
                  <a:lnTo>
                    <a:pt x="5100688" y="1371460"/>
                  </a:lnTo>
                  <a:lnTo>
                    <a:pt x="5114683" y="1414932"/>
                  </a:lnTo>
                  <a:lnTo>
                    <a:pt x="5124907" y="1459979"/>
                  </a:lnTo>
                  <a:lnTo>
                    <a:pt x="5131155" y="1506270"/>
                  </a:lnTo>
                  <a:lnTo>
                    <a:pt x="5133302" y="1554010"/>
                  </a:lnTo>
                  <a:lnTo>
                    <a:pt x="5133302" y="1138262"/>
                  </a:lnTo>
                  <a:lnTo>
                    <a:pt x="5098466" y="1097394"/>
                  </a:lnTo>
                  <a:lnTo>
                    <a:pt x="5067033" y="1065847"/>
                  </a:lnTo>
                  <a:lnTo>
                    <a:pt x="5033556" y="1036447"/>
                  </a:lnTo>
                  <a:lnTo>
                    <a:pt x="4998174" y="1009307"/>
                  </a:lnTo>
                  <a:lnTo>
                    <a:pt x="4960988" y="984542"/>
                  </a:lnTo>
                  <a:lnTo>
                    <a:pt x="4922101" y="962266"/>
                  </a:lnTo>
                  <a:lnTo>
                    <a:pt x="4881651" y="942594"/>
                  </a:lnTo>
                  <a:lnTo>
                    <a:pt x="4839716" y="925639"/>
                  </a:lnTo>
                  <a:lnTo>
                    <a:pt x="4796434" y="911517"/>
                  </a:lnTo>
                  <a:lnTo>
                    <a:pt x="4751921" y="900328"/>
                  </a:lnTo>
                  <a:lnTo>
                    <a:pt x="4706264" y="892200"/>
                  </a:lnTo>
                  <a:lnTo>
                    <a:pt x="4659604" y="887247"/>
                  </a:lnTo>
                  <a:lnTo>
                    <a:pt x="4612030" y="885571"/>
                  </a:lnTo>
                  <a:lnTo>
                    <a:pt x="4564469" y="887247"/>
                  </a:lnTo>
                  <a:lnTo>
                    <a:pt x="4517796" y="892200"/>
                  </a:lnTo>
                  <a:lnTo>
                    <a:pt x="4472152" y="900328"/>
                  </a:lnTo>
                  <a:lnTo>
                    <a:pt x="4427639" y="911517"/>
                  </a:lnTo>
                  <a:lnTo>
                    <a:pt x="4384357" y="925639"/>
                  </a:lnTo>
                  <a:lnTo>
                    <a:pt x="4342435" y="942594"/>
                  </a:lnTo>
                  <a:lnTo>
                    <a:pt x="4301972" y="962266"/>
                  </a:lnTo>
                  <a:lnTo>
                    <a:pt x="4263085" y="984542"/>
                  </a:lnTo>
                  <a:lnTo>
                    <a:pt x="4225899" y="1009307"/>
                  </a:lnTo>
                  <a:lnTo>
                    <a:pt x="4190517" y="1036447"/>
                  </a:lnTo>
                  <a:lnTo>
                    <a:pt x="4157040" y="1065847"/>
                  </a:lnTo>
                  <a:lnTo>
                    <a:pt x="4125607" y="1097394"/>
                  </a:lnTo>
                  <a:lnTo>
                    <a:pt x="4096308" y="1130985"/>
                  </a:lnTo>
                  <a:lnTo>
                    <a:pt x="4069270" y="1166495"/>
                  </a:lnTo>
                  <a:lnTo>
                    <a:pt x="4044594" y="1203820"/>
                  </a:lnTo>
                  <a:lnTo>
                    <a:pt x="4022394" y="1242834"/>
                  </a:lnTo>
                  <a:lnTo>
                    <a:pt x="4002798" y="1283449"/>
                  </a:lnTo>
                  <a:lnTo>
                    <a:pt x="3985907" y="1325524"/>
                  </a:lnTo>
                  <a:lnTo>
                    <a:pt x="3971836" y="1368958"/>
                  </a:lnTo>
                  <a:lnTo>
                    <a:pt x="3960685" y="1413637"/>
                  </a:lnTo>
                  <a:lnTo>
                    <a:pt x="3952595" y="1459445"/>
                  </a:lnTo>
                  <a:lnTo>
                    <a:pt x="3947642" y="1506270"/>
                  </a:lnTo>
                  <a:lnTo>
                    <a:pt x="3945979" y="1554010"/>
                  </a:lnTo>
                  <a:lnTo>
                    <a:pt x="3947731" y="1602371"/>
                  </a:lnTo>
                  <a:lnTo>
                    <a:pt x="3952887" y="1649755"/>
                  </a:lnTo>
                  <a:lnTo>
                    <a:pt x="3961320" y="1696085"/>
                  </a:lnTo>
                  <a:lnTo>
                    <a:pt x="3972877" y="1741246"/>
                  </a:lnTo>
                  <a:lnTo>
                    <a:pt x="3987406" y="1785137"/>
                  </a:lnTo>
                  <a:lnTo>
                    <a:pt x="4004780" y="1827657"/>
                  </a:lnTo>
                  <a:lnTo>
                    <a:pt x="4003967" y="1827225"/>
                  </a:lnTo>
                  <a:lnTo>
                    <a:pt x="4505414" y="3075965"/>
                  </a:lnTo>
                  <a:lnTo>
                    <a:pt x="4611954" y="3075965"/>
                  </a:lnTo>
                  <a:lnTo>
                    <a:pt x="4611954" y="2222411"/>
                  </a:lnTo>
                  <a:lnTo>
                    <a:pt x="4612030" y="3075965"/>
                  </a:lnTo>
                  <a:lnTo>
                    <a:pt x="4718443" y="3075965"/>
                  </a:lnTo>
                  <a:lnTo>
                    <a:pt x="5061178" y="2222411"/>
                  </a:lnTo>
                  <a:lnTo>
                    <a:pt x="5119509" y="2077161"/>
                  </a:lnTo>
                  <a:lnTo>
                    <a:pt x="5219903" y="1827149"/>
                  </a:lnTo>
                  <a:lnTo>
                    <a:pt x="5220005" y="1826882"/>
                  </a:lnTo>
                  <a:lnTo>
                    <a:pt x="5219471" y="1827149"/>
                  </a:lnTo>
                  <a:lnTo>
                    <a:pt x="5236769" y="1784718"/>
                  </a:lnTo>
                  <a:lnTo>
                    <a:pt x="5251259" y="1740903"/>
                  </a:lnTo>
                  <a:lnTo>
                    <a:pt x="5262778" y="1695831"/>
                  </a:lnTo>
                  <a:lnTo>
                    <a:pt x="5271186" y="1649577"/>
                  </a:lnTo>
                  <a:lnTo>
                    <a:pt x="5276329" y="1602371"/>
                  </a:lnTo>
                  <a:lnTo>
                    <a:pt x="5278082" y="1554010"/>
                  </a:lnTo>
                  <a:close/>
                </a:path>
                <a:path w="12940665" h="3076575">
                  <a:moveTo>
                    <a:pt x="8712721" y="668451"/>
                  </a:moveTo>
                  <a:lnTo>
                    <a:pt x="8711057" y="620826"/>
                  </a:lnTo>
                  <a:lnTo>
                    <a:pt x="8706104" y="573874"/>
                  </a:lnTo>
                  <a:lnTo>
                    <a:pt x="8698014" y="528066"/>
                  </a:lnTo>
                  <a:lnTo>
                    <a:pt x="8686863" y="483387"/>
                  </a:lnTo>
                  <a:lnTo>
                    <a:pt x="8672792" y="439953"/>
                  </a:lnTo>
                  <a:lnTo>
                    <a:pt x="8655901" y="397878"/>
                  </a:lnTo>
                  <a:lnTo>
                    <a:pt x="8636305" y="357276"/>
                  </a:lnTo>
                  <a:lnTo>
                    <a:pt x="8614118" y="318249"/>
                  </a:lnTo>
                  <a:lnTo>
                    <a:pt x="8589442" y="280924"/>
                  </a:lnTo>
                  <a:lnTo>
                    <a:pt x="8567941" y="252691"/>
                  </a:lnTo>
                  <a:lnTo>
                    <a:pt x="8567941" y="668451"/>
                  </a:lnTo>
                  <a:lnTo>
                    <a:pt x="8565807" y="716064"/>
                  </a:lnTo>
                  <a:lnTo>
                    <a:pt x="8559546" y="762469"/>
                  </a:lnTo>
                  <a:lnTo>
                    <a:pt x="8549322" y="807504"/>
                  </a:lnTo>
                  <a:lnTo>
                    <a:pt x="8535327" y="850976"/>
                  </a:lnTo>
                  <a:lnTo>
                    <a:pt x="8517750" y="892695"/>
                  </a:lnTo>
                  <a:lnTo>
                    <a:pt x="8496770" y="932472"/>
                  </a:lnTo>
                  <a:lnTo>
                    <a:pt x="8472576" y="970140"/>
                  </a:lnTo>
                  <a:lnTo>
                    <a:pt x="8445348" y="1005484"/>
                  </a:lnTo>
                  <a:lnTo>
                    <a:pt x="8415274" y="1038352"/>
                  </a:lnTo>
                  <a:lnTo>
                    <a:pt x="8382521" y="1068539"/>
                  </a:lnTo>
                  <a:lnTo>
                    <a:pt x="8347291" y="1095870"/>
                  </a:lnTo>
                  <a:lnTo>
                    <a:pt x="8309775" y="1120165"/>
                  </a:lnTo>
                  <a:lnTo>
                    <a:pt x="8270126" y="1141222"/>
                  </a:lnTo>
                  <a:lnTo>
                    <a:pt x="8228558" y="1158862"/>
                  </a:lnTo>
                  <a:lnTo>
                    <a:pt x="8185251" y="1172895"/>
                  </a:lnTo>
                  <a:lnTo>
                    <a:pt x="8140370" y="1183157"/>
                  </a:lnTo>
                  <a:lnTo>
                    <a:pt x="8094116" y="1189456"/>
                  </a:lnTo>
                  <a:lnTo>
                    <a:pt x="8046669" y="1191590"/>
                  </a:lnTo>
                  <a:lnTo>
                    <a:pt x="7999222" y="1189456"/>
                  </a:lnTo>
                  <a:lnTo>
                    <a:pt x="7952968" y="1183157"/>
                  </a:lnTo>
                  <a:lnTo>
                    <a:pt x="7908087" y="1172895"/>
                  </a:lnTo>
                  <a:lnTo>
                    <a:pt x="7864780" y="1158862"/>
                  </a:lnTo>
                  <a:lnTo>
                    <a:pt x="7823200" y="1141222"/>
                  </a:lnTo>
                  <a:lnTo>
                    <a:pt x="7783563" y="1120165"/>
                  </a:lnTo>
                  <a:lnTo>
                    <a:pt x="7746035" y="1095870"/>
                  </a:lnTo>
                  <a:lnTo>
                    <a:pt x="7710818" y="1068539"/>
                  </a:lnTo>
                  <a:lnTo>
                    <a:pt x="7678064" y="1038352"/>
                  </a:lnTo>
                  <a:lnTo>
                    <a:pt x="7647991" y="1005484"/>
                  </a:lnTo>
                  <a:lnTo>
                    <a:pt x="7620762" y="970140"/>
                  </a:lnTo>
                  <a:lnTo>
                    <a:pt x="7602741" y="942086"/>
                  </a:lnTo>
                  <a:lnTo>
                    <a:pt x="7596556" y="932472"/>
                  </a:lnTo>
                  <a:lnTo>
                    <a:pt x="7575575" y="892695"/>
                  </a:lnTo>
                  <a:lnTo>
                    <a:pt x="7557998" y="850976"/>
                  </a:lnTo>
                  <a:lnTo>
                    <a:pt x="7544016" y="807504"/>
                  </a:lnTo>
                  <a:lnTo>
                    <a:pt x="7533792" y="762469"/>
                  </a:lnTo>
                  <a:lnTo>
                    <a:pt x="7527518" y="716064"/>
                  </a:lnTo>
                  <a:lnTo>
                    <a:pt x="7525398" y="668451"/>
                  </a:lnTo>
                  <a:lnTo>
                    <a:pt x="7527518" y="620826"/>
                  </a:lnTo>
                  <a:lnTo>
                    <a:pt x="7533792" y="574421"/>
                  </a:lnTo>
                  <a:lnTo>
                    <a:pt x="7544016" y="529386"/>
                  </a:lnTo>
                  <a:lnTo>
                    <a:pt x="7558011" y="485914"/>
                  </a:lnTo>
                  <a:lnTo>
                    <a:pt x="7575588" y="444195"/>
                  </a:lnTo>
                  <a:lnTo>
                    <a:pt x="7596568" y="404418"/>
                  </a:lnTo>
                  <a:lnTo>
                    <a:pt x="7620762" y="366750"/>
                  </a:lnTo>
                  <a:lnTo>
                    <a:pt x="7648003" y="331406"/>
                  </a:lnTo>
                  <a:lnTo>
                    <a:pt x="7678077" y="298538"/>
                  </a:lnTo>
                  <a:lnTo>
                    <a:pt x="7710830" y="268351"/>
                  </a:lnTo>
                  <a:lnTo>
                    <a:pt x="7746060" y="241020"/>
                  </a:lnTo>
                  <a:lnTo>
                    <a:pt x="7783589" y="216725"/>
                  </a:lnTo>
                  <a:lnTo>
                    <a:pt x="7823225" y="195681"/>
                  </a:lnTo>
                  <a:lnTo>
                    <a:pt x="7864792" y="178028"/>
                  </a:lnTo>
                  <a:lnTo>
                    <a:pt x="7908099" y="163995"/>
                  </a:lnTo>
                  <a:lnTo>
                    <a:pt x="7952981" y="153733"/>
                  </a:lnTo>
                  <a:lnTo>
                    <a:pt x="7999222" y="147434"/>
                  </a:lnTo>
                  <a:lnTo>
                    <a:pt x="8046669" y="145300"/>
                  </a:lnTo>
                  <a:lnTo>
                    <a:pt x="8094116" y="147434"/>
                  </a:lnTo>
                  <a:lnTo>
                    <a:pt x="8140357" y="153733"/>
                  </a:lnTo>
                  <a:lnTo>
                    <a:pt x="8185239" y="163982"/>
                  </a:lnTo>
                  <a:lnTo>
                    <a:pt x="8228546" y="178028"/>
                  </a:lnTo>
                  <a:lnTo>
                    <a:pt x="8270113" y="195668"/>
                  </a:lnTo>
                  <a:lnTo>
                    <a:pt x="8309750" y="216725"/>
                  </a:lnTo>
                  <a:lnTo>
                    <a:pt x="8347278" y="241007"/>
                  </a:lnTo>
                  <a:lnTo>
                    <a:pt x="8382508" y="268338"/>
                  </a:lnTo>
                  <a:lnTo>
                    <a:pt x="8415248" y="298526"/>
                  </a:lnTo>
                  <a:lnTo>
                    <a:pt x="8445335" y="331381"/>
                  </a:lnTo>
                  <a:lnTo>
                    <a:pt x="8472564" y="366737"/>
                  </a:lnTo>
                  <a:lnTo>
                    <a:pt x="8496770" y="404393"/>
                  </a:lnTo>
                  <a:lnTo>
                    <a:pt x="8517750" y="444182"/>
                  </a:lnTo>
                  <a:lnTo>
                    <a:pt x="8535327" y="485902"/>
                  </a:lnTo>
                  <a:lnTo>
                    <a:pt x="8549322" y="529374"/>
                  </a:lnTo>
                  <a:lnTo>
                    <a:pt x="8559546" y="574421"/>
                  </a:lnTo>
                  <a:lnTo>
                    <a:pt x="8565794" y="620712"/>
                  </a:lnTo>
                  <a:lnTo>
                    <a:pt x="8567941" y="668451"/>
                  </a:lnTo>
                  <a:lnTo>
                    <a:pt x="8567941" y="252691"/>
                  </a:lnTo>
                  <a:lnTo>
                    <a:pt x="8533105" y="211823"/>
                  </a:lnTo>
                  <a:lnTo>
                    <a:pt x="8501672" y="180276"/>
                  </a:lnTo>
                  <a:lnTo>
                    <a:pt x="8468195" y="150876"/>
                  </a:lnTo>
                  <a:lnTo>
                    <a:pt x="8432813" y="123736"/>
                  </a:lnTo>
                  <a:lnTo>
                    <a:pt x="8395627" y="98971"/>
                  </a:lnTo>
                  <a:lnTo>
                    <a:pt x="8356740" y="76695"/>
                  </a:lnTo>
                  <a:lnTo>
                    <a:pt x="8316290" y="57035"/>
                  </a:lnTo>
                  <a:lnTo>
                    <a:pt x="8274355" y="40081"/>
                  </a:lnTo>
                  <a:lnTo>
                    <a:pt x="8231073" y="25946"/>
                  </a:lnTo>
                  <a:lnTo>
                    <a:pt x="8186560" y="14770"/>
                  </a:lnTo>
                  <a:lnTo>
                    <a:pt x="8140903" y="6642"/>
                  </a:lnTo>
                  <a:lnTo>
                    <a:pt x="8094243" y="1676"/>
                  </a:lnTo>
                  <a:lnTo>
                    <a:pt x="8046669" y="0"/>
                  </a:lnTo>
                  <a:lnTo>
                    <a:pt x="7999108" y="1676"/>
                  </a:lnTo>
                  <a:lnTo>
                    <a:pt x="7952435" y="6642"/>
                  </a:lnTo>
                  <a:lnTo>
                    <a:pt x="7906791" y="14770"/>
                  </a:lnTo>
                  <a:lnTo>
                    <a:pt x="7862278" y="25946"/>
                  </a:lnTo>
                  <a:lnTo>
                    <a:pt x="7818996" y="40081"/>
                  </a:lnTo>
                  <a:lnTo>
                    <a:pt x="7777073" y="57035"/>
                  </a:lnTo>
                  <a:lnTo>
                    <a:pt x="7736611" y="76695"/>
                  </a:lnTo>
                  <a:lnTo>
                    <a:pt x="7697724" y="98971"/>
                  </a:lnTo>
                  <a:lnTo>
                    <a:pt x="7660538" y="123736"/>
                  </a:lnTo>
                  <a:lnTo>
                    <a:pt x="7625156" y="150876"/>
                  </a:lnTo>
                  <a:lnTo>
                    <a:pt x="7591679" y="180276"/>
                  </a:lnTo>
                  <a:lnTo>
                    <a:pt x="7560246" y="211823"/>
                  </a:lnTo>
                  <a:lnTo>
                    <a:pt x="7530947" y="245414"/>
                  </a:lnTo>
                  <a:lnTo>
                    <a:pt x="7503909" y="280924"/>
                  </a:lnTo>
                  <a:lnTo>
                    <a:pt x="7479233" y="318249"/>
                  </a:lnTo>
                  <a:lnTo>
                    <a:pt x="7457033" y="357276"/>
                  </a:lnTo>
                  <a:lnTo>
                    <a:pt x="7437437" y="397878"/>
                  </a:lnTo>
                  <a:lnTo>
                    <a:pt x="7420546" y="439953"/>
                  </a:lnTo>
                  <a:lnTo>
                    <a:pt x="7406475" y="483387"/>
                  </a:lnTo>
                  <a:lnTo>
                    <a:pt x="7395324" y="528066"/>
                  </a:lnTo>
                  <a:lnTo>
                    <a:pt x="7387234" y="573874"/>
                  </a:lnTo>
                  <a:lnTo>
                    <a:pt x="7382281" y="620712"/>
                  </a:lnTo>
                  <a:lnTo>
                    <a:pt x="7380618" y="668451"/>
                  </a:lnTo>
                  <a:lnTo>
                    <a:pt x="7382370" y="716800"/>
                  </a:lnTo>
                  <a:lnTo>
                    <a:pt x="7387526" y="764197"/>
                  </a:lnTo>
                  <a:lnTo>
                    <a:pt x="7395959" y="810526"/>
                  </a:lnTo>
                  <a:lnTo>
                    <a:pt x="7407516" y="855687"/>
                  </a:lnTo>
                  <a:lnTo>
                    <a:pt x="7422045" y="899579"/>
                  </a:lnTo>
                  <a:lnTo>
                    <a:pt x="7439419" y="942086"/>
                  </a:lnTo>
                  <a:lnTo>
                    <a:pt x="7438606" y="941666"/>
                  </a:lnTo>
                  <a:lnTo>
                    <a:pt x="7989773" y="2314219"/>
                  </a:lnTo>
                  <a:lnTo>
                    <a:pt x="8046593" y="2314219"/>
                  </a:lnTo>
                  <a:lnTo>
                    <a:pt x="8046593" y="1336852"/>
                  </a:lnTo>
                  <a:lnTo>
                    <a:pt x="8046669" y="2314219"/>
                  </a:lnTo>
                  <a:lnTo>
                    <a:pt x="8103362" y="2314219"/>
                  </a:lnTo>
                  <a:lnTo>
                    <a:pt x="8495817" y="1336852"/>
                  </a:lnTo>
                  <a:lnTo>
                    <a:pt x="8554148" y="1191590"/>
                  </a:lnTo>
                  <a:lnTo>
                    <a:pt x="8654542" y="941590"/>
                  </a:lnTo>
                  <a:lnTo>
                    <a:pt x="8654644" y="941311"/>
                  </a:lnTo>
                  <a:lnTo>
                    <a:pt x="8654110" y="941590"/>
                  </a:lnTo>
                  <a:lnTo>
                    <a:pt x="8671408" y="899147"/>
                  </a:lnTo>
                  <a:lnTo>
                    <a:pt x="8685898" y="855345"/>
                  </a:lnTo>
                  <a:lnTo>
                    <a:pt x="8697417" y="810260"/>
                  </a:lnTo>
                  <a:lnTo>
                    <a:pt x="8705825" y="764006"/>
                  </a:lnTo>
                  <a:lnTo>
                    <a:pt x="8710968" y="716800"/>
                  </a:lnTo>
                  <a:lnTo>
                    <a:pt x="8712721" y="668451"/>
                  </a:lnTo>
                  <a:close/>
                </a:path>
                <a:path w="12940665" h="3076575">
                  <a:moveTo>
                    <a:pt x="12940271" y="1554010"/>
                  </a:moveTo>
                  <a:lnTo>
                    <a:pt x="12938595" y="1506397"/>
                  </a:lnTo>
                  <a:lnTo>
                    <a:pt x="12933655" y="1459445"/>
                  </a:lnTo>
                  <a:lnTo>
                    <a:pt x="12925552" y="1413637"/>
                  </a:lnTo>
                  <a:lnTo>
                    <a:pt x="12914414" y="1368958"/>
                  </a:lnTo>
                  <a:lnTo>
                    <a:pt x="12900343" y="1325524"/>
                  </a:lnTo>
                  <a:lnTo>
                    <a:pt x="12883452" y="1283449"/>
                  </a:lnTo>
                  <a:lnTo>
                    <a:pt x="12863856" y="1242834"/>
                  </a:lnTo>
                  <a:lnTo>
                    <a:pt x="12841656" y="1203820"/>
                  </a:lnTo>
                  <a:lnTo>
                    <a:pt x="12816993" y="1166495"/>
                  </a:lnTo>
                  <a:lnTo>
                    <a:pt x="12795491" y="1138275"/>
                  </a:lnTo>
                  <a:lnTo>
                    <a:pt x="12795491" y="1554010"/>
                  </a:lnTo>
                  <a:lnTo>
                    <a:pt x="12793358" y="1601622"/>
                  </a:lnTo>
                  <a:lnTo>
                    <a:pt x="12787097" y="1648040"/>
                  </a:lnTo>
                  <a:lnTo>
                    <a:pt x="12776873" y="1693075"/>
                  </a:lnTo>
                  <a:lnTo>
                    <a:pt x="12762878" y="1736547"/>
                  </a:lnTo>
                  <a:lnTo>
                    <a:pt x="12745301" y="1778254"/>
                  </a:lnTo>
                  <a:lnTo>
                    <a:pt x="12724321" y="1818043"/>
                  </a:lnTo>
                  <a:lnTo>
                    <a:pt x="12700127" y="1855698"/>
                  </a:lnTo>
                  <a:lnTo>
                    <a:pt x="12672898" y="1891055"/>
                  </a:lnTo>
                  <a:lnTo>
                    <a:pt x="12642812" y="1923923"/>
                  </a:lnTo>
                  <a:lnTo>
                    <a:pt x="12610071" y="1954110"/>
                  </a:lnTo>
                  <a:lnTo>
                    <a:pt x="12574842" y="1981441"/>
                  </a:lnTo>
                  <a:lnTo>
                    <a:pt x="12537313" y="2005723"/>
                  </a:lnTo>
                  <a:lnTo>
                    <a:pt x="12497676" y="2026780"/>
                  </a:lnTo>
                  <a:lnTo>
                    <a:pt x="12456109" y="2044420"/>
                  </a:lnTo>
                  <a:lnTo>
                    <a:pt x="12412790" y="2058466"/>
                  </a:lnTo>
                  <a:lnTo>
                    <a:pt x="12367920" y="2068728"/>
                  </a:lnTo>
                  <a:lnTo>
                    <a:pt x="12321667" y="2075014"/>
                  </a:lnTo>
                  <a:lnTo>
                    <a:pt x="12274220" y="2077161"/>
                  </a:lnTo>
                  <a:lnTo>
                    <a:pt x="12226760" y="2075014"/>
                  </a:lnTo>
                  <a:lnTo>
                    <a:pt x="12180507" y="2068728"/>
                  </a:lnTo>
                  <a:lnTo>
                    <a:pt x="12135637" y="2058466"/>
                  </a:lnTo>
                  <a:lnTo>
                    <a:pt x="12092318" y="2044420"/>
                  </a:lnTo>
                  <a:lnTo>
                    <a:pt x="12050751" y="2026780"/>
                  </a:lnTo>
                  <a:lnTo>
                    <a:pt x="12011114" y="2005723"/>
                  </a:lnTo>
                  <a:lnTo>
                    <a:pt x="11973585" y="1981441"/>
                  </a:lnTo>
                  <a:lnTo>
                    <a:pt x="11938356" y="1954110"/>
                  </a:lnTo>
                  <a:lnTo>
                    <a:pt x="11905615" y="1923923"/>
                  </a:lnTo>
                  <a:lnTo>
                    <a:pt x="11875529" y="1891055"/>
                  </a:lnTo>
                  <a:lnTo>
                    <a:pt x="11848300" y="1855698"/>
                  </a:lnTo>
                  <a:lnTo>
                    <a:pt x="11824106" y="1818043"/>
                  </a:lnTo>
                  <a:lnTo>
                    <a:pt x="11803126" y="1778254"/>
                  </a:lnTo>
                  <a:lnTo>
                    <a:pt x="11785549" y="1736547"/>
                  </a:lnTo>
                  <a:lnTo>
                    <a:pt x="11771554" y="1693075"/>
                  </a:lnTo>
                  <a:lnTo>
                    <a:pt x="11761343" y="1648040"/>
                  </a:lnTo>
                  <a:lnTo>
                    <a:pt x="11755069" y="1601622"/>
                  </a:lnTo>
                  <a:lnTo>
                    <a:pt x="11752936" y="1554010"/>
                  </a:lnTo>
                  <a:lnTo>
                    <a:pt x="11755069" y="1506397"/>
                  </a:lnTo>
                  <a:lnTo>
                    <a:pt x="11761343" y="1459979"/>
                  </a:lnTo>
                  <a:lnTo>
                    <a:pt x="11771567" y="1414945"/>
                  </a:lnTo>
                  <a:lnTo>
                    <a:pt x="11785549" y="1371485"/>
                  </a:lnTo>
                  <a:lnTo>
                    <a:pt x="11803139" y="1329766"/>
                  </a:lnTo>
                  <a:lnTo>
                    <a:pt x="11824119" y="1289977"/>
                  </a:lnTo>
                  <a:lnTo>
                    <a:pt x="11848313" y="1252321"/>
                  </a:lnTo>
                  <a:lnTo>
                    <a:pt x="11875541" y="1216964"/>
                  </a:lnTo>
                  <a:lnTo>
                    <a:pt x="11905628" y="1184097"/>
                  </a:lnTo>
                  <a:lnTo>
                    <a:pt x="11938368" y="1153909"/>
                  </a:lnTo>
                  <a:lnTo>
                    <a:pt x="11973598" y="1126578"/>
                  </a:lnTo>
                  <a:lnTo>
                    <a:pt x="12011127" y="1102296"/>
                  </a:lnTo>
                  <a:lnTo>
                    <a:pt x="12050763" y="1081239"/>
                  </a:lnTo>
                  <a:lnTo>
                    <a:pt x="12092330" y="1063599"/>
                  </a:lnTo>
                  <a:lnTo>
                    <a:pt x="12135650" y="1049553"/>
                  </a:lnTo>
                  <a:lnTo>
                    <a:pt x="12180519" y="1039291"/>
                  </a:lnTo>
                  <a:lnTo>
                    <a:pt x="12226773" y="1033005"/>
                  </a:lnTo>
                  <a:lnTo>
                    <a:pt x="12274220" y="1030871"/>
                  </a:lnTo>
                  <a:lnTo>
                    <a:pt x="12321654" y="1033005"/>
                  </a:lnTo>
                  <a:lnTo>
                    <a:pt x="12367908" y="1039291"/>
                  </a:lnTo>
                  <a:lnTo>
                    <a:pt x="12412777" y="1049553"/>
                  </a:lnTo>
                  <a:lnTo>
                    <a:pt x="12456097" y="1063599"/>
                  </a:lnTo>
                  <a:lnTo>
                    <a:pt x="12497664" y="1081239"/>
                  </a:lnTo>
                  <a:lnTo>
                    <a:pt x="12537300" y="1102283"/>
                  </a:lnTo>
                  <a:lnTo>
                    <a:pt x="12574829" y="1126566"/>
                  </a:lnTo>
                  <a:lnTo>
                    <a:pt x="12610059" y="1153896"/>
                  </a:lnTo>
                  <a:lnTo>
                    <a:pt x="12642799" y="1184084"/>
                  </a:lnTo>
                  <a:lnTo>
                    <a:pt x="12672886" y="1216952"/>
                  </a:lnTo>
                  <a:lnTo>
                    <a:pt x="12700114" y="1252308"/>
                  </a:lnTo>
                  <a:lnTo>
                    <a:pt x="12724308" y="1289964"/>
                  </a:lnTo>
                  <a:lnTo>
                    <a:pt x="12745288" y="1329740"/>
                  </a:lnTo>
                  <a:lnTo>
                    <a:pt x="12762878" y="1371460"/>
                  </a:lnTo>
                  <a:lnTo>
                    <a:pt x="12776861" y="1414932"/>
                  </a:lnTo>
                  <a:lnTo>
                    <a:pt x="12787097" y="1459979"/>
                  </a:lnTo>
                  <a:lnTo>
                    <a:pt x="12793345" y="1506270"/>
                  </a:lnTo>
                  <a:lnTo>
                    <a:pt x="12795491" y="1554010"/>
                  </a:lnTo>
                  <a:lnTo>
                    <a:pt x="12795491" y="1138275"/>
                  </a:lnTo>
                  <a:lnTo>
                    <a:pt x="12760655" y="1097394"/>
                  </a:lnTo>
                  <a:lnTo>
                    <a:pt x="12729210" y="1065847"/>
                  </a:lnTo>
                  <a:lnTo>
                    <a:pt x="12695746" y="1036447"/>
                  </a:lnTo>
                  <a:lnTo>
                    <a:pt x="12660363" y="1009307"/>
                  </a:lnTo>
                  <a:lnTo>
                    <a:pt x="12623178" y="984542"/>
                  </a:lnTo>
                  <a:lnTo>
                    <a:pt x="12584290" y="962266"/>
                  </a:lnTo>
                  <a:lnTo>
                    <a:pt x="12543828" y="942594"/>
                  </a:lnTo>
                  <a:lnTo>
                    <a:pt x="12501905" y="925639"/>
                  </a:lnTo>
                  <a:lnTo>
                    <a:pt x="12458624" y="911517"/>
                  </a:lnTo>
                  <a:lnTo>
                    <a:pt x="12414098" y="900328"/>
                  </a:lnTo>
                  <a:lnTo>
                    <a:pt x="12368454" y="892200"/>
                  </a:lnTo>
                  <a:lnTo>
                    <a:pt x="12321781" y="887247"/>
                  </a:lnTo>
                  <a:lnTo>
                    <a:pt x="12274220" y="885571"/>
                  </a:lnTo>
                  <a:lnTo>
                    <a:pt x="12226646" y="887247"/>
                  </a:lnTo>
                  <a:lnTo>
                    <a:pt x="12179986" y="892200"/>
                  </a:lnTo>
                  <a:lnTo>
                    <a:pt x="12134342" y="900328"/>
                  </a:lnTo>
                  <a:lnTo>
                    <a:pt x="12089816" y="911517"/>
                  </a:lnTo>
                  <a:lnTo>
                    <a:pt x="12046534" y="925639"/>
                  </a:lnTo>
                  <a:lnTo>
                    <a:pt x="12004612" y="942594"/>
                  </a:lnTo>
                  <a:lnTo>
                    <a:pt x="11964149" y="962266"/>
                  </a:lnTo>
                  <a:lnTo>
                    <a:pt x="11925275" y="984542"/>
                  </a:lnTo>
                  <a:lnTo>
                    <a:pt x="11888076" y="1009307"/>
                  </a:lnTo>
                  <a:lnTo>
                    <a:pt x="11852694" y="1036447"/>
                  </a:lnTo>
                  <a:lnTo>
                    <a:pt x="11819230" y="1065847"/>
                  </a:lnTo>
                  <a:lnTo>
                    <a:pt x="11787784" y="1097394"/>
                  </a:lnTo>
                  <a:lnTo>
                    <a:pt x="11758498" y="1130985"/>
                  </a:lnTo>
                  <a:lnTo>
                    <a:pt x="11731447" y="1166495"/>
                  </a:lnTo>
                  <a:lnTo>
                    <a:pt x="11706784" y="1203820"/>
                  </a:lnTo>
                  <a:lnTo>
                    <a:pt x="11684584" y="1242834"/>
                  </a:lnTo>
                  <a:lnTo>
                    <a:pt x="11664988" y="1283449"/>
                  </a:lnTo>
                  <a:lnTo>
                    <a:pt x="11648097" y="1325524"/>
                  </a:lnTo>
                  <a:lnTo>
                    <a:pt x="11634013" y="1368958"/>
                  </a:lnTo>
                  <a:lnTo>
                    <a:pt x="11622875" y="1413637"/>
                  </a:lnTo>
                  <a:lnTo>
                    <a:pt x="11614772" y="1459445"/>
                  </a:lnTo>
                  <a:lnTo>
                    <a:pt x="11609832" y="1506270"/>
                  </a:lnTo>
                  <a:lnTo>
                    <a:pt x="11608156" y="1554010"/>
                  </a:lnTo>
                  <a:lnTo>
                    <a:pt x="11609908" y="1602371"/>
                  </a:lnTo>
                  <a:lnTo>
                    <a:pt x="11615077" y="1649755"/>
                  </a:lnTo>
                  <a:lnTo>
                    <a:pt x="11623510" y="1696085"/>
                  </a:lnTo>
                  <a:lnTo>
                    <a:pt x="11635054" y="1741246"/>
                  </a:lnTo>
                  <a:lnTo>
                    <a:pt x="11649596" y="1785137"/>
                  </a:lnTo>
                  <a:lnTo>
                    <a:pt x="11666969" y="1827657"/>
                  </a:lnTo>
                  <a:lnTo>
                    <a:pt x="11666157" y="1827225"/>
                  </a:lnTo>
                  <a:lnTo>
                    <a:pt x="12167603" y="3075965"/>
                  </a:lnTo>
                  <a:lnTo>
                    <a:pt x="12274131" y="3075965"/>
                  </a:lnTo>
                  <a:lnTo>
                    <a:pt x="12274131" y="2222411"/>
                  </a:lnTo>
                  <a:lnTo>
                    <a:pt x="12274220" y="3075965"/>
                  </a:lnTo>
                  <a:lnTo>
                    <a:pt x="12380620" y="3075965"/>
                  </a:lnTo>
                  <a:lnTo>
                    <a:pt x="12723368" y="2222411"/>
                  </a:lnTo>
                  <a:lnTo>
                    <a:pt x="12781699" y="2077161"/>
                  </a:lnTo>
                  <a:lnTo>
                    <a:pt x="12882080" y="1827149"/>
                  </a:lnTo>
                  <a:lnTo>
                    <a:pt x="12882194" y="1826882"/>
                  </a:lnTo>
                  <a:lnTo>
                    <a:pt x="12881661" y="1827149"/>
                  </a:lnTo>
                  <a:lnTo>
                    <a:pt x="12898958" y="1784718"/>
                  </a:lnTo>
                  <a:lnTo>
                    <a:pt x="12913436" y="1740903"/>
                  </a:lnTo>
                  <a:lnTo>
                    <a:pt x="12924955" y="1695831"/>
                  </a:lnTo>
                  <a:lnTo>
                    <a:pt x="12933363" y="1649577"/>
                  </a:lnTo>
                  <a:lnTo>
                    <a:pt x="12938506" y="1602371"/>
                  </a:lnTo>
                  <a:lnTo>
                    <a:pt x="12940271" y="155401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3346561" y="6464147"/>
            <a:ext cx="300990" cy="6527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4100" spc="-795" dirty="0">
                <a:latin typeface="Arial"/>
                <a:cs typeface="Arial"/>
              </a:rPr>
              <a:t>N</a:t>
            </a:r>
            <a:endParaRPr sz="41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112244" y="7353614"/>
            <a:ext cx="642620" cy="6527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4100" spc="-795" dirty="0">
                <a:latin typeface="Arial"/>
                <a:cs typeface="Arial"/>
              </a:rPr>
              <a:t>N</a:t>
            </a:r>
            <a:r>
              <a:rPr sz="4100" spc="-740" dirty="0">
                <a:latin typeface="Arial"/>
                <a:cs typeface="Arial"/>
              </a:rPr>
              <a:t>+</a:t>
            </a:r>
            <a:r>
              <a:rPr sz="4100" spc="-1250" dirty="0">
                <a:latin typeface="Arial"/>
                <a:cs typeface="Arial"/>
              </a:rPr>
              <a:t>1</a:t>
            </a:r>
            <a:endParaRPr sz="41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4730750" y="7372664"/>
            <a:ext cx="749300" cy="6527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4100" spc="-795" dirty="0">
                <a:latin typeface="Arial"/>
                <a:cs typeface="Arial"/>
              </a:rPr>
              <a:t>N</a:t>
            </a:r>
            <a:r>
              <a:rPr sz="4100" spc="-740" dirty="0">
                <a:latin typeface="Arial"/>
                <a:cs typeface="Arial"/>
              </a:rPr>
              <a:t>+</a:t>
            </a:r>
            <a:r>
              <a:rPr sz="4100" spc="-409" dirty="0">
                <a:latin typeface="Arial"/>
                <a:cs typeface="Arial"/>
              </a:rPr>
              <a:t>3</a:t>
            </a:r>
            <a:endParaRPr sz="41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481472" y="6440647"/>
            <a:ext cx="792480" cy="6527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4100" spc="-795" dirty="0">
                <a:latin typeface="Arial"/>
                <a:cs typeface="Arial"/>
              </a:rPr>
              <a:t>N</a:t>
            </a:r>
            <a:r>
              <a:rPr sz="4100" spc="-740" dirty="0">
                <a:latin typeface="Arial"/>
                <a:cs typeface="Arial"/>
              </a:rPr>
              <a:t>+</a:t>
            </a:r>
            <a:r>
              <a:rPr sz="4100" spc="-70" dirty="0">
                <a:latin typeface="Arial"/>
                <a:cs typeface="Arial"/>
              </a:rPr>
              <a:t>2</a:t>
            </a:r>
            <a:endParaRPr sz="41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805644" y="2967989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2053839" y="2749778"/>
            <a:ext cx="3041015" cy="83439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5080">
              <a:lnSpc>
                <a:spcPts val="3080"/>
              </a:lnSpc>
              <a:spcBef>
                <a:spcPts val="380"/>
              </a:spcBef>
            </a:pPr>
            <a:r>
              <a:rPr sz="2750" spc="-150" dirty="0">
                <a:latin typeface="Arial"/>
                <a:cs typeface="Arial"/>
              </a:rPr>
              <a:t>Création </a:t>
            </a:r>
            <a:r>
              <a:rPr sz="2750" spc="-320" dirty="0">
                <a:latin typeface="Arial"/>
                <a:cs typeface="Arial"/>
              </a:rPr>
              <a:t>Business </a:t>
            </a:r>
            <a:r>
              <a:rPr sz="2750" spc="-265" dirty="0">
                <a:latin typeface="Arial"/>
                <a:cs typeface="Arial"/>
              </a:rPr>
              <a:t>Plan  </a:t>
            </a:r>
            <a:r>
              <a:rPr sz="2750" spc="-250" dirty="0">
                <a:latin typeface="Arial"/>
                <a:cs typeface="Arial"/>
              </a:rPr>
              <a:t>Recherche</a:t>
            </a:r>
            <a:r>
              <a:rPr sz="2750" spc="-75" dirty="0">
                <a:latin typeface="Arial"/>
                <a:cs typeface="Arial"/>
              </a:rPr>
              <a:t> </a:t>
            </a:r>
            <a:r>
              <a:rPr sz="2750" spc="-185" dirty="0">
                <a:latin typeface="Arial"/>
                <a:cs typeface="Arial"/>
              </a:rPr>
              <a:t>de</a:t>
            </a:r>
            <a:endParaRPr sz="275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805644" y="3358514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2053839" y="3530828"/>
            <a:ext cx="2301240" cy="161544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612775">
              <a:lnSpc>
                <a:spcPts val="3080"/>
              </a:lnSpc>
              <a:spcBef>
                <a:spcPts val="380"/>
              </a:spcBef>
            </a:pPr>
            <a:r>
              <a:rPr sz="2750" spc="70" dirty="0">
                <a:latin typeface="Arial"/>
                <a:cs typeface="Arial"/>
              </a:rPr>
              <a:t>f</a:t>
            </a:r>
            <a:r>
              <a:rPr sz="2750" spc="-45" dirty="0">
                <a:latin typeface="Arial"/>
                <a:cs typeface="Arial"/>
              </a:rPr>
              <a:t>i</a:t>
            </a:r>
            <a:r>
              <a:rPr sz="2750" spc="-290" dirty="0">
                <a:latin typeface="Arial"/>
                <a:cs typeface="Arial"/>
              </a:rPr>
              <a:t>n</a:t>
            </a:r>
            <a:r>
              <a:rPr sz="2750" spc="-145" dirty="0">
                <a:latin typeface="Arial"/>
                <a:cs typeface="Arial"/>
              </a:rPr>
              <a:t>a</a:t>
            </a:r>
            <a:r>
              <a:rPr sz="2750" spc="-290" dirty="0">
                <a:latin typeface="Arial"/>
                <a:cs typeface="Arial"/>
              </a:rPr>
              <a:t>n</a:t>
            </a:r>
            <a:r>
              <a:rPr sz="2750" spc="-105" dirty="0">
                <a:latin typeface="Arial"/>
                <a:cs typeface="Arial"/>
              </a:rPr>
              <a:t>c</a:t>
            </a:r>
            <a:r>
              <a:rPr sz="2750" spc="-204" dirty="0">
                <a:latin typeface="Arial"/>
                <a:cs typeface="Arial"/>
              </a:rPr>
              <a:t>e</a:t>
            </a:r>
            <a:r>
              <a:rPr sz="2750" spc="-440" dirty="0">
                <a:latin typeface="Arial"/>
                <a:cs typeface="Arial"/>
              </a:rPr>
              <a:t>m</a:t>
            </a:r>
            <a:r>
              <a:rPr sz="2750" spc="-204" dirty="0">
                <a:latin typeface="Arial"/>
                <a:cs typeface="Arial"/>
              </a:rPr>
              <a:t>e</a:t>
            </a:r>
            <a:r>
              <a:rPr sz="2750" spc="-290" dirty="0">
                <a:latin typeface="Arial"/>
                <a:cs typeface="Arial"/>
              </a:rPr>
              <a:t>n</a:t>
            </a:r>
            <a:r>
              <a:rPr sz="2750" spc="25" dirty="0">
                <a:latin typeface="Arial"/>
                <a:cs typeface="Arial"/>
              </a:rPr>
              <a:t>t  </a:t>
            </a:r>
            <a:r>
              <a:rPr sz="2750" spc="-280" dirty="0">
                <a:latin typeface="Arial"/>
                <a:cs typeface="Arial"/>
              </a:rPr>
              <a:t>Travaux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ts val="2890"/>
              </a:lnSpc>
            </a:pPr>
            <a:r>
              <a:rPr sz="2750" spc="-150" dirty="0">
                <a:latin typeface="Arial"/>
                <a:cs typeface="Arial"/>
              </a:rPr>
              <a:t>Création</a:t>
            </a:r>
            <a:r>
              <a:rPr sz="2750" spc="-120" dirty="0">
                <a:latin typeface="Arial"/>
                <a:cs typeface="Arial"/>
              </a:rPr>
              <a:t> </a:t>
            </a:r>
            <a:r>
              <a:rPr sz="2750" spc="-180" dirty="0">
                <a:latin typeface="Arial"/>
                <a:cs typeface="Arial"/>
              </a:rPr>
              <a:t>compte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ts val="3190"/>
              </a:lnSpc>
            </a:pPr>
            <a:r>
              <a:rPr sz="2750" spc="-240" dirty="0">
                <a:latin typeface="Arial"/>
                <a:cs typeface="Arial"/>
              </a:rPr>
              <a:t>réseaux</a:t>
            </a:r>
            <a:r>
              <a:rPr sz="2750" spc="-95" dirty="0">
                <a:latin typeface="Arial"/>
                <a:cs typeface="Arial"/>
              </a:rPr>
              <a:t> </a:t>
            </a:r>
            <a:r>
              <a:rPr sz="2750" spc="-210" dirty="0">
                <a:latin typeface="Arial"/>
                <a:cs typeface="Arial"/>
              </a:rPr>
              <a:t>sociaux</a:t>
            </a:r>
            <a:endParaRPr sz="275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805644" y="4139564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805644" y="4530089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518480" y="3827098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518480" y="4608148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518480" y="4998673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5766675" y="3608887"/>
            <a:ext cx="2409825" cy="2005964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5080">
              <a:lnSpc>
                <a:spcPts val="3080"/>
              </a:lnSpc>
              <a:spcBef>
                <a:spcPts val="380"/>
              </a:spcBef>
            </a:pPr>
            <a:r>
              <a:rPr sz="2750" spc="-245" dirty="0">
                <a:latin typeface="Arial"/>
                <a:cs typeface="Arial"/>
              </a:rPr>
              <a:t>Lancement </a:t>
            </a:r>
            <a:r>
              <a:rPr sz="2750" spc="-210" dirty="0">
                <a:latin typeface="Arial"/>
                <a:cs typeface="Arial"/>
              </a:rPr>
              <a:t>d'un  </a:t>
            </a:r>
            <a:r>
              <a:rPr sz="2750" spc="-125" dirty="0">
                <a:latin typeface="Arial"/>
                <a:cs typeface="Arial"/>
              </a:rPr>
              <a:t>partenariat  </a:t>
            </a:r>
            <a:r>
              <a:rPr sz="2750" spc="-150" dirty="0">
                <a:latin typeface="Arial"/>
                <a:cs typeface="Arial"/>
              </a:rPr>
              <a:t>Création </a:t>
            </a:r>
            <a:r>
              <a:rPr sz="2750" spc="-155" dirty="0">
                <a:latin typeface="Arial"/>
                <a:cs typeface="Arial"/>
              </a:rPr>
              <a:t>site </a:t>
            </a:r>
            <a:r>
              <a:rPr sz="2750" spc="-200" dirty="0">
                <a:latin typeface="Arial"/>
                <a:cs typeface="Arial"/>
              </a:rPr>
              <a:t>web  </a:t>
            </a:r>
            <a:r>
              <a:rPr sz="2750" spc="-245" dirty="0">
                <a:latin typeface="Arial"/>
                <a:cs typeface="Arial"/>
              </a:rPr>
              <a:t>Lancement </a:t>
            </a:r>
            <a:r>
              <a:rPr sz="2750" spc="-225" dirty="0">
                <a:latin typeface="Arial"/>
                <a:cs typeface="Arial"/>
              </a:rPr>
              <a:t>du  </a:t>
            </a:r>
            <a:r>
              <a:rPr sz="2750" spc="-135" dirty="0">
                <a:latin typeface="Arial"/>
                <a:cs typeface="Arial"/>
              </a:rPr>
              <a:t>Click&amp;Collect</a:t>
            </a:r>
            <a:endParaRPr sz="2750">
              <a:latin typeface="Arial"/>
              <a:cs typeface="Arial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9401175" y="2967989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9401175" y="3749039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9649370" y="2749778"/>
            <a:ext cx="3022600" cy="161544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345440">
              <a:lnSpc>
                <a:spcPts val="3080"/>
              </a:lnSpc>
              <a:spcBef>
                <a:spcPts val="380"/>
              </a:spcBef>
            </a:pPr>
            <a:r>
              <a:rPr sz="2750" spc="-215" dirty="0">
                <a:latin typeface="Arial"/>
                <a:cs typeface="Arial"/>
              </a:rPr>
              <a:t>Développement </a:t>
            </a:r>
            <a:r>
              <a:rPr sz="2750" spc="-155" dirty="0">
                <a:latin typeface="Arial"/>
                <a:cs typeface="Arial"/>
              </a:rPr>
              <a:t>site  </a:t>
            </a:r>
            <a:r>
              <a:rPr sz="2750" spc="-200" dirty="0">
                <a:latin typeface="Arial"/>
                <a:cs typeface="Arial"/>
              </a:rPr>
              <a:t>web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ts val="2890"/>
              </a:lnSpc>
            </a:pPr>
            <a:r>
              <a:rPr sz="2750" spc="-245" dirty="0">
                <a:latin typeface="Arial"/>
                <a:cs typeface="Arial"/>
              </a:rPr>
              <a:t>Lancement</a:t>
            </a:r>
            <a:r>
              <a:rPr sz="2750" spc="-75" dirty="0">
                <a:latin typeface="Arial"/>
                <a:cs typeface="Arial"/>
              </a:rPr>
              <a:t> </a:t>
            </a:r>
            <a:r>
              <a:rPr sz="2750" spc="-210" dirty="0">
                <a:latin typeface="Arial"/>
                <a:cs typeface="Arial"/>
              </a:rPr>
              <a:t>d'un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ts val="3190"/>
              </a:lnSpc>
            </a:pPr>
            <a:r>
              <a:rPr sz="2750" spc="-225" dirty="0">
                <a:latin typeface="Arial"/>
                <a:cs typeface="Arial"/>
              </a:rPr>
              <a:t>programme </a:t>
            </a:r>
            <a:r>
              <a:rPr sz="2750" spc="-185" dirty="0">
                <a:latin typeface="Arial"/>
                <a:cs typeface="Arial"/>
              </a:rPr>
              <a:t>de</a:t>
            </a:r>
            <a:r>
              <a:rPr sz="2750" spc="55" dirty="0">
                <a:latin typeface="Arial"/>
                <a:cs typeface="Arial"/>
              </a:rPr>
              <a:t> </a:t>
            </a:r>
            <a:r>
              <a:rPr sz="2750" spc="-75" dirty="0">
                <a:latin typeface="Arial"/>
                <a:cs typeface="Arial"/>
              </a:rPr>
              <a:t>fidélité</a:t>
            </a:r>
            <a:endParaRPr sz="2750">
              <a:latin typeface="Arial"/>
              <a:cs typeface="Arial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13435477" y="3827098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13683673" y="3608887"/>
            <a:ext cx="2589530" cy="2005964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5080">
              <a:lnSpc>
                <a:spcPts val="3080"/>
              </a:lnSpc>
              <a:spcBef>
                <a:spcPts val="380"/>
              </a:spcBef>
            </a:pPr>
            <a:r>
              <a:rPr sz="2750" spc="-204" dirty="0">
                <a:latin typeface="Arial"/>
                <a:cs typeface="Arial"/>
              </a:rPr>
              <a:t>Communication </a:t>
            </a:r>
            <a:r>
              <a:rPr sz="2750" spc="-285" dirty="0">
                <a:latin typeface="Arial"/>
                <a:cs typeface="Arial"/>
              </a:rPr>
              <a:t>sur  </a:t>
            </a:r>
            <a:r>
              <a:rPr sz="2750" spc="-250" dirty="0">
                <a:latin typeface="Arial"/>
                <a:cs typeface="Arial"/>
              </a:rPr>
              <a:t>presse </a:t>
            </a:r>
            <a:r>
              <a:rPr sz="2750" spc="-135" dirty="0">
                <a:latin typeface="Arial"/>
                <a:cs typeface="Arial"/>
              </a:rPr>
              <a:t>locale  </a:t>
            </a:r>
            <a:r>
              <a:rPr sz="2750" spc="-265" dirty="0">
                <a:latin typeface="Arial"/>
                <a:cs typeface="Arial"/>
              </a:rPr>
              <a:t>Embauche  </a:t>
            </a:r>
            <a:r>
              <a:rPr sz="2750" spc="-245" dirty="0">
                <a:latin typeface="Arial"/>
                <a:cs typeface="Arial"/>
              </a:rPr>
              <a:t>Lancement </a:t>
            </a:r>
            <a:r>
              <a:rPr sz="2750" spc="-210" dirty="0">
                <a:latin typeface="Arial"/>
                <a:cs typeface="Arial"/>
              </a:rPr>
              <a:t>d'une  nouvelle</a:t>
            </a:r>
            <a:r>
              <a:rPr sz="2750" spc="-85" dirty="0">
                <a:latin typeface="Arial"/>
                <a:cs typeface="Arial"/>
              </a:rPr>
              <a:t> </a:t>
            </a:r>
            <a:r>
              <a:rPr sz="2750" spc="-275" dirty="0">
                <a:latin typeface="Arial"/>
                <a:cs typeface="Arial"/>
              </a:rPr>
              <a:t>gamme</a:t>
            </a:r>
            <a:endParaRPr sz="2750">
              <a:latin typeface="Arial"/>
              <a:cs typeface="Arial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13435477" y="4608148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3435477" y="4998673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12889096" y="0"/>
            <a:ext cx="5260340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25550" algn="just">
              <a:lnSpc>
                <a:spcPct val="114999"/>
              </a:lnSpc>
              <a:spcBef>
                <a:spcPts val="100"/>
              </a:spcBef>
            </a:pP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Le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plan </a:t>
            </a:r>
            <a:r>
              <a:rPr sz="2000" i="1" spc="-20" dirty="0">
                <a:solidFill>
                  <a:srgbClr val="EB5D59"/>
                </a:solidFill>
                <a:latin typeface="Trebuchet MS"/>
                <a:cs typeface="Trebuchet MS"/>
              </a:rPr>
              <a:t>d'action </a:t>
            </a:r>
            <a:r>
              <a:rPr sz="2000" i="1" spc="-85" dirty="0">
                <a:solidFill>
                  <a:srgbClr val="EB5D59"/>
                </a:solidFill>
                <a:latin typeface="Trebuchet MS"/>
                <a:cs typeface="Trebuchet MS"/>
              </a:rPr>
              <a:t>permet </a:t>
            </a:r>
            <a:r>
              <a:rPr sz="2000" i="1" spc="-110" dirty="0">
                <a:solidFill>
                  <a:srgbClr val="EB5D59"/>
                </a:solidFill>
                <a:latin typeface="Trebuchet MS"/>
                <a:cs typeface="Trebuchet MS"/>
              </a:rPr>
              <a:t>sur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quelques 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mois/trimestres/années </a:t>
            </a:r>
            <a:r>
              <a:rPr sz="2000" i="1" spc="15" dirty="0">
                <a:solidFill>
                  <a:srgbClr val="EB5D59"/>
                </a:solidFill>
                <a:latin typeface="Trebuchet MS"/>
                <a:cs typeface="Trebuchet MS"/>
              </a:rPr>
              <a:t>de </a:t>
            </a:r>
            <a:r>
              <a:rPr sz="2000" i="1" spc="-100" dirty="0">
                <a:solidFill>
                  <a:srgbClr val="EB5D59"/>
                </a:solidFill>
                <a:latin typeface="Trebuchet MS"/>
                <a:cs typeface="Trebuchet MS"/>
              </a:rPr>
              <a:t>définir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les </a:t>
            </a:r>
            <a:r>
              <a:rPr sz="2000" i="1" spc="-85" dirty="0">
                <a:solidFill>
                  <a:srgbClr val="EB5D59"/>
                </a:solidFill>
                <a:latin typeface="Trebuchet MS"/>
                <a:cs typeface="Trebuchet MS"/>
              </a:rPr>
              <a:t>différents 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activités,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mesures </a:t>
            </a:r>
            <a:r>
              <a:rPr sz="2000" i="1" spc="-40" dirty="0">
                <a:solidFill>
                  <a:srgbClr val="EB5D59"/>
                </a:solidFill>
                <a:latin typeface="Trebuchet MS"/>
                <a:cs typeface="Trebuchet MS"/>
              </a:rPr>
              <a:t>ou </a:t>
            </a:r>
            <a:r>
              <a:rPr sz="2000" i="1" spc="-15" dirty="0">
                <a:solidFill>
                  <a:srgbClr val="EB5D59"/>
                </a:solidFill>
                <a:latin typeface="Trebuchet MS"/>
                <a:cs typeface="Trebuchet MS"/>
              </a:rPr>
              <a:t>tâches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qui </a:t>
            </a:r>
            <a:r>
              <a:rPr sz="2000" i="1" spc="-110" dirty="0">
                <a:solidFill>
                  <a:srgbClr val="EB5D59"/>
                </a:solidFill>
                <a:latin typeface="Trebuchet MS"/>
                <a:cs typeface="Trebuchet MS"/>
              </a:rPr>
              <a:t>serviront </a:t>
            </a:r>
            <a:r>
              <a:rPr sz="2000" i="1" spc="85" dirty="0">
                <a:solidFill>
                  <a:srgbClr val="EB5D59"/>
                </a:solidFill>
                <a:latin typeface="Trebuchet MS"/>
                <a:cs typeface="Trebuchet MS"/>
              </a:rPr>
              <a:t>à</a:t>
            </a:r>
            <a:r>
              <a:rPr sz="2000" i="1" spc="-20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faire</a:t>
            </a:r>
            <a:endParaRPr sz="2000">
              <a:latin typeface="Trebuchet MS"/>
              <a:cs typeface="Trebuchet MS"/>
            </a:endParaRPr>
          </a:p>
          <a:p>
            <a:pPr marL="2703195" algn="just">
              <a:lnSpc>
                <a:spcPct val="100000"/>
              </a:lnSpc>
              <a:spcBef>
                <a:spcPts val="360"/>
              </a:spcBef>
            </a:pP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performer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 l'entreprise.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98915" y="9137681"/>
            <a:ext cx="822960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960620" algn="l"/>
              </a:tabLst>
            </a:pPr>
            <a:r>
              <a:rPr sz="6400" b="1" spc="114" dirty="0">
                <a:solidFill>
                  <a:srgbClr val="616A2B"/>
                </a:solidFill>
                <a:latin typeface="Arial"/>
                <a:cs typeface="Arial"/>
              </a:rPr>
              <a:t>B</a:t>
            </a:r>
            <a:r>
              <a:rPr sz="6400" b="1" spc="610" dirty="0">
                <a:solidFill>
                  <a:srgbClr val="616A2B"/>
                </a:solidFill>
                <a:latin typeface="Arial"/>
                <a:cs typeface="Arial"/>
              </a:rPr>
              <a:t>U</a:t>
            </a:r>
            <a:r>
              <a:rPr sz="6400" b="1" spc="505" dirty="0">
                <a:solidFill>
                  <a:srgbClr val="616A2B"/>
                </a:solidFill>
                <a:latin typeface="Arial"/>
                <a:cs typeface="Arial"/>
              </a:rPr>
              <a:t>S</a:t>
            </a:r>
            <a:r>
              <a:rPr sz="6400" b="1" spc="670" dirty="0">
                <a:solidFill>
                  <a:srgbClr val="616A2B"/>
                </a:solidFill>
                <a:latin typeface="Arial"/>
                <a:cs typeface="Arial"/>
              </a:rPr>
              <a:t>I</a:t>
            </a:r>
            <a:r>
              <a:rPr sz="6400" b="1" spc="1135" dirty="0">
                <a:solidFill>
                  <a:srgbClr val="616A2B"/>
                </a:solidFill>
                <a:latin typeface="Arial"/>
                <a:cs typeface="Arial"/>
              </a:rPr>
              <a:t>N</a:t>
            </a:r>
            <a:r>
              <a:rPr sz="6400" b="1" spc="-85" dirty="0">
                <a:solidFill>
                  <a:srgbClr val="616A2B"/>
                </a:solidFill>
                <a:latin typeface="Arial"/>
                <a:cs typeface="Arial"/>
              </a:rPr>
              <a:t>E</a:t>
            </a:r>
            <a:r>
              <a:rPr sz="6400" b="1" spc="505" dirty="0">
                <a:solidFill>
                  <a:srgbClr val="616A2B"/>
                </a:solidFill>
                <a:latin typeface="Arial"/>
                <a:cs typeface="Arial"/>
              </a:rPr>
              <a:t>S</a:t>
            </a:r>
            <a:r>
              <a:rPr sz="6400" b="1" spc="30" dirty="0">
                <a:solidFill>
                  <a:srgbClr val="616A2B"/>
                </a:solidFill>
                <a:latin typeface="Arial"/>
                <a:cs typeface="Arial"/>
              </a:rPr>
              <a:t>S</a:t>
            </a:r>
            <a:r>
              <a:rPr sz="6400" b="1" dirty="0">
                <a:solidFill>
                  <a:srgbClr val="616A2B"/>
                </a:solidFill>
                <a:latin typeface="Arial"/>
                <a:cs typeface="Arial"/>
              </a:rPr>
              <a:t>	</a:t>
            </a:r>
            <a:r>
              <a:rPr sz="6400" b="1" spc="1195" dirty="0">
                <a:solidFill>
                  <a:srgbClr val="616A2B"/>
                </a:solidFill>
                <a:latin typeface="Arial"/>
                <a:cs typeface="Arial"/>
              </a:rPr>
              <a:t>M</a:t>
            </a:r>
            <a:r>
              <a:rPr sz="6400" b="1" spc="1105" dirty="0">
                <a:solidFill>
                  <a:srgbClr val="616A2B"/>
                </a:solidFill>
                <a:latin typeface="Arial"/>
                <a:cs typeface="Arial"/>
              </a:rPr>
              <a:t>O</a:t>
            </a:r>
            <a:r>
              <a:rPr sz="6400" b="1" spc="575" dirty="0">
                <a:solidFill>
                  <a:srgbClr val="616A2B"/>
                </a:solidFill>
                <a:latin typeface="Arial"/>
                <a:cs typeface="Arial"/>
              </a:rPr>
              <a:t>D</a:t>
            </a:r>
            <a:r>
              <a:rPr sz="6400" b="1" spc="-85" dirty="0">
                <a:solidFill>
                  <a:srgbClr val="616A2B"/>
                </a:solidFill>
                <a:latin typeface="Arial"/>
                <a:cs typeface="Arial"/>
              </a:rPr>
              <a:t>E</a:t>
            </a:r>
            <a:r>
              <a:rPr sz="6400" b="1" spc="-295" dirty="0">
                <a:solidFill>
                  <a:srgbClr val="616A2B"/>
                </a:solidFill>
                <a:latin typeface="Arial"/>
                <a:cs typeface="Arial"/>
              </a:rPr>
              <a:t>L</a:t>
            </a:r>
            <a:endParaRPr sz="6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8589" y="229101"/>
            <a:ext cx="3677920" cy="6014720"/>
          </a:xfrm>
          <a:prstGeom prst="rect">
            <a:avLst/>
          </a:prstGeom>
          <a:ln w="55144">
            <a:solidFill>
              <a:srgbClr val="ACAB5B"/>
            </a:solidFill>
          </a:ln>
        </p:spPr>
        <p:txBody>
          <a:bodyPr vert="horz" wrap="square" lIns="0" tIns="71755" rIns="0" bIns="0" rtlCol="0">
            <a:spAutoFit/>
          </a:bodyPr>
          <a:lstStyle/>
          <a:p>
            <a:pPr marL="86360">
              <a:lnSpc>
                <a:spcPct val="100000"/>
              </a:lnSpc>
              <a:spcBef>
                <a:spcPts val="565"/>
              </a:spcBef>
            </a:pPr>
            <a:r>
              <a:rPr sz="2400" spc="-420" dirty="0">
                <a:solidFill>
                  <a:srgbClr val="616A2B"/>
                </a:solidFill>
                <a:latin typeface="Arial"/>
                <a:cs typeface="Arial"/>
              </a:rPr>
              <a:t>PARTENAIRES</a:t>
            </a:r>
            <a:r>
              <a:rPr sz="2400" spc="-310" dirty="0">
                <a:solidFill>
                  <a:srgbClr val="616A2B"/>
                </a:solidFill>
                <a:latin typeface="Arial"/>
                <a:cs typeface="Arial"/>
              </a:rPr>
              <a:t> </a:t>
            </a:r>
            <a:r>
              <a:rPr sz="2400" spc="-365" dirty="0">
                <a:solidFill>
                  <a:srgbClr val="616A2B"/>
                </a:solidFill>
                <a:latin typeface="Arial"/>
                <a:cs typeface="Arial"/>
              </a:rPr>
              <a:t>CLÉS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Arial"/>
              <a:cs typeface="Arial"/>
            </a:endParaRPr>
          </a:p>
          <a:p>
            <a:pPr marL="113664" marR="72390">
              <a:lnSpc>
                <a:spcPts val="2550"/>
              </a:lnSpc>
            </a:pPr>
            <a:r>
              <a:rPr sz="2250" spc="-180" dirty="0">
                <a:latin typeface="Arial"/>
                <a:cs typeface="Arial"/>
              </a:rPr>
              <a:t>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125" dirty="0">
                <a:latin typeface="Arial"/>
                <a:cs typeface="Arial"/>
              </a:rPr>
              <a:t>partenaires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80" dirty="0">
                <a:latin typeface="Arial"/>
                <a:cs typeface="Arial"/>
              </a:rPr>
              <a:t>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175" dirty="0">
                <a:latin typeface="Arial"/>
                <a:cs typeface="Arial"/>
              </a:rPr>
              <a:t>fournisseurs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60" dirty="0">
                <a:latin typeface="Arial"/>
                <a:cs typeface="Arial"/>
              </a:rPr>
              <a:t>Quelles </a:t>
            </a:r>
            <a:r>
              <a:rPr sz="2250" spc="-190" dirty="0">
                <a:latin typeface="Arial"/>
                <a:cs typeface="Arial"/>
              </a:rPr>
              <a:t>ressources </a:t>
            </a:r>
            <a:r>
              <a:rPr sz="2250" spc="-130" dirty="0">
                <a:latin typeface="Arial"/>
                <a:cs typeface="Arial"/>
              </a:rPr>
              <a:t>obtenons-  </a:t>
            </a:r>
            <a:r>
              <a:rPr sz="2250" spc="-225" dirty="0">
                <a:latin typeface="Arial"/>
                <a:cs typeface="Arial"/>
              </a:rPr>
              <a:t>nous </a:t>
            </a:r>
            <a:r>
              <a:rPr sz="2250" spc="-165" dirty="0">
                <a:latin typeface="Arial"/>
                <a:cs typeface="Arial"/>
              </a:rPr>
              <a:t>auprès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229" dirty="0">
                <a:latin typeface="Arial"/>
                <a:cs typeface="Arial"/>
              </a:rPr>
              <a:t>nos</a:t>
            </a:r>
            <a:r>
              <a:rPr sz="2250" spc="-105" dirty="0">
                <a:latin typeface="Arial"/>
                <a:cs typeface="Arial"/>
              </a:rPr>
              <a:t> </a:t>
            </a:r>
            <a:r>
              <a:rPr sz="2250" spc="-125" dirty="0">
                <a:latin typeface="Arial"/>
                <a:cs typeface="Arial"/>
              </a:rPr>
              <a:t>partenaires</a:t>
            </a:r>
            <a:endParaRPr sz="2250">
              <a:latin typeface="Arial"/>
              <a:cs typeface="Arial"/>
            </a:endParaRPr>
          </a:p>
          <a:p>
            <a:pPr marL="113664">
              <a:lnSpc>
                <a:spcPts val="2490"/>
              </a:lnSpc>
            </a:pP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891358" y="234277"/>
            <a:ext cx="3263265" cy="2929255"/>
          </a:xfrm>
          <a:prstGeom prst="rect">
            <a:avLst/>
          </a:prstGeom>
          <a:ln w="53914">
            <a:solidFill>
              <a:srgbClr val="ACAB5B"/>
            </a:solidFill>
          </a:ln>
        </p:spPr>
        <p:txBody>
          <a:bodyPr vert="horz" wrap="square" lIns="0" tIns="66675" rIns="0" bIns="0" rtlCol="0">
            <a:spAutoFit/>
          </a:bodyPr>
          <a:lstStyle/>
          <a:p>
            <a:pPr marL="102870">
              <a:lnSpc>
                <a:spcPct val="100000"/>
              </a:lnSpc>
              <a:spcBef>
                <a:spcPts val="525"/>
              </a:spcBef>
            </a:pPr>
            <a:r>
              <a:rPr sz="2400" spc="-330" dirty="0">
                <a:solidFill>
                  <a:srgbClr val="616A2B"/>
                </a:solidFill>
                <a:latin typeface="Arial"/>
                <a:cs typeface="Arial"/>
              </a:rPr>
              <a:t>ACTIVITÉS</a:t>
            </a:r>
            <a:r>
              <a:rPr sz="2400" spc="-65" dirty="0">
                <a:solidFill>
                  <a:srgbClr val="616A2B"/>
                </a:solidFill>
                <a:latin typeface="Arial"/>
                <a:cs typeface="Arial"/>
              </a:rPr>
              <a:t> </a:t>
            </a:r>
            <a:r>
              <a:rPr sz="2400" spc="-365" dirty="0">
                <a:solidFill>
                  <a:srgbClr val="616A2B"/>
                </a:solidFill>
                <a:latin typeface="Arial"/>
                <a:cs typeface="Arial"/>
              </a:rPr>
              <a:t>CLÉS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Arial"/>
              <a:cs typeface="Arial"/>
            </a:endParaRPr>
          </a:p>
          <a:p>
            <a:pPr marL="101600" marR="779145">
              <a:lnSpc>
                <a:spcPts val="2550"/>
              </a:lnSpc>
            </a:pPr>
            <a:r>
              <a:rPr sz="2250" spc="-160" dirty="0">
                <a:latin typeface="Arial"/>
                <a:cs typeface="Arial"/>
              </a:rPr>
              <a:t>Quelles </a:t>
            </a:r>
            <a:r>
              <a:rPr sz="2250" spc="-95" dirty="0">
                <a:latin typeface="Arial"/>
                <a:cs typeface="Arial"/>
              </a:rPr>
              <a:t>activités </a:t>
            </a:r>
            <a:r>
              <a:rPr sz="2250" spc="-160" dirty="0">
                <a:latin typeface="Arial"/>
                <a:cs typeface="Arial"/>
              </a:rPr>
              <a:t>sont  </a:t>
            </a:r>
            <a:r>
              <a:rPr sz="2250" spc="-175" dirty="0">
                <a:latin typeface="Arial"/>
                <a:cs typeface="Arial"/>
              </a:rPr>
              <a:t>nécessaires </a:t>
            </a:r>
            <a:r>
              <a:rPr sz="2250" spc="-145" dirty="0">
                <a:latin typeface="Arial"/>
                <a:cs typeface="Arial"/>
              </a:rPr>
              <a:t>pour</a:t>
            </a:r>
            <a:r>
              <a:rPr sz="2250" spc="55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:</a:t>
            </a:r>
            <a:endParaRPr sz="2250">
              <a:latin typeface="Arial"/>
              <a:cs typeface="Arial"/>
            </a:endParaRPr>
          </a:p>
          <a:p>
            <a:pPr marL="101600" marR="131445">
              <a:lnSpc>
                <a:spcPts val="2550"/>
              </a:lnSpc>
            </a:pPr>
            <a:r>
              <a:rPr sz="2250" spc="-155" dirty="0">
                <a:latin typeface="Arial"/>
                <a:cs typeface="Arial"/>
              </a:rPr>
              <a:t>Notre </a:t>
            </a:r>
            <a:r>
              <a:rPr sz="2250" spc="-114" dirty="0">
                <a:latin typeface="Arial"/>
                <a:cs typeface="Arial"/>
              </a:rPr>
              <a:t>proposition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150" dirty="0">
                <a:latin typeface="Arial"/>
                <a:cs typeface="Arial"/>
              </a:rPr>
              <a:t>valeur  </a:t>
            </a:r>
            <a:r>
              <a:rPr sz="2250" spc="-155" dirty="0">
                <a:latin typeface="Arial"/>
                <a:cs typeface="Arial"/>
              </a:rPr>
              <a:t>Notre </a:t>
            </a:r>
            <a:r>
              <a:rPr sz="2250" spc="-95" dirty="0">
                <a:latin typeface="Arial"/>
                <a:cs typeface="Arial"/>
              </a:rPr>
              <a:t>relation</a:t>
            </a:r>
            <a:r>
              <a:rPr sz="2250" spc="40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client</a:t>
            </a:r>
            <a:endParaRPr sz="2250">
              <a:latin typeface="Arial"/>
              <a:cs typeface="Arial"/>
            </a:endParaRPr>
          </a:p>
          <a:p>
            <a:pPr marL="101600" marR="201930">
              <a:lnSpc>
                <a:spcPts val="2550"/>
              </a:lnSpc>
            </a:pPr>
            <a:r>
              <a:rPr sz="2250" spc="-290" dirty="0">
                <a:latin typeface="Arial"/>
                <a:cs typeface="Arial"/>
              </a:rPr>
              <a:t>Nos </a:t>
            </a:r>
            <a:r>
              <a:rPr sz="2250" spc="-155" dirty="0">
                <a:latin typeface="Arial"/>
                <a:cs typeface="Arial"/>
              </a:rPr>
              <a:t>canaux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100" dirty="0">
                <a:latin typeface="Arial"/>
                <a:cs typeface="Arial"/>
              </a:rPr>
              <a:t>distribution  </a:t>
            </a:r>
            <a:r>
              <a:rPr sz="2250" spc="-290" dirty="0">
                <a:latin typeface="Arial"/>
                <a:cs typeface="Arial"/>
              </a:rPr>
              <a:t>Nos </a:t>
            </a:r>
            <a:r>
              <a:rPr sz="2250" spc="-190" dirty="0">
                <a:latin typeface="Arial"/>
                <a:cs typeface="Arial"/>
              </a:rPr>
              <a:t>sources </a:t>
            </a:r>
            <a:r>
              <a:rPr sz="2250" spc="-130" dirty="0">
                <a:latin typeface="Arial"/>
                <a:cs typeface="Arial"/>
              </a:rPr>
              <a:t>de</a:t>
            </a:r>
            <a:r>
              <a:rPr sz="2250" spc="-30" dirty="0">
                <a:latin typeface="Arial"/>
                <a:cs typeface="Arial"/>
              </a:rPr>
              <a:t> </a:t>
            </a:r>
            <a:r>
              <a:rPr sz="2250" spc="-204" dirty="0">
                <a:latin typeface="Arial"/>
                <a:cs typeface="Arial"/>
              </a:rPr>
              <a:t>revenus</a:t>
            </a:r>
            <a:endParaRPr sz="22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891358" y="3312842"/>
            <a:ext cx="3263265" cy="2929255"/>
          </a:xfrm>
          <a:prstGeom prst="rect">
            <a:avLst/>
          </a:prstGeom>
          <a:ln w="53914">
            <a:solidFill>
              <a:srgbClr val="ACAB5B"/>
            </a:solidFill>
          </a:ln>
        </p:spPr>
        <p:txBody>
          <a:bodyPr vert="horz" wrap="square" lIns="0" tIns="74295" rIns="0" bIns="0" rtlCol="0">
            <a:spAutoFit/>
          </a:bodyPr>
          <a:lstStyle/>
          <a:p>
            <a:pPr marL="102870">
              <a:lnSpc>
                <a:spcPct val="100000"/>
              </a:lnSpc>
              <a:spcBef>
                <a:spcPts val="585"/>
              </a:spcBef>
            </a:pPr>
            <a:r>
              <a:rPr sz="2400" spc="-390" dirty="0">
                <a:solidFill>
                  <a:srgbClr val="616A2B"/>
                </a:solidFill>
                <a:latin typeface="Arial"/>
                <a:cs typeface="Arial"/>
              </a:rPr>
              <a:t>RESSOURCES</a:t>
            </a:r>
            <a:r>
              <a:rPr sz="2400" spc="-345" dirty="0">
                <a:solidFill>
                  <a:srgbClr val="616A2B"/>
                </a:solidFill>
                <a:latin typeface="Arial"/>
                <a:cs typeface="Arial"/>
              </a:rPr>
              <a:t> </a:t>
            </a:r>
            <a:r>
              <a:rPr sz="2400" spc="-365" dirty="0">
                <a:solidFill>
                  <a:srgbClr val="616A2B"/>
                </a:solidFill>
                <a:latin typeface="Arial"/>
                <a:cs typeface="Arial"/>
              </a:rPr>
              <a:t>CLÉS</a:t>
            </a:r>
            <a:endParaRPr sz="2400">
              <a:latin typeface="Arial"/>
              <a:cs typeface="Arial"/>
            </a:endParaRPr>
          </a:p>
          <a:p>
            <a:pPr marL="101600" marR="544830">
              <a:lnSpc>
                <a:spcPts val="2550"/>
              </a:lnSpc>
              <a:spcBef>
                <a:spcPts val="1935"/>
              </a:spcBef>
            </a:pPr>
            <a:r>
              <a:rPr sz="2250" spc="-160" dirty="0">
                <a:latin typeface="Arial"/>
                <a:cs typeface="Arial"/>
              </a:rPr>
              <a:t>Quelles </a:t>
            </a:r>
            <a:r>
              <a:rPr sz="2250" spc="-190" dirty="0">
                <a:latin typeface="Arial"/>
                <a:cs typeface="Arial"/>
              </a:rPr>
              <a:t>ressources </a:t>
            </a:r>
            <a:r>
              <a:rPr sz="2250" spc="-160" dirty="0">
                <a:latin typeface="Arial"/>
                <a:cs typeface="Arial"/>
              </a:rPr>
              <a:t>sont  </a:t>
            </a:r>
            <a:r>
              <a:rPr sz="2250" spc="-175" dirty="0">
                <a:latin typeface="Arial"/>
                <a:cs typeface="Arial"/>
              </a:rPr>
              <a:t>nécessaires </a:t>
            </a:r>
            <a:r>
              <a:rPr sz="2250" spc="-145" dirty="0">
                <a:latin typeface="Arial"/>
                <a:cs typeface="Arial"/>
              </a:rPr>
              <a:t>pour</a:t>
            </a:r>
            <a:r>
              <a:rPr sz="2250" spc="60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:</a:t>
            </a:r>
            <a:endParaRPr sz="2250">
              <a:latin typeface="Arial"/>
              <a:cs typeface="Arial"/>
            </a:endParaRPr>
          </a:p>
          <a:p>
            <a:pPr marL="101600" marR="131445">
              <a:lnSpc>
                <a:spcPts val="2550"/>
              </a:lnSpc>
            </a:pPr>
            <a:r>
              <a:rPr sz="2250" spc="-155" dirty="0">
                <a:latin typeface="Arial"/>
                <a:cs typeface="Arial"/>
              </a:rPr>
              <a:t>Notre </a:t>
            </a:r>
            <a:r>
              <a:rPr sz="2250" spc="-114" dirty="0">
                <a:latin typeface="Arial"/>
                <a:cs typeface="Arial"/>
              </a:rPr>
              <a:t>proposition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150" dirty="0">
                <a:latin typeface="Arial"/>
                <a:cs typeface="Arial"/>
              </a:rPr>
              <a:t>valeur  </a:t>
            </a:r>
            <a:r>
              <a:rPr sz="2250" spc="-155" dirty="0">
                <a:latin typeface="Arial"/>
                <a:cs typeface="Arial"/>
              </a:rPr>
              <a:t>Notre </a:t>
            </a:r>
            <a:r>
              <a:rPr sz="2250" spc="-95" dirty="0">
                <a:latin typeface="Arial"/>
                <a:cs typeface="Arial"/>
              </a:rPr>
              <a:t>relation</a:t>
            </a:r>
            <a:r>
              <a:rPr sz="2250" spc="40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client</a:t>
            </a:r>
            <a:endParaRPr sz="2250">
              <a:latin typeface="Arial"/>
              <a:cs typeface="Arial"/>
            </a:endParaRPr>
          </a:p>
          <a:p>
            <a:pPr marL="101600" marR="201930">
              <a:lnSpc>
                <a:spcPts val="2550"/>
              </a:lnSpc>
            </a:pPr>
            <a:r>
              <a:rPr sz="2250" spc="-290" dirty="0">
                <a:latin typeface="Arial"/>
                <a:cs typeface="Arial"/>
              </a:rPr>
              <a:t>Nos </a:t>
            </a:r>
            <a:r>
              <a:rPr sz="2250" spc="-155" dirty="0">
                <a:latin typeface="Arial"/>
                <a:cs typeface="Arial"/>
              </a:rPr>
              <a:t>canaux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100" dirty="0">
                <a:latin typeface="Arial"/>
                <a:cs typeface="Arial"/>
              </a:rPr>
              <a:t>distribution  </a:t>
            </a:r>
            <a:r>
              <a:rPr sz="2250" spc="-290" dirty="0">
                <a:latin typeface="Arial"/>
                <a:cs typeface="Arial"/>
              </a:rPr>
              <a:t>Nos </a:t>
            </a:r>
            <a:r>
              <a:rPr sz="2250" spc="-190" dirty="0">
                <a:latin typeface="Arial"/>
                <a:cs typeface="Arial"/>
              </a:rPr>
              <a:t>sources </a:t>
            </a:r>
            <a:r>
              <a:rPr sz="2250" spc="-130" dirty="0">
                <a:latin typeface="Arial"/>
                <a:cs typeface="Arial"/>
              </a:rPr>
              <a:t>de</a:t>
            </a:r>
            <a:r>
              <a:rPr sz="2250" spc="-30" dirty="0">
                <a:latin typeface="Arial"/>
                <a:cs typeface="Arial"/>
              </a:rPr>
              <a:t> </a:t>
            </a:r>
            <a:r>
              <a:rPr sz="2250" spc="-204" dirty="0">
                <a:latin typeface="Arial"/>
                <a:cs typeface="Arial"/>
              </a:rPr>
              <a:t>revenus</a:t>
            </a:r>
            <a:endParaRPr sz="22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8010" y="6370607"/>
            <a:ext cx="8999220" cy="2461895"/>
          </a:xfrm>
          <a:prstGeom prst="rect">
            <a:avLst/>
          </a:prstGeom>
          <a:ln w="55281">
            <a:solidFill>
              <a:srgbClr val="ACAB5B"/>
            </a:solidFill>
          </a:ln>
        </p:spPr>
        <p:txBody>
          <a:bodyPr vert="horz" wrap="square" lIns="0" tIns="45085" rIns="0" bIns="0" rtlCol="0">
            <a:spAutoFit/>
          </a:bodyPr>
          <a:lstStyle/>
          <a:p>
            <a:pPr marL="181610">
              <a:lnSpc>
                <a:spcPct val="100000"/>
              </a:lnSpc>
              <a:spcBef>
                <a:spcPts val="355"/>
              </a:spcBef>
            </a:pPr>
            <a:r>
              <a:rPr sz="2400" spc="-445" dirty="0">
                <a:solidFill>
                  <a:srgbClr val="616A2B"/>
                </a:solidFill>
                <a:latin typeface="Arial"/>
                <a:cs typeface="Arial"/>
              </a:rPr>
              <a:t>STRUCTURE </a:t>
            </a:r>
            <a:r>
              <a:rPr sz="2400" spc="-395" dirty="0">
                <a:solidFill>
                  <a:srgbClr val="616A2B"/>
                </a:solidFill>
                <a:latin typeface="Arial"/>
                <a:cs typeface="Arial"/>
              </a:rPr>
              <a:t>DE </a:t>
            </a:r>
            <a:r>
              <a:rPr sz="2400" spc="-330" dirty="0">
                <a:solidFill>
                  <a:srgbClr val="616A2B"/>
                </a:solidFill>
                <a:latin typeface="Arial"/>
                <a:cs typeface="Arial"/>
              </a:rPr>
              <a:t>COÛT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250">
              <a:latin typeface="Arial"/>
              <a:cs typeface="Arial"/>
            </a:endParaRPr>
          </a:p>
          <a:p>
            <a:pPr marL="114300" marR="3302000">
              <a:lnSpc>
                <a:spcPts val="2550"/>
              </a:lnSpc>
            </a:pPr>
            <a:r>
              <a:rPr sz="2250" spc="-180" dirty="0">
                <a:latin typeface="Arial"/>
                <a:cs typeface="Arial"/>
              </a:rPr>
              <a:t>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175" dirty="0">
                <a:latin typeface="Arial"/>
                <a:cs typeface="Arial"/>
              </a:rPr>
              <a:t>les </a:t>
            </a:r>
            <a:r>
              <a:rPr sz="2250" spc="-95" dirty="0">
                <a:latin typeface="Arial"/>
                <a:cs typeface="Arial"/>
              </a:rPr>
              <a:t>activités </a:t>
            </a:r>
            <a:r>
              <a:rPr sz="2250" spc="-145" dirty="0">
                <a:latin typeface="Arial"/>
                <a:cs typeface="Arial"/>
              </a:rPr>
              <a:t>clés </a:t>
            </a:r>
            <a:r>
              <a:rPr sz="2250" spc="-175" dirty="0">
                <a:latin typeface="Arial"/>
                <a:cs typeface="Arial"/>
              </a:rPr>
              <a:t>les plus </a:t>
            </a:r>
            <a:r>
              <a:rPr sz="2250" spc="-170" dirty="0">
                <a:latin typeface="Arial"/>
                <a:cs typeface="Arial"/>
              </a:rPr>
              <a:t>coûteuses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80" dirty="0">
                <a:latin typeface="Arial"/>
                <a:cs typeface="Arial"/>
              </a:rPr>
              <a:t>Quels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60" dirty="0">
                <a:latin typeface="Arial"/>
                <a:cs typeface="Arial"/>
              </a:rPr>
              <a:t>sont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75" dirty="0">
                <a:latin typeface="Arial"/>
                <a:cs typeface="Arial"/>
              </a:rPr>
              <a:t>les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90" dirty="0">
                <a:latin typeface="Arial"/>
                <a:cs typeface="Arial"/>
              </a:rPr>
              <a:t>ressources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45" dirty="0">
                <a:latin typeface="Arial"/>
                <a:cs typeface="Arial"/>
              </a:rPr>
              <a:t>clés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75" dirty="0">
                <a:latin typeface="Arial"/>
                <a:cs typeface="Arial"/>
              </a:rPr>
              <a:t>les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75" dirty="0">
                <a:latin typeface="Arial"/>
                <a:cs typeface="Arial"/>
              </a:rPr>
              <a:t>plus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coûteuses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114300" marR="666750">
              <a:lnSpc>
                <a:spcPts val="2550"/>
              </a:lnSpc>
            </a:pPr>
            <a:r>
              <a:rPr sz="2250" spc="-180" dirty="0">
                <a:latin typeface="Arial"/>
                <a:cs typeface="Arial"/>
              </a:rPr>
              <a:t>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175" dirty="0">
                <a:latin typeface="Arial"/>
                <a:cs typeface="Arial"/>
              </a:rPr>
              <a:t>les </a:t>
            </a:r>
            <a:r>
              <a:rPr sz="2250" spc="-140" dirty="0">
                <a:latin typeface="Arial"/>
                <a:cs typeface="Arial"/>
              </a:rPr>
              <a:t>coûts </a:t>
            </a:r>
            <a:r>
              <a:rPr sz="2250" spc="-175" dirty="0">
                <a:latin typeface="Arial"/>
                <a:cs typeface="Arial"/>
              </a:rPr>
              <a:t>les plus </a:t>
            </a:r>
            <a:r>
              <a:rPr sz="2250" spc="-125" dirty="0">
                <a:latin typeface="Arial"/>
                <a:cs typeface="Arial"/>
              </a:rPr>
              <a:t>importants </a:t>
            </a:r>
            <a:r>
              <a:rPr sz="2250" spc="-135" dirty="0">
                <a:latin typeface="Arial"/>
                <a:cs typeface="Arial"/>
              </a:rPr>
              <a:t>liés </a:t>
            </a:r>
            <a:r>
              <a:rPr sz="2250" spc="-114" dirty="0">
                <a:latin typeface="Arial"/>
                <a:cs typeface="Arial"/>
              </a:rPr>
              <a:t>à </a:t>
            </a:r>
            <a:r>
              <a:rPr sz="2250" spc="-120" dirty="0">
                <a:latin typeface="Arial"/>
                <a:cs typeface="Arial"/>
              </a:rPr>
              <a:t>notre </a:t>
            </a:r>
            <a:r>
              <a:rPr sz="2250" spc="-155" dirty="0">
                <a:latin typeface="Arial"/>
                <a:cs typeface="Arial"/>
              </a:rPr>
              <a:t>modèle économique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60" dirty="0">
                <a:latin typeface="Arial"/>
                <a:cs typeface="Arial"/>
              </a:rPr>
              <a:t>Coûts </a:t>
            </a:r>
            <a:r>
              <a:rPr sz="2250" spc="-130" dirty="0">
                <a:latin typeface="Arial"/>
                <a:cs typeface="Arial"/>
              </a:rPr>
              <a:t>fixes </a:t>
            </a:r>
            <a:r>
              <a:rPr sz="2250" spc="-240" dirty="0">
                <a:latin typeface="Arial"/>
                <a:cs typeface="Arial"/>
              </a:rPr>
              <a:t>? </a:t>
            </a:r>
            <a:r>
              <a:rPr sz="2250" spc="-160" dirty="0">
                <a:latin typeface="Arial"/>
                <a:cs typeface="Arial"/>
              </a:rPr>
              <a:t>Coûts </a:t>
            </a:r>
            <a:r>
              <a:rPr sz="2250" spc="-135" dirty="0">
                <a:latin typeface="Arial"/>
                <a:cs typeface="Arial"/>
              </a:rPr>
              <a:t>variables</a:t>
            </a:r>
            <a:r>
              <a:rPr sz="2250" spc="5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128377" y="3312842"/>
            <a:ext cx="3263265" cy="2929255"/>
          </a:xfrm>
          <a:prstGeom prst="rect">
            <a:avLst/>
          </a:prstGeom>
          <a:ln w="53914">
            <a:solidFill>
              <a:srgbClr val="ACAB5B"/>
            </a:solidFill>
          </a:ln>
        </p:spPr>
        <p:txBody>
          <a:bodyPr vert="horz" wrap="square" lIns="0" tIns="74295" rIns="0" bIns="0" rtlCol="0">
            <a:spAutoFit/>
          </a:bodyPr>
          <a:lstStyle/>
          <a:p>
            <a:pPr marL="68580">
              <a:lnSpc>
                <a:spcPct val="100000"/>
              </a:lnSpc>
              <a:spcBef>
                <a:spcPts val="585"/>
              </a:spcBef>
            </a:pPr>
            <a:r>
              <a:rPr sz="2400" spc="-325" dirty="0">
                <a:solidFill>
                  <a:srgbClr val="616A2B"/>
                </a:solidFill>
                <a:latin typeface="Arial"/>
                <a:cs typeface="Arial"/>
              </a:rPr>
              <a:t>CANAUX </a:t>
            </a:r>
            <a:r>
              <a:rPr sz="2400" spc="-395" dirty="0">
                <a:solidFill>
                  <a:srgbClr val="616A2B"/>
                </a:solidFill>
                <a:latin typeface="Arial"/>
                <a:cs typeface="Arial"/>
              </a:rPr>
              <a:t>DE</a:t>
            </a:r>
            <a:r>
              <a:rPr sz="2400" spc="-165" dirty="0">
                <a:solidFill>
                  <a:srgbClr val="616A2B"/>
                </a:solidFill>
                <a:latin typeface="Arial"/>
                <a:cs typeface="Arial"/>
              </a:rPr>
              <a:t> </a:t>
            </a:r>
            <a:r>
              <a:rPr sz="2400" spc="-370" dirty="0">
                <a:solidFill>
                  <a:srgbClr val="616A2B"/>
                </a:solidFill>
                <a:latin typeface="Arial"/>
                <a:cs typeface="Arial"/>
              </a:rPr>
              <a:t>DISTRIBUTION</a:t>
            </a:r>
            <a:endParaRPr sz="2400">
              <a:latin typeface="Arial"/>
              <a:cs typeface="Arial"/>
            </a:endParaRPr>
          </a:p>
          <a:p>
            <a:pPr marL="53975" marR="668020">
              <a:lnSpc>
                <a:spcPts val="2550"/>
              </a:lnSpc>
              <a:spcBef>
                <a:spcPts val="1935"/>
              </a:spcBef>
            </a:pPr>
            <a:r>
              <a:rPr sz="2250" spc="-180" dirty="0">
                <a:latin typeface="Arial"/>
                <a:cs typeface="Arial"/>
              </a:rPr>
              <a:t>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175" dirty="0">
                <a:latin typeface="Arial"/>
                <a:cs typeface="Arial"/>
              </a:rPr>
              <a:t>les </a:t>
            </a:r>
            <a:r>
              <a:rPr sz="2250" spc="-155" dirty="0">
                <a:latin typeface="Arial"/>
                <a:cs typeface="Arial"/>
              </a:rPr>
              <a:t>canaux  </a:t>
            </a:r>
            <a:r>
              <a:rPr sz="2250" spc="-130" dirty="0">
                <a:latin typeface="Arial"/>
                <a:cs typeface="Arial"/>
              </a:rPr>
              <a:t>favoris de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114" dirty="0">
                <a:latin typeface="Arial"/>
                <a:cs typeface="Arial"/>
              </a:rPr>
              <a:t>clients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215" dirty="0">
                <a:latin typeface="Arial"/>
                <a:cs typeface="Arial"/>
              </a:rPr>
              <a:t>Lesquels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175" dirty="0">
                <a:latin typeface="Arial"/>
                <a:cs typeface="Arial"/>
              </a:rPr>
              <a:t>les plus  </a:t>
            </a:r>
            <a:r>
              <a:rPr sz="2250" spc="-55" dirty="0">
                <a:latin typeface="Arial"/>
                <a:cs typeface="Arial"/>
              </a:rPr>
              <a:t>efficace </a:t>
            </a:r>
            <a:r>
              <a:rPr sz="2250" spc="-145" dirty="0">
                <a:latin typeface="Arial"/>
                <a:cs typeface="Arial"/>
              </a:rPr>
              <a:t>pour </a:t>
            </a:r>
            <a:r>
              <a:rPr sz="2250" spc="-225" dirty="0">
                <a:latin typeface="Arial"/>
                <a:cs typeface="Arial"/>
              </a:rPr>
              <a:t>nous</a:t>
            </a:r>
            <a:r>
              <a:rPr sz="2250" spc="1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53975" marR="844550">
              <a:lnSpc>
                <a:spcPts val="2550"/>
              </a:lnSpc>
            </a:pPr>
            <a:r>
              <a:rPr sz="2250" spc="-215" dirty="0">
                <a:latin typeface="Arial"/>
                <a:cs typeface="Arial"/>
              </a:rPr>
              <a:t>Lesquels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175" dirty="0">
                <a:latin typeface="Arial"/>
                <a:cs typeface="Arial"/>
              </a:rPr>
              <a:t>les plus  </a:t>
            </a:r>
            <a:r>
              <a:rPr sz="2250" spc="-130" dirty="0">
                <a:latin typeface="Arial"/>
                <a:cs typeface="Arial"/>
              </a:rPr>
              <a:t>rentables</a:t>
            </a:r>
            <a:r>
              <a:rPr sz="2250" spc="-5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128377" y="234277"/>
            <a:ext cx="3263265" cy="2929255"/>
          </a:xfrm>
          <a:prstGeom prst="rect">
            <a:avLst/>
          </a:prstGeom>
          <a:ln w="53914">
            <a:solidFill>
              <a:srgbClr val="ACAB5B"/>
            </a:solidFill>
          </a:ln>
        </p:spPr>
        <p:txBody>
          <a:bodyPr vert="horz" wrap="square" lIns="0" tIns="66675" rIns="0" bIns="0" rtlCol="0">
            <a:spAutoFit/>
          </a:bodyPr>
          <a:lstStyle/>
          <a:p>
            <a:pPr marL="107314">
              <a:lnSpc>
                <a:spcPct val="100000"/>
              </a:lnSpc>
              <a:spcBef>
                <a:spcPts val="525"/>
              </a:spcBef>
            </a:pPr>
            <a:r>
              <a:rPr sz="2400" spc="-390" dirty="0">
                <a:solidFill>
                  <a:srgbClr val="616A2B"/>
                </a:solidFill>
                <a:latin typeface="Arial"/>
                <a:cs typeface="Arial"/>
              </a:rPr>
              <a:t>RELATION</a:t>
            </a:r>
            <a:r>
              <a:rPr sz="2400" spc="-345" dirty="0">
                <a:solidFill>
                  <a:srgbClr val="616A2B"/>
                </a:solidFill>
                <a:latin typeface="Arial"/>
                <a:cs typeface="Arial"/>
              </a:rPr>
              <a:t> </a:t>
            </a:r>
            <a:r>
              <a:rPr sz="2400" spc="-375" dirty="0">
                <a:solidFill>
                  <a:srgbClr val="616A2B"/>
                </a:solidFill>
                <a:latin typeface="Arial"/>
                <a:cs typeface="Arial"/>
              </a:rPr>
              <a:t>CLIENT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Arial"/>
              <a:cs typeface="Arial"/>
            </a:endParaRPr>
          </a:p>
          <a:p>
            <a:pPr marL="73025" marR="116205">
              <a:lnSpc>
                <a:spcPts val="2550"/>
              </a:lnSpc>
            </a:pPr>
            <a:r>
              <a:rPr sz="2250" spc="-135" dirty="0">
                <a:latin typeface="Arial"/>
                <a:cs typeface="Arial"/>
              </a:rPr>
              <a:t>Quelle </a:t>
            </a:r>
            <a:r>
              <a:rPr sz="2250" spc="-95" dirty="0">
                <a:latin typeface="Arial"/>
                <a:cs typeface="Arial"/>
              </a:rPr>
              <a:t>relation </a:t>
            </a:r>
            <a:r>
              <a:rPr sz="2250" spc="-145" dirty="0">
                <a:latin typeface="Arial"/>
                <a:cs typeface="Arial"/>
              </a:rPr>
              <a:t>chaque  </a:t>
            </a:r>
            <a:r>
              <a:rPr sz="2250" spc="-175" dirty="0">
                <a:latin typeface="Arial"/>
                <a:cs typeface="Arial"/>
              </a:rPr>
              <a:t>segment </a:t>
            </a:r>
            <a:r>
              <a:rPr sz="2250" spc="-80" dirty="0">
                <a:latin typeface="Arial"/>
                <a:cs typeface="Arial"/>
              </a:rPr>
              <a:t>client </a:t>
            </a:r>
            <a:r>
              <a:rPr sz="2250" spc="-75" dirty="0">
                <a:latin typeface="Arial"/>
                <a:cs typeface="Arial"/>
              </a:rPr>
              <a:t>souhaite-t-il  </a:t>
            </a:r>
            <a:r>
              <a:rPr sz="2250" spc="-105" dirty="0">
                <a:latin typeface="Arial"/>
                <a:cs typeface="Arial"/>
              </a:rPr>
              <a:t>entretenir </a:t>
            </a:r>
            <a:r>
              <a:rPr sz="2250" spc="-150" dirty="0">
                <a:latin typeface="Arial"/>
                <a:cs typeface="Arial"/>
              </a:rPr>
              <a:t>avec </a:t>
            </a:r>
            <a:r>
              <a:rPr sz="2250" spc="-225" dirty="0">
                <a:latin typeface="Arial"/>
                <a:cs typeface="Arial"/>
              </a:rPr>
              <a:t>nous</a:t>
            </a:r>
            <a:r>
              <a:rPr sz="2250" spc="8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73025" marR="172720">
              <a:lnSpc>
                <a:spcPts val="2550"/>
              </a:lnSpc>
            </a:pPr>
            <a:r>
              <a:rPr sz="2250" spc="-150" dirty="0">
                <a:latin typeface="Arial"/>
                <a:cs typeface="Arial"/>
              </a:rPr>
              <a:t>Quel </a:t>
            </a:r>
            <a:r>
              <a:rPr sz="2250" spc="-140" dirty="0">
                <a:latin typeface="Arial"/>
                <a:cs typeface="Arial"/>
              </a:rPr>
              <a:t>est </a:t>
            </a:r>
            <a:r>
              <a:rPr sz="2250" spc="-105" dirty="0">
                <a:latin typeface="Arial"/>
                <a:cs typeface="Arial"/>
              </a:rPr>
              <a:t>le </a:t>
            </a:r>
            <a:r>
              <a:rPr sz="2250" spc="-100" dirty="0">
                <a:latin typeface="Arial"/>
                <a:cs typeface="Arial"/>
              </a:rPr>
              <a:t>coût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85" dirty="0">
                <a:latin typeface="Arial"/>
                <a:cs typeface="Arial"/>
              </a:rPr>
              <a:t>Comment </a:t>
            </a:r>
            <a:r>
              <a:rPr sz="2250" spc="-125" dirty="0">
                <a:latin typeface="Arial"/>
                <a:cs typeface="Arial"/>
              </a:rPr>
              <a:t>sont-elles  </a:t>
            </a:r>
            <a:r>
              <a:rPr sz="2250" spc="-130" dirty="0">
                <a:latin typeface="Arial"/>
                <a:cs typeface="Arial"/>
              </a:rPr>
              <a:t>intégrées </a:t>
            </a:r>
            <a:r>
              <a:rPr sz="2250" spc="-185" dirty="0">
                <a:latin typeface="Arial"/>
                <a:cs typeface="Arial"/>
              </a:rPr>
              <a:t>dans </a:t>
            </a:r>
            <a:r>
              <a:rPr sz="2250" spc="-105" dirty="0">
                <a:latin typeface="Arial"/>
                <a:cs typeface="Arial"/>
              </a:rPr>
              <a:t>le </a:t>
            </a:r>
            <a:r>
              <a:rPr sz="2250" spc="-155" dirty="0">
                <a:latin typeface="Arial"/>
                <a:cs typeface="Arial"/>
              </a:rPr>
              <a:t>modèle</a:t>
            </a:r>
            <a:r>
              <a:rPr sz="2250" spc="18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301593" y="229101"/>
            <a:ext cx="3677920" cy="6014720"/>
          </a:xfrm>
          <a:prstGeom prst="rect">
            <a:avLst/>
          </a:prstGeom>
          <a:ln w="55144">
            <a:solidFill>
              <a:srgbClr val="ACAB5B"/>
            </a:solidFill>
          </a:ln>
        </p:spPr>
        <p:txBody>
          <a:bodyPr vert="horz" wrap="square" lIns="0" tIns="71755" rIns="0" bIns="0" rtlCol="0">
            <a:spAutoFit/>
          </a:bodyPr>
          <a:lstStyle/>
          <a:p>
            <a:pPr marL="83185">
              <a:lnSpc>
                <a:spcPct val="100000"/>
              </a:lnSpc>
              <a:spcBef>
                <a:spcPts val="565"/>
              </a:spcBef>
            </a:pPr>
            <a:r>
              <a:rPr sz="2400" spc="-350" dirty="0">
                <a:solidFill>
                  <a:srgbClr val="616A2B"/>
                </a:solidFill>
                <a:latin typeface="Arial"/>
                <a:cs typeface="Arial"/>
              </a:rPr>
              <a:t>PROPOSITION </a:t>
            </a:r>
            <a:r>
              <a:rPr sz="2400" spc="-395" dirty="0">
                <a:solidFill>
                  <a:srgbClr val="616A2B"/>
                </a:solidFill>
                <a:latin typeface="Arial"/>
                <a:cs typeface="Arial"/>
              </a:rPr>
              <a:t>DE</a:t>
            </a:r>
            <a:r>
              <a:rPr sz="2400" spc="-375" dirty="0">
                <a:solidFill>
                  <a:srgbClr val="616A2B"/>
                </a:solidFill>
                <a:latin typeface="Arial"/>
                <a:cs typeface="Arial"/>
              </a:rPr>
              <a:t> </a:t>
            </a:r>
            <a:r>
              <a:rPr sz="2400" spc="-400" dirty="0">
                <a:solidFill>
                  <a:srgbClr val="616A2B"/>
                </a:solidFill>
                <a:latin typeface="Arial"/>
                <a:cs typeface="Arial"/>
              </a:rPr>
              <a:t>VALEUR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Arial"/>
              <a:cs typeface="Arial"/>
            </a:endParaRPr>
          </a:p>
          <a:p>
            <a:pPr marL="104775" marR="275590">
              <a:lnSpc>
                <a:spcPts val="2550"/>
              </a:lnSpc>
            </a:pPr>
            <a:r>
              <a:rPr sz="2250" spc="-135" dirty="0">
                <a:latin typeface="Arial"/>
                <a:cs typeface="Arial"/>
              </a:rPr>
              <a:t>Quelle </a:t>
            </a:r>
            <a:r>
              <a:rPr sz="2250" spc="-150" dirty="0">
                <a:latin typeface="Arial"/>
                <a:cs typeface="Arial"/>
              </a:rPr>
              <a:t>valeur </a:t>
            </a:r>
            <a:r>
              <a:rPr sz="2250" spc="-145" dirty="0">
                <a:latin typeface="Arial"/>
                <a:cs typeface="Arial"/>
              </a:rPr>
              <a:t>apportons-nous  </a:t>
            </a:r>
            <a:r>
              <a:rPr sz="2250" spc="-170" dirty="0">
                <a:latin typeface="Arial"/>
                <a:cs typeface="Arial"/>
              </a:rPr>
              <a:t>au </a:t>
            </a:r>
            <a:r>
              <a:rPr sz="2250" spc="-80" dirty="0">
                <a:latin typeface="Arial"/>
                <a:cs typeface="Arial"/>
              </a:rPr>
              <a:t>client</a:t>
            </a:r>
            <a:r>
              <a:rPr sz="2250" spc="6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104775" marR="1376680">
              <a:lnSpc>
                <a:spcPts val="2550"/>
              </a:lnSpc>
            </a:pPr>
            <a:r>
              <a:rPr sz="2250" spc="-270" dirty="0">
                <a:latin typeface="Arial"/>
                <a:cs typeface="Arial"/>
              </a:rPr>
              <a:t>A </a:t>
            </a:r>
            <a:r>
              <a:rPr sz="2250" spc="-135" dirty="0">
                <a:latin typeface="Arial"/>
                <a:cs typeface="Arial"/>
              </a:rPr>
              <a:t>quel </a:t>
            </a:r>
            <a:r>
              <a:rPr sz="2250" spc="-160" dirty="0">
                <a:latin typeface="Arial"/>
                <a:cs typeface="Arial"/>
              </a:rPr>
              <a:t>besoin </a:t>
            </a:r>
            <a:r>
              <a:rPr sz="2250" spc="-80" dirty="0">
                <a:latin typeface="Arial"/>
                <a:cs typeface="Arial"/>
              </a:rPr>
              <a:t>client  </a:t>
            </a:r>
            <a:r>
              <a:rPr sz="2250" spc="-165" dirty="0">
                <a:latin typeface="Arial"/>
                <a:cs typeface="Arial"/>
              </a:rPr>
              <a:t>répondons-nous</a:t>
            </a:r>
            <a:r>
              <a:rPr sz="2250" spc="-6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104775" marR="959485">
              <a:lnSpc>
                <a:spcPts val="2550"/>
              </a:lnSpc>
            </a:pPr>
            <a:r>
              <a:rPr sz="2250" spc="-270" dirty="0">
                <a:latin typeface="Arial"/>
                <a:cs typeface="Arial"/>
              </a:rPr>
              <a:t>A </a:t>
            </a:r>
            <a:r>
              <a:rPr sz="2250" spc="-120" dirty="0">
                <a:latin typeface="Arial"/>
                <a:cs typeface="Arial"/>
              </a:rPr>
              <a:t>quelle problématique  </a:t>
            </a:r>
            <a:r>
              <a:rPr sz="2250" spc="-165" dirty="0">
                <a:latin typeface="Arial"/>
                <a:cs typeface="Arial"/>
              </a:rPr>
              <a:t>répondons-nous</a:t>
            </a:r>
            <a:r>
              <a:rPr sz="2250" spc="-6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4544586" y="229101"/>
            <a:ext cx="3677920" cy="6014720"/>
          </a:xfrm>
          <a:prstGeom prst="rect">
            <a:avLst/>
          </a:prstGeom>
          <a:ln w="55144">
            <a:solidFill>
              <a:srgbClr val="ACAB5B"/>
            </a:solidFill>
          </a:ln>
        </p:spPr>
        <p:txBody>
          <a:bodyPr vert="horz" wrap="square" lIns="0" tIns="71755" rIns="0" bIns="0" rtlCol="0">
            <a:spAutoFit/>
          </a:bodyPr>
          <a:lstStyle/>
          <a:p>
            <a:pPr marL="101600">
              <a:lnSpc>
                <a:spcPct val="100000"/>
              </a:lnSpc>
              <a:spcBef>
                <a:spcPts val="565"/>
              </a:spcBef>
            </a:pPr>
            <a:r>
              <a:rPr sz="2400" spc="-390" dirty="0">
                <a:solidFill>
                  <a:srgbClr val="616A2B"/>
                </a:solidFill>
                <a:latin typeface="Arial"/>
                <a:cs typeface="Arial"/>
              </a:rPr>
              <a:t>SEGMENTS</a:t>
            </a:r>
            <a:r>
              <a:rPr sz="2400" spc="-345" dirty="0">
                <a:solidFill>
                  <a:srgbClr val="616A2B"/>
                </a:solidFill>
                <a:latin typeface="Arial"/>
                <a:cs typeface="Arial"/>
              </a:rPr>
              <a:t> </a:t>
            </a:r>
            <a:r>
              <a:rPr sz="2400" spc="-375" dirty="0">
                <a:solidFill>
                  <a:srgbClr val="616A2B"/>
                </a:solidFill>
                <a:latin typeface="Arial"/>
                <a:cs typeface="Arial"/>
              </a:rPr>
              <a:t>CLIENTS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Arial"/>
              <a:cs typeface="Arial"/>
            </a:endParaRPr>
          </a:p>
          <a:p>
            <a:pPr marL="86995" marR="909319">
              <a:lnSpc>
                <a:spcPts val="2550"/>
              </a:lnSpc>
            </a:pPr>
            <a:r>
              <a:rPr sz="2250" spc="-145" dirty="0">
                <a:latin typeface="Arial"/>
                <a:cs typeface="Arial"/>
              </a:rPr>
              <a:t>Qui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114" dirty="0">
                <a:latin typeface="Arial"/>
                <a:cs typeface="Arial"/>
              </a:rPr>
              <a:t>clients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35" dirty="0">
                <a:latin typeface="Arial"/>
                <a:cs typeface="Arial"/>
              </a:rPr>
              <a:t>Quelle </a:t>
            </a:r>
            <a:r>
              <a:rPr sz="2250" spc="-80" dirty="0">
                <a:latin typeface="Arial"/>
                <a:cs typeface="Arial"/>
              </a:rPr>
              <a:t>cible </a:t>
            </a:r>
            <a:r>
              <a:rPr sz="2250" spc="-155" dirty="0">
                <a:latin typeface="Arial"/>
                <a:cs typeface="Arial"/>
              </a:rPr>
              <a:t>allons-nous  </a:t>
            </a:r>
            <a:r>
              <a:rPr sz="2250" spc="-125" dirty="0">
                <a:latin typeface="Arial"/>
                <a:cs typeface="Arial"/>
              </a:rPr>
              <a:t>prioriser</a:t>
            </a:r>
            <a:r>
              <a:rPr sz="2250" spc="-5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86995" marR="621030">
              <a:lnSpc>
                <a:spcPts val="2550"/>
              </a:lnSpc>
            </a:pPr>
            <a:r>
              <a:rPr sz="2250" spc="-229" dirty="0">
                <a:latin typeface="Arial"/>
                <a:cs typeface="Arial"/>
              </a:rPr>
              <a:t>Pour </a:t>
            </a:r>
            <a:r>
              <a:rPr sz="2250" spc="-120" dirty="0">
                <a:latin typeface="Arial"/>
                <a:cs typeface="Arial"/>
              </a:rPr>
              <a:t>qui </a:t>
            </a:r>
            <a:r>
              <a:rPr sz="2250" spc="-165" dirty="0">
                <a:latin typeface="Arial"/>
                <a:cs typeface="Arial"/>
              </a:rPr>
              <a:t>créons-nous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80" dirty="0">
                <a:latin typeface="Arial"/>
                <a:cs typeface="Arial"/>
              </a:rPr>
              <a:t>la  </a:t>
            </a:r>
            <a:r>
              <a:rPr sz="2250" spc="-150" dirty="0">
                <a:latin typeface="Arial"/>
                <a:cs typeface="Arial"/>
              </a:rPr>
              <a:t>valeur</a:t>
            </a:r>
            <a:r>
              <a:rPr sz="2250" spc="-5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221509" y="6370607"/>
            <a:ext cx="8999220" cy="2461895"/>
          </a:xfrm>
          <a:prstGeom prst="rect">
            <a:avLst/>
          </a:prstGeom>
          <a:ln w="55281">
            <a:solidFill>
              <a:srgbClr val="ACAB5B"/>
            </a:solidFill>
          </a:ln>
        </p:spPr>
        <p:txBody>
          <a:bodyPr vert="horz" wrap="square" lIns="0" tIns="45085" rIns="0" bIns="0" rtlCol="0">
            <a:spAutoFit/>
          </a:bodyPr>
          <a:lstStyle/>
          <a:p>
            <a:pPr marL="81280">
              <a:lnSpc>
                <a:spcPct val="100000"/>
              </a:lnSpc>
              <a:spcBef>
                <a:spcPts val="355"/>
              </a:spcBef>
            </a:pPr>
            <a:r>
              <a:rPr sz="2400" spc="-400" dirty="0">
                <a:solidFill>
                  <a:srgbClr val="616A2B"/>
                </a:solidFill>
                <a:latin typeface="Arial"/>
                <a:cs typeface="Arial"/>
              </a:rPr>
              <a:t>FLUX </a:t>
            </a:r>
            <a:r>
              <a:rPr sz="2400" spc="-395" dirty="0">
                <a:solidFill>
                  <a:srgbClr val="616A2B"/>
                </a:solidFill>
                <a:latin typeface="Arial"/>
                <a:cs typeface="Arial"/>
              </a:rPr>
              <a:t>DE</a:t>
            </a:r>
            <a:r>
              <a:rPr sz="2400" spc="-265" dirty="0">
                <a:solidFill>
                  <a:srgbClr val="616A2B"/>
                </a:solidFill>
                <a:latin typeface="Arial"/>
                <a:cs typeface="Arial"/>
              </a:rPr>
              <a:t> </a:t>
            </a:r>
            <a:r>
              <a:rPr sz="2400" spc="-415" dirty="0">
                <a:solidFill>
                  <a:srgbClr val="616A2B"/>
                </a:solidFill>
                <a:latin typeface="Arial"/>
                <a:cs typeface="Arial"/>
              </a:rPr>
              <a:t>REVENUS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250">
              <a:latin typeface="Arial"/>
              <a:cs typeface="Arial"/>
            </a:endParaRPr>
          </a:p>
          <a:p>
            <a:pPr marL="110489" marR="1774189">
              <a:lnSpc>
                <a:spcPts val="2550"/>
              </a:lnSpc>
            </a:pPr>
            <a:r>
              <a:rPr sz="2250" spc="-185" dirty="0">
                <a:latin typeface="Arial"/>
                <a:cs typeface="Arial"/>
              </a:rPr>
              <a:t>Comment </a:t>
            </a:r>
            <a:r>
              <a:rPr sz="2250" spc="-175" dirty="0">
                <a:latin typeface="Arial"/>
                <a:cs typeface="Arial"/>
              </a:rPr>
              <a:t>les </a:t>
            </a:r>
            <a:r>
              <a:rPr sz="2250" spc="-114" dirty="0">
                <a:latin typeface="Arial"/>
                <a:cs typeface="Arial"/>
              </a:rPr>
              <a:t>clients </a:t>
            </a:r>
            <a:r>
              <a:rPr sz="2250" spc="-110" dirty="0">
                <a:latin typeface="Arial"/>
                <a:cs typeface="Arial"/>
              </a:rPr>
              <a:t>payent-ils </a:t>
            </a:r>
            <a:r>
              <a:rPr sz="2250" spc="-240" dirty="0">
                <a:latin typeface="Arial"/>
                <a:cs typeface="Arial"/>
              </a:rPr>
              <a:t>? </a:t>
            </a:r>
            <a:r>
              <a:rPr sz="2250" spc="-185" dirty="0">
                <a:latin typeface="Arial"/>
                <a:cs typeface="Arial"/>
              </a:rPr>
              <a:t>Comment </a:t>
            </a:r>
            <a:r>
              <a:rPr sz="2250" spc="-90" dirty="0">
                <a:latin typeface="Arial"/>
                <a:cs typeface="Arial"/>
              </a:rPr>
              <a:t>préfèrent-ils </a:t>
            </a:r>
            <a:r>
              <a:rPr sz="2250" spc="-150" dirty="0">
                <a:latin typeface="Arial"/>
                <a:cs typeface="Arial"/>
              </a:rPr>
              <a:t>payer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35" dirty="0">
                <a:latin typeface="Arial"/>
                <a:cs typeface="Arial"/>
              </a:rPr>
              <a:t>Quelle </a:t>
            </a:r>
            <a:r>
              <a:rPr sz="2250" spc="-140" dirty="0">
                <a:latin typeface="Arial"/>
                <a:cs typeface="Arial"/>
              </a:rPr>
              <a:t>est </a:t>
            </a:r>
            <a:r>
              <a:rPr sz="2250" spc="-80" dirty="0">
                <a:latin typeface="Arial"/>
                <a:cs typeface="Arial"/>
              </a:rPr>
              <a:t>la </a:t>
            </a:r>
            <a:r>
              <a:rPr sz="2250" spc="-100" dirty="0">
                <a:latin typeface="Arial"/>
                <a:cs typeface="Arial"/>
              </a:rPr>
              <a:t>contribution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95" dirty="0">
                <a:latin typeface="Arial"/>
                <a:cs typeface="Arial"/>
              </a:rPr>
              <a:t>différentes activités</a:t>
            </a:r>
            <a:r>
              <a:rPr sz="2250" spc="114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110489">
              <a:lnSpc>
                <a:spcPts val="2490"/>
              </a:lnSpc>
            </a:pPr>
            <a:r>
              <a:rPr sz="2250" spc="-229" dirty="0">
                <a:latin typeface="Arial"/>
                <a:cs typeface="Arial"/>
              </a:rPr>
              <a:t>Pour </a:t>
            </a:r>
            <a:r>
              <a:rPr sz="2250" spc="-120" dirty="0">
                <a:latin typeface="Arial"/>
                <a:cs typeface="Arial"/>
              </a:rPr>
              <a:t>quelle </a:t>
            </a:r>
            <a:r>
              <a:rPr sz="2250" spc="-150" dirty="0">
                <a:latin typeface="Arial"/>
                <a:cs typeface="Arial"/>
              </a:rPr>
              <a:t>valeur </a:t>
            </a:r>
            <a:r>
              <a:rPr sz="2250" spc="-110" dirty="0">
                <a:latin typeface="Arial"/>
                <a:cs typeface="Arial"/>
              </a:rPr>
              <a:t>ajoutée,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114" dirty="0">
                <a:latin typeface="Arial"/>
                <a:cs typeface="Arial"/>
              </a:rPr>
              <a:t>clients </a:t>
            </a:r>
            <a:r>
              <a:rPr sz="2250" spc="-120" dirty="0">
                <a:latin typeface="Arial"/>
                <a:cs typeface="Arial"/>
              </a:rPr>
              <a:t>sont-ils </a:t>
            </a:r>
            <a:r>
              <a:rPr sz="2250" spc="-125" dirty="0">
                <a:latin typeface="Arial"/>
                <a:cs typeface="Arial"/>
              </a:rPr>
              <a:t>prêts </a:t>
            </a:r>
            <a:r>
              <a:rPr sz="2250" spc="-114" dirty="0">
                <a:latin typeface="Arial"/>
                <a:cs typeface="Arial"/>
              </a:rPr>
              <a:t>à </a:t>
            </a:r>
            <a:r>
              <a:rPr sz="2250" spc="-150" dirty="0">
                <a:latin typeface="Arial"/>
                <a:cs typeface="Arial"/>
              </a:rPr>
              <a:t>payer</a:t>
            </a:r>
            <a:r>
              <a:rPr sz="2250" spc="3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756452" y="9157513"/>
            <a:ext cx="7489825" cy="1077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058545" algn="just">
              <a:lnSpc>
                <a:spcPct val="114999"/>
              </a:lnSpc>
              <a:spcBef>
                <a:spcPts val="100"/>
              </a:spcBef>
            </a:pP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Le </a:t>
            </a:r>
            <a:r>
              <a:rPr sz="2000" i="1" spc="-50" dirty="0">
                <a:solidFill>
                  <a:srgbClr val="EB5D59"/>
                </a:solidFill>
                <a:latin typeface="Trebuchet MS"/>
                <a:cs typeface="Trebuchet MS"/>
              </a:rPr>
              <a:t>Business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Model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est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un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document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qui </a:t>
            </a:r>
            <a:r>
              <a:rPr sz="2000" i="1" spc="-55" dirty="0">
                <a:solidFill>
                  <a:srgbClr val="EB5D59"/>
                </a:solidFill>
                <a:latin typeface="Trebuchet MS"/>
                <a:cs typeface="Trebuchet MS"/>
              </a:rPr>
              <a:t>présente </a:t>
            </a: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le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modèle 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économique </a:t>
            </a:r>
            <a:r>
              <a:rPr sz="2000" i="1" spc="15" dirty="0">
                <a:solidFill>
                  <a:srgbClr val="EB5D59"/>
                </a:solidFill>
                <a:latin typeface="Trebuchet MS"/>
                <a:cs typeface="Trebuchet MS"/>
              </a:rPr>
              <a:t>de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l'entreprise </a:t>
            </a:r>
            <a:r>
              <a:rPr sz="2000" i="1" spc="-35" dirty="0">
                <a:solidFill>
                  <a:srgbClr val="EB5D59"/>
                </a:solidFill>
                <a:latin typeface="Trebuchet MS"/>
                <a:cs typeface="Trebuchet MS"/>
              </a:rPr>
              <a:t>en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définissant comment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celle-ci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va </a:t>
            </a:r>
            <a:r>
              <a:rPr sz="2000" i="1" spc="-55" dirty="0">
                <a:solidFill>
                  <a:srgbClr val="EB5D59"/>
                </a:solidFill>
                <a:latin typeface="Trebuchet MS"/>
                <a:cs typeface="Trebuchet MS"/>
              </a:rPr>
              <a:t>créer  </a:t>
            </a:r>
            <a:r>
              <a:rPr sz="2000" i="1" spc="15" dirty="0">
                <a:solidFill>
                  <a:srgbClr val="EB5D59"/>
                </a:solidFill>
                <a:latin typeface="Trebuchet MS"/>
                <a:cs typeface="Trebuchet MS"/>
              </a:rPr>
              <a:t>de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la </a:t>
            </a:r>
            <a:r>
              <a:rPr sz="2000" i="1" spc="-120" dirty="0">
                <a:solidFill>
                  <a:srgbClr val="EB5D59"/>
                </a:solidFill>
                <a:latin typeface="Trebuchet MS"/>
                <a:cs typeface="Trebuchet MS"/>
              </a:rPr>
              <a:t>valeur,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pour </a:t>
            </a:r>
            <a:r>
              <a:rPr sz="2000" i="1" spc="-130" dirty="0">
                <a:solidFill>
                  <a:srgbClr val="EB5D59"/>
                </a:solidFill>
                <a:latin typeface="Trebuchet MS"/>
                <a:cs typeface="Trebuchet MS"/>
              </a:rPr>
              <a:t>qui, </a:t>
            </a:r>
            <a:r>
              <a:rPr sz="2000" i="1" spc="20" dirty="0">
                <a:solidFill>
                  <a:srgbClr val="EB5D59"/>
                </a:solidFill>
                <a:latin typeface="Trebuchet MS"/>
                <a:cs typeface="Trebuchet MS"/>
              </a:rPr>
              <a:t>avec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qui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et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comment </a:t>
            </a: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elle </a:t>
            </a:r>
            <a:r>
              <a:rPr sz="2000" i="1" spc="-20" dirty="0">
                <a:solidFill>
                  <a:srgbClr val="EB5D59"/>
                </a:solidFill>
                <a:latin typeface="Trebuchet MS"/>
                <a:cs typeface="Trebuchet MS"/>
              </a:rPr>
              <a:t>génère </a:t>
            </a:r>
            <a:r>
              <a:rPr sz="2000" i="1" spc="5" dirty="0">
                <a:solidFill>
                  <a:srgbClr val="EB5D59"/>
                </a:solidFill>
                <a:latin typeface="Trebuchet MS"/>
                <a:cs typeface="Trebuchet MS"/>
              </a:rPr>
              <a:t>des</a:t>
            </a:r>
            <a:r>
              <a:rPr sz="2000" i="1" spc="-35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revenus.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"/>
            <a:ext cx="18288000" cy="10287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31254" y="5074819"/>
            <a:ext cx="6322695" cy="29438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7665"/>
              </a:lnSpc>
              <a:spcBef>
                <a:spcPts val="100"/>
              </a:spcBef>
            </a:pPr>
            <a:r>
              <a:rPr sz="6400" b="1" spc="705" dirty="0">
                <a:solidFill>
                  <a:srgbClr val="FFFFFF"/>
                </a:solidFill>
                <a:latin typeface="Arial"/>
                <a:cs typeface="Arial"/>
              </a:rPr>
              <a:t>MONTAGE</a:t>
            </a:r>
            <a:endParaRPr sz="6400">
              <a:latin typeface="Arial"/>
              <a:cs typeface="Arial"/>
            </a:endParaRPr>
          </a:p>
          <a:p>
            <a:pPr marL="12700" marR="5080">
              <a:lnSpc>
                <a:spcPts val="7650"/>
              </a:lnSpc>
              <a:spcBef>
                <a:spcPts val="265"/>
              </a:spcBef>
              <a:tabLst>
                <a:tab pos="5292725" algn="l"/>
              </a:tabLst>
            </a:pPr>
            <a:r>
              <a:rPr sz="6400" b="1" spc="-85" dirty="0">
                <a:solidFill>
                  <a:srgbClr val="FFFFFF"/>
                </a:solidFill>
                <a:latin typeface="Arial"/>
                <a:cs typeface="Arial"/>
              </a:rPr>
              <a:t>J</a:t>
            </a:r>
            <a:r>
              <a:rPr sz="6400" b="1" spc="610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6400" b="1" spc="434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6400" b="1" spc="67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6400" b="1" spc="57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6400" b="1" spc="67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6400" b="1" spc="1045" dirty="0">
                <a:solidFill>
                  <a:srgbClr val="FFFFFF"/>
                </a:solidFill>
                <a:latin typeface="Arial"/>
                <a:cs typeface="Arial"/>
              </a:rPr>
              <a:t>Q</a:t>
            </a:r>
            <a:r>
              <a:rPr sz="6400" b="1" spc="610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6400" b="1" spc="-560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6400" b="1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6400" b="1" spc="-8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6400" b="1" spc="-65" dirty="0">
                <a:solidFill>
                  <a:srgbClr val="FFFFFF"/>
                </a:solidFill>
                <a:latin typeface="Arial"/>
                <a:cs typeface="Arial"/>
              </a:rPr>
              <a:t>T  </a:t>
            </a:r>
            <a:r>
              <a:rPr sz="6400" b="1" spc="580" dirty="0">
                <a:solidFill>
                  <a:srgbClr val="FFFFFF"/>
                </a:solidFill>
                <a:latin typeface="Arial"/>
                <a:cs typeface="Arial"/>
              </a:rPr>
              <a:t>FINANCIER</a:t>
            </a:r>
            <a:endParaRPr sz="64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20241" y="8427689"/>
            <a:ext cx="11382375" cy="81915"/>
          </a:xfrm>
          <a:custGeom>
            <a:avLst/>
            <a:gdLst/>
            <a:ahLst/>
            <a:cxnLst/>
            <a:rect l="l" t="t" r="r" b="b"/>
            <a:pathLst>
              <a:path w="11382375" h="81915">
                <a:moveTo>
                  <a:pt x="11382194" y="81374"/>
                </a:moveTo>
                <a:lnTo>
                  <a:pt x="0" y="81374"/>
                </a:lnTo>
                <a:lnTo>
                  <a:pt x="0" y="0"/>
                </a:lnTo>
                <a:lnTo>
                  <a:pt x="11382194" y="0"/>
                </a:lnTo>
                <a:lnTo>
                  <a:pt x="11382194" y="8137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1116088" y="951235"/>
            <a:ext cx="615632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30985" algn="l"/>
                <a:tab pos="2395855" algn="l"/>
              </a:tabLst>
            </a:pPr>
            <a:r>
              <a:rPr spc="730" dirty="0">
                <a:solidFill>
                  <a:srgbClr val="FFFFFF"/>
                </a:solidFill>
              </a:rPr>
              <a:t>N</a:t>
            </a:r>
            <a:r>
              <a:rPr spc="715" dirty="0">
                <a:solidFill>
                  <a:srgbClr val="FFFFFF"/>
                </a:solidFill>
              </a:rPr>
              <a:t>O</a:t>
            </a:r>
            <a:r>
              <a:rPr spc="405" dirty="0">
                <a:solidFill>
                  <a:srgbClr val="FFFFFF"/>
                </a:solidFill>
              </a:rPr>
              <a:t>M</a:t>
            </a:r>
            <a:r>
              <a:rPr dirty="0">
                <a:solidFill>
                  <a:srgbClr val="FFFFFF"/>
                </a:solidFill>
              </a:rPr>
              <a:t>	</a:t>
            </a:r>
            <a:r>
              <a:rPr spc="415" dirty="0">
                <a:solidFill>
                  <a:srgbClr val="FFFFFF"/>
                </a:solidFill>
              </a:rPr>
              <a:t>D</a:t>
            </a:r>
            <a:r>
              <a:rPr spc="-315" dirty="0">
                <a:solidFill>
                  <a:srgbClr val="FFFFFF"/>
                </a:solidFill>
              </a:rPr>
              <a:t>E</a:t>
            </a:r>
            <a:r>
              <a:rPr dirty="0">
                <a:solidFill>
                  <a:srgbClr val="FFFFFF"/>
                </a:solidFill>
              </a:rPr>
              <a:t>	</a:t>
            </a:r>
            <a:r>
              <a:rPr spc="195" dirty="0">
                <a:solidFill>
                  <a:srgbClr val="FFFFFF"/>
                </a:solidFill>
              </a:rPr>
              <a:t>L</a:t>
            </a:r>
            <a:r>
              <a:rPr spc="550" dirty="0">
                <a:solidFill>
                  <a:srgbClr val="FFFFFF"/>
                </a:solidFill>
              </a:rPr>
              <a:t>'</a:t>
            </a:r>
            <a:r>
              <a:rPr spc="45" dirty="0">
                <a:solidFill>
                  <a:srgbClr val="FFFFFF"/>
                </a:solidFill>
              </a:rPr>
              <a:t>E</a:t>
            </a:r>
            <a:r>
              <a:rPr spc="730" dirty="0">
                <a:solidFill>
                  <a:srgbClr val="FFFFFF"/>
                </a:solidFill>
              </a:rPr>
              <a:t>N</a:t>
            </a:r>
            <a:r>
              <a:rPr spc="305" dirty="0">
                <a:solidFill>
                  <a:srgbClr val="FFFFFF"/>
                </a:solidFill>
              </a:rPr>
              <a:t>T</a:t>
            </a:r>
            <a:r>
              <a:rPr spc="335" dirty="0">
                <a:solidFill>
                  <a:srgbClr val="FFFFFF"/>
                </a:solidFill>
              </a:rPr>
              <a:t>R</a:t>
            </a:r>
            <a:r>
              <a:rPr spc="45" dirty="0">
                <a:solidFill>
                  <a:srgbClr val="FFFFFF"/>
                </a:solidFill>
              </a:rPr>
              <a:t>E</a:t>
            </a:r>
            <a:r>
              <a:rPr spc="355" dirty="0">
                <a:solidFill>
                  <a:srgbClr val="FFFFFF"/>
                </a:solidFill>
              </a:rPr>
              <a:t>P</a:t>
            </a:r>
            <a:r>
              <a:rPr spc="335" dirty="0">
                <a:solidFill>
                  <a:srgbClr val="FFFFFF"/>
                </a:solidFill>
              </a:rPr>
              <a:t>R</a:t>
            </a:r>
            <a:r>
              <a:rPr spc="465" dirty="0">
                <a:solidFill>
                  <a:srgbClr val="FFFFFF"/>
                </a:solidFill>
              </a:rPr>
              <a:t>I</a:t>
            </a:r>
            <a:r>
              <a:rPr spc="375" dirty="0">
                <a:solidFill>
                  <a:srgbClr val="FFFFFF"/>
                </a:solidFill>
              </a:rPr>
              <a:t>S</a:t>
            </a:r>
            <a:r>
              <a:rPr spc="-315" dirty="0">
                <a:solidFill>
                  <a:srgbClr val="FFFFFF"/>
                </a:solidFill>
              </a:rPr>
              <a:t>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84190" cy="10287000"/>
            <a:chOff x="0" y="0"/>
            <a:chExt cx="18284190" cy="10287000"/>
          </a:xfrm>
        </p:grpSpPr>
        <p:sp>
          <p:nvSpPr>
            <p:cNvPr id="3" name="object 3"/>
            <p:cNvSpPr/>
            <p:nvPr/>
          </p:nvSpPr>
          <p:spPr>
            <a:xfrm>
              <a:off x="0" y="5143499"/>
              <a:ext cx="9421495" cy="5143500"/>
            </a:xfrm>
            <a:custGeom>
              <a:avLst/>
              <a:gdLst/>
              <a:ahLst/>
              <a:cxnLst/>
              <a:rect l="l" t="t" r="r" b="b"/>
              <a:pathLst>
                <a:path w="9421495" h="5143500">
                  <a:moveTo>
                    <a:pt x="0" y="0"/>
                  </a:moveTo>
                  <a:lnTo>
                    <a:pt x="9421122" y="0"/>
                  </a:lnTo>
                  <a:lnTo>
                    <a:pt x="9421122" y="5143499"/>
                  </a:lnTo>
                  <a:lnTo>
                    <a:pt x="0" y="51434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CAB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9429749" cy="514349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9429719" y="5143499"/>
              <a:ext cx="8854073" cy="514349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157335">
              <a:lnSpc>
                <a:spcPct val="100000"/>
              </a:lnSpc>
              <a:spcBef>
                <a:spcPts val="100"/>
              </a:spcBef>
              <a:tabLst>
                <a:tab pos="11242040" algn="l"/>
              </a:tabLst>
            </a:pPr>
            <a:r>
              <a:rPr spc="200" dirty="0"/>
              <a:t>F</a:t>
            </a:r>
            <a:r>
              <a:rPr spc="715" dirty="0"/>
              <a:t>O</a:t>
            </a:r>
            <a:r>
              <a:rPr spc="335" dirty="0"/>
              <a:t>R</a:t>
            </a:r>
            <a:r>
              <a:rPr spc="765" dirty="0"/>
              <a:t>M</a:t>
            </a:r>
            <a:r>
              <a:rPr spc="-315" dirty="0"/>
              <a:t>E</a:t>
            </a:r>
            <a:r>
              <a:rPr dirty="0"/>
              <a:t>	</a:t>
            </a:r>
            <a:r>
              <a:rPr spc="45" dirty="0"/>
              <a:t>J</a:t>
            </a:r>
            <a:r>
              <a:rPr spc="434" dirty="0"/>
              <a:t>U</a:t>
            </a:r>
            <a:r>
              <a:rPr spc="335" dirty="0"/>
              <a:t>R</a:t>
            </a:r>
            <a:r>
              <a:rPr spc="465" dirty="0"/>
              <a:t>I</a:t>
            </a:r>
            <a:r>
              <a:rPr spc="415" dirty="0"/>
              <a:t>D</a:t>
            </a:r>
            <a:r>
              <a:rPr spc="465" dirty="0"/>
              <a:t>I</a:t>
            </a:r>
            <a:r>
              <a:rPr spc="680" dirty="0"/>
              <a:t>Q</a:t>
            </a:r>
            <a:r>
              <a:rPr spc="434" dirty="0"/>
              <a:t>U</a:t>
            </a:r>
            <a:r>
              <a:rPr spc="-315" dirty="0"/>
              <a:t>E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2039600" y="876300"/>
            <a:ext cx="2924175" cy="54800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3400" spc="-229" dirty="0">
                <a:solidFill>
                  <a:srgbClr val="616A2B"/>
                </a:solidFill>
                <a:latin typeface="Arial"/>
                <a:cs typeface="Arial"/>
              </a:rPr>
              <a:t>Indiquez </a:t>
            </a:r>
            <a:r>
              <a:rPr sz="3400" spc="-125" dirty="0">
                <a:solidFill>
                  <a:srgbClr val="616A2B"/>
                </a:solidFill>
                <a:latin typeface="Arial"/>
                <a:cs typeface="Arial"/>
              </a:rPr>
              <a:t>la</a:t>
            </a:r>
            <a:r>
              <a:rPr sz="3400" spc="10" dirty="0">
                <a:solidFill>
                  <a:srgbClr val="616A2B"/>
                </a:solidFill>
                <a:latin typeface="Arial"/>
                <a:cs typeface="Arial"/>
              </a:rPr>
              <a:t> </a:t>
            </a:r>
            <a:r>
              <a:rPr sz="3400" spc="-210" dirty="0">
                <a:solidFill>
                  <a:srgbClr val="616A2B"/>
                </a:solidFill>
                <a:latin typeface="Arial"/>
                <a:cs typeface="Arial"/>
              </a:rPr>
              <a:t>forme</a:t>
            </a:r>
            <a:endParaRPr sz="340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274281" y="6876560"/>
            <a:ext cx="4592320" cy="1612900"/>
          </a:xfrm>
          <a:prstGeom prst="rect">
            <a:avLst/>
          </a:prstGeom>
        </p:spPr>
        <p:txBody>
          <a:bodyPr vert="horz" wrap="square" lIns="0" tIns="2768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180"/>
              </a:spcBef>
              <a:tabLst>
                <a:tab pos="2540000" algn="l"/>
              </a:tabLst>
            </a:pPr>
            <a:r>
              <a:rPr sz="3600" b="1" spc="470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3600" b="1" spc="58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600" b="1" spc="355" dirty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sz="3600" b="1" spc="46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3600" b="1" spc="305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3600" b="1" spc="58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600" b="1" spc="-16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sz="3600" b="1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3600" b="1" spc="375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3600" b="1" spc="715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3600" b="1" spc="470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3600" b="1" spc="46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3600" b="1" spc="58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600" b="1" spc="-16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endParaRPr sz="3600">
              <a:latin typeface="Arial"/>
              <a:cs typeface="Arial"/>
            </a:endParaRPr>
          </a:p>
          <a:p>
            <a:pPr marL="195580">
              <a:lnSpc>
                <a:spcPct val="100000"/>
              </a:lnSpc>
              <a:spcBef>
                <a:spcPts val="2010"/>
              </a:spcBef>
            </a:pPr>
            <a:r>
              <a:rPr sz="3400" spc="-229" dirty="0">
                <a:solidFill>
                  <a:srgbClr val="FFFFFF"/>
                </a:solidFill>
                <a:latin typeface="Arial"/>
                <a:cs typeface="Arial"/>
              </a:rPr>
              <a:t>Indiquez </a:t>
            </a:r>
            <a:r>
              <a:rPr sz="3400" spc="-195" dirty="0">
                <a:solidFill>
                  <a:srgbClr val="FFFFFF"/>
                </a:solidFill>
                <a:latin typeface="Arial"/>
                <a:cs typeface="Arial"/>
              </a:rPr>
              <a:t>votre </a:t>
            </a:r>
            <a:r>
              <a:rPr sz="3400" spc="-90" dirty="0">
                <a:solidFill>
                  <a:srgbClr val="FFFFFF"/>
                </a:solidFill>
                <a:latin typeface="Arial"/>
                <a:cs typeface="Arial"/>
              </a:rPr>
              <a:t>capital</a:t>
            </a:r>
            <a:r>
              <a:rPr sz="3400" spc="1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00" spc="-220" dirty="0">
                <a:solidFill>
                  <a:srgbClr val="FFFFFF"/>
                </a:solidFill>
                <a:latin typeface="Arial"/>
                <a:cs typeface="Arial"/>
              </a:rPr>
              <a:t>(</a:t>
            </a:r>
            <a:r>
              <a:rPr sz="3000" spc="-220" dirty="0">
                <a:solidFill>
                  <a:srgbClr val="FFFFFF"/>
                </a:solidFill>
                <a:latin typeface="Arial Black"/>
                <a:cs typeface="Arial Black"/>
              </a:rPr>
              <a:t>€</a:t>
            </a:r>
            <a:r>
              <a:rPr sz="3400" spc="-220" dirty="0">
                <a:solidFill>
                  <a:srgbClr val="FFFFFF"/>
                </a:solidFill>
                <a:latin typeface="Arial"/>
                <a:cs typeface="Arial"/>
              </a:rPr>
              <a:t>)</a:t>
            </a:r>
            <a:endParaRPr sz="3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053789" y="4051331"/>
            <a:ext cx="953833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430395" algn="l"/>
              </a:tabLst>
            </a:pPr>
            <a:r>
              <a:rPr sz="6400" spc="459" dirty="0">
                <a:solidFill>
                  <a:srgbClr val="FFFFFF"/>
                </a:solidFill>
              </a:rPr>
              <a:t>DOSSIER	</a:t>
            </a:r>
            <a:r>
              <a:rPr sz="6400" spc="580" dirty="0">
                <a:solidFill>
                  <a:srgbClr val="FFFFFF"/>
                </a:solidFill>
              </a:rPr>
              <a:t>FINANCIER</a:t>
            </a:r>
            <a:endParaRPr sz="64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723846" y="2219218"/>
            <a:ext cx="10796270" cy="2679700"/>
            <a:chOff x="3723846" y="2219218"/>
            <a:chExt cx="10796270" cy="2679700"/>
          </a:xfrm>
        </p:grpSpPr>
        <p:sp>
          <p:nvSpPr>
            <p:cNvPr id="3" name="object 3"/>
            <p:cNvSpPr/>
            <p:nvPr/>
          </p:nvSpPr>
          <p:spPr>
            <a:xfrm>
              <a:off x="3723846" y="2219218"/>
              <a:ext cx="10796141" cy="229920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739229" y="4536490"/>
              <a:ext cx="10753029" cy="36194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3708085" y="4978511"/>
            <a:ext cx="10796141" cy="141953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690792" y="6444507"/>
            <a:ext cx="10953749" cy="306327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642937" y="908081"/>
            <a:ext cx="1043686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251960" algn="l"/>
                <a:tab pos="5727700" algn="l"/>
              </a:tabLst>
            </a:pPr>
            <a:r>
              <a:rPr sz="6400" spc="545" dirty="0"/>
              <a:t>COMPTE	</a:t>
            </a:r>
            <a:r>
              <a:rPr sz="6400" spc="5" dirty="0"/>
              <a:t>DE	</a:t>
            </a:r>
            <a:r>
              <a:rPr sz="6400" spc="350" dirty="0"/>
              <a:t>RÉSULTAT</a:t>
            </a:r>
            <a:endParaRPr sz="64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207980" y="2454500"/>
            <a:ext cx="11835928" cy="73728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807539" y="908087"/>
            <a:ext cx="1010793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159125" algn="l"/>
              </a:tabLst>
            </a:pPr>
            <a:r>
              <a:rPr sz="6400" spc="500" dirty="0"/>
              <a:t>BILAN	</a:t>
            </a:r>
            <a:r>
              <a:rPr sz="6400" spc="575" dirty="0"/>
              <a:t>PRÉVISIONNEL</a:t>
            </a:r>
            <a:endParaRPr sz="64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47497" y="908087"/>
            <a:ext cx="1122807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036060" algn="l"/>
                <a:tab pos="5512435" algn="l"/>
              </a:tabLst>
            </a:pPr>
            <a:r>
              <a:rPr sz="6400" spc="320" dirty="0"/>
              <a:t>BUDGET	</a:t>
            </a:r>
            <a:r>
              <a:rPr sz="6400" spc="5" dirty="0"/>
              <a:t>DE	</a:t>
            </a:r>
            <a:r>
              <a:rPr sz="6400" spc="325" dirty="0"/>
              <a:t>TRÉSORERIE</a:t>
            </a:r>
            <a:endParaRPr sz="6400"/>
          </a:p>
        </p:txBody>
      </p:sp>
      <p:grpSp>
        <p:nvGrpSpPr>
          <p:cNvPr id="3" name="object 3"/>
          <p:cNvGrpSpPr/>
          <p:nvPr/>
        </p:nvGrpSpPr>
        <p:grpSpPr>
          <a:xfrm>
            <a:off x="3475756" y="4797811"/>
            <a:ext cx="10734040" cy="4777105"/>
            <a:chOff x="3475756" y="4797811"/>
            <a:chExt cx="10734040" cy="4777105"/>
          </a:xfrm>
        </p:grpSpPr>
        <p:sp>
          <p:nvSpPr>
            <p:cNvPr id="4" name="object 4"/>
            <p:cNvSpPr/>
            <p:nvPr/>
          </p:nvSpPr>
          <p:spPr>
            <a:xfrm>
              <a:off x="3548644" y="4797811"/>
              <a:ext cx="10558791" cy="63436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477067" y="5368427"/>
              <a:ext cx="10696589" cy="39050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475756" y="5696757"/>
              <a:ext cx="10706099" cy="126680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532113" y="6888266"/>
              <a:ext cx="10677509" cy="268604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3466795" y="2180783"/>
            <a:ext cx="10791825" cy="2517775"/>
            <a:chOff x="3466795" y="2180783"/>
            <a:chExt cx="10791825" cy="2517775"/>
          </a:xfrm>
        </p:grpSpPr>
        <p:sp>
          <p:nvSpPr>
            <p:cNvPr id="9" name="object 9"/>
            <p:cNvSpPr/>
            <p:nvPr/>
          </p:nvSpPr>
          <p:spPr>
            <a:xfrm>
              <a:off x="3578287" y="2180783"/>
              <a:ext cx="10583459" cy="1572702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466795" y="3709842"/>
              <a:ext cx="10791809" cy="400049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551956" y="4077065"/>
              <a:ext cx="10687049" cy="323849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534430" y="4405030"/>
              <a:ext cx="10625508" cy="293007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870448" y="2603538"/>
            <a:ext cx="12543834" cy="56466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73417" y="908081"/>
            <a:ext cx="1557591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854450" algn="l"/>
                <a:tab pos="5401945" algn="l"/>
                <a:tab pos="8373109" algn="l"/>
                <a:tab pos="9848850" algn="l"/>
              </a:tabLst>
            </a:pPr>
            <a:r>
              <a:rPr sz="6400" spc="495" dirty="0"/>
              <a:t>BESOIN	</a:t>
            </a:r>
            <a:r>
              <a:rPr sz="6400" spc="290" dirty="0"/>
              <a:t>EN	</a:t>
            </a:r>
            <a:r>
              <a:rPr sz="6400" spc="635" dirty="0"/>
              <a:t>FOND	</a:t>
            </a:r>
            <a:r>
              <a:rPr sz="6400" spc="5" dirty="0"/>
              <a:t>DE	</a:t>
            </a:r>
            <a:r>
              <a:rPr sz="6400" spc="490" dirty="0"/>
              <a:t>ROULEMENT</a:t>
            </a:r>
            <a:endParaRPr sz="64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289998" y="2861014"/>
            <a:ext cx="13751937" cy="53774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694582" y="908081"/>
            <a:ext cx="1033399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931795" algn="l"/>
                <a:tab pos="4407535" algn="l"/>
              </a:tabLst>
            </a:pPr>
            <a:r>
              <a:rPr sz="6400" spc="280" dirty="0"/>
              <a:t>SEUIL	</a:t>
            </a:r>
            <a:r>
              <a:rPr sz="6400" spc="5" dirty="0"/>
              <a:t>DE	</a:t>
            </a:r>
            <a:r>
              <a:rPr sz="6400" spc="380" dirty="0"/>
              <a:t>RENTABILITÉ</a:t>
            </a:r>
            <a:endParaRPr sz="64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967857" y="2583982"/>
            <a:ext cx="11789734" cy="70322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302866" y="908081"/>
            <a:ext cx="1111758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847975" algn="l"/>
                <a:tab pos="4323715" algn="l"/>
              </a:tabLst>
            </a:pPr>
            <a:r>
              <a:rPr sz="6400" spc="545" dirty="0"/>
              <a:t>PLAN	</a:t>
            </a:r>
            <a:r>
              <a:rPr sz="6400" spc="5" dirty="0"/>
              <a:t>DE	</a:t>
            </a:r>
            <a:r>
              <a:rPr sz="6400" spc="615" dirty="0"/>
              <a:t>FINANCEMENT</a:t>
            </a:r>
            <a:endParaRPr sz="64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28700" y="0"/>
            <a:ext cx="17254855" cy="10287000"/>
            <a:chOff x="1028700" y="0"/>
            <a:chExt cx="17254855" cy="10287000"/>
          </a:xfrm>
        </p:grpSpPr>
        <p:sp>
          <p:nvSpPr>
            <p:cNvPr id="3" name="object 3"/>
            <p:cNvSpPr/>
            <p:nvPr/>
          </p:nvSpPr>
          <p:spPr>
            <a:xfrm>
              <a:off x="10596829" y="0"/>
              <a:ext cx="7686689" cy="1028699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028700" y="1028699"/>
              <a:ext cx="12296775" cy="8229600"/>
            </a:xfrm>
            <a:custGeom>
              <a:avLst/>
              <a:gdLst/>
              <a:ahLst/>
              <a:cxnLst/>
              <a:rect l="l" t="t" r="r" b="b"/>
              <a:pathLst>
                <a:path w="12296775" h="8229600">
                  <a:moveTo>
                    <a:pt x="12296775" y="8229600"/>
                  </a:moveTo>
                  <a:lnTo>
                    <a:pt x="0" y="8229600"/>
                  </a:lnTo>
                  <a:lnTo>
                    <a:pt x="0" y="0"/>
                  </a:lnTo>
                  <a:lnTo>
                    <a:pt x="12296775" y="0"/>
                  </a:lnTo>
                  <a:lnTo>
                    <a:pt x="12296775" y="8229600"/>
                  </a:lnTo>
                  <a:close/>
                </a:path>
              </a:pathLst>
            </a:custGeom>
            <a:solidFill>
              <a:srgbClr val="ACAB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869693" y="3584533"/>
            <a:ext cx="5458460" cy="437197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75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2750" spc="-2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390" dirty="0">
                <a:solidFill>
                  <a:srgbClr val="FFFFFF"/>
                </a:solidFill>
                <a:latin typeface="Arial"/>
                <a:cs typeface="Arial"/>
              </a:rPr>
              <a:t>G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905"/>
              </a:spcBef>
            </a:pPr>
            <a:r>
              <a:rPr sz="2600" spc="95" dirty="0">
                <a:solidFill>
                  <a:srgbClr val="FFFFFF"/>
                </a:solidFill>
                <a:latin typeface="Arial"/>
                <a:cs typeface="Arial"/>
              </a:rPr>
              <a:t>XX </a:t>
            </a:r>
            <a:r>
              <a:rPr sz="2600" spc="75" dirty="0">
                <a:solidFill>
                  <a:srgbClr val="FFFFFF"/>
                </a:solidFill>
                <a:latin typeface="Arial"/>
                <a:cs typeface="Arial"/>
              </a:rPr>
              <a:t>Xxxxxx </a:t>
            </a:r>
            <a:r>
              <a:rPr sz="2600" spc="55" dirty="0">
                <a:solidFill>
                  <a:srgbClr val="FFFFFF"/>
                </a:solidFill>
                <a:latin typeface="Arial"/>
                <a:cs typeface="Arial"/>
              </a:rPr>
              <a:t>xxxxxx, </a:t>
            </a:r>
            <a:r>
              <a:rPr sz="2600" spc="75" dirty="0">
                <a:solidFill>
                  <a:srgbClr val="FFFFFF"/>
                </a:solidFill>
                <a:latin typeface="Arial"/>
                <a:cs typeface="Arial"/>
              </a:rPr>
              <a:t>Xxxxx</a:t>
            </a:r>
            <a:r>
              <a:rPr sz="2600" spc="3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600" spc="105" dirty="0">
                <a:solidFill>
                  <a:srgbClr val="FFFFFF"/>
                </a:solidFill>
                <a:latin typeface="Arial"/>
                <a:cs typeface="Arial"/>
              </a:rPr>
              <a:t>XXXXX</a:t>
            </a:r>
            <a:endParaRPr sz="2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620"/>
              </a:spcBef>
              <a:tabLst>
                <a:tab pos="2132965" algn="l"/>
                <a:tab pos="2914015" algn="l"/>
              </a:tabLst>
            </a:pPr>
            <a:r>
              <a:rPr sz="2750" spc="-60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20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210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50" spc="-2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250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385" dirty="0">
                <a:solidFill>
                  <a:srgbClr val="FFFFFF"/>
                </a:solidFill>
                <a:latin typeface="Arial"/>
                <a:cs typeface="Arial"/>
              </a:rPr>
              <a:t>O	</a:t>
            </a:r>
            <a:r>
              <a:rPr sz="2750" spc="8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	</a:t>
            </a:r>
            <a:r>
              <a:rPr sz="2750" spc="-275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22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145" dirty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70" dirty="0">
                <a:solidFill>
                  <a:srgbClr val="FFFFFF"/>
                </a:solidFill>
                <a:latin typeface="Arial"/>
                <a:cs typeface="Arial"/>
              </a:rPr>
              <a:t>H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385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0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905"/>
              </a:spcBef>
            </a:pPr>
            <a:r>
              <a:rPr sz="2600" spc="110" dirty="0">
                <a:solidFill>
                  <a:srgbClr val="FFFFFF"/>
                </a:solidFill>
                <a:latin typeface="Arial"/>
                <a:cs typeface="Arial"/>
              </a:rPr>
              <a:t>XX.XX.XX.XX.XX</a:t>
            </a:r>
            <a:endParaRPr sz="2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620"/>
              </a:spcBef>
              <a:tabLst>
                <a:tab pos="2261235" algn="l"/>
              </a:tabLst>
            </a:pPr>
            <a:r>
              <a:rPr sz="2750" spc="13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8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250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2750" spc="-2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2750" spc="-2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	</a:t>
            </a:r>
            <a:r>
              <a:rPr sz="2750" spc="210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13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2750" spc="-2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22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905"/>
              </a:spcBef>
            </a:pPr>
            <a:r>
              <a:rPr sz="2600" spc="45" dirty="0">
                <a:solidFill>
                  <a:srgbClr val="FFFFFF"/>
                </a:solidFill>
                <a:latin typeface="Arial"/>
                <a:cs typeface="Arial"/>
                <a:hlinkClick r:id="rId3"/>
              </a:rPr>
              <a:t>xxxxxxxxxx@xxxxxxxx.com</a:t>
            </a:r>
            <a:endParaRPr sz="260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869693" y="1528368"/>
            <a:ext cx="5393055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0" spc="790" dirty="0">
                <a:solidFill>
                  <a:srgbClr val="FFFFFF"/>
                </a:solidFill>
              </a:rPr>
              <a:t>C</a:t>
            </a:r>
            <a:r>
              <a:rPr sz="7500" spc="1300" dirty="0">
                <a:solidFill>
                  <a:srgbClr val="FFFFFF"/>
                </a:solidFill>
              </a:rPr>
              <a:t>O</a:t>
            </a:r>
            <a:r>
              <a:rPr sz="7500" spc="1335" dirty="0">
                <a:solidFill>
                  <a:srgbClr val="FFFFFF"/>
                </a:solidFill>
              </a:rPr>
              <a:t>N</a:t>
            </a:r>
            <a:r>
              <a:rPr sz="7500" spc="445" dirty="0">
                <a:solidFill>
                  <a:srgbClr val="FFFFFF"/>
                </a:solidFill>
              </a:rPr>
              <a:t>T</a:t>
            </a: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790" dirty="0">
                <a:solidFill>
                  <a:srgbClr val="FFFFFF"/>
                </a:solidFill>
              </a:rPr>
              <a:t>C</a:t>
            </a:r>
            <a:r>
              <a:rPr sz="7500" spc="-114" dirty="0">
                <a:solidFill>
                  <a:srgbClr val="FFFFFF"/>
                </a:solidFill>
              </a:rPr>
              <a:t>T</a:t>
            </a:r>
            <a:endParaRPr sz="75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Words>1057</Words>
  <Application>Microsoft Macintosh PowerPoint</Application>
  <PresentationFormat>Personnalisé</PresentationFormat>
  <Paragraphs>177</Paragraphs>
  <Slides>24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24</vt:i4>
      </vt:variant>
    </vt:vector>
  </HeadingPairs>
  <TitlesOfParts>
    <vt:vector size="25" baseType="lpstr">
      <vt:lpstr>Office Theme</vt:lpstr>
      <vt:lpstr>M O I S A N N É E Nom de  l'entreprise</vt:lpstr>
      <vt:lpstr>POINTS CLÉS</vt:lpstr>
      <vt:lpstr>Présentation PowerPoint</vt:lpstr>
      <vt:lpstr>L'ÉQUIPE</vt:lpstr>
      <vt:lpstr>DESCRIPTION DU SERVICE</vt:lpstr>
      <vt:lpstr>Présentation PowerPoint</vt:lpstr>
      <vt:lpstr>OPPORTUNITÉS DU MARCHÉ</vt:lpstr>
      <vt:lpstr>OPPORTUNITÉS DU MARCHÉ</vt:lpstr>
      <vt:lpstr>ANALYSE DU MARCHÉ</vt:lpstr>
      <vt:lpstr>ANALYSE DU MARCHÉ</vt:lpstr>
      <vt:lpstr>STRATEGIE MARKETING</vt:lpstr>
      <vt:lpstr>STRATEGIE MARKETING</vt:lpstr>
      <vt:lpstr>PLAN D'ACTION</vt:lpstr>
      <vt:lpstr>Présentation PowerPoint</vt:lpstr>
      <vt:lpstr>NOM DE L'ENTREPRISE</vt:lpstr>
      <vt:lpstr>FORME JURIDIQUE</vt:lpstr>
      <vt:lpstr>DOSSIER FINANCIER</vt:lpstr>
      <vt:lpstr>COMPTE DE RÉSULTAT</vt:lpstr>
      <vt:lpstr>BILAN PRÉVISIONNEL</vt:lpstr>
      <vt:lpstr>BUDGET DE TRÉSORERIE</vt:lpstr>
      <vt:lpstr>BESOIN EN FOND DE ROULEMENT</vt:lpstr>
      <vt:lpstr>SEUIL DE RENTABILITÉ</vt:lpstr>
      <vt:lpstr>PLAN DE FINANCEMENT</vt:lpstr>
      <vt:lpstr>CONTACT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 O I S A N N É E Nom de  l'entreprise</dc:title>
  <cp:lastModifiedBy>Olivier</cp:lastModifiedBy>
  <cp:revision>1</cp:revision>
  <dcterms:created xsi:type="dcterms:W3CDTF">2021-02-11T14:20:46Z</dcterms:created>
  <dcterms:modified xsi:type="dcterms:W3CDTF">2021-02-11T15:10:05Z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2021-02-11T00:00:00Z</vt:filetime>
  </property>
</Properties>
</file>