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363710" cy="6331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jp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3986"/>
            <a:ext cx="30293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73"/>
            <a:ext cx="18287999" cy="9172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61B45"/>
                </a:solidFill>
              </a:rPr>
              <a:t>P</a:t>
            </a:r>
            <a:r>
              <a:rPr sz="3800" spc="745" dirty="0">
                <a:solidFill>
                  <a:srgbClr val="861B45"/>
                </a:solidFill>
              </a:rPr>
              <a:t>O</a:t>
            </a:r>
            <a:r>
              <a:rPr sz="3800" spc="484" dirty="0">
                <a:solidFill>
                  <a:srgbClr val="861B45"/>
                </a:solidFill>
              </a:rPr>
              <a:t>I</a:t>
            </a:r>
            <a:r>
              <a:rPr sz="3800" spc="760" dirty="0">
                <a:solidFill>
                  <a:srgbClr val="861B45"/>
                </a:solidFill>
              </a:rPr>
              <a:t>N</a:t>
            </a:r>
            <a:r>
              <a:rPr sz="3800" spc="310" dirty="0">
                <a:solidFill>
                  <a:srgbClr val="861B45"/>
                </a:solidFill>
              </a:rPr>
              <a:t>T</a:t>
            </a:r>
            <a:r>
              <a:rPr sz="3800" spc="10" dirty="0">
                <a:solidFill>
                  <a:srgbClr val="861B45"/>
                </a:solidFill>
              </a:rPr>
              <a:t>S</a:t>
            </a:r>
            <a:r>
              <a:rPr sz="3800" dirty="0">
                <a:solidFill>
                  <a:srgbClr val="861B45"/>
                </a:solidFill>
              </a:rPr>
              <a:t>	</a:t>
            </a:r>
            <a:r>
              <a:rPr sz="3800" spc="484" dirty="0">
                <a:solidFill>
                  <a:srgbClr val="861B45"/>
                </a:solidFill>
              </a:rPr>
              <a:t>C</a:t>
            </a:r>
            <a:r>
              <a:rPr sz="3800" spc="195" dirty="0">
                <a:solidFill>
                  <a:srgbClr val="861B45"/>
                </a:solidFill>
              </a:rPr>
              <a:t>L</a:t>
            </a:r>
            <a:r>
              <a:rPr sz="3800" spc="40" dirty="0">
                <a:solidFill>
                  <a:srgbClr val="861B45"/>
                </a:solidFill>
              </a:rPr>
              <a:t>É</a:t>
            </a:r>
            <a:r>
              <a:rPr sz="3800" spc="10" dirty="0">
                <a:solidFill>
                  <a:srgbClr val="861B45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61B45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61B45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61B45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61B45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61B45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61B45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61B45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61B45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61B45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861060">
              <a:lnSpc>
                <a:spcPct val="115900"/>
              </a:lnSpc>
              <a:spcBef>
                <a:spcPts val="4190"/>
              </a:spcBef>
              <a:tabLst>
                <a:tab pos="1598295" algn="l"/>
                <a:tab pos="2537460" algn="l"/>
                <a:tab pos="5554980" algn="l"/>
                <a:tab pos="6419215" algn="l"/>
                <a:tab pos="7297420" algn="l"/>
              </a:tabLst>
            </a:pPr>
            <a:r>
              <a:rPr sz="3600" b="1" spc="35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455921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455921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455921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600" b="1" spc="22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150" dirty="0">
                <a:solidFill>
                  <a:srgbClr val="455921"/>
                </a:solidFill>
                <a:latin typeface="Arial"/>
                <a:cs typeface="Arial"/>
              </a:rPr>
              <a:t>B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57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00" b="1" spc="430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600" b="1" spc="30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455921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455921"/>
                </a:solidFill>
                <a:latin typeface="Arial"/>
                <a:cs typeface="Arial"/>
              </a:rPr>
              <a:t>ET	</a:t>
            </a:r>
            <a:r>
              <a:rPr sz="3600" b="1" spc="245" dirty="0">
                <a:solidFill>
                  <a:srgbClr val="455921"/>
                </a:solidFill>
                <a:latin typeface="Arial"/>
                <a:cs typeface="Arial"/>
              </a:rPr>
              <a:t>DU	</a:t>
            </a:r>
            <a:r>
              <a:rPr sz="3600" b="1" spc="275" dirty="0">
                <a:solidFill>
                  <a:srgbClr val="455921"/>
                </a:solidFill>
                <a:latin typeface="Arial"/>
                <a:cs typeface="Arial"/>
              </a:rPr>
              <a:t>BIEN-ÊTRE</a:t>
            </a:r>
            <a:endParaRPr sz="3600">
              <a:latin typeface="Arial"/>
              <a:cs typeface="Arial"/>
            </a:endParaRPr>
          </a:p>
          <a:p>
            <a:pPr marL="793750" marR="864869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150" dirty="0">
                <a:latin typeface="Arial"/>
                <a:cs typeface="Arial"/>
              </a:rPr>
              <a:t>institut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00" dirty="0">
                <a:latin typeface="Arial"/>
                <a:cs typeface="Arial"/>
              </a:rPr>
              <a:t>beauté </a:t>
            </a:r>
            <a:r>
              <a:rPr sz="3450" spc="-280" dirty="0">
                <a:latin typeface="Arial"/>
                <a:cs typeface="Arial"/>
              </a:rPr>
              <a:t>basé </a:t>
            </a:r>
            <a:r>
              <a:rPr sz="3450" spc="-360" dirty="0">
                <a:latin typeface="Arial"/>
                <a:cs typeface="Arial"/>
              </a:rPr>
              <a:t>sur </a:t>
            </a:r>
            <a:r>
              <a:rPr sz="3450" spc="-145" dirty="0">
                <a:latin typeface="Arial"/>
                <a:cs typeface="Arial"/>
              </a:rPr>
              <a:t>la </a:t>
            </a:r>
            <a:r>
              <a:rPr sz="3450" spc="-185" dirty="0">
                <a:latin typeface="Arial"/>
                <a:cs typeface="Arial"/>
              </a:rPr>
              <a:t>ville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00" dirty="0">
                <a:latin typeface="Arial"/>
                <a:cs typeface="Arial"/>
              </a:rPr>
              <a:t>Montpellier,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270" dirty="0">
                <a:latin typeface="Arial"/>
                <a:cs typeface="Arial"/>
              </a:rPr>
              <a:t>divers </a:t>
            </a:r>
            <a:r>
              <a:rPr sz="3450" spc="-290" dirty="0">
                <a:latin typeface="Arial"/>
                <a:cs typeface="Arial"/>
              </a:rPr>
              <a:t>services </a:t>
            </a:r>
            <a:r>
              <a:rPr sz="3450" spc="-250" dirty="0">
                <a:latin typeface="Arial"/>
                <a:cs typeface="Arial"/>
              </a:rPr>
              <a:t>pour  </a:t>
            </a:r>
            <a:r>
              <a:rPr sz="3450" spc="-145" dirty="0">
                <a:latin typeface="Arial"/>
                <a:cs typeface="Arial"/>
              </a:rPr>
              <a:t>la </a:t>
            </a:r>
            <a:r>
              <a:rPr sz="3450" spc="-315" dirty="0">
                <a:latin typeface="Arial"/>
                <a:cs typeface="Arial"/>
              </a:rPr>
              <a:t>femme </a:t>
            </a:r>
            <a:r>
              <a:rPr sz="3450" spc="-114" dirty="0">
                <a:latin typeface="Arial"/>
                <a:cs typeface="Arial"/>
              </a:rPr>
              <a:t>et </a:t>
            </a:r>
            <a:r>
              <a:rPr sz="3450" spc="-250" dirty="0">
                <a:latin typeface="Arial"/>
                <a:cs typeface="Arial"/>
              </a:rPr>
              <a:t>pour</a:t>
            </a:r>
            <a:r>
              <a:rPr sz="3450" spc="-434" dirty="0">
                <a:latin typeface="Arial"/>
                <a:cs typeface="Arial"/>
              </a:rPr>
              <a:t> </a:t>
            </a:r>
            <a:r>
              <a:rPr sz="3450" spc="-290" dirty="0">
                <a:latin typeface="Arial"/>
                <a:cs typeface="Arial"/>
              </a:rPr>
              <a:t>l'homme.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53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455921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455921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455921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455921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455921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455921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455921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231F20"/>
                </a:solidFill>
                <a:latin typeface="Arial"/>
                <a:cs typeface="Arial"/>
              </a:rPr>
              <a:t>Esthéticienne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044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861B45"/>
                </a:solidFill>
              </a:rPr>
              <a:t>L</a:t>
            </a:r>
            <a:r>
              <a:rPr sz="6400" spc="819" dirty="0">
                <a:solidFill>
                  <a:srgbClr val="861B45"/>
                </a:solidFill>
              </a:rPr>
              <a:t>'</a:t>
            </a:r>
            <a:r>
              <a:rPr sz="6400" spc="-85" dirty="0">
                <a:solidFill>
                  <a:srgbClr val="861B45"/>
                </a:solidFill>
              </a:rPr>
              <a:t>É</a:t>
            </a:r>
            <a:r>
              <a:rPr sz="6400" spc="1045" dirty="0">
                <a:solidFill>
                  <a:srgbClr val="861B45"/>
                </a:solidFill>
              </a:rPr>
              <a:t>Q</a:t>
            </a:r>
            <a:r>
              <a:rPr sz="6400" spc="610" dirty="0">
                <a:solidFill>
                  <a:srgbClr val="861B45"/>
                </a:solidFill>
              </a:rPr>
              <a:t>U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465" dirty="0">
                <a:solidFill>
                  <a:srgbClr val="861B45"/>
                </a:solidFill>
              </a:rPr>
              <a:t>P</a:t>
            </a:r>
            <a:r>
              <a:rPr sz="6400" spc="-560" dirty="0">
                <a:solidFill>
                  <a:srgbClr val="861B45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49207" y="2792526"/>
            <a:ext cx="686879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310" dirty="0">
                <a:solidFill>
                  <a:srgbClr val="FFFFFF"/>
                </a:solidFill>
                <a:latin typeface="Arial"/>
                <a:cs typeface="Arial"/>
              </a:rPr>
              <a:t>Institut </a:t>
            </a:r>
            <a:r>
              <a:rPr sz="4500" spc="36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500" spc="370" dirty="0">
                <a:solidFill>
                  <a:srgbClr val="FFFFFF"/>
                </a:solidFill>
                <a:latin typeface="Arial"/>
                <a:cs typeface="Arial"/>
              </a:rPr>
              <a:t>beauté</a:t>
            </a:r>
            <a:r>
              <a:rPr sz="4500" spc="-5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35" dirty="0">
                <a:solidFill>
                  <a:srgbClr val="FFFFFF"/>
                </a:solidFill>
                <a:latin typeface="Arial"/>
                <a:cs typeface="Arial"/>
              </a:rPr>
              <a:t>mixte</a:t>
            </a:r>
            <a:endParaRPr sz="4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23206" y="5831280"/>
            <a:ext cx="1997194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5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450" spc="-18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495" dirty="0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sz="3450" spc="-18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7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450" spc="-2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6517" y="5831280"/>
            <a:ext cx="247713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Vente</a:t>
            </a:r>
            <a:r>
              <a:rPr sz="34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15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37157" y="3842694"/>
            <a:ext cx="11901805" cy="5415915"/>
            <a:chOff x="3837157" y="3842694"/>
            <a:chExt cx="11901805" cy="5415915"/>
          </a:xfrm>
        </p:grpSpPr>
        <p:sp>
          <p:nvSpPr>
            <p:cNvPr id="8" name="object 8"/>
            <p:cNvSpPr/>
            <p:nvPr/>
          </p:nvSpPr>
          <p:spPr>
            <a:xfrm>
              <a:off x="6673672" y="7200912"/>
              <a:ext cx="6264910" cy="2057400"/>
            </a:xfrm>
            <a:custGeom>
              <a:avLst/>
              <a:gdLst/>
              <a:ahLst/>
              <a:cxnLst/>
              <a:rect l="l" t="t" r="r" b="b"/>
              <a:pathLst>
                <a:path w="6264909" h="2057400">
                  <a:moveTo>
                    <a:pt x="630301" y="195148"/>
                  </a:moveTo>
                  <a:lnTo>
                    <a:pt x="626554" y="157073"/>
                  </a:lnTo>
                  <a:lnTo>
                    <a:pt x="615416" y="120472"/>
                  </a:lnTo>
                  <a:lnTo>
                    <a:pt x="597331" y="86728"/>
                  </a:lnTo>
                  <a:lnTo>
                    <a:pt x="573011" y="57150"/>
                  </a:lnTo>
                  <a:lnTo>
                    <a:pt x="543356" y="32880"/>
                  </a:lnTo>
                  <a:lnTo>
                    <a:pt x="509536" y="14846"/>
                  </a:lnTo>
                  <a:lnTo>
                    <a:pt x="472833" y="3746"/>
                  </a:lnTo>
                  <a:lnTo>
                    <a:pt x="434670" y="0"/>
                  </a:lnTo>
                  <a:lnTo>
                    <a:pt x="425056" y="228"/>
                  </a:lnTo>
                  <a:lnTo>
                    <a:pt x="387121" y="5842"/>
                  </a:lnTo>
                  <a:lnTo>
                    <a:pt x="351002" y="18732"/>
                  </a:lnTo>
                  <a:lnTo>
                    <a:pt x="318109" y="38404"/>
                  </a:lnTo>
                  <a:lnTo>
                    <a:pt x="289699" y="64096"/>
                  </a:lnTo>
                  <a:lnTo>
                    <a:pt x="266852" y="94830"/>
                  </a:lnTo>
                  <a:lnTo>
                    <a:pt x="250456" y="129413"/>
                  </a:lnTo>
                  <a:lnTo>
                    <a:pt x="241134" y="166522"/>
                  </a:lnTo>
                  <a:lnTo>
                    <a:pt x="239026" y="195148"/>
                  </a:lnTo>
                  <a:lnTo>
                    <a:pt x="239255" y="204736"/>
                  </a:lnTo>
                  <a:lnTo>
                    <a:pt x="244894" y="242582"/>
                  </a:lnTo>
                  <a:lnTo>
                    <a:pt x="257810" y="278599"/>
                  </a:lnTo>
                  <a:lnTo>
                    <a:pt x="277533" y="311416"/>
                  </a:lnTo>
                  <a:lnTo>
                    <a:pt x="303288" y="339763"/>
                  </a:lnTo>
                  <a:lnTo>
                    <a:pt x="334098" y="362546"/>
                  </a:lnTo>
                  <a:lnTo>
                    <a:pt x="368769" y="378904"/>
                  </a:lnTo>
                  <a:lnTo>
                    <a:pt x="405968" y="388200"/>
                  </a:lnTo>
                  <a:lnTo>
                    <a:pt x="434670" y="390309"/>
                  </a:lnTo>
                  <a:lnTo>
                    <a:pt x="444271" y="390080"/>
                  </a:lnTo>
                  <a:lnTo>
                    <a:pt x="482219" y="384454"/>
                  </a:lnTo>
                  <a:lnTo>
                    <a:pt x="518325" y="371563"/>
                  </a:lnTo>
                  <a:lnTo>
                    <a:pt x="551218" y="351904"/>
                  </a:lnTo>
                  <a:lnTo>
                    <a:pt x="579640" y="326199"/>
                  </a:lnTo>
                  <a:lnTo>
                    <a:pt x="602475" y="295478"/>
                  </a:lnTo>
                  <a:lnTo>
                    <a:pt x="618871" y="260883"/>
                  </a:lnTo>
                  <a:lnTo>
                    <a:pt x="628192" y="223774"/>
                  </a:lnTo>
                  <a:lnTo>
                    <a:pt x="630301" y="195148"/>
                  </a:lnTo>
                  <a:close/>
                </a:path>
                <a:path w="6264909" h="2057400">
                  <a:moveTo>
                    <a:pt x="869340" y="1064945"/>
                  </a:moveTo>
                  <a:lnTo>
                    <a:pt x="869149" y="1000175"/>
                  </a:lnTo>
                  <a:lnTo>
                    <a:pt x="867168" y="938847"/>
                  </a:lnTo>
                  <a:lnTo>
                    <a:pt x="863396" y="880960"/>
                  </a:lnTo>
                  <a:lnTo>
                    <a:pt x="857834" y="826541"/>
                  </a:lnTo>
                  <a:lnTo>
                    <a:pt x="850493" y="775576"/>
                  </a:lnTo>
                  <a:lnTo>
                    <a:pt x="841375" y="728091"/>
                  </a:lnTo>
                  <a:lnTo>
                    <a:pt x="830465" y="684098"/>
                  </a:lnTo>
                  <a:lnTo>
                    <a:pt x="817778" y="643610"/>
                  </a:lnTo>
                  <a:lnTo>
                    <a:pt x="803313" y="606640"/>
                  </a:lnTo>
                  <a:lnTo>
                    <a:pt x="769086" y="543280"/>
                  </a:lnTo>
                  <a:lnTo>
                    <a:pt x="727773" y="494118"/>
                  </a:lnTo>
                  <a:lnTo>
                    <a:pt x="691832" y="466496"/>
                  </a:lnTo>
                  <a:lnTo>
                    <a:pt x="629412" y="442264"/>
                  </a:lnTo>
                  <a:lnTo>
                    <a:pt x="604113" y="439724"/>
                  </a:lnTo>
                  <a:lnTo>
                    <a:pt x="265226" y="439724"/>
                  </a:lnTo>
                  <a:lnTo>
                    <a:pt x="210997" y="450138"/>
                  </a:lnTo>
                  <a:lnTo>
                    <a:pt x="141554" y="494093"/>
                  </a:lnTo>
                  <a:lnTo>
                    <a:pt x="100241" y="543267"/>
                  </a:lnTo>
                  <a:lnTo>
                    <a:pt x="66014" y="606628"/>
                  </a:lnTo>
                  <a:lnTo>
                    <a:pt x="51549" y="643597"/>
                  </a:lnTo>
                  <a:lnTo>
                    <a:pt x="38874" y="684098"/>
                  </a:lnTo>
                  <a:lnTo>
                    <a:pt x="27965" y="728091"/>
                  </a:lnTo>
                  <a:lnTo>
                    <a:pt x="18834" y="775576"/>
                  </a:lnTo>
                  <a:lnTo>
                    <a:pt x="11493" y="826528"/>
                  </a:lnTo>
                  <a:lnTo>
                    <a:pt x="5943" y="880960"/>
                  </a:lnTo>
                  <a:lnTo>
                    <a:pt x="2171" y="938847"/>
                  </a:lnTo>
                  <a:lnTo>
                    <a:pt x="190" y="1000175"/>
                  </a:lnTo>
                  <a:lnTo>
                    <a:pt x="0" y="1064933"/>
                  </a:lnTo>
                  <a:lnTo>
                    <a:pt x="1600" y="1133119"/>
                  </a:lnTo>
                  <a:lnTo>
                    <a:pt x="4991" y="1204709"/>
                  </a:lnTo>
                  <a:lnTo>
                    <a:pt x="26784" y="1251204"/>
                  </a:lnTo>
                  <a:lnTo>
                    <a:pt x="74371" y="1270050"/>
                  </a:lnTo>
                  <a:lnTo>
                    <a:pt x="78498" y="1269923"/>
                  </a:lnTo>
                  <a:lnTo>
                    <a:pt x="126415" y="1246771"/>
                  </a:lnTo>
                  <a:lnTo>
                    <a:pt x="143878" y="1196594"/>
                  </a:lnTo>
                  <a:lnTo>
                    <a:pt x="140271" y="1116965"/>
                  </a:lnTo>
                  <a:lnTo>
                    <a:pt x="139052" y="1044105"/>
                  </a:lnTo>
                  <a:lnTo>
                    <a:pt x="139992" y="977760"/>
                  </a:lnTo>
                  <a:lnTo>
                    <a:pt x="142887" y="917663"/>
                  </a:lnTo>
                  <a:lnTo>
                    <a:pt x="147510" y="863523"/>
                  </a:lnTo>
                  <a:lnTo>
                    <a:pt x="153657" y="815073"/>
                  </a:lnTo>
                  <a:lnTo>
                    <a:pt x="161099" y="772058"/>
                  </a:lnTo>
                  <a:lnTo>
                    <a:pt x="169621" y="734174"/>
                  </a:lnTo>
                  <a:lnTo>
                    <a:pt x="189039" y="672782"/>
                  </a:lnTo>
                  <a:lnTo>
                    <a:pt x="199504" y="648703"/>
                  </a:lnTo>
                  <a:lnTo>
                    <a:pt x="199504" y="1950008"/>
                  </a:lnTo>
                  <a:lnTo>
                    <a:pt x="207949" y="1991753"/>
                  </a:lnTo>
                  <a:lnTo>
                    <a:pt x="231000" y="2025840"/>
                  </a:lnTo>
                  <a:lnTo>
                    <a:pt x="265163" y="2048814"/>
                  </a:lnTo>
                  <a:lnTo>
                    <a:pt x="307009" y="2057234"/>
                  </a:lnTo>
                  <a:lnTo>
                    <a:pt x="348856" y="2048814"/>
                  </a:lnTo>
                  <a:lnTo>
                    <a:pt x="383032" y="2025840"/>
                  </a:lnTo>
                  <a:lnTo>
                    <a:pt x="406069" y="1991753"/>
                  </a:lnTo>
                  <a:lnTo>
                    <a:pt x="414515" y="1950008"/>
                  </a:lnTo>
                  <a:lnTo>
                    <a:pt x="414515" y="1167015"/>
                  </a:lnTo>
                  <a:lnTo>
                    <a:pt x="454825" y="1167015"/>
                  </a:lnTo>
                  <a:lnTo>
                    <a:pt x="454825" y="1950008"/>
                  </a:lnTo>
                  <a:lnTo>
                    <a:pt x="463270" y="1991753"/>
                  </a:lnTo>
                  <a:lnTo>
                    <a:pt x="486308" y="2025840"/>
                  </a:lnTo>
                  <a:lnTo>
                    <a:pt x="520484" y="2048814"/>
                  </a:lnTo>
                  <a:lnTo>
                    <a:pt x="562317" y="2057234"/>
                  </a:lnTo>
                  <a:lnTo>
                    <a:pt x="604164" y="2048814"/>
                  </a:lnTo>
                  <a:lnTo>
                    <a:pt x="638340" y="2025840"/>
                  </a:lnTo>
                  <a:lnTo>
                    <a:pt x="661390" y="1991753"/>
                  </a:lnTo>
                  <a:lnTo>
                    <a:pt x="669836" y="1950008"/>
                  </a:lnTo>
                  <a:lnTo>
                    <a:pt x="669836" y="648728"/>
                  </a:lnTo>
                  <a:lnTo>
                    <a:pt x="680288" y="672795"/>
                  </a:lnTo>
                  <a:lnTo>
                    <a:pt x="699706" y="734199"/>
                  </a:lnTo>
                  <a:lnTo>
                    <a:pt x="708228" y="772071"/>
                  </a:lnTo>
                  <a:lnTo>
                    <a:pt x="715670" y="815098"/>
                  </a:lnTo>
                  <a:lnTo>
                    <a:pt x="721817" y="863536"/>
                  </a:lnTo>
                  <a:lnTo>
                    <a:pt x="726440" y="917676"/>
                  </a:lnTo>
                  <a:lnTo>
                    <a:pt x="729335" y="977773"/>
                  </a:lnTo>
                  <a:lnTo>
                    <a:pt x="730288" y="1044117"/>
                  </a:lnTo>
                  <a:lnTo>
                    <a:pt x="729056" y="1116965"/>
                  </a:lnTo>
                  <a:lnTo>
                    <a:pt x="725449" y="1196594"/>
                  </a:lnTo>
                  <a:lnTo>
                    <a:pt x="729322" y="1223886"/>
                  </a:lnTo>
                  <a:lnTo>
                    <a:pt x="742911" y="1246771"/>
                  </a:lnTo>
                  <a:lnTo>
                    <a:pt x="764120" y="1262900"/>
                  </a:lnTo>
                  <a:lnTo>
                    <a:pt x="790829" y="1269923"/>
                  </a:lnTo>
                  <a:lnTo>
                    <a:pt x="794956" y="1270050"/>
                  </a:lnTo>
                  <a:lnTo>
                    <a:pt x="820915" y="1265021"/>
                  </a:lnTo>
                  <a:lnTo>
                    <a:pt x="842543" y="1251204"/>
                  </a:lnTo>
                  <a:lnTo>
                    <a:pt x="857719" y="1230477"/>
                  </a:lnTo>
                  <a:lnTo>
                    <a:pt x="864336" y="1204709"/>
                  </a:lnTo>
                  <a:lnTo>
                    <a:pt x="867740" y="1133119"/>
                  </a:lnTo>
                  <a:lnTo>
                    <a:pt x="869340" y="1064945"/>
                  </a:lnTo>
                  <a:close/>
                </a:path>
                <a:path w="6264909" h="2057400">
                  <a:moveTo>
                    <a:pt x="5631815" y="654113"/>
                  </a:moveTo>
                  <a:lnTo>
                    <a:pt x="5604319" y="662851"/>
                  </a:lnTo>
                  <a:lnTo>
                    <a:pt x="5579935" y="665759"/>
                  </a:lnTo>
                  <a:lnTo>
                    <a:pt x="5559742" y="664845"/>
                  </a:lnTo>
                  <a:lnTo>
                    <a:pt x="5519877" y="651979"/>
                  </a:lnTo>
                  <a:lnTo>
                    <a:pt x="5512765" y="647090"/>
                  </a:lnTo>
                  <a:lnTo>
                    <a:pt x="5502719" y="682929"/>
                  </a:lnTo>
                  <a:lnTo>
                    <a:pt x="5492458" y="722706"/>
                  </a:lnTo>
                  <a:lnTo>
                    <a:pt x="5482234" y="766254"/>
                  </a:lnTo>
                  <a:lnTo>
                    <a:pt x="5472315" y="813409"/>
                  </a:lnTo>
                  <a:lnTo>
                    <a:pt x="5462956" y="864006"/>
                  </a:lnTo>
                  <a:lnTo>
                    <a:pt x="5454383" y="917879"/>
                  </a:lnTo>
                  <a:lnTo>
                    <a:pt x="5446877" y="974864"/>
                  </a:lnTo>
                  <a:lnTo>
                    <a:pt x="5440680" y="1034783"/>
                  </a:lnTo>
                  <a:lnTo>
                    <a:pt x="5436057" y="1097470"/>
                  </a:lnTo>
                  <a:lnTo>
                    <a:pt x="5433238" y="1162773"/>
                  </a:lnTo>
                  <a:lnTo>
                    <a:pt x="5437175" y="1185481"/>
                  </a:lnTo>
                  <a:lnTo>
                    <a:pt x="5449062" y="1204277"/>
                  </a:lnTo>
                  <a:lnTo>
                    <a:pt x="5467108" y="1217206"/>
                  </a:lnTo>
                  <a:lnTo>
                    <a:pt x="5489499" y="1222387"/>
                  </a:lnTo>
                  <a:lnTo>
                    <a:pt x="5491111" y="1222400"/>
                  </a:lnTo>
                  <a:lnTo>
                    <a:pt x="5501335" y="1221498"/>
                  </a:lnTo>
                  <a:lnTo>
                    <a:pt x="5549874" y="1139113"/>
                  </a:lnTo>
                  <a:lnTo>
                    <a:pt x="5553507" y="1076159"/>
                  </a:lnTo>
                  <a:lnTo>
                    <a:pt x="5558904" y="1015873"/>
                  </a:lnTo>
                  <a:lnTo>
                    <a:pt x="5565787" y="958456"/>
                  </a:lnTo>
                  <a:lnTo>
                    <a:pt x="5573852" y="904113"/>
                  </a:lnTo>
                  <a:lnTo>
                    <a:pt x="5582856" y="853046"/>
                  </a:lnTo>
                  <a:lnTo>
                    <a:pt x="5592496" y="805459"/>
                  </a:lnTo>
                  <a:lnTo>
                    <a:pt x="5602490" y="761568"/>
                  </a:lnTo>
                  <a:lnTo>
                    <a:pt x="5612562" y="721575"/>
                  </a:lnTo>
                  <a:lnTo>
                    <a:pt x="5622429" y="685698"/>
                  </a:lnTo>
                  <a:lnTo>
                    <a:pt x="5631815" y="654113"/>
                  </a:lnTo>
                  <a:close/>
                </a:path>
                <a:path w="6264909" h="2057400">
                  <a:moveTo>
                    <a:pt x="5833961" y="1490370"/>
                  </a:moveTo>
                  <a:lnTo>
                    <a:pt x="5782043" y="1489608"/>
                  </a:lnTo>
                  <a:lnTo>
                    <a:pt x="5735231" y="1487957"/>
                  </a:lnTo>
                  <a:lnTo>
                    <a:pt x="5693283" y="1485544"/>
                  </a:lnTo>
                  <a:lnTo>
                    <a:pt x="5655945" y="1482458"/>
                  </a:lnTo>
                  <a:lnTo>
                    <a:pt x="5655945" y="1967992"/>
                  </a:lnTo>
                  <a:lnTo>
                    <a:pt x="5662942" y="2002751"/>
                  </a:lnTo>
                  <a:lnTo>
                    <a:pt x="5682018" y="2031136"/>
                  </a:lnTo>
                  <a:lnTo>
                    <a:pt x="5710313" y="2050275"/>
                  </a:lnTo>
                  <a:lnTo>
                    <a:pt x="5744946" y="2057285"/>
                  </a:lnTo>
                  <a:lnTo>
                    <a:pt x="5779605" y="2050275"/>
                  </a:lnTo>
                  <a:lnTo>
                    <a:pt x="5807888" y="2031136"/>
                  </a:lnTo>
                  <a:lnTo>
                    <a:pt x="5826963" y="2002751"/>
                  </a:lnTo>
                  <a:lnTo>
                    <a:pt x="5833961" y="1967992"/>
                  </a:lnTo>
                  <a:lnTo>
                    <a:pt x="5833961" y="1490370"/>
                  </a:lnTo>
                  <a:close/>
                </a:path>
                <a:path w="6264909" h="2057400">
                  <a:moveTo>
                    <a:pt x="6041669" y="1482458"/>
                  </a:moveTo>
                  <a:lnTo>
                    <a:pt x="6004318" y="1485544"/>
                  </a:lnTo>
                  <a:lnTo>
                    <a:pt x="5962370" y="1487957"/>
                  </a:lnTo>
                  <a:lnTo>
                    <a:pt x="5915558" y="1489608"/>
                  </a:lnTo>
                  <a:lnTo>
                    <a:pt x="5863641" y="1490370"/>
                  </a:lnTo>
                  <a:lnTo>
                    <a:pt x="5863641" y="1967992"/>
                  </a:lnTo>
                  <a:lnTo>
                    <a:pt x="5870638" y="2002751"/>
                  </a:lnTo>
                  <a:lnTo>
                    <a:pt x="5889714" y="2031136"/>
                  </a:lnTo>
                  <a:lnTo>
                    <a:pt x="5918009" y="2050275"/>
                  </a:lnTo>
                  <a:lnTo>
                    <a:pt x="5952655" y="2057285"/>
                  </a:lnTo>
                  <a:lnTo>
                    <a:pt x="5987300" y="2050275"/>
                  </a:lnTo>
                  <a:lnTo>
                    <a:pt x="6015596" y="2031136"/>
                  </a:lnTo>
                  <a:lnTo>
                    <a:pt x="6034671" y="2002751"/>
                  </a:lnTo>
                  <a:lnTo>
                    <a:pt x="6041669" y="1967992"/>
                  </a:lnTo>
                  <a:lnTo>
                    <a:pt x="6041669" y="1482458"/>
                  </a:lnTo>
                  <a:close/>
                </a:path>
                <a:path w="6264909" h="2057400">
                  <a:moveTo>
                    <a:pt x="6264364" y="1162786"/>
                  </a:moveTo>
                  <a:lnTo>
                    <a:pt x="6260376" y="1078839"/>
                  </a:lnTo>
                  <a:lnTo>
                    <a:pt x="6253454" y="999337"/>
                  </a:lnTo>
                  <a:lnTo>
                    <a:pt x="6244183" y="924623"/>
                  </a:lnTo>
                  <a:lnTo>
                    <a:pt x="6233084" y="855078"/>
                  </a:lnTo>
                  <a:lnTo>
                    <a:pt x="6220726" y="791044"/>
                  </a:lnTo>
                  <a:lnTo>
                    <a:pt x="6207633" y="732904"/>
                  </a:lnTo>
                  <a:lnTo>
                    <a:pt x="6194374" y="680999"/>
                  </a:lnTo>
                  <a:lnTo>
                    <a:pt x="6181483" y="635711"/>
                  </a:lnTo>
                  <a:lnTo>
                    <a:pt x="6169507" y="597395"/>
                  </a:lnTo>
                  <a:lnTo>
                    <a:pt x="6150534" y="543102"/>
                  </a:lnTo>
                  <a:lnTo>
                    <a:pt x="6129223" y="502450"/>
                  </a:lnTo>
                  <a:lnTo>
                    <a:pt x="6085916" y="476973"/>
                  </a:lnTo>
                  <a:lnTo>
                    <a:pt x="6046673" y="460552"/>
                  </a:lnTo>
                  <a:lnTo>
                    <a:pt x="5993828" y="444576"/>
                  </a:lnTo>
                  <a:lnTo>
                    <a:pt x="5927763" y="432473"/>
                  </a:lnTo>
                  <a:lnTo>
                    <a:pt x="5848807" y="427672"/>
                  </a:lnTo>
                  <a:lnTo>
                    <a:pt x="5820041" y="428294"/>
                  </a:lnTo>
                  <a:lnTo>
                    <a:pt x="5792800" y="430060"/>
                  </a:lnTo>
                  <a:lnTo>
                    <a:pt x="5767095" y="432828"/>
                  </a:lnTo>
                  <a:lnTo>
                    <a:pt x="5742927" y="436460"/>
                  </a:lnTo>
                  <a:lnTo>
                    <a:pt x="5740539" y="482333"/>
                  </a:lnTo>
                  <a:lnTo>
                    <a:pt x="5734037" y="527723"/>
                  </a:lnTo>
                  <a:lnTo>
                    <a:pt x="5720270" y="570090"/>
                  </a:lnTo>
                  <a:lnTo>
                    <a:pt x="5696102" y="606920"/>
                  </a:lnTo>
                  <a:lnTo>
                    <a:pt x="5663958" y="635800"/>
                  </a:lnTo>
                  <a:lnTo>
                    <a:pt x="5632856" y="653669"/>
                  </a:lnTo>
                  <a:lnTo>
                    <a:pt x="5646267" y="700989"/>
                  </a:lnTo>
                  <a:lnTo>
                    <a:pt x="5656732" y="748131"/>
                  </a:lnTo>
                  <a:lnTo>
                    <a:pt x="5662727" y="792657"/>
                  </a:lnTo>
                  <a:lnTo>
                    <a:pt x="5662727" y="832154"/>
                  </a:lnTo>
                  <a:lnTo>
                    <a:pt x="5660123" y="854875"/>
                  </a:lnTo>
                  <a:lnTo>
                    <a:pt x="5656961" y="875525"/>
                  </a:lnTo>
                  <a:lnTo>
                    <a:pt x="5653379" y="894511"/>
                  </a:lnTo>
                  <a:lnTo>
                    <a:pt x="5649468" y="912228"/>
                  </a:lnTo>
                  <a:lnTo>
                    <a:pt x="5649163" y="912228"/>
                  </a:lnTo>
                  <a:lnTo>
                    <a:pt x="5490629" y="1416761"/>
                  </a:lnTo>
                  <a:lnTo>
                    <a:pt x="5526214" y="1443863"/>
                  </a:lnTo>
                  <a:lnTo>
                    <a:pt x="5575376" y="1457782"/>
                  </a:lnTo>
                  <a:lnTo>
                    <a:pt x="5671718" y="1462913"/>
                  </a:lnTo>
                  <a:lnTo>
                    <a:pt x="5848807" y="1463636"/>
                  </a:lnTo>
                  <a:lnTo>
                    <a:pt x="6033376" y="1456321"/>
                  </a:lnTo>
                  <a:lnTo>
                    <a:pt x="6142215" y="1440205"/>
                  </a:lnTo>
                  <a:lnTo>
                    <a:pt x="6193879" y="1424089"/>
                  </a:lnTo>
                  <a:lnTo>
                    <a:pt x="6206972" y="1416761"/>
                  </a:lnTo>
                  <a:lnTo>
                    <a:pt x="6048451" y="912228"/>
                  </a:lnTo>
                  <a:lnTo>
                    <a:pt x="6048121" y="912228"/>
                  </a:lnTo>
                  <a:lnTo>
                    <a:pt x="6044209" y="894511"/>
                  </a:lnTo>
                  <a:lnTo>
                    <a:pt x="6040628" y="875525"/>
                  </a:lnTo>
                  <a:lnTo>
                    <a:pt x="6037478" y="854887"/>
                  </a:lnTo>
                  <a:lnTo>
                    <a:pt x="6034849" y="832154"/>
                  </a:lnTo>
                  <a:lnTo>
                    <a:pt x="6034887" y="792276"/>
                  </a:lnTo>
                  <a:lnTo>
                    <a:pt x="6041009" y="747306"/>
                  </a:lnTo>
                  <a:lnTo>
                    <a:pt x="6051651" y="699731"/>
                  </a:lnTo>
                  <a:lnTo>
                    <a:pt x="6065240" y="652018"/>
                  </a:lnTo>
                  <a:lnTo>
                    <a:pt x="6074651" y="683437"/>
                  </a:lnTo>
                  <a:lnTo>
                    <a:pt x="6094679" y="759231"/>
                  </a:lnTo>
                  <a:lnTo>
                    <a:pt x="6104737" y="803186"/>
                  </a:lnTo>
                  <a:lnTo>
                    <a:pt x="6114453" y="850925"/>
                  </a:lnTo>
                  <a:lnTo>
                    <a:pt x="6123521" y="902220"/>
                  </a:lnTo>
                  <a:lnTo>
                    <a:pt x="6131674" y="956894"/>
                  </a:lnTo>
                  <a:lnTo>
                    <a:pt x="6138608" y="1014717"/>
                  </a:lnTo>
                  <a:lnTo>
                    <a:pt x="6144057" y="1075512"/>
                  </a:lnTo>
                  <a:lnTo>
                    <a:pt x="6147727" y="1139050"/>
                  </a:lnTo>
                  <a:lnTo>
                    <a:pt x="6169749" y="1209141"/>
                  </a:lnTo>
                  <a:lnTo>
                    <a:pt x="6177762" y="1214704"/>
                  </a:lnTo>
                  <a:lnTo>
                    <a:pt x="6186652" y="1218882"/>
                  </a:lnTo>
                  <a:lnTo>
                    <a:pt x="6196292" y="1221511"/>
                  </a:lnTo>
                  <a:lnTo>
                    <a:pt x="6208115" y="1222400"/>
                  </a:lnTo>
                  <a:lnTo>
                    <a:pt x="6230505" y="1217218"/>
                  </a:lnTo>
                  <a:lnTo>
                    <a:pt x="6248552" y="1204277"/>
                  </a:lnTo>
                  <a:lnTo>
                    <a:pt x="6260439" y="1185494"/>
                  </a:lnTo>
                  <a:lnTo>
                    <a:pt x="6264364" y="11627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01306" y="7687612"/>
              <a:ext cx="65148" cy="1121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193778" y="4148670"/>
              <a:ext cx="3545204" cy="3696970"/>
            </a:xfrm>
            <a:custGeom>
              <a:avLst/>
              <a:gdLst/>
              <a:ahLst/>
              <a:cxnLst/>
              <a:rect l="l" t="t" r="r" b="b"/>
              <a:pathLst>
                <a:path w="3545205" h="3696970">
                  <a:moveTo>
                    <a:pt x="205714" y="3417112"/>
                  </a:moveTo>
                  <a:lnTo>
                    <a:pt x="184797" y="3399993"/>
                  </a:lnTo>
                  <a:lnTo>
                    <a:pt x="166217" y="3380397"/>
                  </a:lnTo>
                  <a:lnTo>
                    <a:pt x="150215" y="3358553"/>
                  </a:lnTo>
                  <a:lnTo>
                    <a:pt x="137058" y="3334715"/>
                  </a:lnTo>
                  <a:lnTo>
                    <a:pt x="117563" y="3362604"/>
                  </a:lnTo>
                  <a:lnTo>
                    <a:pt x="102857" y="3398405"/>
                  </a:lnTo>
                  <a:lnTo>
                    <a:pt x="94208" y="3443198"/>
                  </a:lnTo>
                  <a:lnTo>
                    <a:pt x="92824" y="3498024"/>
                  </a:lnTo>
                  <a:lnTo>
                    <a:pt x="90551" y="3573615"/>
                  </a:lnTo>
                  <a:lnTo>
                    <a:pt x="77889" y="3624008"/>
                  </a:lnTo>
                  <a:lnTo>
                    <a:pt x="58000" y="3653955"/>
                  </a:lnTo>
                  <a:lnTo>
                    <a:pt x="34036" y="3668204"/>
                  </a:lnTo>
                  <a:lnTo>
                    <a:pt x="9182" y="3671519"/>
                  </a:lnTo>
                  <a:lnTo>
                    <a:pt x="0" y="3676218"/>
                  </a:lnTo>
                  <a:lnTo>
                    <a:pt x="10121" y="3686594"/>
                  </a:lnTo>
                  <a:lnTo>
                    <a:pt x="35420" y="3695674"/>
                  </a:lnTo>
                  <a:lnTo>
                    <a:pt x="71729" y="3696462"/>
                  </a:lnTo>
                  <a:lnTo>
                    <a:pt x="114947" y="3681984"/>
                  </a:lnTo>
                  <a:lnTo>
                    <a:pt x="160909" y="3645255"/>
                  </a:lnTo>
                  <a:lnTo>
                    <a:pt x="184505" y="3606850"/>
                  </a:lnTo>
                  <a:lnTo>
                    <a:pt x="196621" y="3561143"/>
                  </a:lnTo>
                  <a:lnTo>
                    <a:pt x="201434" y="3511842"/>
                  </a:lnTo>
                  <a:lnTo>
                    <a:pt x="203073" y="3462604"/>
                  </a:lnTo>
                  <a:lnTo>
                    <a:pt x="205714" y="3417112"/>
                  </a:lnTo>
                  <a:close/>
                </a:path>
                <a:path w="3545205" h="3696970">
                  <a:moveTo>
                    <a:pt x="520077" y="3244227"/>
                  </a:moveTo>
                  <a:lnTo>
                    <a:pt x="514337" y="3197568"/>
                  </a:lnTo>
                  <a:lnTo>
                    <a:pt x="497471" y="3153714"/>
                  </a:lnTo>
                  <a:lnTo>
                    <a:pt x="470509" y="3115297"/>
                  </a:lnTo>
                  <a:lnTo>
                    <a:pt x="435013" y="3084588"/>
                  </a:lnTo>
                  <a:lnTo>
                    <a:pt x="393153" y="3063456"/>
                  </a:lnTo>
                  <a:lnTo>
                    <a:pt x="347459" y="3053156"/>
                  </a:lnTo>
                  <a:lnTo>
                    <a:pt x="328701" y="3052241"/>
                  </a:lnTo>
                  <a:lnTo>
                    <a:pt x="319290" y="3052470"/>
                  </a:lnTo>
                  <a:lnTo>
                    <a:pt x="273138" y="3060496"/>
                  </a:lnTo>
                  <a:lnTo>
                    <a:pt x="230314" y="3079546"/>
                  </a:lnTo>
                  <a:lnTo>
                    <a:pt x="193370" y="3108464"/>
                  </a:lnTo>
                  <a:lnTo>
                    <a:pt x="164541" y="3145536"/>
                  </a:lnTo>
                  <a:lnTo>
                    <a:pt x="145554" y="3188487"/>
                  </a:lnTo>
                  <a:lnTo>
                    <a:pt x="137553" y="3234791"/>
                  </a:lnTo>
                  <a:lnTo>
                    <a:pt x="137325" y="3244227"/>
                  </a:lnTo>
                  <a:lnTo>
                    <a:pt x="137553" y="3253651"/>
                  </a:lnTo>
                  <a:lnTo>
                    <a:pt x="145554" y="3299955"/>
                  </a:lnTo>
                  <a:lnTo>
                    <a:pt x="164541" y="3342919"/>
                  </a:lnTo>
                  <a:lnTo>
                    <a:pt x="193370" y="3379978"/>
                  </a:lnTo>
                  <a:lnTo>
                    <a:pt x="230314" y="3408908"/>
                  </a:lnTo>
                  <a:lnTo>
                    <a:pt x="273138" y="3427946"/>
                  </a:lnTo>
                  <a:lnTo>
                    <a:pt x="319290" y="3435985"/>
                  </a:lnTo>
                  <a:lnTo>
                    <a:pt x="328701" y="3436213"/>
                  </a:lnTo>
                  <a:lnTo>
                    <a:pt x="338099" y="3435985"/>
                  </a:lnTo>
                  <a:lnTo>
                    <a:pt x="384251" y="3427946"/>
                  </a:lnTo>
                  <a:lnTo>
                    <a:pt x="427075" y="3408908"/>
                  </a:lnTo>
                  <a:lnTo>
                    <a:pt x="464019" y="3379978"/>
                  </a:lnTo>
                  <a:lnTo>
                    <a:pt x="492848" y="3342919"/>
                  </a:lnTo>
                  <a:lnTo>
                    <a:pt x="511835" y="3299955"/>
                  </a:lnTo>
                  <a:lnTo>
                    <a:pt x="519836" y="3253651"/>
                  </a:lnTo>
                  <a:lnTo>
                    <a:pt x="520077" y="3244227"/>
                  </a:lnTo>
                  <a:close/>
                </a:path>
                <a:path w="3545205" h="3696970">
                  <a:moveTo>
                    <a:pt x="2020252" y="107797"/>
                  </a:moveTo>
                  <a:lnTo>
                    <a:pt x="2018334" y="98234"/>
                  </a:lnTo>
                  <a:lnTo>
                    <a:pt x="2013102" y="90436"/>
                  </a:lnTo>
                  <a:lnTo>
                    <a:pt x="2005330" y="85166"/>
                  </a:lnTo>
                  <a:lnTo>
                    <a:pt x="1995805" y="83248"/>
                  </a:lnTo>
                  <a:lnTo>
                    <a:pt x="1944116" y="83248"/>
                  </a:lnTo>
                  <a:lnTo>
                    <a:pt x="1934578" y="85166"/>
                  </a:lnTo>
                  <a:lnTo>
                    <a:pt x="1926818" y="90436"/>
                  </a:lnTo>
                  <a:lnTo>
                    <a:pt x="1921586" y="98234"/>
                  </a:lnTo>
                  <a:lnTo>
                    <a:pt x="1919668" y="107797"/>
                  </a:lnTo>
                  <a:lnTo>
                    <a:pt x="1921586" y="117335"/>
                  </a:lnTo>
                  <a:lnTo>
                    <a:pt x="1926818" y="125133"/>
                  </a:lnTo>
                  <a:lnTo>
                    <a:pt x="1934578" y="130403"/>
                  </a:lnTo>
                  <a:lnTo>
                    <a:pt x="1944116" y="132334"/>
                  </a:lnTo>
                  <a:lnTo>
                    <a:pt x="1995805" y="132334"/>
                  </a:lnTo>
                  <a:lnTo>
                    <a:pt x="2005330" y="130403"/>
                  </a:lnTo>
                  <a:lnTo>
                    <a:pt x="2013102" y="125133"/>
                  </a:lnTo>
                  <a:lnTo>
                    <a:pt x="2018334" y="117335"/>
                  </a:lnTo>
                  <a:lnTo>
                    <a:pt x="2020252" y="107797"/>
                  </a:lnTo>
                  <a:close/>
                </a:path>
                <a:path w="3545205" h="3696970">
                  <a:moveTo>
                    <a:pt x="2077199" y="1584591"/>
                  </a:moveTo>
                  <a:lnTo>
                    <a:pt x="2075281" y="1575028"/>
                  </a:lnTo>
                  <a:lnTo>
                    <a:pt x="2070049" y="1567230"/>
                  </a:lnTo>
                  <a:lnTo>
                    <a:pt x="2062276" y="1561985"/>
                  </a:lnTo>
                  <a:lnTo>
                    <a:pt x="2052751" y="1560055"/>
                  </a:lnTo>
                  <a:lnTo>
                    <a:pt x="1887169" y="1560055"/>
                  </a:lnTo>
                  <a:lnTo>
                    <a:pt x="1877669" y="1561985"/>
                  </a:lnTo>
                  <a:lnTo>
                    <a:pt x="1869897" y="1567230"/>
                  </a:lnTo>
                  <a:lnTo>
                    <a:pt x="1864652" y="1575028"/>
                  </a:lnTo>
                  <a:lnTo>
                    <a:pt x="1862721" y="1584591"/>
                  </a:lnTo>
                  <a:lnTo>
                    <a:pt x="1864652" y="1594129"/>
                  </a:lnTo>
                  <a:lnTo>
                    <a:pt x="1869897" y="1601927"/>
                  </a:lnTo>
                  <a:lnTo>
                    <a:pt x="1877669" y="1607185"/>
                  </a:lnTo>
                  <a:lnTo>
                    <a:pt x="1887169" y="1609115"/>
                  </a:lnTo>
                  <a:lnTo>
                    <a:pt x="2052751" y="1609115"/>
                  </a:lnTo>
                  <a:lnTo>
                    <a:pt x="2062276" y="1607185"/>
                  </a:lnTo>
                  <a:lnTo>
                    <a:pt x="2070049" y="1601927"/>
                  </a:lnTo>
                  <a:lnTo>
                    <a:pt x="2075281" y="1594129"/>
                  </a:lnTo>
                  <a:lnTo>
                    <a:pt x="2077199" y="1584591"/>
                  </a:lnTo>
                  <a:close/>
                </a:path>
                <a:path w="3545205" h="3696970">
                  <a:moveTo>
                    <a:pt x="2453271" y="197180"/>
                  </a:moveTo>
                  <a:lnTo>
                    <a:pt x="2453233" y="197002"/>
                  </a:lnTo>
                  <a:lnTo>
                    <a:pt x="2453233" y="116116"/>
                  </a:lnTo>
                  <a:lnTo>
                    <a:pt x="2444127" y="70954"/>
                  </a:lnTo>
                  <a:lnTo>
                    <a:pt x="2419299" y="34036"/>
                  </a:lnTo>
                  <a:lnTo>
                    <a:pt x="2404287" y="23888"/>
                  </a:lnTo>
                  <a:lnTo>
                    <a:pt x="2404287" y="116116"/>
                  </a:lnTo>
                  <a:lnTo>
                    <a:pt x="2404287" y="172656"/>
                  </a:lnTo>
                  <a:lnTo>
                    <a:pt x="1535633" y="172656"/>
                  </a:lnTo>
                  <a:lnTo>
                    <a:pt x="1535633" y="116116"/>
                  </a:lnTo>
                  <a:lnTo>
                    <a:pt x="1540891" y="90043"/>
                  </a:lnTo>
                  <a:lnTo>
                    <a:pt x="1555229" y="68732"/>
                  </a:lnTo>
                  <a:lnTo>
                    <a:pt x="1576463" y="54356"/>
                  </a:lnTo>
                  <a:lnTo>
                    <a:pt x="1602447" y="49072"/>
                  </a:lnTo>
                  <a:lnTo>
                    <a:pt x="2337511" y="49072"/>
                  </a:lnTo>
                  <a:lnTo>
                    <a:pt x="2363457" y="54356"/>
                  </a:lnTo>
                  <a:lnTo>
                    <a:pt x="2384691" y="68732"/>
                  </a:lnTo>
                  <a:lnTo>
                    <a:pt x="2399030" y="90043"/>
                  </a:lnTo>
                  <a:lnTo>
                    <a:pt x="2404287" y="116116"/>
                  </a:lnTo>
                  <a:lnTo>
                    <a:pt x="2404287" y="23888"/>
                  </a:lnTo>
                  <a:lnTo>
                    <a:pt x="2382507" y="9144"/>
                  </a:lnTo>
                  <a:lnTo>
                    <a:pt x="2337511" y="0"/>
                  </a:lnTo>
                  <a:lnTo>
                    <a:pt x="1602447" y="0"/>
                  </a:lnTo>
                  <a:lnTo>
                    <a:pt x="1557439" y="9144"/>
                  </a:lnTo>
                  <a:lnTo>
                    <a:pt x="1520647" y="34036"/>
                  </a:lnTo>
                  <a:lnTo>
                    <a:pt x="1495818" y="70954"/>
                  </a:lnTo>
                  <a:lnTo>
                    <a:pt x="1486712" y="116116"/>
                  </a:lnTo>
                  <a:lnTo>
                    <a:pt x="1486712" y="197180"/>
                  </a:lnTo>
                  <a:lnTo>
                    <a:pt x="1486712" y="1498561"/>
                  </a:lnTo>
                  <a:lnTo>
                    <a:pt x="1486712" y="1579562"/>
                  </a:lnTo>
                  <a:lnTo>
                    <a:pt x="1495831" y="1624736"/>
                  </a:lnTo>
                  <a:lnTo>
                    <a:pt x="1520647" y="1661655"/>
                  </a:lnTo>
                  <a:lnTo>
                    <a:pt x="1557451" y="1686547"/>
                  </a:lnTo>
                  <a:lnTo>
                    <a:pt x="1602460" y="1695678"/>
                  </a:lnTo>
                  <a:lnTo>
                    <a:pt x="2337498" y="1695678"/>
                  </a:lnTo>
                  <a:lnTo>
                    <a:pt x="2382494" y="1686547"/>
                  </a:lnTo>
                  <a:lnTo>
                    <a:pt x="2419286" y="1661655"/>
                  </a:lnTo>
                  <a:lnTo>
                    <a:pt x="2444115" y="1624736"/>
                  </a:lnTo>
                  <a:lnTo>
                    <a:pt x="2453221" y="1579562"/>
                  </a:lnTo>
                  <a:lnTo>
                    <a:pt x="2453221" y="1498625"/>
                  </a:lnTo>
                  <a:lnTo>
                    <a:pt x="2453233" y="1263802"/>
                  </a:lnTo>
                  <a:lnTo>
                    <a:pt x="2451316" y="1254264"/>
                  </a:lnTo>
                  <a:lnTo>
                    <a:pt x="2446058" y="1246466"/>
                  </a:lnTo>
                  <a:lnTo>
                    <a:pt x="2438273" y="1241209"/>
                  </a:lnTo>
                  <a:lnTo>
                    <a:pt x="2428735" y="1239278"/>
                  </a:lnTo>
                  <a:lnTo>
                    <a:pt x="2419197" y="1241209"/>
                  </a:lnTo>
                  <a:lnTo>
                    <a:pt x="2411438" y="1246466"/>
                  </a:lnTo>
                  <a:lnTo>
                    <a:pt x="2406192" y="1254264"/>
                  </a:lnTo>
                  <a:lnTo>
                    <a:pt x="2404275" y="1263802"/>
                  </a:lnTo>
                  <a:lnTo>
                    <a:pt x="2404275" y="1473974"/>
                  </a:lnTo>
                  <a:lnTo>
                    <a:pt x="2404275" y="1523085"/>
                  </a:lnTo>
                  <a:lnTo>
                    <a:pt x="2404275" y="1579562"/>
                  </a:lnTo>
                  <a:lnTo>
                    <a:pt x="2399017" y="1605635"/>
                  </a:lnTo>
                  <a:lnTo>
                    <a:pt x="2384679" y="1626958"/>
                  </a:lnTo>
                  <a:lnTo>
                    <a:pt x="2363444" y="1641348"/>
                  </a:lnTo>
                  <a:lnTo>
                    <a:pt x="2337498" y="1646631"/>
                  </a:lnTo>
                  <a:lnTo>
                    <a:pt x="1602435" y="1646631"/>
                  </a:lnTo>
                  <a:lnTo>
                    <a:pt x="1576463" y="1641348"/>
                  </a:lnTo>
                  <a:lnTo>
                    <a:pt x="1555229" y="1626958"/>
                  </a:lnTo>
                  <a:lnTo>
                    <a:pt x="1540891" y="1605635"/>
                  </a:lnTo>
                  <a:lnTo>
                    <a:pt x="1535633" y="1579562"/>
                  </a:lnTo>
                  <a:lnTo>
                    <a:pt x="1535633" y="1523085"/>
                  </a:lnTo>
                  <a:lnTo>
                    <a:pt x="2404275" y="1523085"/>
                  </a:lnTo>
                  <a:lnTo>
                    <a:pt x="2404275" y="1473974"/>
                  </a:lnTo>
                  <a:lnTo>
                    <a:pt x="1535671" y="1473974"/>
                  </a:lnTo>
                  <a:lnTo>
                    <a:pt x="1535696" y="221703"/>
                  </a:lnTo>
                  <a:lnTo>
                    <a:pt x="2404287" y="221703"/>
                  </a:lnTo>
                  <a:lnTo>
                    <a:pt x="2404287" y="490321"/>
                  </a:lnTo>
                  <a:lnTo>
                    <a:pt x="2406205" y="499859"/>
                  </a:lnTo>
                  <a:lnTo>
                    <a:pt x="2411438" y="507657"/>
                  </a:lnTo>
                  <a:lnTo>
                    <a:pt x="2419197" y="512927"/>
                  </a:lnTo>
                  <a:lnTo>
                    <a:pt x="2428735" y="514858"/>
                  </a:lnTo>
                  <a:lnTo>
                    <a:pt x="2432621" y="514083"/>
                  </a:lnTo>
                  <a:lnTo>
                    <a:pt x="2438273" y="512927"/>
                  </a:lnTo>
                  <a:lnTo>
                    <a:pt x="2446083" y="507657"/>
                  </a:lnTo>
                  <a:lnTo>
                    <a:pt x="2451316" y="499859"/>
                  </a:lnTo>
                  <a:lnTo>
                    <a:pt x="2453271" y="490270"/>
                  </a:lnTo>
                  <a:lnTo>
                    <a:pt x="2453271" y="197180"/>
                  </a:lnTo>
                  <a:close/>
                </a:path>
                <a:path w="3545205" h="3696970">
                  <a:moveTo>
                    <a:pt x="3545103" y="1055192"/>
                  </a:moveTo>
                  <a:lnTo>
                    <a:pt x="2975864" y="917232"/>
                  </a:lnTo>
                  <a:lnTo>
                    <a:pt x="2975660" y="911542"/>
                  </a:lnTo>
                  <a:lnTo>
                    <a:pt x="2972993" y="857402"/>
                  </a:lnTo>
                  <a:lnTo>
                    <a:pt x="2968498" y="796124"/>
                  </a:lnTo>
                  <a:lnTo>
                    <a:pt x="2962033" y="748944"/>
                  </a:lnTo>
                  <a:lnTo>
                    <a:pt x="2926461" y="709256"/>
                  </a:lnTo>
                  <a:lnTo>
                    <a:pt x="2926461" y="907427"/>
                  </a:lnTo>
                  <a:lnTo>
                    <a:pt x="2871863" y="896581"/>
                  </a:lnTo>
                  <a:lnTo>
                    <a:pt x="2857233" y="849134"/>
                  </a:lnTo>
                  <a:lnTo>
                    <a:pt x="2831795" y="815670"/>
                  </a:lnTo>
                  <a:lnTo>
                    <a:pt x="2791104" y="786117"/>
                  </a:lnTo>
                  <a:lnTo>
                    <a:pt x="2732417" y="765098"/>
                  </a:lnTo>
                  <a:lnTo>
                    <a:pt x="2673477" y="758647"/>
                  </a:lnTo>
                  <a:lnTo>
                    <a:pt x="2625394" y="765695"/>
                  </a:lnTo>
                  <a:lnTo>
                    <a:pt x="2586609" y="782726"/>
                  </a:lnTo>
                  <a:lnTo>
                    <a:pt x="2555583" y="806208"/>
                  </a:lnTo>
                  <a:lnTo>
                    <a:pt x="2510612" y="858367"/>
                  </a:lnTo>
                  <a:lnTo>
                    <a:pt x="2485923" y="904684"/>
                  </a:lnTo>
                  <a:lnTo>
                    <a:pt x="2485313" y="919467"/>
                  </a:lnTo>
                  <a:lnTo>
                    <a:pt x="2487409" y="931900"/>
                  </a:lnTo>
                  <a:lnTo>
                    <a:pt x="2525547" y="983805"/>
                  </a:lnTo>
                  <a:lnTo>
                    <a:pt x="2560358" y="1003287"/>
                  </a:lnTo>
                  <a:lnTo>
                    <a:pt x="2578392" y="1004392"/>
                  </a:lnTo>
                  <a:lnTo>
                    <a:pt x="2594495" y="1004341"/>
                  </a:lnTo>
                  <a:lnTo>
                    <a:pt x="2665704" y="1006132"/>
                  </a:lnTo>
                  <a:lnTo>
                    <a:pt x="2719463" y="1012177"/>
                  </a:lnTo>
                  <a:lnTo>
                    <a:pt x="2773375" y="1037247"/>
                  </a:lnTo>
                  <a:lnTo>
                    <a:pt x="2792984" y="1079995"/>
                  </a:lnTo>
                  <a:lnTo>
                    <a:pt x="2795854" y="1088402"/>
                  </a:lnTo>
                  <a:lnTo>
                    <a:pt x="2462250" y="1129919"/>
                  </a:lnTo>
                  <a:lnTo>
                    <a:pt x="2418588" y="1131341"/>
                  </a:lnTo>
                  <a:lnTo>
                    <a:pt x="2375814" y="1124915"/>
                  </a:lnTo>
                  <a:lnTo>
                    <a:pt x="2334882" y="1110894"/>
                  </a:lnTo>
                  <a:lnTo>
                    <a:pt x="2296795" y="1089533"/>
                  </a:lnTo>
                  <a:lnTo>
                    <a:pt x="2206333" y="1027925"/>
                  </a:lnTo>
                  <a:lnTo>
                    <a:pt x="2148522" y="989622"/>
                  </a:lnTo>
                  <a:lnTo>
                    <a:pt x="2115642" y="968946"/>
                  </a:lnTo>
                  <a:lnTo>
                    <a:pt x="2099945" y="960196"/>
                  </a:lnTo>
                  <a:lnTo>
                    <a:pt x="2093709" y="957681"/>
                  </a:lnTo>
                  <a:lnTo>
                    <a:pt x="2066531" y="955636"/>
                  </a:lnTo>
                  <a:lnTo>
                    <a:pt x="2031390" y="960208"/>
                  </a:lnTo>
                  <a:lnTo>
                    <a:pt x="1996046" y="967968"/>
                  </a:lnTo>
                  <a:lnTo>
                    <a:pt x="1995093" y="968235"/>
                  </a:lnTo>
                  <a:lnTo>
                    <a:pt x="1971687" y="704507"/>
                  </a:lnTo>
                  <a:lnTo>
                    <a:pt x="2069084" y="686930"/>
                  </a:lnTo>
                  <a:lnTo>
                    <a:pt x="2131961" y="675855"/>
                  </a:lnTo>
                  <a:lnTo>
                    <a:pt x="2196122" y="664743"/>
                  </a:lnTo>
                  <a:lnTo>
                    <a:pt x="2260231" y="653846"/>
                  </a:lnTo>
                  <a:lnTo>
                    <a:pt x="2322906" y="643445"/>
                  </a:lnTo>
                  <a:lnTo>
                    <a:pt x="2382799" y="633793"/>
                  </a:lnTo>
                  <a:lnTo>
                    <a:pt x="2438552" y="625132"/>
                  </a:lnTo>
                  <a:lnTo>
                    <a:pt x="2488806" y="617728"/>
                  </a:lnTo>
                  <a:lnTo>
                    <a:pt x="2532189" y="611835"/>
                  </a:lnTo>
                  <a:lnTo>
                    <a:pt x="2592959" y="605637"/>
                  </a:lnTo>
                  <a:lnTo>
                    <a:pt x="2607614" y="605853"/>
                  </a:lnTo>
                  <a:lnTo>
                    <a:pt x="2688717" y="638009"/>
                  </a:lnTo>
                  <a:lnTo>
                    <a:pt x="2745206" y="663562"/>
                  </a:lnTo>
                  <a:lnTo>
                    <a:pt x="2803017" y="691502"/>
                  </a:lnTo>
                  <a:lnTo>
                    <a:pt x="2855137" y="718845"/>
                  </a:lnTo>
                  <a:lnTo>
                    <a:pt x="2894571" y="742632"/>
                  </a:lnTo>
                  <a:lnTo>
                    <a:pt x="2919387" y="796213"/>
                  </a:lnTo>
                  <a:lnTo>
                    <a:pt x="2923349" y="847090"/>
                  </a:lnTo>
                  <a:lnTo>
                    <a:pt x="2926143" y="899096"/>
                  </a:lnTo>
                  <a:lnTo>
                    <a:pt x="2926461" y="907427"/>
                  </a:lnTo>
                  <a:lnTo>
                    <a:pt x="2926461" y="709256"/>
                  </a:lnTo>
                  <a:lnTo>
                    <a:pt x="2848483" y="660006"/>
                  </a:lnTo>
                  <a:lnTo>
                    <a:pt x="2787294" y="629450"/>
                  </a:lnTo>
                  <a:lnTo>
                    <a:pt x="2726652" y="601954"/>
                  </a:lnTo>
                  <a:lnTo>
                    <a:pt x="2673908" y="579628"/>
                  </a:lnTo>
                  <a:lnTo>
                    <a:pt x="2636393" y="564540"/>
                  </a:lnTo>
                  <a:lnTo>
                    <a:pt x="2606027" y="557364"/>
                  </a:lnTo>
                  <a:lnTo>
                    <a:pt x="2579801" y="558431"/>
                  </a:lnTo>
                  <a:lnTo>
                    <a:pt x="2500680" y="566966"/>
                  </a:lnTo>
                  <a:lnTo>
                    <a:pt x="2450655" y="573836"/>
                  </a:lnTo>
                  <a:lnTo>
                    <a:pt x="2395537" y="582053"/>
                  </a:lnTo>
                  <a:lnTo>
                    <a:pt x="2336800" y="591286"/>
                  </a:lnTo>
                  <a:lnTo>
                    <a:pt x="2275840" y="601256"/>
                  </a:lnTo>
                  <a:lnTo>
                    <a:pt x="2214105" y="611670"/>
                  </a:lnTo>
                  <a:lnTo>
                    <a:pt x="2153018" y="622211"/>
                  </a:lnTo>
                  <a:lnTo>
                    <a:pt x="2094026" y="632574"/>
                  </a:lnTo>
                  <a:lnTo>
                    <a:pt x="2038540" y="642480"/>
                  </a:lnTo>
                  <a:lnTo>
                    <a:pt x="1967331" y="655434"/>
                  </a:lnTo>
                  <a:lnTo>
                    <a:pt x="1958962" y="561035"/>
                  </a:lnTo>
                  <a:lnTo>
                    <a:pt x="1955673" y="554939"/>
                  </a:lnTo>
                  <a:lnTo>
                    <a:pt x="1945309" y="546557"/>
                  </a:lnTo>
                  <a:lnTo>
                    <a:pt x="1938566" y="544703"/>
                  </a:lnTo>
                  <a:lnTo>
                    <a:pt x="1781810" y="565759"/>
                  </a:lnTo>
                  <a:lnTo>
                    <a:pt x="1772627" y="568934"/>
                  </a:lnTo>
                  <a:lnTo>
                    <a:pt x="1765630" y="575183"/>
                  </a:lnTo>
                  <a:lnTo>
                    <a:pt x="1761464" y="583603"/>
                  </a:lnTo>
                  <a:lnTo>
                    <a:pt x="1760829" y="593344"/>
                  </a:lnTo>
                  <a:lnTo>
                    <a:pt x="1763991" y="602526"/>
                  </a:lnTo>
                  <a:lnTo>
                    <a:pt x="1770214" y="609549"/>
                  </a:lnTo>
                  <a:lnTo>
                    <a:pt x="1778609" y="613727"/>
                  </a:lnTo>
                  <a:lnTo>
                    <a:pt x="1788312" y="614400"/>
                  </a:lnTo>
                  <a:lnTo>
                    <a:pt x="1913102" y="597649"/>
                  </a:lnTo>
                  <a:lnTo>
                    <a:pt x="1952815" y="1045146"/>
                  </a:lnTo>
                  <a:lnTo>
                    <a:pt x="1852409" y="1064221"/>
                  </a:lnTo>
                  <a:lnTo>
                    <a:pt x="1832965" y="1092885"/>
                  </a:lnTo>
                  <a:lnTo>
                    <a:pt x="1836039" y="1100975"/>
                  </a:lnTo>
                  <a:lnTo>
                    <a:pt x="1841500" y="1107300"/>
                  </a:lnTo>
                  <a:lnTo>
                    <a:pt x="1848700" y="1111402"/>
                  </a:lnTo>
                  <a:lnTo>
                    <a:pt x="1856994" y="1112862"/>
                  </a:lnTo>
                  <a:lnTo>
                    <a:pt x="1859978" y="1112748"/>
                  </a:lnTo>
                  <a:lnTo>
                    <a:pt x="1983701" y="1089177"/>
                  </a:lnTo>
                  <a:lnTo>
                    <a:pt x="2003501" y="1062913"/>
                  </a:lnTo>
                  <a:lnTo>
                    <a:pt x="1999500" y="1017955"/>
                  </a:lnTo>
                  <a:lnTo>
                    <a:pt x="2013127" y="1014374"/>
                  </a:lnTo>
                  <a:lnTo>
                    <a:pt x="2042160" y="1008138"/>
                  </a:lnTo>
                  <a:lnTo>
                    <a:pt x="2065121" y="1004531"/>
                  </a:lnTo>
                  <a:lnTo>
                    <a:pt x="2078202" y="1004227"/>
                  </a:lnTo>
                  <a:lnTo>
                    <a:pt x="2084603" y="1007567"/>
                  </a:lnTo>
                  <a:lnTo>
                    <a:pt x="2101672" y="1017905"/>
                  </a:lnTo>
                  <a:lnTo>
                    <a:pt x="2134654" y="1039164"/>
                  </a:lnTo>
                  <a:lnTo>
                    <a:pt x="2188756" y="1075232"/>
                  </a:lnTo>
                  <a:lnTo>
                    <a:pt x="2269185" y="1130033"/>
                  </a:lnTo>
                  <a:lnTo>
                    <a:pt x="2307005" y="1152004"/>
                  </a:lnTo>
                  <a:lnTo>
                    <a:pt x="2347341" y="1167904"/>
                  </a:lnTo>
                  <a:lnTo>
                    <a:pt x="2389492" y="1177569"/>
                  </a:lnTo>
                  <a:lnTo>
                    <a:pt x="2432735" y="1180833"/>
                  </a:lnTo>
                  <a:lnTo>
                    <a:pt x="2441600" y="1180693"/>
                  </a:lnTo>
                  <a:lnTo>
                    <a:pt x="2806687" y="1136472"/>
                  </a:lnTo>
                  <a:lnTo>
                    <a:pt x="2843669" y="1118006"/>
                  </a:lnTo>
                  <a:lnTo>
                    <a:pt x="2847276" y="1105560"/>
                  </a:lnTo>
                  <a:lnTo>
                    <a:pt x="2845943" y="1086510"/>
                  </a:lnTo>
                  <a:lnTo>
                    <a:pt x="2816783" y="1014577"/>
                  </a:lnTo>
                  <a:lnTo>
                    <a:pt x="2752433" y="969327"/>
                  </a:lnTo>
                  <a:lnTo>
                    <a:pt x="2704007" y="959726"/>
                  </a:lnTo>
                  <a:lnTo>
                    <a:pt x="2649956" y="955776"/>
                  </a:lnTo>
                  <a:lnTo>
                    <a:pt x="2594203" y="955230"/>
                  </a:lnTo>
                  <a:lnTo>
                    <a:pt x="2575598" y="955344"/>
                  </a:lnTo>
                  <a:lnTo>
                    <a:pt x="2571064" y="955167"/>
                  </a:lnTo>
                  <a:lnTo>
                    <a:pt x="2540736" y="930529"/>
                  </a:lnTo>
                  <a:lnTo>
                    <a:pt x="2533269" y="909345"/>
                  </a:lnTo>
                  <a:lnTo>
                    <a:pt x="2540000" y="900671"/>
                  </a:lnTo>
                  <a:lnTo>
                    <a:pt x="2549664" y="887984"/>
                  </a:lnTo>
                  <a:lnTo>
                    <a:pt x="2577757" y="853046"/>
                  </a:lnTo>
                  <a:lnTo>
                    <a:pt x="2612009" y="824344"/>
                  </a:lnTo>
                  <a:lnTo>
                    <a:pt x="2658148" y="808710"/>
                  </a:lnTo>
                  <a:lnTo>
                    <a:pt x="2721864" y="813015"/>
                  </a:lnTo>
                  <a:lnTo>
                    <a:pt x="2780754" y="836891"/>
                  </a:lnTo>
                  <a:lnTo>
                    <a:pt x="2811272" y="867689"/>
                  </a:lnTo>
                  <a:lnTo>
                    <a:pt x="2819006" y="886091"/>
                  </a:lnTo>
                  <a:lnTo>
                    <a:pt x="2691092" y="860704"/>
                  </a:lnTo>
                  <a:lnTo>
                    <a:pt x="2681376" y="860742"/>
                  </a:lnTo>
                  <a:lnTo>
                    <a:pt x="2672715" y="864400"/>
                  </a:lnTo>
                  <a:lnTo>
                    <a:pt x="2666060" y="871029"/>
                  </a:lnTo>
                  <a:lnTo>
                    <a:pt x="2662351" y="880021"/>
                  </a:lnTo>
                  <a:lnTo>
                    <a:pt x="2655913" y="912507"/>
                  </a:lnTo>
                  <a:lnTo>
                    <a:pt x="2655951" y="922248"/>
                  </a:lnTo>
                  <a:lnTo>
                    <a:pt x="2659570" y="930922"/>
                  </a:lnTo>
                  <a:lnTo>
                    <a:pt x="2666161" y="937602"/>
                  </a:lnTo>
                  <a:lnTo>
                    <a:pt x="2675115" y="941349"/>
                  </a:lnTo>
                  <a:lnTo>
                    <a:pt x="2684830" y="941336"/>
                  </a:lnTo>
                  <a:lnTo>
                    <a:pt x="2693479" y="937704"/>
                  </a:lnTo>
                  <a:lnTo>
                    <a:pt x="2700147" y="931075"/>
                  </a:lnTo>
                  <a:lnTo>
                    <a:pt x="2703855" y="922083"/>
                  </a:lnTo>
                  <a:lnTo>
                    <a:pt x="2705519" y="913587"/>
                  </a:lnTo>
                  <a:lnTo>
                    <a:pt x="2942793" y="960678"/>
                  </a:lnTo>
                  <a:lnTo>
                    <a:pt x="2948368" y="961783"/>
                  </a:lnTo>
                  <a:lnTo>
                    <a:pt x="3492398" y="1069733"/>
                  </a:lnTo>
                  <a:lnTo>
                    <a:pt x="3421265" y="1430540"/>
                  </a:lnTo>
                  <a:lnTo>
                    <a:pt x="2634450" y="1274394"/>
                  </a:lnTo>
                  <a:lnTo>
                    <a:pt x="2648813" y="1201407"/>
                  </a:lnTo>
                  <a:lnTo>
                    <a:pt x="2648775" y="1191666"/>
                  </a:lnTo>
                  <a:lnTo>
                    <a:pt x="2645143" y="1182992"/>
                  </a:lnTo>
                  <a:lnTo>
                    <a:pt x="2638526" y="1176324"/>
                  </a:lnTo>
                  <a:lnTo>
                    <a:pt x="2629560" y="1172565"/>
                  </a:lnTo>
                  <a:lnTo>
                    <a:pt x="2619857" y="1172616"/>
                  </a:lnTo>
                  <a:lnTo>
                    <a:pt x="2611209" y="1176261"/>
                  </a:lnTo>
                  <a:lnTo>
                    <a:pt x="2604554" y="1182903"/>
                  </a:lnTo>
                  <a:lnTo>
                    <a:pt x="2600820" y="1191895"/>
                  </a:lnTo>
                  <a:lnTo>
                    <a:pt x="2581681" y="1288935"/>
                  </a:lnTo>
                  <a:lnTo>
                    <a:pt x="2581719" y="1298702"/>
                  </a:lnTo>
                  <a:lnTo>
                    <a:pt x="3437356" y="1483779"/>
                  </a:lnTo>
                  <a:lnTo>
                    <a:pt x="3440519" y="1483906"/>
                  </a:lnTo>
                  <a:lnTo>
                    <a:pt x="3445345" y="1483906"/>
                  </a:lnTo>
                  <a:lnTo>
                    <a:pt x="3450056" y="1482521"/>
                  </a:lnTo>
                  <a:lnTo>
                    <a:pt x="3459543" y="1476121"/>
                  </a:lnTo>
                  <a:lnTo>
                    <a:pt x="3463239" y="1470507"/>
                  </a:lnTo>
                  <a:lnTo>
                    <a:pt x="3464547" y="1464157"/>
                  </a:lnTo>
                  <a:lnTo>
                    <a:pt x="3545103" y="1055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918386" y="5311723"/>
              <a:ext cx="74590" cy="1835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987842" y="5037734"/>
              <a:ext cx="640715" cy="297180"/>
            </a:xfrm>
            <a:custGeom>
              <a:avLst/>
              <a:gdLst/>
              <a:ahLst/>
              <a:cxnLst/>
              <a:rect l="l" t="t" r="r" b="b"/>
              <a:pathLst>
                <a:path w="640715" h="297179">
                  <a:moveTo>
                    <a:pt x="59143" y="28829"/>
                  </a:moveTo>
                  <a:lnTo>
                    <a:pt x="59080" y="19088"/>
                  </a:lnTo>
                  <a:lnTo>
                    <a:pt x="55448" y="10426"/>
                  </a:lnTo>
                  <a:lnTo>
                    <a:pt x="48844" y="3746"/>
                  </a:lnTo>
                  <a:lnTo>
                    <a:pt x="39890" y="0"/>
                  </a:lnTo>
                  <a:lnTo>
                    <a:pt x="30200" y="0"/>
                  </a:lnTo>
                  <a:lnTo>
                    <a:pt x="21539" y="3644"/>
                  </a:lnTo>
                  <a:lnTo>
                    <a:pt x="14846" y="10299"/>
                  </a:lnTo>
                  <a:lnTo>
                    <a:pt x="11087" y="19316"/>
                  </a:lnTo>
                  <a:lnTo>
                    <a:pt x="0" y="75920"/>
                  </a:lnTo>
                  <a:lnTo>
                    <a:pt x="38" y="85648"/>
                  </a:lnTo>
                  <a:lnTo>
                    <a:pt x="23964" y="105168"/>
                  </a:lnTo>
                  <a:lnTo>
                    <a:pt x="32232" y="103720"/>
                  </a:lnTo>
                  <a:lnTo>
                    <a:pt x="39408" y="99669"/>
                  </a:lnTo>
                  <a:lnTo>
                    <a:pt x="44869" y="93433"/>
                  </a:lnTo>
                  <a:lnTo>
                    <a:pt x="48006" y="85432"/>
                  </a:lnTo>
                  <a:lnTo>
                    <a:pt x="59143" y="28829"/>
                  </a:lnTo>
                  <a:close/>
                </a:path>
                <a:path w="640715" h="297179">
                  <a:moveTo>
                    <a:pt x="416306" y="277101"/>
                  </a:moveTo>
                  <a:lnTo>
                    <a:pt x="102133" y="189763"/>
                  </a:lnTo>
                  <a:lnTo>
                    <a:pt x="92430" y="189776"/>
                  </a:lnTo>
                  <a:lnTo>
                    <a:pt x="83794" y="193433"/>
                  </a:lnTo>
                  <a:lnTo>
                    <a:pt x="77139" y="200088"/>
                  </a:lnTo>
                  <a:lnTo>
                    <a:pt x="73406" y="209080"/>
                  </a:lnTo>
                  <a:lnTo>
                    <a:pt x="73444" y="218821"/>
                  </a:lnTo>
                  <a:lnTo>
                    <a:pt x="389178" y="296786"/>
                  </a:lnTo>
                  <a:lnTo>
                    <a:pt x="390728" y="296913"/>
                  </a:lnTo>
                  <a:lnTo>
                    <a:pt x="392328" y="296913"/>
                  </a:lnTo>
                  <a:lnTo>
                    <a:pt x="400583" y="295465"/>
                  </a:lnTo>
                  <a:lnTo>
                    <a:pt x="407733" y="291401"/>
                  </a:lnTo>
                  <a:lnTo>
                    <a:pt x="413181" y="285153"/>
                  </a:lnTo>
                  <a:lnTo>
                    <a:pt x="416306" y="277101"/>
                  </a:lnTo>
                  <a:close/>
                </a:path>
                <a:path w="640715" h="297179">
                  <a:moveTo>
                    <a:pt x="640194" y="241515"/>
                  </a:moveTo>
                  <a:lnTo>
                    <a:pt x="117348" y="112763"/>
                  </a:lnTo>
                  <a:lnTo>
                    <a:pt x="107632" y="112788"/>
                  </a:lnTo>
                  <a:lnTo>
                    <a:pt x="98983" y="116433"/>
                  </a:lnTo>
                  <a:lnTo>
                    <a:pt x="92316" y="123088"/>
                  </a:lnTo>
                  <a:lnTo>
                    <a:pt x="88544" y="132092"/>
                  </a:lnTo>
                  <a:lnTo>
                    <a:pt x="88620" y="141833"/>
                  </a:lnTo>
                  <a:lnTo>
                    <a:pt x="613003" y="261188"/>
                  </a:lnTo>
                  <a:lnTo>
                    <a:pt x="616229" y="261315"/>
                  </a:lnTo>
                  <a:lnTo>
                    <a:pt x="624471" y="259867"/>
                  </a:lnTo>
                  <a:lnTo>
                    <a:pt x="631634" y="255803"/>
                  </a:lnTo>
                  <a:lnTo>
                    <a:pt x="637082" y="249555"/>
                  </a:lnTo>
                  <a:lnTo>
                    <a:pt x="640194" y="2415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437064" y="5375597"/>
              <a:ext cx="153534" cy="1570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37152" y="3842702"/>
              <a:ext cx="11475720" cy="2002155"/>
            </a:xfrm>
            <a:custGeom>
              <a:avLst/>
              <a:gdLst/>
              <a:ahLst/>
              <a:cxnLst/>
              <a:rect l="l" t="t" r="r" b="b"/>
              <a:pathLst>
                <a:path w="11475719" h="2002154">
                  <a:moveTo>
                    <a:pt x="328841" y="1192225"/>
                  </a:moveTo>
                  <a:lnTo>
                    <a:pt x="313842" y="824712"/>
                  </a:lnTo>
                  <a:lnTo>
                    <a:pt x="266661" y="826693"/>
                  </a:lnTo>
                  <a:lnTo>
                    <a:pt x="281838" y="1194219"/>
                  </a:lnTo>
                  <a:lnTo>
                    <a:pt x="328841" y="1192225"/>
                  </a:lnTo>
                  <a:close/>
                </a:path>
                <a:path w="11475719" h="2002154">
                  <a:moveTo>
                    <a:pt x="774306" y="1675142"/>
                  </a:moveTo>
                  <a:lnTo>
                    <a:pt x="727290" y="1675142"/>
                  </a:lnTo>
                  <a:lnTo>
                    <a:pt x="727290" y="1731937"/>
                  </a:lnTo>
                  <a:lnTo>
                    <a:pt x="774306" y="1731937"/>
                  </a:lnTo>
                  <a:lnTo>
                    <a:pt x="774306" y="1675142"/>
                  </a:lnTo>
                  <a:close/>
                </a:path>
                <a:path w="11475719" h="2002154">
                  <a:moveTo>
                    <a:pt x="774306" y="1433868"/>
                  </a:moveTo>
                  <a:lnTo>
                    <a:pt x="727290" y="1433868"/>
                  </a:lnTo>
                  <a:lnTo>
                    <a:pt x="727290" y="1627936"/>
                  </a:lnTo>
                  <a:lnTo>
                    <a:pt x="774306" y="1627936"/>
                  </a:lnTo>
                  <a:lnTo>
                    <a:pt x="774306" y="1433868"/>
                  </a:lnTo>
                  <a:close/>
                </a:path>
                <a:path w="11475719" h="2002154">
                  <a:moveTo>
                    <a:pt x="774306" y="1101623"/>
                  </a:moveTo>
                  <a:lnTo>
                    <a:pt x="727290" y="1101623"/>
                  </a:lnTo>
                  <a:lnTo>
                    <a:pt x="727290" y="1160043"/>
                  </a:lnTo>
                  <a:lnTo>
                    <a:pt x="774306" y="1160043"/>
                  </a:lnTo>
                  <a:lnTo>
                    <a:pt x="774306" y="1101623"/>
                  </a:lnTo>
                  <a:close/>
                </a:path>
                <a:path w="11475719" h="2002154">
                  <a:moveTo>
                    <a:pt x="774306" y="866127"/>
                  </a:moveTo>
                  <a:lnTo>
                    <a:pt x="727290" y="866127"/>
                  </a:lnTo>
                  <a:lnTo>
                    <a:pt x="727290" y="1059116"/>
                  </a:lnTo>
                  <a:lnTo>
                    <a:pt x="774306" y="1059116"/>
                  </a:lnTo>
                  <a:lnTo>
                    <a:pt x="774306" y="866127"/>
                  </a:lnTo>
                  <a:close/>
                </a:path>
                <a:path w="11475719" h="2002154">
                  <a:moveTo>
                    <a:pt x="1202753" y="1459191"/>
                  </a:moveTo>
                  <a:lnTo>
                    <a:pt x="1155750" y="1459191"/>
                  </a:lnTo>
                  <a:lnTo>
                    <a:pt x="1155750" y="1582547"/>
                  </a:lnTo>
                  <a:lnTo>
                    <a:pt x="1202753" y="1582547"/>
                  </a:lnTo>
                  <a:lnTo>
                    <a:pt x="1202753" y="1459191"/>
                  </a:lnTo>
                  <a:close/>
                </a:path>
                <a:path w="11475719" h="2002154">
                  <a:moveTo>
                    <a:pt x="1202753" y="597357"/>
                  </a:moveTo>
                  <a:lnTo>
                    <a:pt x="1155750" y="597357"/>
                  </a:lnTo>
                  <a:lnTo>
                    <a:pt x="1155750" y="1370380"/>
                  </a:lnTo>
                  <a:lnTo>
                    <a:pt x="1202753" y="1370380"/>
                  </a:lnTo>
                  <a:lnTo>
                    <a:pt x="1202753" y="597357"/>
                  </a:lnTo>
                  <a:close/>
                </a:path>
                <a:path w="11475719" h="2002154">
                  <a:moveTo>
                    <a:pt x="1754517" y="504431"/>
                  </a:moveTo>
                  <a:lnTo>
                    <a:pt x="1707502" y="504431"/>
                  </a:lnTo>
                  <a:lnTo>
                    <a:pt x="1707502" y="552704"/>
                  </a:lnTo>
                  <a:lnTo>
                    <a:pt x="1707502" y="1346644"/>
                  </a:lnTo>
                  <a:lnTo>
                    <a:pt x="1539735" y="1346644"/>
                  </a:lnTo>
                  <a:lnTo>
                    <a:pt x="1539735" y="552704"/>
                  </a:lnTo>
                  <a:lnTo>
                    <a:pt x="1707502" y="552704"/>
                  </a:lnTo>
                  <a:lnTo>
                    <a:pt x="1707502" y="504431"/>
                  </a:lnTo>
                  <a:lnTo>
                    <a:pt x="1492732" y="504431"/>
                  </a:lnTo>
                  <a:lnTo>
                    <a:pt x="1492732" y="552704"/>
                  </a:lnTo>
                  <a:lnTo>
                    <a:pt x="1492732" y="1346644"/>
                  </a:lnTo>
                  <a:lnTo>
                    <a:pt x="1492732" y="1393647"/>
                  </a:lnTo>
                  <a:lnTo>
                    <a:pt x="1754517" y="1393647"/>
                  </a:lnTo>
                  <a:lnTo>
                    <a:pt x="1754517" y="1346873"/>
                  </a:lnTo>
                  <a:lnTo>
                    <a:pt x="1754517" y="1346644"/>
                  </a:lnTo>
                  <a:lnTo>
                    <a:pt x="1754517" y="552704"/>
                  </a:lnTo>
                  <a:lnTo>
                    <a:pt x="1754517" y="552145"/>
                  </a:lnTo>
                  <a:lnTo>
                    <a:pt x="1754517" y="504431"/>
                  </a:lnTo>
                  <a:close/>
                </a:path>
                <a:path w="11475719" h="2002154">
                  <a:moveTo>
                    <a:pt x="2036356" y="1816100"/>
                  </a:moveTo>
                  <a:lnTo>
                    <a:pt x="1407223" y="1816100"/>
                  </a:lnTo>
                  <a:lnTo>
                    <a:pt x="1407223" y="1778000"/>
                  </a:lnTo>
                  <a:lnTo>
                    <a:pt x="1437944" y="1778000"/>
                  </a:lnTo>
                  <a:lnTo>
                    <a:pt x="1485074" y="1790700"/>
                  </a:lnTo>
                  <a:lnTo>
                    <a:pt x="1546618" y="1803400"/>
                  </a:lnTo>
                  <a:lnTo>
                    <a:pt x="1713191" y="1803400"/>
                  </a:lnTo>
                  <a:lnTo>
                    <a:pt x="1804022" y="1778000"/>
                  </a:lnTo>
                  <a:lnTo>
                    <a:pt x="1848523" y="1765300"/>
                  </a:lnTo>
                  <a:lnTo>
                    <a:pt x="1860042" y="1765300"/>
                  </a:lnTo>
                  <a:lnTo>
                    <a:pt x="1863420" y="1752600"/>
                  </a:lnTo>
                  <a:lnTo>
                    <a:pt x="1864791" y="1752600"/>
                  </a:lnTo>
                  <a:lnTo>
                    <a:pt x="1865414" y="1739900"/>
                  </a:lnTo>
                  <a:lnTo>
                    <a:pt x="1875307" y="1536700"/>
                  </a:lnTo>
                  <a:lnTo>
                    <a:pt x="1876539" y="1511300"/>
                  </a:lnTo>
                  <a:lnTo>
                    <a:pt x="1876907" y="1511300"/>
                  </a:lnTo>
                  <a:lnTo>
                    <a:pt x="1875815" y="1498600"/>
                  </a:lnTo>
                  <a:lnTo>
                    <a:pt x="1873656" y="1498600"/>
                  </a:lnTo>
                  <a:lnTo>
                    <a:pt x="2013394" y="304800"/>
                  </a:lnTo>
                  <a:lnTo>
                    <a:pt x="2013572" y="304800"/>
                  </a:lnTo>
                  <a:lnTo>
                    <a:pt x="2013572" y="279400"/>
                  </a:lnTo>
                  <a:lnTo>
                    <a:pt x="2013572" y="215900"/>
                  </a:lnTo>
                  <a:lnTo>
                    <a:pt x="2013572" y="177800"/>
                  </a:lnTo>
                  <a:lnTo>
                    <a:pt x="1966391" y="177800"/>
                  </a:lnTo>
                  <a:lnTo>
                    <a:pt x="1966391" y="215900"/>
                  </a:lnTo>
                  <a:lnTo>
                    <a:pt x="1966391" y="279400"/>
                  </a:lnTo>
                  <a:lnTo>
                    <a:pt x="1963496" y="279400"/>
                  </a:lnTo>
                  <a:lnTo>
                    <a:pt x="1963496" y="330200"/>
                  </a:lnTo>
                  <a:lnTo>
                    <a:pt x="1828088" y="1489367"/>
                  </a:lnTo>
                  <a:lnTo>
                    <a:pt x="1828088" y="1536700"/>
                  </a:lnTo>
                  <a:lnTo>
                    <a:pt x="1818690" y="1727200"/>
                  </a:lnTo>
                  <a:lnTo>
                    <a:pt x="1808899" y="1739900"/>
                  </a:lnTo>
                  <a:lnTo>
                    <a:pt x="1779460" y="1739900"/>
                  </a:lnTo>
                  <a:lnTo>
                    <a:pt x="1791385" y="1549400"/>
                  </a:lnTo>
                  <a:lnTo>
                    <a:pt x="1811362" y="1549400"/>
                  </a:lnTo>
                  <a:lnTo>
                    <a:pt x="1820176" y="1536700"/>
                  </a:lnTo>
                  <a:lnTo>
                    <a:pt x="1828088" y="1536700"/>
                  </a:lnTo>
                  <a:lnTo>
                    <a:pt x="1828088" y="1489367"/>
                  </a:lnTo>
                  <a:lnTo>
                    <a:pt x="1827009" y="1498600"/>
                  </a:lnTo>
                  <a:lnTo>
                    <a:pt x="1757489" y="1498600"/>
                  </a:lnTo>
                  <a:lnTo>
                    <a:pt x="1743849" y="1501902"/>
                  </a:lnTo>
                  <a:lnTo>
                    <a:pt x="1743849" y="1549400"/>
                  </a:lnTo>
                  <a:lnTo>
                    <a:pt x="1731556" y="1752600"/>
                  </a:lnTo>
                  <a:lnTo>
                    <a:pt x="1498765" y="1752600"/>
                  </a:lnTo>
                  <a:lnTo>
                    <a:pt x="1455356" y="1739900"/>
                  </a:lnTo>
                  <a:lnTo>
                    <a:pt x="1425841" y="1727200"/>
                  </a:lnTo>
                  <a:lnTo>
                    <a:pt x="1418793" y="1536700"/>
                  </a:lnTo>
                  <a:lnTo>
                    <a:pt x="1475689" y="1549400"/>
                  </a:lnTo>
                  <a:lnTo>
                    <a:pt x="1531835" y="1549400"/>
                  </a:lnTo>
                  <a:lnTo>
                    <a:pt x="1587093" y="1562100"/>
                  </a:lnTo>
                  <a:lnTo>
                    <a:pt x="1696326" y="1562100"/>
                  </a:lnTo>
                  <a:lnTo>
                    <a:pt x="1720989" y="1549400"/>
                  </a:lnTo>
                  <a:lnTo>
                    <a:pt x="1743849" y="1549400"/>
                  </a:lnTo>
                  <a:lnTo>
                    <a:pt x="1743849" y="1501902"/>
                  </a:lnTo>
                  <a:lnTo>
                    <a:pt x="1704975" y="1511300"/>
                  </a:lnTo>
                  <a:lnTo>
                    <a:pt x="1549768" y="1511300"/>
                  </a:lnTo>
                  <a:lnTo>
                    <a:pt x="1502829" y="1498600"/>
                  </a:lnTo>
                  <a:lnTo>
                    <a:pt x="1455280" y="1498600"/>
                  </a:lnTo>
                  <a:lnTo>
                    <a:pt x="1407223" y="1485900"/>
                  </a:lnTo>
                  <a:lnTo>
                    <a:pt x="1407223" y="546100"/>
                  </a:lnTo>
                  <a:lnTo>
                    <a:pt x="1407223" y="533400"/>
                  </a:lnTo>
                  <a:lnTo>
                    <a:pt x="1407223" y="520700"/>
                  </a:lnTo>
                  <a:lnTo>
                    <a:pt x="1390053" y="508000"/>
                  </a:lnTo>
                  <a:lnTo>
                    <a:pt x="1387881" y="508000"/>
                  </a:lnTo>
                  <a:lnTo>
                    <a:pt x="1387881" y="495300"/>
                  </a:lnTo>
                  <a:lnTo>
                    <a:pt x="1387881" y="419100"/>
                  </a:lnTo>
                  <a:lnTo>
                    <a:pt x="1387881" y="393700"/>
                  </a:lnTo>
                  <a:lnTo>
                    <a:pt x="1387881" y="330200"/>
                  </a:lnTo>
                  <a:lnTo>
                    <a:pt x="1963496" y="330200"/>
                  </a:lnTo>
                  <a:lnTo>
                    <a:pt x="1963496" y="279400"/>
                  </a:lnTo>
                  <a:lnTo>
                    <a:pt x="1923364" y="279400"/>
                  </a:lnTo>
                  <a:lnTo>
                    <a:pt x="1923364" y="215900"/>
                  </a:lnTo>
                  <a:lnTo>
                    <a:pt x="1966391" y="215900"/>
                  </a:lnTo>
                  <a:lnTo>
                    <a:pt x="1966391" y="177800"/>
                  </a:lnTo>
                  <a:lnTo>
                    <a:pt x="1876183" y="177800"/>
                  </a:lnTo>
                  <a:lnTo>
                    <a:pt x="1876183" y="215900"/>
                  </a:lnTo>
                  <a:lnTo>
                    <a:pt x="1876183" y="279400"/>
                  </a:lnTo>
                  <a:lnTo>
                    <a:pt x="1846173" y="279400"/>
                  </a:lnTo>
                  <a:lnTo>
                    <a:pt x="1846173" y="215900"/>
                  </a:lnTo>
                  <a:lnTo>
                    <a:pt x="1876183" y="215900"/>
                  </a:lnTo>
                  <a:lnTo>
                    <a:pt x="1876183" y="177800"/>
                  </a:lnTo>
                  <a:lnTo>
                    <a:pt x="1798980" y="177800"/>
                  </a:lnTo>
                  <a:lnTo>
                    <a:pt x="1798980" y="215900"/>
                  </a:lnTo>
                  <a:lnTo>
                    <a:pt x="1798980" y="279400"/>
                  </a:lnTo>
                  <a:lnTo>
                    <a:pt x="1766811" y="279400"/>
                  </a:lnTo>
                  <a:lnTo>
                    <a:pt x="1766811" y="215900"/>
                  </a:lnTo>
                  <a:lnTo>
                    <a:pt x="1798980" y="215900"/>
                  </a:lnTo>
                  <a:lnTo>
                    <a:pt x="1798980" y="177800"/>
                  </a:lnTo>
                  <a:lnTo>
                    <a:pt x="1719618" y="177800"/>
                  </a:lnTo>
                  <a:lnTo>
                    <a:pt x="1719618" y="215900"/>
                  </a:lnTo>
                  <a:lnTo>
                    <a:pt x="1719618" y="279400"/>
                  </a:lnTo>
                  <a:lnTo>
                    <a:pt x="1689430" y="279400"/>
                  </a:lnTo>
                  <a:lnTo>
                    <a:pt x="1689430" y="215900"/>
                  </a:lnTo>
                  <a:lnTo>
                    <a:pt x="1719618" y="215900"/>
                  </a:lnTo>
                  <a:lnTo>
                    <a:pt x="1719618" y="177800"/>
                  </a:lnTo>
                  <a:lnTo>
                    <a:pt x="1642427" y="177800"/>
                  </a:lnTo>
                  <a:lnTo>
                    <a:pt x="1642427" y="215900"/>
                  </a:lnTo>
                  <a:lnTo>
                    <a:pt x="1642427" y="279400"/>
                  </a:lnTo>
                  <a:lnTo>
                    <a:pt x="1600657" y="279400"/>
                  </a:lnTo>
                  <a:lnTo>
                    <a:pt x="1600657" y="215900"/>
                  </a:lnTo>
                  <a:lnTo>
                    <a:pt x="1642427" y="215900"/>
                  </a:lnTo>
                  <a:lnTo>
                    <a:pt x="1642427" y="177800"/>
                  </a:lnTo>
                  <a:lnTo>
                    <a:pt x="1553654" y="177800"/>
                  </a:lnTo>
                  <a:lnTo>
                    <a:pt x="1553654" y="215900"/>
                  </a:lnTo>
                  <a:lnTo>
                    <a:pt x="1553654" y="279400"/>
                  </a:lnTo>
                  <a:lnTo>
                    <a:pt x="1523466" y="279400"/>
                  </a:lnTo>
                  <a:lnTo>
                    <a:pt x="1523466" y="215900"/>
                  </a:lnTo>
                  <a:lnTo>
                    <a:pt x="1553654" y="215900"/>
                  </a:lnTo>
                  <a:lnTo>
                    <a:pt x="1553654" y="177800"/>
                  </a:lnTo>
                  <a:lnTo>
                    <a:pt x="1476463" y="177800"/>
                  </a:lnTo>
                  <a:lnTo>
                    <a:pt x="1476463" y="215900"/>
                  </a:lnTo>
                  <a:lnTo>
                    <a:pt x="1476463" y="279400"/>
                  </a:lnTo>
                  <a:lnTo>
                    <a:pt x="1444104" y="279400"/>
                  </a:lnTo>
                  <a:lnTo>
                    <a:pt x="1444104" y="215900"/>
                  </a:lnTo>
                  <a:lnTo>
                    <a:pt x="1476463" y="215900"/>
                  </a:lnTo>
                  <a:lnTo>
                    <a:pt x="1476463" y="177800"/>
                  </a:lnTo>
                  <a:lnTo>
                    <a:pt x="1396923" y="177800"/>
                  </a:lnTo>
                  <a:lnTo>
                    <a:pt x="1396923" y="215900"/>
                  </a:lnTo>
                  <a:lnTo>
                    <a:pt x="1396923" y="279400"/>
                  </a:lnTo>
                  <a:lnTo>
                    <a:pt x="1366735" y="279400"/>
                  </a:lnTo>
                  <a:lnTo>
                    <a:pt x="1366735" y="215900"/>
                  </a:lnTo>
                  <a:lnTo>
                    <a:pt x="1396923" y="215900"/>
                  </a:lnTo>
                  <a:lnTo>
                    <a:pt x="1396923" y="177800"/>
                  </a:lnTo>
                  <a:lnTo>
                    <a:pt x="1360043" y="177800"/>
                  </a:lnTo>
                  <a:lnTo>
                    <a:pt x="1360043" y="546100"/>
                  </a:lnTo>
                  <a:lnTo>
                    <a:pt x="1360043" y="1905000"/>
                  </a:lnTo>
                  <a:lnTo>
                    <a:pt x="1342453" y="1905000"/>
                  </a:lnTo>
                  <a:lnTo>
                    <a:pt x="1324673" y="1917700"/>
                  </a:lnTo>
                  <a:lnTo>
                    <a:pt x="1306728" y="1917700"/>
                  </a:lnTo>
                  <a:lnTo>
                    <a:pt x="1288630" y="1930400"/>
                  </a:lnTo>
                  <a:lnTo>
                    <a:pt x="1288630" y="546100"/>
                  </a:lnTo>
                  <a:lnTo>
                    <a:pt x="1360043" y="546100"/>
                  </a:lnTo>
                  <a:lnTo>
                    <a:pt x="1360043" y="177800"/>
                  </a:lnTo>
                  <a:lnTo>
                    <a:pt x="1340688" y="177800"/>
                  </a:lnTo>
                  <a:lnTo>
                    <a:pt x="1340688" y="330200"/>
                  </a:lnTo>
                  <a:lnTo>
                    <a:pt x="1340688" y="393700"/>
                  </a:lnTo>
                  <a:lnTo>
                    <a:pt x="1340688" y="444500"/>
                  </a:lnTo>
                  <a:lnTo>
                    <a:pt x="1340688" y="495300"/>
                  </a:lnTo>
                  <a:lnTo>
                    <a:pt x="1300759" y="495300"/>
                  </a:lnTo>
                  <a:lnTo>
                    <a:pt x="1249946" y="482600"/>
                  </a:lnTo>
                  <a:lnTo>
                    <a:pt x="1241628" y="482600"/>
                  </a:lnTo>
                  <a:lnTo>
                    <a:pt x="1241628" y="533400"/>
                  </a:lnTo>
                  <a:lnTo>
                    <a:pt x="1241628" y="1943100"/>
                  </a:lnTo>
                  <a:lnTo>
                    <a:pt x="972096" y="1943100"/>
                  </a:lnTo>
                  <a:lnTo>
                    <a:pt x="917663" y="1930400"/>
                  </a:lnTo>
                  <a:lnTo>
                    <a:pt x="875055" y="1917700"/>
                  </a:lnTo>
                  <a:lnTo>
                    <a:pt x="846074" y="1905000"/>
                  </a:lnTo>
                  <a:lnTo>
                    <a:pt x="846074" y="1778000"/>
                  </a:lnTo>
                  <a:lnTo>
                    <a:pt x="846074" y="1397000"/>
                  </a:lnTo>
                  <a:lnTo>
                    <a:pt x="846074" y="558800"/>
                  </a:lnTo>
                  <a:lnTo>
                    <a:pt x="955763" y="533400"/>
                  </a:lnTo>
                  <a:lnTo>
                    <a:pt x="1241628" y="533400"/>
                  </a:lnTo>
                  <a:lnTo>
                    <a:pt x="1241628" y="482600"/>
                  </a:lnTo>
                  <a:lnTo>
                    <a:pt x="976845" y="482600"/>
                  </a:lnTo>
                  <a:lnTo>
                    <a:pt x="929271" y="495300"/>
                  </a:lnTo>
                  <a:lnTo>
                    <a:pt x="881507" y="495300"/>
                  </a:lnTo>
                  <a:lnTo>
                    <a:pt x="881507" y="444500"/>
                  </a:lnTo>
                  <a:lnTo>
                    <a:pt x="963891" y="431800"/>
                  </a:lnTo>
                  <a:lnTo>
                    <a:pt x="1038555" y="419100"/>
                  </a:lnTo>
                  <a:lnTo>
                    <a:pt x="1215707" y="419100"/>
                  </a:lnTo>
                  <a:lnTo>
                    <a:pt x="1258963" y="431800"/>
                  </a:lnTo>
                  <a:lnTo>
                    <a:pt x="1321511" y="431800"/>
                  </a:lnTo>
                  <a:lnTo>
                    <a:pt x="1340688" y="444500"/>
                  </a:lnTo>
                  <a:lnTo>
                    <a:pt x="1340688" y="393700"/>
                  </a:lnTo>
                  <a:lnTo>
                    <a:pt x="1316418" y="393700"/>
                  </a:lnTo>
                  <a:lnTo>
                    <a:pt x="1285417" y="381000"/>
                  </a:lnTo>
                  <a:lnTo>
                    <a:pt x="1247724" y="381000"/>
                  </a:lnTo>
                  <a:lnTo>
                    <a:pt x="1203325" y="368300"/>
                  </a:lnTo>
                  <a:lnTo>
                    <a:pt x="1094524" y="368300"/>
                  </a:lnTo>
                  <a:lnTo>
                    <a:pt x="1030147" y="381000"/>
                  </a:lnTo>
                  <a:lnTo>
                    <a:pt x="959129" y="381000"/>
                  </a:lnTo>
                  <a:lnTo>
                    <a:pt x="881507" y="393700"/>
                  </a:lnTo>
                  <a:lnTo>
                    <a:pt x="881507" y="330200"/>
                  </a:lnTo>
                  <a:lnTo>
                    <a:pt x="966673" y="317500"/>
                  </a:lnTo>
                  <a:lnTo>
                    <a:pt x="1043012" y="304800"/>
                  </a:lnTo>
                  <a:lnTo>
                    <a:pt x="1220381" y="304800"/>
                  </a:lnTo>
                  <a:lnTo>
                    <a:pt x="1262659" y="317500"/>
                  </a:lnTo>
                  <a:lnTo>
                    <a:pt x="1296733" y="317500"/>
                  </a:lnTo>
                  <a:lnTo>
                    <a:pt x="1322705" y="330200"/>
                  </a:lnTo>
                  <a:lnTo>
                    <a:pt x="1340688" y="330200"/>
                  </a:lnTo>
                  <a:lnTo>
                    <a:pt x="1340688" y="177800"/>
                  </a:lnTo>
                  <a:lnTo>
                    <a:pt x="1319720" y="177800"/>
                  </a:lnTo>
                  <a:lnTo>
                    <a:pt x="1319720" y="215900"/>
                  </a:lnTo>
                  <a:lnTo>
                    <a:pt x="1319720" y="279400"/>
                  </a:lnTo>
                  <a:lnTo>
                    <a:pt x="1316837" y="279400"/>
                  </a:lnTo>
                  <a:lnTo>
                    <a:pt x="1313116" y="266700"/>
                  </a:lnTo>
                  <a:lnTo>
                    <a:pt x="1307706" y="254000"/>
                  </a:lnTo>
                  <a:lnTo>
                    <a:pt x="1300251" y="228600"/>
                  </a:lnTo>
                  <a:lnTo>
                    <a:pt x="1290434" y="215900"/>
                  </a:lnTo>
                  <a:lnTo>
                    <a:pt x="1319720" y="215900"/>
                  </a:lnTo>
                  <a:lnTo>
                    <a:pt x="1319720" y="177800"/>
                  </a:lnTo>
                  <a:lnTo>
                    <a:pt x="1281214" y="177800"/>
                  </a:lnTo>
                  <a:lnTo>
                    <a:pt x="1368539" y="139700"/>
                  </a:lnTo>
                  <a:lnTo>
                    <a:pt x="1368539" y="38100"/>
                  </a:lnTo>
                  <a:lnTo>
                    <a:pt x="1368539" y="0"/>
                  </a:lnTo>
                  <a:lnTo>
                    <a:pt x="1321358" y="0"/>
                  </a:lnTo>
                  <a:lnTo>
                    <a:pt x="1321358" y="38100"/>
                  </a:lnTo>
                  <a:lnTo>
                    <a:pt x="1321358" y="101600"/>
                  </a:lnTo>
                  <a:lnTo>
                    <a:pt x="1114171" y="190500"/>
                  </a:lnTo>
                  <a:lnTo>
                    <a:pt x="1188300" y="203200"/>
                  </a:lnTo>
                  <a:lnTo>
                    <a:pt x="1237132" y="228600"/>
                  </a:lnTo>
                  <a:lnTo>
                    <a:pt x="1262786" y="266700"/>
                  </a:lnTo>
                  <a:lnTo>
                    <a:pt x="1224838" y="254000"/>
                  </a:lnTo>
                  <a:lnTo>
                    <a:pt x="1075944" y="254000"/>
                  </a:lnTo>
                  <a:lnTo>
                    <a:pt x="1014387" y="266700"/>
                  </a:lnTo>
                  <a:lnTo>
                    <a:pt x="946759" y="279400"/>
                  </a:lnTo>
                  <a:lnTo>
                    <a:pt x="966685" y="215900"/>
                  </a:lnTo>
                  <a:lnTo>
                    <a:pt x="994194" y="177800"/>
                  </a:lnTo>
                  <a:lnTo>
                    <a:pt x="1027734" y="139700"/>
                  </a:lnTo>
                  <a:lnTo>
                    <a:pt x="1065682" y="101600"/>
                  </a:lnTo>
                  <a:lnTo>
                    <a:pt x="1106462" y="76200"/>
                  </a:lnTo>
                  <a:lnTo>
                    <a:pt x="1190142" y="50800"/>
                  </a:lnTo>
                  <a:lnTo>
                    <a:pt x="1229842" y="50800"/>
                  </a:lnTo>
                  <a:lnTo>
                    <a:pt x="1266012" y="38100"/>
                  </a:lnTo>
                  <a:lnTo>
                    <a:pt x="1321358" y="38100"/>
                  </a:lnTo>
                  <a:lnTo>
                    <a:pt x="1321358" y="0"/>
                  </a:lnTo>
                  <a:lnTo>
                    <a:pt x="1229601" y="0"/>
                  </a:lnTo>
                  <a:lnTo>
                    <a:pt x="1188097" y="12700"/>
                  </a:lnTo>
                  <a:lnTo>
                    <a:pt x="1099273" y="38100"/>
                  </a:lnTo>
                  <a:lnTo>
                    <a:pt x="1055014" y="63500"/>
                  </a:lnTo>
                  <a:lnTo>
                    <a:pt x="1012913" y="88900"/>
                  </a:lnTo>
                  <a:lnTo>
                    <a:pt x="974471" y="127000"/>
                  </a:lnTo>
                  <a:lnTo>
                    <a:pt x="941247" y="165100"/>
                  </a:lnTo>
                  <a:lnTo>
                    <a:pt x="914742" y="215900"/>
                  </a:lnTo>
                  <a:lnTo>
                    <a:pt x="896505" y="279400"/>
                  </a:lnTo>
                  <a:lnTo>
                    <a:pt x="874750" y="292100"/>
                  </a:lnTo>
                  <a:lnTo>
                    <a:pt x="834313" y="292100"/>
                  </a:lnTo>
                  <a:lnTo>
                    <a:pt x="834313" y="508000"/>
                  </a:lnTo>
                  <a:lnTo>
                    <a:pt x="818235" y="508000"/>
                  </a:lnTo>
                  <a:lnTo>
                    <a:pt x="799071" y="520700"/>
                  </a:lnTo>
                  <a:lnTo>
                    <a:pt x="799071" y="774700"/>
                  </a:lnTo>
                  <a:lnTo>
                    <a:pt x="799071" y="825500"/>
                  </a:lnTo>
                  <a:lnTo>
                    <a:pt x="799071" y="1752600"/>
                  </a:lnTo>
                  <a:lnTo>
                    <a:pt x="796709" y="1765300"/>
                  </a:lnTo>
                  <a:lnTo>
                    <a:pt x="789127" y="1778000"/>
                  </a:lnTo>
                  <a:lnTo>
                    <a:pt x="559168" y="1778000"/>
                  </a:lnTo>
                  <a:lnTo>
                    <a:pt x="551268" y="1765300"/>
                  </a:lnTo>
                  <a:lnTo>
                    <a:pt x="540499" y="1765300"/>
                  </a:lnTo>
                  <a:lnTo>
                    <a:pt x="538911" y="1752600"/>
                  </a:lnTo>
                  <a:lnTo>
                    <a:pt x="538911" y="1435100"/>
                  </a:lnTo>
                  <a:lnTo>
                    <a:pt x="538911" y="1397000"/>
                  </a:lnTo>
                  <a:lnTo>
                    <a:pt x="799071" y="1397000"/>
                  </a:lnTo>
                  <a:lnTo>
                    <a:pt x="799071" y="1358900"/>
                  </a:lnTo>
                  <a:lnTo>
                    <a:pt x="774306" y="1358900"/>
                  </a:lnTo>
                  <a:lnTo>
                    <a:pt x="774306" y="1231900"/>
                  </a:lnTo>
                  <a:lnTo>
                    <a:pt x="799071" y="1231900"/>
                  </a:lnTo>
                  <a:lnTo>
                    <a:pt x="799071" y="1181100"/>
                  </a:lnTo>
                  <a:lnTo>
                    <a:pt x="727290" y="1181100"/>
                  </a:lnTo>
                  <a:lnTo>
                    <a:pt x="727290" y="1231900"/>
                  </a:lnTo>
                  <a:lnTo>
                    <a:pt x="727290" y="1358900"/>
                  </a:lnTo>
                  <a:lnTo>
                    <a:pt x="714641" y="1358900"/>
                  </a:lnTo>
                  <a:lnTo>
                    <a:pt x="714641" y="1231900"/>
                  </a:lnTo>
                  <a:lnTo>
                    <a:pt x="727290" y="1231900"/>
                  </a:lnTo>
                  <a:lnTo>
                    <a:pt x="727290" y="1181100"/>
                  </a:lnTo>
                  <a:lnTo>
                    <a:pt x="667639" y="1181100"/>
                  </a:lnTo>
                  <a:lnTo>
                    <a:pt x="667639" y="1231900"/>
                  </a:lnTo>
                  <a:lnTo>
                    <a:pt x="667639" y="1358900"/>
                  </a:lnTo>
                  <a:lnTo>
                    <a:pt x="538911" y="1358900"/>
                  </a:lnTo>
                  <a:lnTo>
                    <a:pt x="538911" y="1333500"/>
                  </a:lnTo>
                  <a:lnTo>
                    <a:pt x="538911" y="1231900"/>
                  </a:lnTo>
                  <a:lnTo>
                    <a:pt x="667639" y="1231900"/>
                  </a:lnTo>
                  <a:lnTo>
                    <a:pt x="667639" y="1181100"/>
                  </a:lnTo>
                  <a:lnTo>
                    <a:pt x="538911" y="1181100"/>
                  </a:lnTo>
                  <a:lnTo>
                    <a:pt x="538911" y="838200"/>
                  </a:lnTo>
                  <a:lnTo>
                    <a:pt x="540499" y="825500"/>
                  </a:lnTo>
                  <a:lnTo>
                    <a:pt x="544830" y="825500"/>
                  </a:lnTo>
                  <a:lnTo>
                    <a:pt x="551268" y="812800"/>
                  </a:lnTo>
                  <a:lnTo>
                    <a:pt x="789127" y="812800"/>
                  </a:lnTo>
                  <a:lnTo>
                    <a:pt x="796709" y="825500"/>
                  </a:lnTo>
                  <a:lnTo>
                    <a:pt x="799071" y="825500"/>
                  </a:lnTo>
                  <a:lnTo>
                    <a:pt x="799071" y="774700"/>
                  </a:lnTo>
                  <a:lnTo>
                    <a:pt x="792924" y="774700"/>
                  </a:lnTo>
                  <a:lnTo>
                    <a:pt x="786587" y="762000"/>
                  </a:lnTo>
                  <a:lnTo>
                    <a:pt x="559168" y="762000"/>
                  </a:lnTo>
                  <a:lnTo>
                    <a:pt x="533019" y="774700"/>
                  </a:lnTo>
                  <a:lnTo>
                    <a:pt x="511644" y="787400"/>
                  </a:lnTo>
                  <a:lnTo>
                    <a:pt x="497205" y="812800"/>
                  </a:lnTo>
                  <a:lnTo>
                    <a:pt x="491909" y="838200"/>
                  </a:lnTo>
                  <a:lnTo>
                    <a:pt x="491909" y="1333500"/>
                  </a:lnTo>
                  <a:lnTo>
                    <a:pt x="479539" y="1308100"/>
                  </a:lnTo>
                  <a:lnTo>
                    <a:pt x="461378" y="1295400"/>
                  </a:lnTo>
                  <a:lnTo>
                    <a:pt x="449072" y="1288135"/>
                  </a:lnTo>
                  <a:lnTo>
                    <a:pt x="449072" y="1346200"/>
                  </a:lnTo>
                  <a:lnTo>
                    <a:pt x="448805" y="1358900"/>
                  </a:lnTo>
                  <a:lnTo>
                    <a:pt x="447509" y="1397000"/>
                  </a:lnTo>
                  <a:lnTo>
                    <a:pt x="445223" y="1422400"/>
                  </a:lnTo>
                  <a:lnTo>
                    <a:pt x="442010" y="1473200"/>
                  </a:lnTo>
                  <a:lnTo>
                    <a:pt x="437680" y="1473200"/>
                  </a:lnTo>
                  <a:lnTo>
                    <a:pt x="437680" y="1511300"/>
                  </a:lnTo>
                  <a:lnTo>
                    <a:pt x="434721" y="1549400"/>
                  </a:lnTo>
                  <a:lnTo>
                    <a:pt x="431533" y="1574800"/>
                  </a:lnTo>
                  <a:lnTo>
                    <a:pt x="428066" y="1600200"/>
                  </a:lnTo>
                  <a:lnTo>
                    <a:pt x="424294" y="1625600"/>
                  </a:lnTo>
                  <a:lnTo>
                    <a:pt x="417068" y="1625600"/>
                  </a:lnTo>
                  <a:lnTo>
                    <a:pt x="417068" y="1676400"/>
                  </a:lnTo>
                  <a:lnTo>
                    <a:pt x="411340" y="1714500"/>
                  </a:lnTo>
                  <a:lnTo>
                    <a:pt x="405269" y="1739900"/>
                  </a:lnTo>
                  <a:lnTo>
                    <a:pt x="398868" y="1765300"/>
                  </a:lnTo>
                  <a:lnTo>
                    <a:pt x="392125" y="1778000"/>
                  </a:lnTo>
                  <a:lnTo>
                    <a:pt x="103771" y="1778000"/>
                  </a:lnTo>
                  <a:lnTo>
                    <a:pt x="97104" y="1765300"/>
                  </a:lnTo>
                  <a:lnTo>
                    <a:pt x="90703" y="1739900"/>
                  </a:lnTo>
                  <a:lnTo>
                    <a:pt x="84645" y="1714500"/>
                  </a:lnTo>
                  <a:lnTo>
                    <a:pt x="79006" y="1676400"/>
                  </a:lnTo>
                  <a:lnTo>
                    <a:pt x="417068" y="1676400"/>
                  </a:lnTo>
                  <a:lnTo>
                    <a:pt x="417068" y="1625600"/>
                  </a:lnTo>
                  <a:lnTo>
                    <a:pt x="71767" y="1625600"/>
                  </a:lnTo>
                  <a:lnTo>
                    <a:pt x="67970" y="1600200"/>
                  </a:lnTo>
                  <a:lnTo>
                    <a:pt x="64465" y="1574800"/>
                  </a:lnTo>
                  <a:lnTo>
                    <a:pt x="61264" y="1549400"/>
                  </a:lnTo>
                  <a:lnTo>
                    <a:pt x="58394" y="1511300"/>
                  </a:lnTo>
                  <a:lnTo>
                    <a:pt x="437680" y="1511300"/>
                  </a:lnTo>
                  <a:lnTo>
                    <a:pt x="437680" y="1473200"/>
                  </a:lnTo>
                  <a:lnTo>
                    <a:pt x="54051" y="1473200"/>
                  </a:lnTo>
                  <a:lnTo>
                    <a:pt x="50761" y="1422400"/>
                  </a:lnTo>
                  <a:lnTo>
                    <a:pt x="48488" y="1397000"/>
                  </a:lnTo>
                  <a:lnTo>
                    <a:pt x="47244" y="1358900"/>
                  </a:lnTo>
                  <a:lnTo>
                    <a:pt x="47002" y="1346200"/>
                  </a:lnTo>
                  <a:lnTo>
                    <a:pt x="54508" y="1333500"/>
                  </a:lnTo>
                  <a:lnTo>
                    <a:pt x="72859" y="1320800"/>
                  </a:lnTo>
                  <a:lnTo>
                    <a:pt x="99072" y="1308100"/>
                  </a:lnTo>
                  <a:lnTo>
                    <a:pt x="130162" y="1295400"/>
                  </a:lnTo>
                  <a:lnTo>
                    <a:pt x="365721" y="1295400"/>
                  </a:lnTo>
                  <a:lnTo>
                    <a:pt x="397383" y="1308100"/>
                  </a:lnTo>
                  <a:lnTo>
                    <a:pt x="423595" y="1320800"/>
                  </a:lnTo>
                  <a:lnTo>
                    <a:pt x="441718" y="1333500"/>
                  </a:lnTo>
                  <a:lnTo>
                    <a:pt x="449072" y="1346200"/>
                  </a:lnTo>
                  <a:lnTo>
                    <a:pt x="449072" y="1288135"/>
                  </a:lnTo>
                  <a:lnTo>
                    <a:pt x="439877" y="1282700"/>
                  </a:lnTo>
                  <a:lnTo>
                    <a:pt x="417436" y="1270000"/>
                  </a:lnTo>
                  <a:lnTo>
                    <a:pt x="416750" y="1257300"/>
                  </a:lnTo>
                  <a:lnTo>
                    <a:pt x="389331" y="749300"/>
                  </a:lnTo>
                  <a:lnTo>
                    <a:pt x="387959" y="723900"/>
                  </a:lnTo>
                  <a:lnTo>
                    <a:pt x="371690" y="723900"/>
                  </a:lnTo>
                  <a:lnTo>
                    <a:pt x="369341" y="720915"/>
                  </a:lnTo>
                  <a:lnTo>
                    <a:pt x="369341" y="1257300"/>
                  </a:lnTo>
                  <a:lnTo>
                    <a:pt x="127088" y="1257300"/>
                  </a:lnTo>
                  <a:lnTo>
                    <a:pt x="164147" y="762000"/>
                  </a:lnTo>
                  <a:lnTo>
                    <a:pt x="185191" y="762000"/>
                  </a:lnTo>
                  <a:lnTo>
                    <a:pt x="206794" y="749300"/>
                  </a:lnTo>
                  <a:lnTo>
                    <a:pt x="305117" y="749300"/>
                  </a:lnTo>
                  <a:lnTo>
                    <a:pt x="326313" y="762000"/>
                  </a:lnTo>
                  <a:lnTo>
                    <a:pt x="342760" y="762000"/>
                  </a:lnTo>
                  <a:lnTo>
                    <a:pt x="369341" y="1257300"/>
                  </a:lnTo>
                  <a:lnTo>
                    <a:pt x="369341" y="720915"/>
                  </a:lnTo>
                  <a:lnTo>
                    <a:pt x="361734" y="711200"/>
                  </a:lnTo>
                  <a:lnTo>
                    <a:pt x="298958" y="711200"/>
                  </a:lnTo>
                  <a:lnTo>
                    <a:pt x="251472" y="698500"/>
                  </a:lnTo>
                  <a:lnTo>
                    <a:pt x="221526" y="711200"/>
                  </a:lnTo>
                  <a:lnTo>
                    <a:pt x="163741" y="711200"/>
                  </a:lnTo>
                  <a:lnTo>
                    <a:pt x="136131" y="723900"/>
                  </a:lnTo>
                  <a:lnTo>
                    <a:pt x="119862" y="723900"/>
                  </a:lnTo>
                  <a:lnTo>
                    <a:pt x="78638" y="1270000"/>
                  </a:lnTo>
                  <a:lnTo>
                    <a:pt x="51485" y="1282700"/>
                  </a:lnTo>
                  <a:lnTo>
                    <a:pt x="26365" y="1295400"/>
                  </a:lnTo>
                  <a:lnTo>
                    <a:pt x="7734" y="1320800"/>
                  </a:lnTo>
                  <a:lnTo>
                    <a:pt x="0" y="1346200"/>
                  </a:lnTo>
                  <a:lnTo>
                    <a:pt x="355" y="1358900"/>
                  </a:lnTo>
                  <a:lnTo>
                    <a:pt x="2095" y="1397000"/>
                  </a:lnTo>
                  <a:lnTo>
                    <a:pt x="5270" y="1447800"/>
                  </a:lnTo>
                  <a:lnTo>
                    <a:pt x="9931" y="1498600"/>
                  </a:lnTo>
                  <a:lnTo>
                    <a:pt x="16116" y="1562100"/>
                  </a:lnTo>
                  <a:lnTo>
                    <a:pt x="23863" y="1625600"/>
                  </a:lnTo>
                  <a:lnTo>
                    <a:pt x="33210" y="1689100"/>
                  </a:lnTo>
                  <a:lnTo>
                    <a:pt x="44234" y="1739900"/>
                  </a:lnTo>
                  <a:lnTo>
                    <a:pt x="56946" y="1790700"/>
                  </a:lnTo>
                  <a:lnTo>
                    <a:pt x="71412" y="1816100"/>
                  </a:lnTo>
                  <a:lnTo>
                    <a:pt x="78460" y="1828800"/>
                  </a:lnTo>
                  <a:lnTo>
                    <a:pt x="417436" y="1828800"/>
                  </a:lnTo>
                  <a:lnTo>
                    <a:pt x="424484" y="1816100"/>
                  </a:lnTo>
                  <a:lnTo>
                    <a:pt x="441718" y="1778000"/>
                  </a:lnTo>
                  <a:lnTo>
                    <a:pt x="460019" y="1701800"/>
                  </a:lnTo>
                  <a:lnTo>
                    <a:pt x="464527" y="1676400"/>
                  </a:lnTo>
                  <a:lnTo>
                    <a:pt x="469049" y="1651000"/>
                  </a:lnTo>
                  <a:lnTo>
                    <a:pt x="472109" y="1625600"/>
                  </a:lnTo>
                  <a:lnTo>
                    <a:pt x="476707" y="1587500"/>
                  </a:lnTo>
                  <a:lnTo>
                    <a:pt x="483057" y="1536700"/>
                  </a:lnTo>
                  <a:lnTo>
                    <a:pt x="485584" y="1511300"/>
                  </a:lnTo>
                  <a:lnTo>
                    <a:pt x="488111" y="1485900"/>
                  </a:lnTo>
                  <a:lnTo>
                    <a:pt x="489064" y="1473200"/>
                  </a:lnTo>
                  <a:lnTo>
                    <a:pt x="491909" y="1435100"/>
                  </a:lnTo>
                  <a:lnTo>
                    <a:pt x="491909" y="1752600"/>
                  </a:lnTo>
                  <a:lnTo>
                    <a:pt x="497205" y="1778000"/>
                  </a:lnTo>
                  <a:lnTo>
                    <a:pt x="511644" y="1803400"/>
                  </a:lnTo>
                  <a:lnTo>
                    <a:pt x="533019" y="1816100"/>
                  </a:lnTo>
                  <a:lnTo>
                    <a:pt x="799071" y="1816100"/>
                  </a:lnTo>
                  <a:lnTo>
                    <a:pt x="799071" y="1879600"/>
                  </a:lnTo>
                  <a:lnTo>
                    <a:pt x="359575" y="1879600"/>
                  </a:lnTo>
                  <a:lnTo>
                    <a:pt x="359575" y="1930400"/>
                  </a:lnTo>
                  <a:lnTo>
                    <a:pt x="799071" y="1930400"/>
                  </a:lnTo>
                  <a:lnTo>
                    <a:pt x="813346" y="1943100"/>
                  </a:lnTo>
                  <a:lnTo>
                    <a:pt x="825271" y="1943100"/>
                  </a:lnTo>
                  <a:lnTo>
                    <a:pt x="854710" y="1955800"/>
                  </a:lnTo>
                  <a:lnTo>
                    <a:pt x="899744" y="1968500"/>
                  </a:lnTo>
                  <a:lnTo>
                    <a:pt x="958430" y="1981200"/>
                  </a:lnTo>
                  <a:lnTo>
                    <a:pt x="1028865" y="1993900"/>
                  </a:lnTo>
                  <a:lnTo>
                    <a:pt x="1207185" y="1993900"/>
                  </a:lnTo>
                  <a:lnTo>
                    <a:pt x="1254963" y="1981200"/>
                  </a:lnTo>
                  <a:lnTo>
                    <a:pt x="1392402" y="1943100"/>
                  </a:lnTo>
                  <a:lnTo>
                    <a:pt x="1407223" y="1930400"/>
                  </a:lnTo>
                  <a:lnTo>
                    <a:pt x="1720710" y="1930400"/>
                  </a:lnTo>
                  <a:lnTo>
                    <a:pt x="1720710" y="1879600"/>
                  </a:lnTo>
                  <a:lnTo>
                    <a:pt x="1407223" y="1879600"/>
                  </a:lnTo>
                  <a:lnTo>
                    <a:pt x="1407223" y="1854200"/>
                  </a:lnTo>
                  <a:lnTo>
                    <a:pt x="2036356" y="1854200"/>
                  </a:lnTo>
                  <a:lnTo>
                    <a:pt x="2036356" y="1816100"/>
                  </a:lnTo>
                  <a:close/>
                </a:path>
                <a:path w="11475719" h="2002154">
                  <a:moveTo>
                    <a:pt x="4808461" y="1611833"/>
                  </a:moveTo>
                  <a:lnTo>
                    <a:pt x="4704359" y="1611833"/>
                  </a:lnTo>
                  <a:lnTo>
                    <a:pt x="4679734" y="1607667"/>
                  </a:lnTo>
                  <a:lnTo>
                    <a:pt x="4658538" y="1596097"/>
                  </a:lnTo>
                  <a:lnTo>
                    <a:pt x="4642180" y="1578559"/>
                  </a:lnTo>
                  <a:lnTo>
                    <a:pt x="4632045" y="1556461"/>
                  </a:lnTo>
                  <a:lnTo>
                    <a:pt x="4481055" y="1852764"/>
                  </a:lnTo>
                  <a:lnTo>
                    <a:pt x="4470095" y="1891957"/>
                  </a:lnTo>
                  <a:lnTo>
                    <a:pt x="4474807" y="1930971"/>
                  </a:lnTo>
                  <a:lnTo>
                    <a:pt x="4493768" y="1965363"/>
                  </a:lnTo>
                  <a:lnTo>
                    <a:pt x="4525530" y="1990699"/>
                  </a:lnTo>
                  <a:lnTo>
                    <a:pt x="4571962" y="2001964"/>
                  </a:lnTo>
                  <a:lnTo>
                    <a:pt x="4599317" y="1998218"/>
                  </a:lnTo>
                  <a:lnTo>
                    <a:pt x="4624641" y="1987321"/>
                  </a:lnTo>
                  <a:lnTo>
                    <a:pt x="4646396" y="1969782"/>
                  </a:lnTo>
                  <a:lnTo>
                    <a:pt x="4663021" y="1946084"/>
                  </a:lnTo>
                  <a:lnTo>
                    <a:pt x="4808461" y="1660677"/>
                  </a:lnTo>
                  <a:lnTo>
                    <a:pt x="4808461" y="1611833"/>
                  </a:lnTo>
                  <a:close/>
                </a:path>
                <a:path w="11475719" h="2002154">
                  <a:moveTo>
                    <a:pt x="4903521" y="1611833"/>
                  </a:moveTo>
                  <a:lnTo>
                    <a:pt x="4827651" y="1611833"/>
                  </a:lnTo>
                  <a:lnTo>
                    <a:pt x="4827651" y="1990598"/>
                  </a:lnTo>
                  <a:lnTo>
                    <a:pt x="4903521" y="1990598"/>
                  </a:lnTo>
                  <a:lnTo>
                    <a:pt x="4903521" y="1611833"/>
                  </a:lnTo>
                  <a:close/>
                </a:path>
                <a:path w="11475719" h="2002154">
                  <a:moveTo>
                    <a:pt x="5023205" y="1176350"/>
                  </a:moveTo>
                  <a:lnTo>
                    <a:pt x="4916957" y="972972"/>
                  </a:lnTo>
                  <a:lnTo>
                    <a:pt x="4907356" y="1009421"/>
                  </a:lnTo>
                  <a:lnTo>
                    <a:pt x="4904651" y="1015568"/>
                  </a:lnTo>
                  <a:lnTo>
                    <a:pt x="4902568" y="1021981"/>
                  </a:lnTo>
                  <a:lnTo>
                    <a:pt x="4901069" y="1028547"/>
                  </a:lnTo>
                  <a:lnTo>
                    <a:pt x="4702619" y="1417967"/>
                  </a:lnTo>
                  <a:lnTo>
                    <a:pt x="4704359" y="1417878"/>
                  </a:lnTo>
                  <a:lnTo>
                    <a:pt x="4909363" y="1417878"/>
                  </a:lnTo>
                  <a:lnTo>
                    <a:pt x="4891354" y="1398104"/>
                  </a:lnTo>
                  <a:lnTo>
                    <a:pt x="4877384" y="1375054"/>
                  </a:lnTo>
                  <a:lnTo>
                    <a:pt x="4868062" y="1349298"/>
                  </a:lnTo>
                  <a:lnTo>
                    <a:pt x="4863998" y="1321371"/>
                  </a:lnTo>
                  <a:lnTo>
                    <a:pt x="4869167" y="1277518"/>
                  </a:lnTo>
                  <a:lnTo>
                    <a:pt x="4887099" y="1238808"/>
                  </a:lnTo>
                  <a:lnTo>
                    <a:pt x="4915611" y="1207655"/>
                  </a:lnTo>
                  <a:lnTo>
                    <a:pt x="4952517" y="1186434"/>
                  </a:lnTo>
                  <a:lnTo>
                    <a:pt x="4995634" y="1177531"/>
                  </a:lnTo>
                  <a:lnTo>
                    <a:pt x="5023205" y="1176350"/>
                  </a:lnTo>
                  <a:close/>
                </a:path>
                <a:path w="11475719" h="2002154">
                  <a:moveTo>
                    <a:pt x="5519966" y="372313"/>
                  </a:moveTo>
                  <a:lnTo>
                    <a:pt x="5515114" y="326478"/>
                  </a:lnTo>
                  <a:lnTo>
                    <a:pt x="5499328" y="283197"/>
                  </a:lnTo>
                  <a:lnTo>
                    <a:pt x="5473522" y="245071"/>
                  </a:lnTo>
                  <a:lnTo>
                    <a:pt x="5439232" y="214363"/>
                  </a:lnTo>
                  <a:lnTo>
                    <a:pt x="5398541" y="192925"/>
                  </a:lnTo>
                  <a:lnTo>
                    <a:pt x="5353901" y="182054"/>
                  </a:lnTo>
                  <a:lnTo>
                    <a:pt x="5335524" y="180835"/>
                  </a:lnTo>
                  <a:lnTo>
                    <a:pt x="5326304" y="180911"/>
                  </a:lnTo>
                  <a:lnTo>
                    <a:pt x="5280914" y="187998"/>
                  </a:lnTo>
                  <a:lnTo>
                    <a:pt x="5238597" y="205955"/>
                  </a:lnTo>
                  <a:lnTo>
                    <a:pt x="5201882" y="233692"/>
                  </a:lnTo>
                  <a:lnTo>
                    <a:pt x="5172989" y="269544"/>
                  </a:lnTo>
                  <a:lnTo>
                    <a:pt x="5153647" y="311353"/>
                  </a:lnTo>
                  <a:lnTo>
                    <a:pt x="5145024" y="356616"/>
                  </a:lnTo>
                  <a:lnTo>
                    <a:pt x="5144643" y="365861"/>
                  </a:lnTo>
                  <a:lnTo>
                    <a:pt x="5144706" y="375107"/>
                  </a:lnTo>
                  <a:lnTo>
                    <a:pt x="5151780" y="420636"/>
                  </a:lnTo>
                  <a:lnTo>
                    <a:pt x="5169674" y="463092"/>
                  </a:lnTo>
                  <a:lnTo>
                    <a:pt x="5197322" y="499922"/>
                  </a:lnTo>
                  <a:lnTo>
                    <a:pt x="5233060" y="528904"/>
                  </a:lnTo>
                  <a:lnTo>
                    <a:pt x="5274742" y="548297"/>
                  </a:lnTo>
                  <a:lnTo>
                    <a:pt x="5319865" y="556958"/>
                  </a:lnTo>
                  <a:lnTo>
                    <a:pt x="5329072" y="557339"/>
                  </a:lnTo>
                  <a:lnTo>
                    <a:pt x="5338305" y="557276"/>
                  </a:lnTo>
                  <a:lnTo>
                    <a:pt x="5383695" y="550176"/>
                  </a:lnTo>
                  <a:lnTo>
                    <a:pt x="5425999" y="532231"/>
                  </a:lnTo>
                  <a:lnTo>
                    <a:pt x="5462714" y="504494"/>
                  </a:lnTo>
                  <a:lnTo>
                    <a:pt x="5491607" y="468630"/>
                  </a:lnTo>
                  <a:lnTo>
                    <a:pt x="5510949" y="426834"/>
                  </a:lnTo>
                  <a:lnTo>
                    <a:pt x="5519572" y="381558"/>
                  </a:lnTo>
                  <a:lnTo>
                    <a:pt x="5519966" y="372313"/>
                  </a:lnTo>
                  <a:close/>
                </a:path>
                <a:path w="11475719" h="2002154">
                  <a:moveTo>
                    <a:pt x="5548388" y="796594"/>
                  </a:moveTo>
                  <a:lnTo>
                    <a:pt x="5544680" y="736803"/>
                  </a:lnTo>
                  <a:lnTo>
                    <a:pt x="5537162" y="698931"/>
                  </a:lnTo>
                  <a:lnTo>
                    <a:pt x="5531205" y="668909"/>
                  </a:lnTo>
                  <a:lnTo>
                    <a:pt x="5502465" y="598944"/>
                  </a:lnTo>
                  <a:lnTo>
                    <a:pt x="5480964" y="566470"/>
                  </a:lnTo>
                  <a:lnTo>
                    <a:pt x="5453926" y="536968"/>
                  </a:lnTo>
                  <a:lnTo>
                    <a:pt x="5426875" y="553707"/>
                  </a:lnTo>
                  <a:lnTo>
                    <a:pt x="5397322" y="566166"/>
                  </a:lnTo>
                  <a:lnTo>
                    <a:pt x="5365724" y="573951"/>
                  </a:lnTo>
                  <a:lnTo>
                    <a:pt x="5351500" y="575106"/>
                  </a:lnTo>
                  <a:lnTo>
                    <a:pt x="5351500" y="745439"/>
                  </a:lnTo>
                  <a:lnTo>
                    <a:pt x="5344769" y="776427"/>
                  </a:lnTo>
                  <a:lnTo>
                    <a:pt x="5215052" y="748093"/>
                  </a:lnTo>
                  <a:lnTo>
                    <a:pt x="5221770" y="717105"/>
                  </a:lnTo>
                  <a:lnTo>
                    <a:pt x="5351500" y="745439"/>
                  </a:lnTo>
                  <a:lnTo>
                    <a:pt x="5351500" y="575106"/>
                  </a:lnTo>
                  <a:lnTo>
                    <a:pt x="5332501" y="576630"/>
                  </a:lnTo>
                  <a:lnTo>
                    <a:pt x="5324741" y="576630"/>
                  </a:lnTo>
                  <a:lnTo>
                    <a:pt x="5265051" y="565378"/>
                  </a:lnTo>
                  <a:lnTo>
                    <a:pt x="5225402" y="546747"/>
                  </a:lnTo>
                  <a:lnTo>
                    <a:pt x="5191061" y="520598"/>
                  </a:lnTo>
                  <a:lnTo>
                    <a:pt x="5162969" y="488111"/>
                  </a:lnTo>
                  <a:lnTo>
                    <a:pt x="5142052" y="450443"/>
                  </a:lnTo>
                  <a:lnTo>
                    <a:pt x="5104130" y="441845"/>
                  </a:lnTo>
                  <a:lnTo>
                    <a:pt x="5098745" y="439877"/>
                  </a:lnTo>
                  <a:lnTo>
                    <a:pt x="5093144" y="438581"/>
                  </a:lnTo>
                  <a:lnTo>
                    <a:pt x="5087429" y="438048"/>
                  </a:lnTo>
                  <a:lnTo>
                    <a:pt x="5085537" y="437616"/>
                  </a:lnTo>
                  <a:lnTo>
                    <a:pt x="5085321" y="437692"/>
                  </a:lnTo>
                  <a:lnTo>
                    <a:pt x="5085118" y="437819"/>
                  </a:lnTo>
                  <a:lnTo>
                    <a:pt x="5084915" y="437896"/>
                  </a:lnTo>
                  <a:lnTo>
                    <a:pt x="5004308" y="475310"/>
                  </a:lnTo>
                  <a:lnTo>
                    <a:pt x="4966678" y="510260"/>
                  </a:lnTo>
                  <a:lnTo>
                    <a:pt x="4936401" y="548919"/>
                  </a:lnTo>
                  <a:lnTo>
                    <a:pt x="4912690" y="589775"/>
                  </a:lnTo>
                  <a:lnTo>
                    <a:pt x="4887252" y="653237"/>
                  </a:lnTo>
                  <a:lnTo>
                    <a:pt x="4872482" y="712939"/>
                  </a:lnTo>
                  <a:lnTo>
                    <a:pt x="4865535" y="763485"/>
                  </a:lnTo>
                  <a:lnTo>
                    <a:pt x="4863617" y="815517"/>
                  </a:lnTo>
                  <a:lnTo>
                    <a:pt x="4864316" y="822896"/>
                  </a:lnTo>
                  <a:lnTo>
                    <a:pt x="5077701" y="1239227"/>
                  </a:lnTo>
                  <a:lnTo>
                    <a:pt x="5119167" y="1272717"/>
                  </a:lnTo>
                  <a:lnTo>
                    <a:pt x="5136870" y="1275105"/>
                  </a:lnTo>
                  <a:lnTo>
                    <a:pt x="5144719" y="1274635"/>
                  </a:lnTo>
                  <a:lnTo>
                    <a:pt x="5188369" y="1250683"/>
                  </a:lnTo>
                  <a:lnTo>
                    <a:pt x="5203342" y="1202588"/>
                  </a:lnTo>
                  <a:lnTo>
                    <a:pt x="5195925" y="1177074"/>
                  </a:lnTo>
                  <a:lnTo>
                    <a:pt x="4997145" y="796594"/>
                  </a:lnTo>
                  <a:lnTo>
                    <a:pt x="4999164" y="768807"/>
                  </a:lnTo>
                  <a:lnTo>
                    <a:pt x="5004968" y="730961"/>
                  </a:lnTo>
                  <a:lnTo>
                    <a:pt x="5016500" y="687501"/>
                  </a:lnTo>
                  <a:lnTo>
                    <a:pt x="5035728" y="642912"/>
                  </a:lnTo>
                  <a:lnTo>
                    <a:pt x="5053457" y="650570"/>
                  </a:lnTo>
                  <a:lnTo>
                    <a:pt x="5035715" y="690740"/>
                  </a:lnTo>
                  <a:lnTo>
                    <a:pt x="5024729" y="730351"/>
                  </a:lnTo>
                  <a:lnTo>
                    <a:pt x="5018875" y="765492"/>
                  </a:lnTo>
                  <a:lnTo>
                    <a:pt x="5016551" y="792251"/>
                  </a:lnTo>
                  <a:lnTo>
                    <a:pt x="5212956" y="1168209"/>
                  </a:lnTo>
                  <a:lnTo>
                    <a:pt x="5302262" y="1164374"/>
                  </a:lnTo>
                  <a:lnTo>
                    <a:pt x="5393766" y="842137"/>
                  </a:lnTo>
                  <a:lnTo>
                    <a:pt x="5395747" y="810374"/>
                  </a:lnTo>
                  <a:lnTo>
                    <a:pt x="5394896" y="776427"/>
                  </a:lnTo>
                  <a:lnTo>
                    <a:pt x="5394858" y="774865"/>
                  </a:lnTo>
                  <a:lnTo>
                    <a:pt x="5390439" y="738276"/>
                  </a:lnTo>
                  <a:lnTo>
                    <a:pt x="5385232" y="717105"/>
                  </a:lnTo>
                  <a:lnTo>
                    <a:pt x="5381815" y="703237"/>
                  </a:lnTo>
                  <a:lnTo>
                    <a:pt x="5400560" y="698931"/>
                  </a:lnTo>
                  <a:lnTo>
                    <a:pt x="5410060" y="739762"/>
                  </a:lnTo>
                  <a:lnTo>
                    <a:pt x="5414276" y="780440"/>
                  </a:lnTo>
                  <a:lnTo>
                    <a:pt x="5414657" y="817092"/>
                  </a:lnTo>
                  <a:lnTo>
                    <a:pt x="5412651" y="845883"/>
                  </a:lnTo>
                  <a:lnTo>
                    <a:pt x="5314988" y="1189812"/>
                  </a:lnTo>
                  <a:lnTo>
                    <a:pt x="5312918" y="1216317"/>
                  </a:lnTo>
                  <a:lnTo>
                    <a:pt x="5337340" y="1260335"/>
                  </a:lnTo>
                  <a:lnTo>
                    <a:pt x="5373090" y="1275105"/>
                  </a:lnTo>
                  <a:lnTo>
                    <a:pt x="5379199" y="1275118"/>
                  </a:lnTo>
                  <a:lnTo>
                    <a:pt x="5400306" y="1271651"/>
                  </a:lnTo>
                  <a:lnTo>
                    <a:pt x="5433885" y="1246505"/>
                  </a:lnTo>
                  <a:lnTo>
                    <a:pt x="5543245" y="874712"/>
                  </a:lnTo>
                  <a:lnTo>
                    <a:pt x="5548388" y="799477"/>
                  </a:lnTo>
                  <a:lnTo>
                    <a:pt x="5548388" y="796594"/>
                  </a:lnTo>
                  <a:close/>
                </a:path>
                <a:path w="11475719" h="2002154">
                  <a:moveTo>
                    <a:pt x="5630469" y="1874494"/>
                  </a:moveTo>
                  <a:lnTo>
                    <a:pt x="5622925" y="1611833"/>
                  </a:lnTo>
                  <a:lnTo>
                    <a:pt x="5414289" y="1611833"/>
                  </a:lnTo>
                  <a:lnTo>
                    <a:pt x="5422011" y="1880514"/>
                  </a:lnTo>
                  <a:lnTo>
                    <a:pt x="5431079" y="1920316"/>
                  </a:lnTo>
                  <a:lnTo>
                    <a:pt x="5453634" y="1952574"/>
                  </a:lnTo>
                  <a:lnTo>
                    <a:pt x="5486425" y="1974202"/>
                  </a:lnTo>
                  <a:lnTo>
                    <a:pt x="5526176" y="1982101"/>
                  </a:lnTo>
                  <a:lnTo>
                    <a:pt x="5529237" y="1982063"/>
                  </a:lnTo>
                  <a:lnTo>
                    <a:pt x="5569572" y="1972665"/>
                  </a:lnTo>
                  <a:lnTo>
                    <a:pt x="5602059" y="1949310"/>
                  </a:lnTo>
                  <a:lnTo>
                    <a:pt x="5623445" y="1915426"/>
                  </a:lnTo>
                  <a:lnTo>
                    <a:pt x="5630469" y="1874494"/>
                  </a:lnTo>
                  <a:close/>
                </a:path>
                <a:path w="11475719" h="2002154">
                  <a:moveTo>
                    <a:pt x="6485991" y="1291780"/>
                  </a:moveTo>
                  <a:lnTo>
                    <a:pt x="6482054" y="1248371"/>
                  </a:lnTo>
                  <a:lnTo>
                    <a:pt x="6467526" y="1196644"/>
                  </a:lnTo>
                  <a:lnTo>
                    <a:pt x="6436741" y="1166190"/>
                  </a:lnTo>
                  <a:lnTo>
                    <a:pt x="6400025" y="1151458"/>
                  </a:lnTo>
                  <a:lnTo>
                    <a:pt x="6358522" y="1145806"/>
                  </a:lnTo>
                  <a:lnTo>
                    <a:pt x="5474182" y="1188123"/>
                  </a:lnTo>
                  <a:lnTo>
                    <a:pt x="5461787" y="1231773"/>
                  </a:lnTo>
                  <a:lnTo>
                    <a:pt x="5449836" y="1257096"/>
                  </a:lnTo>
                  <a:lnTo>
                    <a:pt x="5430875" y="1276883"/>
                  </a:lnTo>
                  <a:lnTo>
                    <a:pt x="5406733" y="1289761"/>
                  </a:lnTo>
                  <a:lnTo>
                    <a:pt x="5379186" y="1294358"/>
                  </a:lnTo>
                  <a:lnTo>
                    <a:pt x="5371236" y="1294358"/>
                  </a:lnTo>
                  <a:lnTo>
                    <a:pt x="5327713" y="1277175"/>
                  </a:lnTo>
                  <a:lnTo>
                    <a:pt x="5295519" y="1227416"/>
                  </a:lnTo>
                  <a:lnTo>
                    <a:pt x="5294096" y="1196759"/>
                  </a:lnTo>
                  <a:lnTo>
                    <a:pt x="5222329" y="1200188"/>
                  </a:lnTo>
                  <a:lnTo>
                    <a:pt x="5212562" y="1248740"/>
                  </a:lnTo>
                  <a:lnTo>
                    <a:pt x="5176698" y="1284503"/>
                  </a:lnTo>
                  <a:lnTo>
                    <a:pt x="5136870" y="1294358"/>
                  </a:lnTo>
                  <a:lnTo>
                    <a:pt x="5113528" y="1291145"/>
                  </a:lnTo>
                  <a:lnTo>
                    <a:pt x="5092331" y="1281950"/>
                  </a:lnTo>
                  <a:lnTo>
                    <a:pt x="5074374" y="1267396"/>
                  </a:lnTo>
                  <a:lnTo>
                    <a:pt x="5060708" y="1248156"/>
                  </a:lnTo>
                  <a:lnTo>
                    <a:pt x="5040211" y="1208913"/>
                  </a:lnTo>
                  <a:lnTo>
                    <a:pt x="4997056" y="1210983"/>
                  </a:lnTo>
                  <a:lnTo>
                    <a:pt x="4956861" y="1220927"/>
                  </a:lnTo>
                  <a:lnTo>
                    <a:pt x="4924704" y="1244752"/>
                  </a:lnTo>
                  <a:lnTo>
                    <a:pt x="4903787" y="1278915"/>
                  </a:lnTo>
                  <a:lnTo>
                    <a:pt x="4897336" y="1319949"/>
                  </a:lnTo>
                  <a:lnTo>
                    <a:pt x="4904791" y="1354620"/>
                  </a:lnTo>
                  <a:lnTo>
                    <a:pt x="4922621" y="1383792"/>
                  </a:lnTo>
                  <a:lnTo>
                    <a:pt x="4948656" y="1405534"/>
                  </a:lnTo>
                  <a:lnTo>
                    <a:pt x="4980762" y="1417878"/>
                  </a:lnTo>
                  <a:lnTo>
                    <a:pt x="5054930" y="1417878"/>
                  </a:lnTo>
                  <a:lnTo>
                    <a:pt x="5522976" y="1397812"/>
                  </a:lnTo>
                  <a:lnTo>
                    <a:pt x="5521807" y="1392707"/>
                  </a:lnTo>
                  <a:lnTo>
                    <a:pt x="5521020" y="1387449"/>
                  </a:lnTo>
                  <a:lnTo>
                    <a:pt x="5526113" y="1348257"/>
                  </a:lnTo>
                  <a:lnTo>
                    <a:pt x="5569864" y="1300454"/>
                  </a:lnTo>
                  <a:lnTo>
                    <a:pt x="6241961" y="1264843"/>
                  </a:lnTo>
                  <a:lnTo>
                    <a:pt x="6242786" y="1284071"/>
                  </a:lnTo>
                  <a:lnTo>
                    <a:pt x="5603773" y="1311465"/>
                  </a:lnTo>
                  <a:lnTo>
                    <a:pt x="5578043" y="1317840"/>
                  </a:lnTo>
                  <a:lnTo>
                    <a:pt x="5557469" y="1333080"/>
                  </a:lnTo>
                  <a:lnTo>
                    <a:pt x="5544083" y="1354950"/>
                  </a:lnTo>
                  <a:lnTo>
                    <a:pt x="5539956" y="1381213"/>
                  </a:lnTo>
                  <a:lnTo>
                    <a:pt x="5541137" y="1391285"/>
                  </a:lnTo>
                  <a:lnTo>
                    <a:pt x="5543753" y="1400835"/>
                  </a:lnTo>
                  <a:lnTo>
                    <a:pt x="5547677" y="1409738"/>
                  </a:lnTo>
                  <a:lnTo>
                    <a:pt x="5552770" y="1417891"/>
                  </a:lnTo>
                  <a:lnTo>
                    <a:pt x="6438735" y="1417891"/>
                  </a:lnTo>
                  <a:lnTo>
                    <a:pt x="6468681" y="1379080"/>
                  </a:lnTo>
                  <a:lnTo>
                    <a:pt x="6482994" y="1336192"/>
                  </a:lnTo>
                  <a:lnTo>
                    <a:pt x="6485991" y="1291780"/>
                  </a:lnTo>
                  <a:close/>
                </a:path>
                <a:path w="11475719" h="2002154">
                  <a:moveTo>
                    <a:pt x="6853885" y="1611833"/>
                  </a:moveTo>
                  <a:lnTo>
                    <a:pt x="6778015" y="1611833"/>
                  </a:lnTo>
                  <a:lnTo>
                    <a:pt x="6778015" y="1990598"/>
                  </a:lnTo>
                  <a:lnTo>
                    <a:pt x="6853885" y="1990598"/>
                  </a:lnTo>
                  <a:lnTo>
                    <a:pt x="6853885" y="1611833"/>
                  </a:lnTo>
                  <a:close/>
                </a:path>
                <a:path w="11475719" h="2002154">
                  <a:moveTo>
                    <a:pt x="6896379" y="1232573"/>
                  </a:moveTo>
                  <a:lnTo>
                    <a:pt x="6886905" y="1182979"/>
                  </a:lnTo>
                  <a:lnTo>
                    <a:pt x="6865518" y="1139126"/>
                  </a:lnTo>
                  <a:lnTo>
                    <a:pt x="6834098" y="1102715"/>
                  </a:lnTo>
                  <a:lnTo>
                    <a:pt x="6794538" y="1075448"/>
                  </a:lnTo>
                  <a:lnTo>
                    <a:pt x="6748716" y="1059002"/>
                  </a:lnTo>
                  <a:lnTo>
                    <a:pt x="6698526" y="1055077"/>
                  </a:lnTo>
                  <a:lnTo>
                    <a:pt x="6649085" y="1064577"/>
                  </a:lnTo>
                  <a:lnTo>
                    <a:pt x="6605371" y="1086027"/>
                  </a:lnTo>
                  <a:lnTo>
                    <a:pt x="6569075" y="1117549"/>
                  </a:lnTo>
                  <a:lnTo>
                    <a:pt x="6541884" y="1157236"/>
                  </a:lnTo>
                  <a:lnTo>
                    <a:pt x="6525501" y="1203198"/>
                  </a:lnTo>
                  <a:lnTo>
                    <a:pt x="6521577" y="1253553"/>
                  </a:lnTo>
                  <a:lnTo>
                    <a:pt x="6532512" y="1307338"/>
                  </a:lnTo>
                  <a:lnTo>
                    <a:pt x="6557404" y="1354099"/>
                  </a:lnTo>
                  <a:lnTo>
                    <a:pt x="6593789" y="1391678"/>
                  </a:lnTo>
                  <a:lnTo>
                    <a:pt x="6639242" y="1417866"/>
                  </a:lnTo>
                  <a:lnTo>
                    <a:pt x="6778676" y="1417866"/>
                  </a:lnTo>
                  <a:lnTo>
                    <a:pt x="6819303" y="1395349"/>
                  </a:lnTo>
                  <a:lnTo>
                    <a:pt x="6852869" y="1363891"/>
                  </a:lnTo>
                  <a:lnTo>
                    <a:pt x="6877888" y="1325181"/>
                  </a:lnTo>
                  <a:lnTo>
                    <a:pt x="6892887" y="1280858"/>
                  </a:lnTo>
                  <a:lnTo>
                    <a:pt x="6896379" y="1232573"/>
                  </a:lnTo>
                  <a:close/>
                </a:path>
                <a:path w="11475719" h="2002154">
                  <a:moveTo>
                    <a:pt x="7027227" y="1493189"/>
                  </a:moveTo>
                  <a:lnTo>
                    <a:pt x="7023278" y="1473695"/>
                  </a:lnTo>
                  <a:lnTo>
                    <a:pt x="7012521" y="1457731"/>
                  </a:lnTo>
                  <a:lnTo>
                    <a:pt x="6996608" y="1446949"/>
                  </a:lnTo>
                  <a:lnTo>
                    <a:pt x="6977177" y="1442986"/>
                  </a:lnTo>
                  <a:lnTo>
                    <a:pt x="4704359" y="1442986"/>
                  </a:lnTo>
                  <a:lnTo>
                    <a:pt x="4684928" y="1446949"/>
                  </a:lnTo>
                  <a:lnTo>
                    <a:pt x="4669015" y="1457731"/>
                  </a:lnTo>
                  <a:lnTo>
                    <a:pt x="4658258" y="1473695"/>
                  </a:lnTo>
                  <a:lnTo>
                    <a:pt x="4654308" y="1493189"/>
                  </a:lnTo>
                  <a:lnTo>
                    <a:pt x="4654308" y="1536522"/>
                  </a:lnTo>
                  <a:lnTo>
                    <a:pt x="4658258" y="1556016"/>
                  </a:lnTo>
                  <a:lnTo>
                    <a:pt x="4669015" y="1571980"/>
                  </a:lnTo>
                  <a:lnTo>
                    <a:pt x="4684928" y="1582775"/>
                  </a:lnTo>
                  <a:lnTo>
                    <a:pt x="4704359" y="1586738"/>
                  </a:lnTo>
                  <a:lnTo>
                    <a:pt x="6977177" y="1586738"/>
                  </a:lnTo>
                  <a:lnTo>
                    <a:pt x="6996608" y="1582775"/>
                  </a:lnTo>
                  <a:lnTo>
                    <a:pt x="7012521" y="1571980"/>
                  </a:lnTo>
                  <a:lnTo>
                    <a:pt x="7023278" y="1556016"/>
                  </a:lnTo>
                  <a:lnTo>
                    <a:pt x="7027227" y="1536522"/>
                  </a:lnTo>
                  <a:lnTo>
                    <a:pt x="7027227" y="1493189"/>
                  </a:lnTo>
                  <a:close/>
                </a:path>
                <a:path w="11475719" h="2002154">
                  <a:moveTo>
                    <a:pt x="11313706" y="1581861"/>
                  </a:moveTo>
                  <a:lnTo>
                    <a:pt x="11232134" y="1540700"/>
                  </a:lnTo>
                  <a:lnTo>
                    <a:pt x="11222431" y="1540725"/>
                  </a:lnTo>
                  <a:lnTo>
                    <a:pt x="11213783" y="1544358"/>
                  </a:lnTo>
                  <a:lnTo>
                    <a:pt x="11207115" y="1550974"/>
                  </a:lnTo>
                  <a:lnTo>
                    <a:pt x="11203343" y="1559966"/>
                  </a:lnTo>
                  <a:lnTo>
                    <a:pt x="11203381" y="1569732"/>
                  </a:lnTo>
                  <a:lnTo>
                    <a:pt x="11286579" y="1601546"/>
                  </a:lnTo>
                  <a:lnTo>
                    <a:pt x="11288128" y="1601660"/>
                  </a:lnTo>
                  <a:lnTo>
                    <a:pt x="11289741" y="1601660"/>
                  </a:lnTo>
                  <a:lnTo>
                    <a:pt x="11297984" y="1600212"/>
                  </a:lnTo>
                  <a:lnTo>
                    <a:pt x="11305146" y="1596161"/>
                  </a:lnTo>
                  <a:lnTo>
                    <a:pt x="11310595" y="1589900"/>
                  </a:lnTo>
                  <a:lnTo>
                    <a:pt x="11313706" y="1581861"/>
                  </a:lnTo>
                  <a:close/>
                </a:path>
                <a:path w="11475719" h="2002154">
                  <a:moveTo>
                    <a:pt x="11475530" y="1613979"/>
                  </a:moveTo>
                  <a:lnTo>
                    <a:pt x="11393907" y="1572818"/>
                  </a:lnTo>
                  <a:lnTo>
                    <a:pt x="11384140" y="1572831"/>
                  </a:lnTo>
                  <a:lnTo>
                    <a:pt x="11375504" y="1576476"/>
                  </a:lnTo>
                  <a:lnTo>
                    <a:pt x="11368875" y="1583118"/>
                  </a:lnTo>
                  <a:lnTo>
                    <a:pt x="11365167" y="1592148"/>
                  </a:lnTo>
                  <a:lnTo>
                    <a:pt x="11365205" y="1601876"/>
                  </a:lnTo>
                  <a:lnTo>
                    <a:pt x="11446789" y="1633308"/>
                  </a:lnTo>
                  <a:lnTo>
                    <a:pt x="11449952" y="1633791"/>
                  </a:lnTo>
                  <a:lnTo>
                    <a:pt x="11451565" y="1633791"/>
                  </a:lnTo>
                  <a:lnTo>
                    <a:pt x="11459782" y="1632343"/>
                  </a:lnTo>
                  <a:lnTo>
                    <a:pt x="11466944" y="1628279"/>
                  </a:lnTo>
                  <a:lnTo>
                    <a:pt x="11472405" y="1622031"/>
                  </a:lnTo>
                  <a:lnTo>
                    <a:pt x="11475530" y="16139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0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861B45"/>
                </a:solidFill>
              </a:rPr>
              <a:t>D</a:t>
            </a:r>
            <a:r>
              <a:rPr sz="6400" spc="-85" dirty="0">
                <a:solidFill>
                  <a:srgbClr val="861B45"/>
                </a:solidFill>
              </a:rPr>
              <a:t>E</a:t>
            </a:r>
            <a:r>
              <a:rPr sz="6400" spc="505" dirty="0">
                <a:solidFill>
                  <a:srgbClr val="861B45"/>
                </a:solidFill>
              </a:rPr>
              <a:t>S</a:t>
            </a:r>
            <a:r>
              <a:rPr sz="6400" spc="670" dirty="0">
                <a:solidFill>
                  <a:srgbClr val="861B45"/>
                </a:solidFill>
              </a:rPr>
              <a:t>C</a:t>
            </a:r>
            <a:r>
              <a:rPr sz="6400" spc="434" dirty="0">
                <a:solidFill>
                  <a:srgbClr val="861B45"/>
                </a:solidFill>
              </a:rPr>
              <a:t>R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465" dirty="0">
                <a:solidFill>
                  <a:srgbClr val="861B45"/>
                </a:solidFill>
              </a:rPr>
              <a:t>P</a:t>
            </a:r>
            <a:r>
              <a:rPr sz="6400" spc="380" dirty="0">
                <a:solidFill>
                  <a:srgbClr val="861B45"/>
                </a:solidFill>
              </a:rPr>
              <a:t>T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1105" dirty="0">
                <a:solidFill>
                  <a:srgbClr val="861B45"/>
                </a:solidFill>
              </a:rPr>
              <a:t>O</a:t>
            </a:r>
            <a:r>
              <a:rPr sz="6400" spc="660" dirty="0">
                <a:solidFill>
                  <a:srgbClr val="861B45"/>
                </a:solidFill>
              </a:rPr>
              <a:t>N</a:t>
            </a:r>
            <a:r>
              <a:rPr sz="6400" dirty="0">
                <a:solidFill>
                  <a:srgbClr val="861B45"/>
                </a:solidFill>
              </a:rPr>
              <a:t>	</a:t>
            </a:r>
            <a:r>
              <a:rPr sz="6400" spc="575" dirty="0">
                <a:solidFill>
                  <a:srgbClr val="861B45"/>
                </a:solidFill>
              </a:rPr>
              <a:t>D</a:t>
            </a:r>
            <a:r>
              <a:rPr sz="6400" spc="135" dirty="0">
                <a:solidFill>
                  <a:srgbClr val="861B45"/>
                </a:solidFill>
              </a:rPr>
              <a:t>U</a:t>
            </a:r>
            <a:r>
              <a:rPr sz="6400" dirty="0">
                <a:solidFill>
                  <a:srgbClr val="861B45"/>
                </a:solidFill>
              </a:rPr>
              <a:t>	</a:t>
            </a:r>
            <a:r>
              <a:rPr sz="6400" spc="505" dirty="0">
                <a:solidFill>
                  <a:srgbClr val="861B45"/>
                </a:solidFill>
              </a:rPr>
              <a:t>S</a:t>
            </a:r>
            <a:r>
              <a:rPr sz="6400" spc="-85" dirty="0">
                <a:solidFill>
                  <a:srgbClr val="861B45"/>
                </a:solidFill>
              </a:rPr>
              <a:t>E</a:t>
            </a:r>
            <a:r>
              <a:rPr sz="6400" spc="434" dirty="0">
                <a:solidFill>
                  <a:srgbClr val="861B45"/>
                </a:solidFill>
              </a:rPr>
              <a:t>R</a:t>
            </a:r>
            <a:r>
              <a:rPr sz="6400" spc="1220" dirty="0">
                <a:solidFill>
                  <a:srgbClr val="861B45"/>
                </a:solidFill>
              </a:rPr>
              <a:t>V</a:t>
            </a:r>
            <a:r>
              <a:rPr sz="6400" spc="670" dirty="0">
                <a:solidFill>
                  <a:srgbClr val="861B45"/>
                </a:solidFill>
              </a:rPr>
              <a:t>IC</a:t>
            </a:r>
            <a:r>
              <a:rPr sz="6400" spc="-560" dirty="0">
                <a:solidFill>
                  <a:srgbClr val="861B45"/>
                </a:solidFill>
              </a:rPr>
              <a:t>E</a:t>
            </a:r>
            <a:endParaRPr sz="6400" dirty="0"/>
          </a:p>
        </p:txBody>
      </p:sp>
      <p:sp>
        <p:nvSpPr>
          <p:cNvPr id="16" name="object 16"/>
          <p:cNvSpPr txBox="1"/>
          <p:nvPr/>
        </p:nvSpPr>
        <p:spPr>
          <a:xfrm>
            <a:off x="13018503" y="5831280"/>
            <a:ext cx="338836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Réservation </a:t>
            </a: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95" dirty="0">
                <a:solidFill>
                  <a:srgbClr val="FFFFFF"/>
                </a:solidFill>
                <a:latin typeface="Arial"/>
                <a:cs typeface="Arial"/>
              </a:rPr>
              <a:t>ligne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6288" y="9168444"/>
            <a:ext cx="308229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50" dirty="0">
                <a:solidFill>
                  <a:srgbClr val="FFFFFF"/>
                </a:solidFill>
                <a:latin typeface="Arial"/>
                <a:cs typeface="Arial"/>
              </a:rPr>
              <a:t>Soins </a:t>
            </a:r>
            <a:r>
              <a:rPr sz="3450" spc="-254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3450" spc="-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405" dirty="0">
                <a:solidFill>
                  <a:srgbClr val="FFFFFF"/>
                </a:solidFill>
                <a:latin typeface="Arial"/>
                <a:cs typeface="Arial"/>
              </a:rPr>
              <a:t>homme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15967" y="9168444"/>
            <a:ext cx="30162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50" dirty="0">
                <a:solidFill>
                  <a:srgbClr val="FFFFFF"/>
                </a:solidFill>
                <a:latin typeface="Arial"/>
                <a:cs typeface="Arial"/>
              </a:rPr>
              <a:t>Soins </a:t>
            </a:r>
            <a:r>
              <a:rPr sz="3450" spc="-254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3450" spc="-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5" dirty="0">
                <a:solidFill>
                  <a:srgbClr val="FFFFFF"/>
                </a:solidFill>
                <a:latin typeface="Arial"/>
                <a:cs typeface="Arial"/>
              </a:rPr>
              <a:t>femme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49492" y="8673928"/>
            <a:ext cx="762254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12365" algn="l"/>
                <a:tab pos="3193415" algn="l"/>
                <a:tab pos="5083175" algn="l"/>
                <a:tab pos="5864225" algn="l"/>
              </a:tabLst>
            </a:pP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 T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4135" y="617879"/>
            <a:ext cx="13118465" cy="76949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3966210" algn="r">
              <a:lnSpc>
                <a:spcPts val="8630"/>
              </a:lnSpc>
              <a:spcBef>
                <a:spcPts val="395"/>
              </a:spcBef>
            </a:pPr>
            <a:r>
              <a:rPr sz="7200" b="1" spc="-10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670" dirty="0">
                <a:solidFill>
                  <a:srgbClr val="FFFFFF"/>
                </a:solidFill>
                <a:latin typeface="Arial"/>
                <a:cs typeface="Arial"/>
              </a:rPr>
              <a:t>2018,</a:t>
            </a:r>
            <a:r>
              <a:rPr sz="72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français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7200" b="1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0" dirty="0">
                <a:solidFill>
                  <a:srgbClr val="FFFFFF"/>
                </a:solidFill>
                <a:latin typeface="Arial"/>
                <a:cs typeface="Arial"/>
              </a:rPr>
              <a:t>instituts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35" dirty="0">
                <a:solidFill>
                  <a:srgbClr val="FFFFFF"/>
                </a:solidFill>
                <a:latin typeface="Arial"/>
                <a:cs typeface="Arial"/>
              </a:rPr>
              <a:t>beauté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-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progressé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775" dirty="0">
                <a:solidFill>
                  <a:srgbClr val="FFFFFF"/>
                </a:solidFill>
                <a:latin typeface="Arial"/>
                <a:cs typeface="Arial"/>
              </a:rPr>
              <a:t>7,3% </a:t>
            </a:r>
            <a:r>
              <a:rPr sz="7200" b="1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 </a:t>
            </a:r>
            <a:r>
              <a:rPr sz="7200" b="1" spc="675" dirty="0">
                <a:solidFill>
                  <a:srgbClr val="FFFFFF"/>
                </a:solidFill>
                <a:latin typeface="Arial"/>
                <a:cs typeface="Arial"/>
              </a:rPr>
              <a:t>rapport</a:t>
            </a:r>
            <a:r>
              <a:rPr sz="7200" b="1" spc="-6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l'année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précédente,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hausse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80" dirty="0">
                <a:solidFill>
                  <a:srgbClr val="FFFFFF"/>
                </a:solidFill>
                <a:latin typeface="Arial"/>
                <a:cs typeface="Arial"/>
              </a:rPr>
              <a:t>marquant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7200" b="1" spc="-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accélération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15"/>
              </a:lnSpc>
            </a:pP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04" dirty="0">
                <a:solidFill>
                  <a:srgbClr val="FFFFFF"/>
                </a:solidFill>
                <a:latin typeface="Arial"/>
                <a:cs typeface="Arial"/>
              </a:rPr>
              <a:t>croissance.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205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8495075"/>
            <a:ext cx="8064500" cy="1084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15" dirty="0">
                <a:latin typeface="Arial"/>
                <a:cs typeface="Arial"/>
              </a:rPr>
              <a:t>instituts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90" dirty="0">
                <a:latin typeface="Arial"/>
                <a:cs typeface="Arial"/>
              </a:rPr>
              <a:t>80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220" dirty="0">
                <a:latin typeface="Arial"/>
                <a:cs typeface="Arial"/>
              </a:rPr>
              <a:t>d’entre </a:t>
            </a:r>
            <a:r>
              <a:rPr sz="3450" spc="-355" dirty="0">
                <a:latin typeface="Arial"/>
                <a:cs typeface="Arial"/>
              </a:rPr>
              <a:t>eux  </a:t>
            </a:r>
            <a:r>
              <a:rPr sz="3450" spc="-250" dirty="0">
                <a:latin typeface="Arial"/>
                <a:cs typeface="Arial"/>
              </a:rPr>
              <a:t>n’emploient </a:t>
            </a:r>
            <a:r>
              <a:rPr sz="3450" spc="-310" dirty="0">
                <a:latin typeface="Arial"/>
                <a:cs typeface="Arial"/>
              </a:rPr>
              <a:t>aucun</a:t>
            </a:r>
            <a:r>
              <a:rPr sz="3450" spc="-55" dirty="0">
                <a:latin typeface="Arial"/>
                <a:cs typeface="Arial"/>
              </a:rPr>
              <a:t> </a:t>
            </a:r>
            <a:r>
              <a:rPr sz="3450" spc="-225" dirty="0">
                <a:latin typeface="Arial"/>
                <a:cs typeface="Arial"/>
              </a:rPr>
              <a:t>salarié.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897393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2093519" y="3303861"/>
            <a:ext cx="1330325" cy="1534160"/>
            <a:chOff x="12093519" y="3303861"/>
            <a:chExt cx="1330325" cy="1534160"/>
          </a:xfrm>
        </p:grpSpPr>
        <p:sp>
          <p:nvSpPr>
            <p:cNvPr id="12" name="object 12"/>
            <p:cNvSpPr/>
            <p:nvPr/>
          </p:nvSpPr>
          <p:spPr>
            <a:xfrm>
              <a:off x="12306084" y="3369448"/>
              <a:ext cx="544195" cy="93345"/>
            </a:xfrm>
            <a:custGeom>
              <a:avLst/>
              <a:gdLst/>
              <a:ahLst/>
              <a:cxnLst/>
              <a:rect l="l" t="t" r="r" b="b"/>
              <a:pathLst>
                <a:path w="544195" h="93345">
                  <a:moveTo>
                    <a:pt x="538266" y="93025"/>
                  </a:moveTo>
                  <a:lnTo>
                    <a:pt x="5765" y="93025"/>
                  </a:lnTo>
                  <a:lnTo>
                    <a:pt x="0" y="87122"/>
                  </a:lnTo>
                  <a:lnTo>
                    <a:pt x="0" y="5902"/>
                  </a:lnTo>
                  <a:lnTo>
                    <a:pt x="5765" y="0"/>
                  </a:lnTo>
                  <a:lnTo>
                    <a:pt x="538266" y="0"/>
                  </a:lnTo>
                  <a:lnTo>
                    <a:pt x="544033" y="5902"/>
                  </a:lnTo>
                  <a:lnTo>
                    <a:pt x="544033" y="871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48379" y="4503894"/>
              <a:ext cx="110198" cy="1107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818351" y="4210826"/>
              <a:ext cx="248899" cy="2501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508860" y="4225148"/>
              <a:ext cx="110198" cy="1107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60589" y="4008163"/>
              <a:ext cx="110198" cy="1107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93512" y="3303866"/>
              <a:ext cx="1330325" cy="1534160"/>
            </a:xfrm>
            <a:custGeom>
              <a:avLst/>
              <a:gdLst/>
              <a:ahLst/>
              <a:cxnLst/>
              <a:rect l="l" t="t" r="r" b="b"/>
              <a:pathLst>
                <a:path w="1330325" h="1534160">
                  <a:moveTo>
                    <a:pt x="969162" y="1325422"/>
                  </a:moveTo>
                  <a:lnTo>
                    <a:pt x="966762" y="1313345"/>
                  </a:lnTo>
                  <a:lnTo>
                    <a:pt x="960170" y="1303515"/>
                  </a:lnTo>
                  <a:lnTo>
                    <a:pt x="950391" y="1296898"/>
                  </a:lnTo>
                  <a:lnTo>
                    <a:pt x="938377" y="1294485"/>
                  </a:lnTo>
                  <a:lnTo>
                    <a:pt x="934681" y="1294485"/>
                  </a:lnTo>
                  <a:lnTo>
                    <a:pt x="922705" y="1296898"/>
                  </a:lnTo>
                  <a:lnTo>
                    <a:pt x="912926" y="1303515"/>
                  </a:lnTo>
                  <a:lnTo>
                    <a:pt x="906322" y="1313345"/>
                  </a:lnTo>
                  <a:lnTo>
                    <a:pt x="903897" y="1325422"/>
                  </a:lnTo>
                  <a:lnTo>
                    <a:pt x="903897" y="1365313"/>
                  </a:lnTo>
                  <a:lnTo>
                    <a:pt x="895858" y="1405382"/>
                  </a:lnTo>
                  <a:lnTo>
                    <a:pt x="873925" y="1438122"/>
                  </a:lnTo>
                  <a:lnTo>
                    <a:pt x="841387" y="1460195"/>
                  </a:lnTo>
                  <a:lnTo>
                    <a:pt x="801522" y="1468285"/>
                  </a:lnTo>
                  <a:lnTo>
                    <a:pt x="136956" y="1468285"/>
                  </a:lnTo>
                  <a:lnTo>
                    <a:pt x="109054" y="1462633"/>
                  </a:lnTo>
                  <a:lnTo>
                    <a:pt x="86271" y="1447203"/>
                  </a:lnTo>
                  <a:lnTo>
                    <a:pt x="70904" y="1424343"/>
                  </a:lnTo>
                  <a:lnTo>
                    <a:pt x="65278" y="1396365"/>
                  </a:lnTo>
                  <a:lnTo>
                    <a:pt x="65278" y="783666"/>
                  </a:lnTo>
                  <a:lnTo>
                    <a:pt x="68541" y="735457"/>
                  </a:lnTo>
                  <a:lnTo>
                    <a:pt x="77978" y="688594"/>
                  </a:lnTo>
                  <a:lnTo>
                    <a:pt x="93319" y="643686"/>
                  </a:lnTo>
                  <a:lnTo>
                    <a:pt x="114249" y="601268"/>
                  </a:lnTo>
                  <a:lnTo>
                    <a:pt x="140436" y="561911"/>
                  </a:lnTo>
                  <a:lnTo>
                    <a:pt x="171564" y="526148"/>
                  </a:lnTo>
                  <a:lnTo>
                    <a:pt x="207327" y="494538"/>
                  </a:lnTo>
                  <a:lnTo>
                    <a:pt x="247383" y="467639"/>
                  </a:lnTo>
                  <a:lnTo>
                    <a:pt x="263461" y="455231"/>
                  </a:lnTo>
                  <a:lnTo>
                    <a:pt x="275615" y="439267"/>
                  </a:lnTo>
                  <a:lnTo>
                    <a:pt x="283311" y="420700"/>
                  </a:lnTo>
                  <a:lnTo>
                    <a:pt x="285991" y="400418"/>
                  </a:lnTo>
                  <a:lnTo>
                    <a:pt x="285991" y="224205"/>
                  </a:lnTo>
                  <a:lnTo>
                    <a:pt x="683171" y="224205"/>
                  </a:lnTo>
                  <a:lnTo>
                    <a:pt x="683171" y="400418"/>
                  </a:lnTo>
                  <a:lnTo>
                    <a:pt x="685800" y="420611"/>
                  </a:lnTo>
                  <a:lnTo>
                    <a:pt x="693381" y="439127"/>
                  </a:lnTo>
                  <a:lnTo>
                    <a:pt x="705434" y="455028"/>
                  </a:lnTo>
                  <a:lnTo>
                    <a:pt x="721461" y="467423"/>
                  </a:lnTo>
                  <a:lnTo>
                    <a:pt x="759548" y="492734"/>
                  </a:lnTo>
                  <a:lnTo>
                    <a:pt x="793762" y="522312"/>
                  </a:lnTo>
                  <a:lnTo>
                    <a:pt x="823836" y="555675"/>
                  </a:lnTo>
                  <a:lnTo>
                    <a:pt x="849541" y="592340"/>
                  </a:lnTo>
                  <a:lnTo>
                    <a:pt x="870610" y="631825"/>
                  </a:lnTo>
                  <a:lnTo>
                    <a:pt x="875449" y="639521"/>
                  </a:lnTo>
                  <a:lnTo>
                    <a:pt x="882053" y="645452"/>
                  </a:lnTo>
                  <a:lnTo>
                    <a:pt x="890003" y="649274"/>
                  </a:lnTo>
                  <a:lnTo>
                    <a:pt x="898893" y="650633"/>
                  </a:lnTo>
                  <a:lnTo>
                    <a:pt x="902804" y="650633"/>
                  </a:lnTo>
                  <a:lnTo>
                    <a:pt x="918006" y="646658"/>
                  </a:lnTo>
                  <a:lnTo>
                    <a:pt x="928789" y="636358"/>
                  </a:lnTo>
                  <a:lnTo>
                    <a:pt x="933602" y="622223"/>
                  </a:lnTo>
                  <a:lnTo>
                    <a:pt x="930871" y="606691"/>
                  </a:lnTo>
                  <a:lnTo>
                    <a:pt x="906119" y="559638"/>
                  </a:lnTo>
                  <a:lnTo>
                    <a:pt x="875804" y="515950"/>
                  </a:lnTo>
                  <a:lnTo>
                    <a:pt x="840232" y="476199"/>
                  </a:lnTo>
                  <a:lnTo>
                    <a:pt x="799706" y="440956"/>
                  </a:lnTo>
                  <a:lnTo>
                    <a:pt x="754532" y="410794"/>
                  </a:lnTo>
                  <a:lnTo>
                    <a:pt x="750836" y="408724"/>
                  </a:lnTo>
                  <a:lnTo>
                    <a:pt x="748550" y="404787"/>
                  </a:lnTo>
                  <a:lnTo>
                    <a:pt x="748550" y="224205"/>
                  </a:lnTo>
                  <a:lnTo>
                    <a:pt x="748550" y="223659"/>
                  </a:lnTo>
                  <a:lnTo>
                    <a:pt x="777227" y="216255"/>
                  </a:lnTo>
                  <a:lnTo>
                    <a:pt x="800557" y="199301"/>
                  </a:lnTo>
                  <a:lnTo>
                    <a:pt x="816241" y="175018"/>
                  </a:lnTo>
                  <a:lnTo>
                    <a:pt x="819442" y="158610"/>
                  </a:lnTo>
                  <a:lnTo>
                    <a:pt x="821982" y="145605"/>
                  </a:lnTo>
                  <a:lnTo>
                    <a:pt x="821982" y="78600"/>
                  </a:lnTo>
                  <a:lnTo>
                    <a:pt x="819365" y="65582"/>
                  </a:lnTo>
                  <a:lnTo>
                    <a:pt x="815835" y="48006"/>
                  </a:lnTo>
                  <a:lnTo>
                    <a:pt x="799071" y="23025"/>
                  </a:lnTo>
                  <a:lnTo>
                    <a:pt x="774204" y="6184"/>
                  </a:lnTo>
                  <a:lnTo>
                    <a:pt x="756602" y="2616"/>
                  </a:lnTo>
                  <a:lnTo>
                    <a:pt x="756602" y="71488"/>
                  </a:lnTo>
                  <a:lnTo>
                    <a:pt x="756602" y="152704"/>
                  </a:lnTo>
                  <a:lnTo>
                    <a:pt x="750836" y="158610"/>
                  </a:lnTo>
                  <a:lnTo>
                    <a:pt x="218338" y="158610"/>
                  </a:lnTo>
                  <a:lnTo>
                    <a:pt x="212572" y="152704"/>
                  </a:lnTo>
                  <a:lnTo>
                    <a:pt x="212572" y="71488"/>
                  </a:lnTo>
                  <a:lnTo>
                    <a:pt x="218338" y="65582"/>
                  </a:lnTo>
                  <a:lnTo>
                    <a:pt x="750836" y="65582"/>
                  </a:lnTo>
                  <a:lnTo>
                    <a:pt x="756602" y="71488"/>
                  </a:lnTo>
                  <a:lnTo>
                    <a:pt x="756602" y="2616"/>
                  </a:lnTo>
                  <a:lnTo>
                    <a:pt x="743762" y="0"/>
                  </a:lnTo>
                  <a:lnTo>
                    <a:pt x="225513" y="0"/>
                  </a:lnTo>
                  <a:lnTo>
                    <a:pt x="195072" y="6184"/>
                  </a:lnTo>
                  <a:lnTo>
                    <a:pt x="170205" y="23025"/>
                  </a:lnTo>
                  <a:lnTo>
                    <a:pt x="153441" y="48006"/>
                  </a:lnTo>
                  <a:lnTo>
                    <a:pt x="147294" y="78600"/>
                  </a:lnTo>
                  <a:lnTo>
                    <a:pt x="147294" y="145605"/>
                  </a:lnTo>
                  <a:lnTo>
                    <a:pt x="153022" y="175018"/>
                  </a:lnTo>
                  <a:lnTo>
                    <a:pt x="168668" y="199301"/>
                  </a:lnTo>
                  <a:lnTo>
                    <a:pt x="191998" y="216255"/>
                  </a:lnTo>
                  <a:lnTo>
                    <a:pt x="220726" y="223659"/>
                  </a:lnTo>
                  <a:lnTo>
                    <a:pt x="220726" y="404787"/>
                  </a:lnTo>
                  <a:lnTo>
                    <a:pt x="218440" y="408724"/>
                  </a:lnTo>
                  <a:lnTo>
                    <a:pt x="214630" y="410794"/>
                  </a:lnTo>
                  <a:lnTo>
                    <a:pt x="172402" y="438746"/>
                  </a:lnTo>
                  <a:lnTo>
                    <a:pt x="134150" y="471131"/>
                  </a:lnTo>
                  <a:lnTo>
                    <a:pt x="100152" y="507492"/>
                  </a:lnTo>
                  <a:lnTo>
                    <a:pt x="70650" y="547370"/>
                  </a:lnTo>
                  <a:lnTo>
                    <a:pt x="45923" y="590321"/>
                  </a:lnTo>
                  <a:lnTo>
                    <a:pt x="26225" y="635889"/>
                  </a:lnTo>
                  <a:lnTo>
                    <a:pt x="11836" y="683602"/>
                  </a:lnTo>
                  <a:lnTo>
                    <a:pt x="2997" y="733005"/>
                  </a:lnTo>
                  <a:lnTo>
                    <a:pt x="0" y="783666"/>
                  </a:lnTo>
                  <a:lnTo>
                    <a:pt x="0" y="1396365"/>
                  </a:lnTo>
                  <a:lnTo>
                    <a:pt x="6985" y="1439837"/>
                  </a:lnTo>
                  <a:lnTo>
                    <a:pt x="26441" y="1477581"/>
                  </a:lnTo>
                  <a:lnTo>
                    <a:pt x="56095" y="1507350"/>
                  </a:lnTo>
                  <a:lnTo>
                    <a:pt x="93687" y="1526870"/>
                  </a:lnTo>
                  <a:lnTo>
                    <a:pt x="136956" y="1533880"/>
                  </a:lnTo>
                  <a:lnTo>
                    <a:pt x="801522" y="1533880"/>
                  </a:lnTo>
                  <a:lnTo>
                    <a:pt x="846086" y="1527860"/>
                  </a:lnTo>
                  <a:lnTo>
                    <a:pt x="886129" y="1510868"/>
                  </a:lnTo>
                  <a:lnTo>
                    <a:pt x="920064" y="1484515"/>
                  </a:lnTo>
                  <a:lnTo>
                    <a:pt x="932535" y="1468285"/>
                  </a:lnTo>
                  <a:lnTo>
                    <a:pt x="946277" y="1450403"/>
                  </a:lnTo>
                  <a:lnTo>
                    <a:pt x="963180" y="1410144"/>
                  </a:lnTo>
                  <a:lnTo>
                    <a:pt x="969162" y="1365313"/>
                  </a:lnTo>
                  <a:lnTo>
                    <a:pt x="969162" y="1325422"/>
                  </a:lnTo>
                  <a:close/>
                </a:path>
                <a:path w="1330325" h="1534160">
                  <a:moveTo>
                    <a:pt x="1330325" y="1255458"/>
                  </a:moveTo>
                  <a:lnTo>
                    <a:pt x="1320850" y="1208366"/>
                  </a:lnTo>
                  <a:lnTo>
                    <a:pt x="1315237" y="1200035"/>
                  </a:lnTo>
                  <a:lnTo>
                    <a:pt x="1296149" y="1171613"/>
                  </a:lnTo>
                  <a:lnTo>
                    <a:pt x="1295006" y="1169911"/>
                  </a:lnTo>
                  <a:lnTo>
                    <a:pt x="1265059" y="1149629"/>
                  </a:lnTo>
                  <a:lnTo>
                    <a:pt x="1265059" y="1255458"/>
                  </a:lnTo>
                  <a:lnTo>
                    <a:pt x="1260716" y="1276959"/>
                  </a:lnTo>
                  <a:lnTo>
                    <a:pt x="1248867" y="1294549"/>
                  </a:lnTo>
                  <a:lnTo>
                    <a:pt x="1231328" y="1306410"/>
                  </a:lnTo>
                  <a:lnTo>
                    <a:pt x="1209903" y="1310767"/>
                  </a:lnTo>
                  <a:lnTo>
                    <a:pt x="1188504" y="1306410"/>
                  </a:lnTo>
                  <a:lnTo>
                    <a:pt x="1171003" y="1294549"/>
                  </a:lnTo>
                  <a:lnTo>
                    <a:pt x="1159192" y="1276959"/>
                  </a:lnTo>
                  <a:lnTo>
                    <a:pt x="1154861" y="1255458"/>
                  </a:lnTo>
                  <a:lnTo>
                    <a:pt x="1159192" y="1233881"/>
                  </a:lnTo>
                  <a:lnTo>
                    <a:pt x="1171003" y="1216266"/>
                  </a:lnTo>
                  <a:lnTo>
                    <a:pt x="1188504" y="1204391"/>
                  </a:lnTo>
                  <a:lnTo>
                    <a:pt x="1209903" y="1200035"/>
                  </a:lnTo>
                  <a:lnTo>
                    <a:pt x="1231328" y="1204391"/>
                  </a:lnTo>
                  <a:lnTo>
                    <a:pt x="1248867" y="1216266"/>
                  </a:lnTo>
                  <a:lnTo>
                    <a:pt x="1260716" y="1233881"/>
                  </a:lnTo>
                  <a:lnTo>
                    <a:pt x="1265059" y="1255458"/>
                  </a:lnTo>
                  <a:lnTo>
                    <a:pt x="1265059" y="1149629"/>
                  </a:lnTo>
                  <a:lnTo>
                    <a:pt x="1256715" y="1143965"/>
                  </a:lnTo>
                  <a:lnTo>
                    <a:pt x="1209903" y="1134452"/>
                  </a:lnTo>
                  <a:lnTo>
                    <a:pt x="1185125" y="1137043"/>
                  </a:lnTo>
                  <a:lnTo>
                    <a:pt x="1162075" y="1144460"/>
                  </a:lnTo>
                  <a:lnTo>
                    <a:pt x="1141298" y="1156169"/>
                  </a:lnTo>
                  <a:lnTo>
                    <a:pt x="1123315" y="1171613"/>
                  </a:lnTo>
                  <a:lnTo>
                    <a:pt x="1106805" y="1160576"/>
                  </a:lnTo>
                  <a:lnTo>
                    <a:pt x="1101572" y="1157071"/>
                  </a:lnTo>
                  <a:lnTo>
                    <a:pt x="1024432" y="1105484"/>
                  </a:lnTo>
                  <a:lnTo>
                    <a:pt x="1030655" y="1088110"/>
                  </a:lnTo>
                  <a:lnTo>
                    <a:pt x="1035227" y="1070025"/>
                  </a:lnTo>
                  <a:lnTo>
                    <a:pt x="1038047" y="1051293"/>
                  </a:lnTo>
                  <a:lnTo>
                    <a:pt x="1038999" y="1032027"/>
                  </a:lnTo>
                  <a:lnTo>
                    <a:pt x="1037501" y="1007846"/>
                  </a:lnTo>
                  <a:lnTo>
                    <a:pt x="1033106" y="984592"/>
                  </a:lnTo>
                  <a:lnTo>
                    <a:pt x="1025969" y="962431"/>
                  </a:lnTo>
                  <a:lnTo>
                    <a:pt x="1016266" y="941514"/>
                  </a:lnTo>
                  <a:lnTo>
                    <a:pt x="1046594" y="906970"/>
                  </a:lnTo>
                  <a:lnTo>
                    <a:pt x="1061948" y="889482"/>
                  </a:lnTo>
                  <a:lnTo>
                    <a:pt x="1077404" y="871880"/>
                  </a:lnTo>
                  <a:lnTo>
                    <a:pt x="1088047" y="875601"/>
                  </a:lnTo>
                  <a:lnTo>
                    <a:pt x="1099083" y="878344"/>
                  </a:lnTo>
                  <a:lnTo>
                    <a:pt x="1110475" y="880033"/>
                  </a:lnTo>
                  <a:lnTo>
                    <a:pt x="1122222" y="880618"/>
                  </a:lnTo>
                  <a:lnTo>
                    <a:pt x="1165237" y="871880"/>
                  </a:lnTo>
                  <a:lnTo>
                    <a:pt x="1207262" y="845159"/>
                  </a:lnTo>
                  <a:lnTo>
                    <a:pt x="1233068" y="806704"/>
                  </a:lnTo>
                  <a:lnTo>
                    <a:pt x="1242542" y="759612"/>
                  </a:lnTo>
                  <a:lnTo>
                    <a:pt x="1233068" y="712597"/>
                  </a:lnTo>
                  <a:lnTo>
                    <a:pt x="1227505" y="704303"/>
                  </a:lnTo>
                  <a:lnTo>
                    <a:pt x="1207262" y="674154"/>
                  </a:lnTo>
                  <a:lnTo>
                    <a:pt x="1177264" y="653821"/>
                  </a:lnTo>
                  <a:lnTo>
                    <a:pt x="1177264" y="759612"/>
                  </a:lnTo>
                  <a:lnTo>
                    <a:pt x="1172933" y="781189"/>
                  </a:lnTo>
                  <a:lnTo>
                    <a:pt x="1161122" y="798804"/>
                  </a:lnTo>
                  <a:lnTo>
                    <a:pt x="1143635" y="810679"/>
                  </a:lnTo>
                  <a:lnTo>
                    <a:pt x="1122222" y="815035"/>
                  </a:lnTo>
                  <a:lnTo>
                    <a:pt x="1100759" y="810679"/>
                  </a:lnTo>
                  <a:lnTo>
                    <a:pt x="1083221" y="798804"/>
                  </a:lnTo>
                  <a:lnTo>
                    <a:pt x="1071410" y="781189"/>
                  </a:lnTo>
                  <a:lnTo>
                    <a:pt x="1067066" y="759612"/>
                  </a:lnTo>
                  <a:lnTo>
                    <a:pt x="1071410" y="738111"/>
                  </a:lnTo>
                  <a:lnTo>
                    <a:pt x="1083221" y="720521"/>
                  </a:lnTo>
                  <a:lnTo>
                    <a:pt x="1100759" y="708660"/>
                  </a:lnTo>
                  <a:lnTo>
                    <a:pt x="1122222" y="704303"/>
                  </a:lnTo>
                  <a:lnTo>
                    <a:pt x="1143635" y="708660"/>
                  </a:lnTo>
                  <a:lnTo>
                    <a:pt x="1161122" y="720521"/>
                  </a:lnTo>
                  <a:lnTo>
                    <a:pt x="1172933" y="738111"/>
                  </a:lnTo>
                  <a:lnTo>
                    <a:pt x="1177264" y="759612"/>
                  </a:lnTo>
                  <a:lnTo>
                    <a:pt x="1177264" y="653821"/>
                  </a:lnTo>
                  <a:lnTo>
                    <a:pt x="1169022" y="648233"/>
                  </a:lnTo>
                  <a:lnTo>
                    <a:pt x="1122222" y="638708"/>
                  </a:lnTo>
                  <a:lnTo>
                    <a:pt x="1075372" y="648233"/>
                  </a:lnTo>
                  <a:lnTo>
                    <a:pt x="1037094" y="674154"/>
                  </a:lnTo>
                  <a:lnTo>
                    <a:pt x="1011275" y="712597"/>
                  </a:lnTo>
                  <a:lnTo>
                    <a:pt x="1001801" y="759612"/>
                  </a:lnTo>
                  <a:lnTo>
                    <a:pt x="1003427" y="779437"/>
                  </a:lnTo>
                  <a:lnTo>
                    <a:pt x="1008126" y="798220"/>
                  </a:lnTo>
                  <a:lnTo>
                    <a:pt x="1015619" y="815708"/>
                  </a:lnTo>
                  <a:lnTo>
                    <a:pt x="1025626" y="831646"/>
                  </a:lnTo>
                  <a:lnTo>
                    <a:pt x="974928" y="889482"/>
                  </a:lnTo>
                  <a:lnTo>
                    <a:pt x="973734" y="888593"/>
                  </a:lnTo>
                  <a:lnTo>
                    <a:pt x="973734" y="1032027"/>
                  </a:lnTo>
                  <a:lnTo>
                    <a:pt x="963942" y="1080655"/>
                  </a:lnTo>
                  <a:lnTo>
                    <a:pt x="937247" y="1120419"/>
                  </a:lnTo>
                  <a:lnTo>
                    <a:pt x="897686" y="1147241"/>
                  </a:lnTo>
                  <a:lnTo>
                    <a:pt x="849287" y="1157071"/>
                  </a:lnTo>
                  <a:lnTo>
                    <a:pt x="800925" y="1147241"/>
                  </a:lnTo>
                  <a:lnTo>
                    <a:pt x="761352" y="1120419"/>
                  </a:lnTo>
                  <a:lnTo>
                    <a:pt x="734644" y="1080655"/>
                  </a:lnTo>
                  <a:lnTo>
                    <a:pt x="724827" y="1032027"/>
                  </a:lnTo>
                  <a:lnTo>
                    <a:pt x="724916" y="1031582"/>
                  </a:lnTo>
                  <a:lnTo>
                    <a:pt x="734644" y="983386"/>
                  </a:lnTo>
                  <a:lnTo>
                    <a:pt x="736854" y="980097"/>
                  </a:lnTo>
                  <a:lnTo>
                    <a:pt x="761352" y="943622"/>
                  </a:lnTo>
                  <a:lnTo>
                    <a:pt x="800925" y="916800"/>
                  </a:lnTo>
                  <a:lnTo>
                    <a:pt x="849287" y="906970"/>
                  </a:lnTo>
                  <a:lnTo>
                    <a:pt x="897686" y="916800"/>
                  </a:lnTo>
                  <a:lnTo>
                    <a:pt x="937247" y="943622"/>
                  </a:lnTo>
                  <a:lnTo>
                    <a:pt x="963942" y="983386"/>
                  </a:lnTo>
                  <a:lnTo>
                    <a:pt x="973734" y="1032027"/>
                  </a:lnTo>
                  <a:lnTo>
                    <a:pt x="973734" y="888593"/>
                  </a:lnTo>
                  <a:lnTo>
                    <a:pt x="947940" y="869365"/>
                  </a:lnTo>
                  <a:lnTo>
                    <a:pt x="917613" y="854240"/>
                  </a:lnTo>
                  <a:lnTo>
                    <a:pt x="884542" y="844702"/>
                  </a:lnTo>
                  <a:lnTo>
                    <a:pt x="849287" y="841375"/>
                  </a:lnTo>
                  <a:lnTo>
                    <a:pt x="799185" y="848131"/>
                  </a:lnTo>
                  <a:lnTo>
                    <a:pt x="754138" y="867194"/>
                  </a:lnTo>
                  <a:lnTo>
                    <a:pt x="715899" y="896747"/>
                  </a:lnTo>
                  <a:lnTo>
                    <a:pt x="686244" y="934986"/>
                  </a:lnTo>
                  <a:lnTo>
                    <a:pt x="666965" y="980097"/>
                  </a:lnTo>
                  <a:lnTo>
                    <a:pt x="590372" y="967308"/>
                  </a:lnTo>
                  <a:lnTo>
                    <a:pt x="578446" y="923531"/>
                  </a:lnTo>
                  <a:lnTo>
                    <a:pt x="576783" y="921283"/>
                  </a:lnTo>
                  <a:lnTo>
                    <a:pt x="552246" y="888098"/>
                  </a:lnTo>
                  <a:lnTo>
                    <a:pt x="525538" y="871029"/>
                  </a:lnTo>
                  <a:lnTo>
                    <a:pt x="525538" y="976604"/>
                  </a:lnTo>
                  <a:lnTo>
                    <a:pt x="521195" y="998169"/>
                  </a:lnTo>
                  <a:lnTo>
                    <a:pt x="509346" y="1015784"/>
                  </a:lnTo>
                  <a:lnTo>
                    <a:pt x="491807" y="1027671"/>
                  </a:lnTo>
                  <a:lnTo>
                    <a:pt x="470382" y="1032027"/>
                  </a:lnTo>
                  <a:lnTo>
                    <a:pt x="448983" y="1027671"/>
                  </a:lnTo>
                  <a:lnTo>
                    <a:pt x="431482" y="1015784"/>
                  </a:lnTo>
                  <a:lnTo>
                    <a:pt x="419671" y="998169"/>
                  </a:lnTo>
                  <a:lnTo>
                    <a:pt x="415340" y="976604"/>
                  </a:lnTo>
                  <a:lnTo>
                    <a:pt x="419671" y="955090"/>
                  </a:lnTo>
                  <a:lnTo>
                    <a:pt x="431482" y="937501"/>
                  </a:lnTo>
                  <a:lnTo>
                    <a:pt x="448983" y="925639"/>
                  </a:lnTo>
                  <a:lnTo>
                    <a:pt x="470382" y="921283"/>
                  </a:lnTo>
                  <a:lnTo>
                    <a:pt x="491807" y="925639"/>
                  </a:lnTo>
                  <a:lnTo>
                    <a:pt x="509346" y="937501"/>
                  </a:lnTo>
                  <a:lnTo>
                    <a:pt x="521195" y="955090"/>
                  </a:lnTo>
                  <a:lnTo>
                    <a:pt x="525538" y="976604"/>
                  </a:lnTo>
                  <a:lnTo>
                    <a:pt x="525538" y="871029"/>
                  </a:lnTo>
                  <a:lnTo>
                    <a:pt x="515112" y="864362"/>
                  </a:lnTo>
                  <a:lnTo>
                    <a:pt x="470382" y="855700"/>
                  </a:lnTo>
                  <a:lnTo>
                    <a:pt x="423595" y="865212"/>
                  </a:lnTo>
                  <a:lnTo>
                    <a:pt x="385343" y="891146"/>
                  </a:lnTo>
                  <a:lnTo>
                    <a:pt x="359537" y="929576"/>
                  </a:lnTo>
                  <a:lnTo>
                    <a:pt x="350075" y="976604"/>
                  </a:lnTo>
                  <a:lnTo>
                    <a:pt x="359537" y="1023683"/>
                  </a:lnTo>
                  <a:lnTo>
                    <a:pt x="385343" y="1062151"/>
                  </a:lnTo>
                  <a:lnTo>
                    <a:pt x="423595" y="1088097"/>
                  </a:lnTo>
                  <a:lnTo>
                    <a:pt x="470382" y="1097610"/>
                  </a:lnTo>
                  <a:lnTo>
                    <a:pt x="503999" y="1092796"/>
                  </a:lnTo>
                  <a:lnTo>
                    <a:pt x="533958" y="1079271"/>
                  </a:lnTo>
                  <a:lnTo>
                    <a:pt x="558914" y="1058405"/>
                  </a:lnTo>
                  <a:lnTo>
                    <a:pt x="577240" y="1032027"/>
                  </a:lnTo>
                  <a:lnTo>
                    <a:pt x="577545" y="1031582"/>
                  </a:lnTo>
                  <a:lnTo>
                    <a:pt x="660209" y="1045578"/>
                  </a:lnTo>
                  <a:lnTo>
                    <a:pt x="669683" y="1093000"/>
                  </a:lnTo>
                  <a:lnTo>
                    <a:pt x="690092" y="1135405"/>
                  </a:lnTo>
                  <a:lnTo>
                    <a:pt x="719823" y="1171181"/>
                  </a:lnTo>
                  <a:lnTo>
                    <a:pt x="757326" y="1198714"/>
                  </a:lnTo>
                  <a:lnTo>
                    <a:pt x="801014" y="1216406"/>
                  </a:lnTo>
                  <a:lnTo>
                    <a:pt x="849287" y="1222667"/>
                  </a:lnTo>
                  <a:lnTo>
                    <a:pt x="889584" y="1218311"/>
                  </a:lnTo>
                  <a:lnTo>
                    <a:pt x="926871" y="1205877"/>
                  </a:lnTo>
                  <a:lnTo>
                    <a:pt x="960285" y="1186319"/>
                  </a:lnTo>
                  <a:lnTo>
                    <a:pt x="988961" y="1160576"/>
                  </a:lnTo>
                  <a:lnTo>
                    <a:pt x="1092314" y="1229664"/>
                  </a:lnTo>
                  <a:lnTo>
                    <a:pt x="1091145" y="1235951"/>
                  </a:lnTo>
                  <a:lnTo>
                    <a:pt x="1090295" y="1242352"/>
                  </a:lnTo>
                  <a:lnTo>
                    <a:pt x="1089774" y="1248854"/>
                  </a:lnTo>
                  <a:lnTo>
                    <a:pt x="1089583" y="1255458"/>
                  </a:lnTo>
                  <a:lnTo>
                    <a:pt x="1099058" y="1302473"/>
                  </a:lnTo>
                  <a:lnTo>
                    <a:pt x="1124864" y="1340916"/>
                  </a:lnTo>
                  <a:lnTo>
                    <a:pt x="1163116" y="1366837"/>
                  </a:lnTo>
                  <a:lnTo>
                    <a:pt x="1209903" y="1376362"/>
                  </a:lnTo>
                  <a:lnTo>
                    <a:pt x="1256715" y="1366837"/>
                  </a:lnTo>
                  <a:lnTo>
                    <a:pt x="1295006" y="1340916"/>
                  </a:lnTo>
                  <a:lnTo>
                    <a:pt x="1315275" y="1310767"/>
                  </a:lnTo>
                  <a:lnTo>
                    <a:pt x="1320850" y="1302473"/>
                  </a:lnTo>
                  <a:lnTo>
                    <a:pt x="1330325" y="1255458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414641" y="2547695"/>
            <a:ext cx="9370695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455921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55921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455921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455921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213360">
              <a:lnSpc>
                <a:spcPct val="101400"/>
              </a:lnSpc>
              <a:spcBef>
                <a:spcPts val="2705"/>
              </a:spcBef>
            </a:pPr>
            <a:r>
              <a:rPr sz="3450" spc="-420" dirty="0">
                <a:latin typeface="Arial"/>
                <a:cs typeface="Arial"/>
              </a:rPr>
              <a:t>De </a:t>
            </a:r>
            <a:r>
              <a:rPr sz="3450" spc="-315" dirty="0">
                <a:latin typeface="Arial"/>
                <a:cs typeface="Arial"/>
              </a:rPr>
              <a:t>nouvelles </a:t>
            </a:r>
            <a:r>
              <a:rPr sz="3450" spc="-270" dirty="0">
                <a:latin typeface="Arial"/>
                <a:cs typeface="Arial"/>
              </a:rPr>
              <a:t>tendances </a:t>
            </a:r>
            <a:r>
              <a:rPr sz="3450" spc="-145" dirty="0">
                <a:latin typeface="Arial"/>
                <a:cs typeface="Arial"/>
              </a:rPr>
              <a:t>font </a:t>
            </a:r>
            <a:r>
              <a:rPr sz="3450" spc="-305" dirty="0">
                <a:latin typeface="Arial"/>
                <a:cs typeface="Arial"/>
              </a:rPr>
              <a:t>leurs </a:t>
            </a:r>
            <a:r>
              <a:rPr sz="3450" spc="-215" dirty="0">
                <a:latin typeface="Arial"/>
                <a:cs typeface="Arial"/>
              </a:rPr>
              <a:t>apparitions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04" dirty="0">
                <a:latin typeface="Arial"/>
                <a:cs typeface="Arial"/>
              </a:rPr>
              <a:t>bio,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285" dirty="0">
                <a:latin typeface="Arial"/>
                <a:cs typeface="Arial"/>
              </a:rPr>
              <a:t>vegan. </a:t>
            </a: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195" dirty="0">
                <a:latin typeface="Arial"/>
                <a:cs typeface="Arial"/>
              </a:rPr>
              <a:t>s'attardent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160" dirty="0">
                <a:latin typeface="Arial"/>
                <a:cs typeface="Arial"/>
              </a:rPr>
              <a:t>la  </a:t>
            </a:r>
            <a:r>
              <a:rPr sz="3450" spc="-254" dirty="0">
                <a:latin typeface="Arial"/>
                <a:cs typeface="Arial"/>
              </a:rPr>
              <a:t>composition </a:t>
            </a:r>
            <a:r>
              <a:rPr sz="3450" spc="-305" dirty="0">
                <a:latin typeface="Arial"/>
                <a:cs typeface="Arial"/>
              </a:rPr>
              <a:t>du</a:t>
            </a:r>
            <a:r>
              <a:rPr sz="3450" spc="-50" dirty="0">
                <a:latin typeface="Arial"/>
                <a:cs typeface="Arial"/>
              </a:rPr>
              <a:t> </a:t>
            </a:r>
            <a:r>
              <a:rPr sz="3450" spc="-190" dirty="0">
                <a:latin typeface="Arial"/>
                <a:cs typeface="Arial"/>
              </a:rPr>
              <a:t>produit.</a:t>
            </a:r>
            <a:endParaRPr sz="3450">
              <a:latin typeface="Arial"/>
              <a:cs typeface="Arial"/>
            </a:endParaRPr>
          </a:p>
          <a:p>
            <a:pPr marL="12700" marR="855344">
              <a:lnSpc>
                <a:spcPct val="101400"/>
              </a:lnSpc>
              <a:spcBef>
                <a:spcPts val="2885"/>
              </a:spcBef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265" dirty="0">
                <a:latin typeface="Arial"/>
                <a:cs typeface="Arial"/>
              </a:rPr>
              <a:t>secteur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190" dirty="0">
                <a:latin typeface="Arial"/>
                <a:cs typeface="Arial"/>
              </a:rPr>
              <a:t>bénéficie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15" dirty="0">
                <a:latin typeface="Arial"/>
                <a:cs typeface="Arial"/>
              </a:rPr>
              <a:t>trois </a:t>
            </a:r>
            <a:r>
              <a:rPr sz="3450" spc="-280" dirty="0">
                <a:latin typeface="Arial"/>
                <a:cs typeface="Arial"/>
              </a:rPr>
              <a:t>leviers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croissance </a:t>
            </a:r>
            <a:r>
              <a:rPr sz="3450" spc="-170" dirty="0">
                <a:latin typeface="Arial"/>
                <a:cs typeface="Arial"/>
              </a:rPr>
              <a:t>significatifs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60" dirty="0">
                <a:latin typeface="Arial"/>
                <a:cs typeface="Arial"/>
              </a:rPr>
              <a:t>prendre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50" dirty="0">
                <a:latin typeface="Arial"/>
                <a:cs typeface="Arial"/>
              </a:rPr>
              <a:t>compte </a:t>
            </a:r>
            <a:r>
              <a:rPr sz="3450" spc="-160" dirty="0">
                <a:latin typeface="Arial"/>
                <a:cs typeface="Arial"/>
              </a:rPr>
              <a:t>: la  </a:t>
            </a:r>
            <a:r>
              <a:rPr sz="3450" spc="-180" dirty="0">
                <a:latin typeface="Arial"/>
                <a:cs typeface="Arial"/>
              </a:rPr>
              <a:t>digitalisation, </a:t>
            </a:r>
            <a:r>
              <a:rPr sz="3450" spc="-229" dirty="0">
                <a:latin typeface="Arial"/>
                <a:cs typeface="Arial"/>
              </a:rPr>
              <a:t>l'innovation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160" dirty="0">
                <a:latin typeface="Arial"/>
                <a:cs typeface="Arial"/>
              </a:rPr>
              <a:t>la</a:t>
            </a:r>
            <a:r>
              <a:rPr sz="3450" spc="-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spécialisation.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310" dirty="0">
                <a:latin typeface="Arial"/>
                <a:cs typeface="Arial"/>
              </a:rPr>
              <a:t>marché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15" dirty="0">
                <a:latin typeface="Arial"/>
                <a:cs typeface="Arial"/>
              </a:rPr>
              <a:t>instituts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285" dirty="0">
                <a:latin typeface="Arial"/>
                <a:cs typeface="Arial"/>
              </a:rPr>
              <a:t>évalué </a:t>
            </a:r>
            <a:r>
              <a:rPr sz="3450" spc="-210" dirty="0">
                <a:latin typeface="Arial"/>
                <a:cs typeface="Arial"/>
              </a:rPr>
              <a:t>à  </a:t>
            </a:r>
            <a:r>
              <a:rPr sz="3450" spc="-240" dirty="0">
                <a:latin typeface="Arial"/>
                <a:cs typeface="Arial"/>
              </a:rPr>
              <a:t>2,9 </a:t>
            </a:r>
            <a:r>
              <a:rPr sz="3450" spc="-235" dirty="0">
                <a:latin typeface="Arial"/>
                <a:cs typeface="Arial"/>
              </a:rPr>
              <a:t>milliards </a:t>
            </a:r>
            <a:r>
              <a:rPr sz="3450" spc="-275" dirty="0">
                <a:latin typeface="Arial"/>
                <a:cs typeface="Arial"/>
              </a:rPr>
              <a:t>d’euros. </a:t>
            </a:r>
            <a:r>
              <a:rPr sz="3450" spc="-355" dirty="0">
                <a:latin typeface="Arial"/>
                <a:cs typeface="Arial"/>
              </a:rPr>
              <a:t>On </a:t>
            </a:r>
            <a:r>
              <a:rPr sz="3450" spc="-250" dirty="0">
                <a:latin typeface="Arial"/>
                <a:cs typeface="Arial"/>
              </a:rPr>
              <a:t>compte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85" dirty="0">
                <a:latin typeface="Arial"/>
                <a:cs typeface="Arial"/>
              </a:rPr>
              <a:t>effet</a:t>
            </a:r>
            <a:r>
              <a:rPr sz="3450" spc="180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5" dirty="0">
                <a:latin typeface="Arial"/>
                <a:cs typeface="Arial"/>
              </a:rPr>
              <a:t>60 </a:t>
            </a:r>
            <a:r>
              <a:rPr sz="3450" spc="-240" dirty="0">
                <a:latin typeface="Arial"/>
                <a:cs typeface="Arial"/>
              </a:rPr>
              <a:t>000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433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5"/>
              </a:spcBef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 </a:t>
            </a:r>
            <a:r>
              <a:rPr spc="-900" dirty="0"/>
              <a:t>R </a:t>
            </a:r>
            <a:r>
              <a:rPr spc="-665" dirty="0"/>
              <a:t>E E </a:t>
            </a:r>
            <a:r>
              <a:rPr spc="-825" dirty="0"/>
              <a:t>T </a:t>
            </a:r>
            <a:r>
              <a:rPr spc="-725" dirty="0"/>
              <a:t>L </a:t>
            </a:r>
            <a:r>
              <a:rPr spc="-465" dirty="0"/>
              <a:t>A  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85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/>
          </a:p>
          <a:p>
            <a:pPr marL="12700" marR="5080" algn="just">
              <a:lnSpc>
                <a:spcPct val="101400"/>
              </a:lnSpc>
              <a:spcBef>
                <a:spcPts val="3020"/>
              </a:spcBef>
            </a:pPr>
            <a:r>
              <a:rPr sz="3450" spc="-455" dirty="0">
                <a:solidFill>
                  <a:srgbClr val="000000"/>
                </a:solidFill>
              </a:rPr>
              <a:t>La </a:t>
            </a:r>
            <a:r>
              <a:rPr sz="3450" spc="-175" dirty="0">
                <a:solidFill>
                  <a:srgbClr val="000000"/>
                </a:solidFill>
              </a:rPr>
              <a:t>répartition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45" dirty="0">
                <a:solidFill>
                  <a:srgbClr val="000000"/>
                </a:solidFill>
              </a:rPr>
              <a:t>l'activité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215" dirty="0">
                <a:solidFill>
                  <a:srgbClr val="000000"/>
                </a:solidFill>
              </a:rPr>
              <a:t>instituts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25" dirty="0">
                <a:solidFill>
                  <a:srgbClr val="000000"/>
                </a:solidFill>
              </a:rPr>
              <a:t>beauté </a:t>
            </a:r>
            <a:r>
              <a:rPr sz="3450" spc="-405" dirty="0">
                <a:solidFill>
                  <a:srgbClr val="000000"/>
                </a:solidFill>
              </a:rPr>
              <a:t>se </a:t>
            </a:r>
            <a:r>
              <a:rPr sz="3450" spc="-50" dirty="0">
                <a:solidFill>
                  <a:srgbClr val="000000"/>
                </a:solidFill>
              </a:rPr>
              <a:t>fait </a:t>
            </a:r>
            <a:r>
              <a:rPr sz="3450" spc="-160" dirty="0">
                <a:solidFill>
                  <a:srgbClr val="000000"/>
                </a:solidFill>
              </a:rPr>
              <a:t>:  </a:t>
            </a:r>
            <a:r>
              <a:rPr sz="3450" spc="-220" dirty="0">
                <a:solidFill>
                  <a:srgbClr val="000000"/>
                </a:solidFill>
              </a:rPr>
              <a:t>Epilation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509" dirty="0">
                <a:solidFill>
                  <a:srgbClr val="000000"/>
                </a:solidFill>
              </a:rPr>
              <a:t>59%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235" dirty="0">
                <a:solidFill>
                  <a:srgbClr val="000000"/>
                </a:solidFill>
              </a:rPr>
              <a:t>Onglerie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735" dirty="0">
                <a:solidFill>
                  <a:srgbClr val="000000"/>
                </a:solidFill>
              </a:rPr>
              <a:t>15%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290" dirty="0">
                <a:solidFill>
                  <a:srgbClr val="000000"/>
                </a:solidFill>
              </a:rPr>
              <a:t>Prestations </a:t>
            </a:r>
            <a:r>
              <a:rPr sz="3450" spc="-275" dirty="0">
                <a:solidFill>
                  <a:srgbClr val="000000"/>
                </a:solidFill>
              </a:rPr>
              <a:t>corps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725" dirty="0">
                <a:solidFill>
                  <a:srgbClr val="000000"/>
                </a:solidFill>
              </a:rPr>
              <a:t>10% </a:t>
            </a:r>
            <a:r>
              <a:rPr sz="3450" spc="-160" dirty="0">
                <a:solidFill>
                  <a:srgbClr val="000000"/>
                </a:solidFill>
              </a:rPr>
              <a:t>;  </a:t>
            </a:r>
            <a:r>
              <a:rPr sz="3450" spc="-290" dirty="0">
                <a:solidFill>
                  <a:srgbClr val="000000"/>
                </a:solidFill>
              </a:rPr>
              <a:t>Prestations visage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610" dirty="0">
                <a:solidFill>
                  <a:srgbClr val="000000"/>
                </a:solidFill>
              </a:rPr>
              <a:t>8%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235" dirty="0">
                <a:solidFill>
                  <a:srgbClr val="000000"/>
                </a:solidFill>
              </a:rPr>
              <a:t>Maquillage </a:t>
            </a:r>
            <a:r>
              <a:rPr sz="3450" spc="-160" dirty="0">
                <a:solidFill>
                  <a:srgbClr val="000000"/>
                </a:solidFill>
              </a:rPr>
              <a:t>:</a:t>
            </a:r>
            <a:r>
              <a:rPr sz="3450" spc="345" dirty="0">
                <a:solidFill>
                  <a:srgbClr val="000000"/>
                </a:solidFill>
              </a:rPr>
              <a:t> </a:t>
            </a:r>
            <a:r>
              <a:rPr sz="3450" spc="-610" dirty="0">
                <a:solidFill>
                  <a:srgbClr val="000000"/>
                </a:solidFill>
              </a:rPr>
              <a:t>8%</a:t>
            </a:r>
            <a:endParaRPr sz="3450"/>
          </a:p>
          <a:p>
            <a:pPr>
              <a:lnSpc>
                <a:spcPct val="100000"/>
              </a:lnSpc>
            </a:pPr>
            <a:endParaRPr sz="3400"/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/>
          </a:p>
          <a:p>
            <a:pPr marL="12700" marR="28575">
              <a:lnSpc>
                <a:spcPct val="101400"/>
              </a:lnSpc>
            </a:pPr>
            <a:r>
              <a:rPr sz="3450" spc="-175" dirty="0">
                <a:solidFill>
                  <a:srgbClr val="000000"/>
                </a:solidFill>
              </a:rPr>
              <a:t>25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370" dirty="0">
                <a:solidFill>
                  <a:srgbClr val="000000"/>
                </a:solidFill>
              </a:rPr>
              <a:t>femmes </a:t>
            </a:r>
            <a:r>
              <a:rPr sz="3450" spc="-405" dirty="0">
                <a:solidFill>
                  <a:srgbClr val="000000"/>
                </a:solidFill>
              </a:rPr>
              <a:t>se </a:t>
            </a:r>
            <a:r>
              <a:rPr sz="3450" spc="-250" dirty="0">
                <a:solidFill>
                  <a:srgbClr val="000000"/>
                </a:solidFill>
              </a:rPr>
              <a:t>rendent </a:t>
            </a:r>
            <a:r>
              <a:rPr sz="3450" spc="-254" dirty="0">
                <a:solidFill>
                  <a:srgbClr val="000000"/>
                </a:solidFill>
              </a:rPr>
              <a:t>régulièrement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175" dirty="0">
                <a:solidFill>
                  <a:srgbClr val="000000"/>
                </a:solidFill>
              </a:rPr>
              <a:t>institut </a:t>
            </a:r>
            <a:r>
              <a:rPr sz="3450" spc="-250" dirty="0">
                <a:solidFill>
                  <a:srgbClr val="000000"/>
                </a:solidFill>
              </a:rPr>
              <a:t>de  </a:t>
            </a:r>
            <a:r>
              <a:rPr sz="3450" spc="-215" dirty="0">
                <a:solidFill>
                  <a:srgbClr val="000000"/>
                </a:solidFill>
              </a:rPr>
              <a:t>beauté. </a:t>
            </a:r>
            <a:r>
              <a:rPr sz="3450" spc="-500" dirty="0">
                <a:solidFill>
                  <a:srgbClr val="000000"/>
                </a:solidFill>
              </a:rPr>
              <a:t>Les </a:t>
            </a:r>
            <a:r>
              <a:rPr sz="3450" spc="-254" dirty="0">
                <a:solidFill>
                  <a:srgbClr val="000000"/>
                </a:solidFill>
              </a:rPr>
              <a:t>françaises </a:t>
            </a:r>
            <a:r>
              <a:rPr sz="3450" spc="-190" dirty="0">
                <a:solidFill>
                  <a:srgbClr val="000000"/>
                </a:solidFill>
              </a:rPr>
              <a:t>portent </a:t>
            </a:r>
            <a:r>
              <a:rPr sz="3450" spc="-360" dirty="0">
                <a:solidFill>
                  <a:srgbClr val="000000"/>
                </a:solidFill>
              </a:rPr>
              <a:t>une </a:t>
            </a:r>
            <a:r>
              <a:rPr sz="3450" spc="-240" dirty="0">
                <a:solidFill>
                  <a:srgbClr val="000000"/>
                </a:solidFill>
              </a:rPr>
              <a:t>importance  </a:t>
            </a:r>
            <a:r>
              <a:rPr sz="3450" spc="-270" dirty="0">
                <a:solidFill>
                  <a:srgbClr val="000000"/>
                </a:solidFill>
              </a:rPr>
              <a:t>grandissante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250" dirty="0">
                <a:solidFill>
                  <a:srgbClr val="000000"/>
                </a:solidFill>
              </a:rPr>
              <a:t>leur </a:t>
            </a:r>
            <a:r>
              <a:rPr sz="3450" spc="-245" dirty="0">
                <a:solidFill>
                  <a:srgbClr val="000000"/>
                </a:solidFill>
              </a:rPr>
              <a:t>apparence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25" dirty="0">
                <a:solidFill>
                  <a:srgbClr val="000000"/>
                </a:solidFill>
              </a:rPr>
              <a:t>ce </a:t>
            </a:r>
            <a:r>
              <a:rPr sz="3450" spc="-170" dirty="0">
                <a:solidFill>
                  <a:srgbClr val="000000"/>
                </a:solidFill>
              </a:rPr>
              <a:t>faites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65" dirty="0">
                <a:solidFill>
                  <a:srgbClr val="000000"/>
                </a:solidFill>
              </a:rPr>
              <a:t>secteur  </a:t>
            </a:r>
            <a:r>
              <a:rPr sz="3450" spc="-215" dirty="0">
                <a:solidFill>
                  <a:srgbClr val="000000"/>
                </a:solidFill>
              </a:rPr>
              <a:t>connait </a:t>
            </a:r>
            <a:r>
              <a:rPr sz="3450" spc="-395" dirty="0">
                <a:solidFill>
                  <a:srgbClr val="000000"/>
                </a:solidFill>
              </a:rPr>
              <a:t>un </a:t>
            </a:r>
            <a:r>
              <a:rPr sz="3450" spc="-100" dirty="0">
                <a:solidFill>
                  <a:srgbClr val="000000"/>
                </a:solidFill>
              </a:rPr>
              <a:t>fort </a:t>
            </a:r>
            <a:r>
              <a:rPr sz="3450" spc="-285" dirty="0">
                <a:solidFill>
                  <a:srgbClr val="000000"/>
                </a:solidFill>
              </a:rPr>
              <a:t>ressort depuis </a:t>
            </a:r>
            <a:r>
              <a:rPr sz="3450" spc="-305" dirty="0">
                <a:solidFill>
                  <a:srgbClr val="000000"/>
                </a:solidFill>
              </a:rPr>
              <a:t>plusieurs</a:t>
            </a:r>
            <a:r>
              <a:rPr sz="3450" spc="-185" dirty="0">
                <a:solidFill>
                  <a:srgbClr val="000000"/>
                </a:solidFill>
              </a:rPr>
              <a:t> </a:t>
            </a:r>
            <a:r>
              <a:rPr sz="3450" spc="-345" dirty="0">
                <a:solidFill>
                  <a:srgbClr val="000000"/>
                </a:solidFill>
              </a:rPr>
              <a:t>années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385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861B4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861B4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861B45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61B4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861B4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61B4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861B4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861B4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861B4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861B4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861B4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861B4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861B4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455921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455921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455921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455921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455921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455921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861B4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0002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45592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462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455921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61B4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861B4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861B4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61B4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861B4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61B4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861B4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861B4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61B4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861B4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861B4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1940"/>
            <a:ext cx="38290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technologies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61B4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861B4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861B4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861B4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61B45"/>
                </a:solidFill>
              </a:rPr>
              <a:t>STRATEGIE	</a:t>
            </a:r>
            <a:r>
              <a:rPr sz="6400" spc="645" dirty="0">
                <a:solidFill>
                  <a:srgbClr val="861B45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45592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45592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45592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455921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55921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55921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55921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4559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61B45"/>
                </a:solidFill>
              </a:rPr>
              <a:t>STRATEGIE	</a:t>
            </a:r>
            <a:r>
              <a:rPr sz="6400" spc="645" dirty="0">
                <a:solidFill>
                  <a:srgbClr val="861B45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55921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455921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45592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45592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45592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55921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61B45"/>
                </a:solidFill>
              </a:rPr>
              <a:t>P</a:t>
            </a:r>
            <a:r>
              <a:rPr sz="6400" spc="180" dirty="0">
                <a:solidFill>
                  <a:srgbClr val="861B45"/>
                </a:solidFill>
              </a:rPr>
              <a:t>L</a:t>
            </a:r>
            <a:r>
              <a:rPr sz="6400" spc="869" dirty="0">
                <a:solidFill>
                  <a:srgbClr val="861B45"/>
                </a:solidFill>
              </a:rPr>
              <a:t>A</a:t>
            </a:r>
            <a:r>
              <a:rPr sz="6400" spc="660" dirty="0">
                <a:solidFill>
                  <a:srgbClr val="861B45"/>
                </a:solidFill>
              </a:rPr>
              <a:t>N</a:t>
            </a:r>
            <a:r>
              <a:rPr sz="6400" dirty="0">
                <a:solidFill>
                  <a:srgbClr val="861B45"/>
                </a:solidFill>
              </a:rPr>
              <a:t>	</a:t>
            </a:r>
            <a:r>
              <a:rPr sz="6400" spc="575" dirty="0">
                <a:solidFill>
                  <a:srgbClr val="861B45"/>
                </a:solidFill>
              </a:rPr>
              <a:t>D</a:t>
            </a:r>
            <a:r>
              <a:rPr sz="6400" spc="819" dirty="0">
                <a:solidFill>
                  <a:srgbClr val="861B45"/>
                </a:solidFill>
              </a:rPr>
              <a:t>'</a:t>
            </a:r>
            <a:r>
              <a:rPr sz="6400" spc="869" dirty="0">
                <a:solidFill>
                  <a:srgbClr val="861B45"/>
                </a:solidFill>
              </a:rPr>
              <a:t>A</a:t>
            </a:r>
            <a:r>
              <a:rPr sz="6400" spc="670" dirty="0">
                <a:solidFill>
                  <a:srgbClr val="861B45"/>
                </a:solidFill>
              </a:rPr>
              <a:t>C</a:t>
            </a:r>
            <a:r>
              <a:rPr sz="6400" spc="380" dirty="0">
                <a:solidFill>
                  <a:srgbClr val="861B45"/>
                </a:solidFill>
              </a:rPr>
              <a:t>T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1105" dirty="0">
                <a:solidFill>
                  <a:srgbClr val="861B45"/>
                </a:solidFill>
              </a:rPr>
              <a:t>O</a:t>
            </a:r>
            <a:r>
              <a:rPr sz="6400" spc="660" dirty="0">
                <a:solidFill>
                  <a:srgbClr val="861B45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BE1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4F0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1014094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61B45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61B45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61B45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61B45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61B45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61B45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61B45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61B45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45592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861B4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61B4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861B4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61B4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861B4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61B4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45592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861B4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861B4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861B4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861B4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861B4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61B4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45592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861B4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861B4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45592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861B4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61B4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45592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861B4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861B4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00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455921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455921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455921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61B45"/>
                </a:solidFill>
              </a:rPr>
              <a:t>COMPTE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350" dirty="0">
                <a:solidFill>
                  <a:srgbClr val="861B45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61B45"/>
                </a:solidFill>
              </a:rPr>
              <a:t>BILAN	</a:t>
            </a:r>
            <a:r>
              <a:rPr sz="6400" spc="575" dirty="0">
                <a:solidFill>
                  <a:srgbClr val="861B45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61B45"/>
                </a:solidFill>
              </a:rPr>
              <a:t>BUDGET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325" dirty="0">
                <a:solidFill>
                  <a:srgbClr val="861B45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61B45"/>
                </a:solidFill>
              </a:rPr>
              <a:t>BESOIN	</a:t>
            </a:r>
            <a:r>
              <a:rPr sz="6400" spc="290" dirty="0">
                <a:solidFill>
                  <a:srgbClr val="861B45"/>
                </a:solidFill>
              </a:rPr>
              <a:t>EN	</a:t>
            </a:r>
            <a:r>
              <a:rPr sz="6400" spc="635" dirty="0">
                <a:solidFill>
                  <a:srgbClr val="861B45"/>
                </a:solidFill>
              </a:rPr>
              <a:t>FOND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490" dirty="0">
                <a:solidFill>
                  <a:srgbClr val="861B45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61B45"/>
                </a:solidFill>
              </a:rPr>
              <a:t>SEUIL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380" dirty="0">
                <a:solidFill>
                  <a:srgbClr val="861B45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61B45"/>
                </a:solidFill>
              </a:rPr>
              <a:t>PLAN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615" dirty="0">
                <a:solidFill>
                  <a:srgbClr val="861B45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1101</Words>
  <Application>Microsoft Macintosh PowerPoint</Application>
  <PresentationFormat>Personnalisé</PresentationFormat>
  <Paragraphs>178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2021-02-12T07:59:45Z</dcterms:created>
  <dcterms:modified xsi:type="dcterms:W3CDTF">2021-02-12T08:30:07Z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