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94EA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294EA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94EA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94EA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94EA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460230" cy="3105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294EA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jp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6D5D53"/>
                </a:solidFill>
              </a:rPr>
              <a:t>P</a:t>
            </a:r>
            <a:r>
              <a:rPr sz="3800" spc="745" dirty="0">
                <a:solidFill>
                  <a:srgbClr val="6D5D53"/>
                </a:solidFill>
              </a:rPr>
              <a:t>O</a:t>
            </a:r>
            <a:r>
              <a:rPr sz="3800" spc="484" dirty="0">
                <a:solidFill>
                  <a:srgbClr val="6D5D53"/>
                </a:solidFill>
              </a:rPr>
              <a:t>I</a:t>
            </a:r>
            <a:r>
              <a:rPr sz="3800" spc="760" dirty="0">
                <a:solidFill>
                  <a:srgbClr val="6D5D53"/>
                </a:solidFill>
              </a:rPr>
              <a:t>N</a:t>
            </a:r>
            <a:r>
              <a:rPr sz="3800" spc="310" dirty="0">
                <a:solidFill>
                  <a:srgbClr val="6D5D53"/>
                </a:solidFill>
              </a:rPr>
              <a:t>T</a:t>
            </a:r>
            <a:r>
              <a:rPr sz="3800" spc="10" dirty="0">
                <a:solidFill>
                  <a:srgbClr val="6D5D53"/>
                </a:solidFill>
              </a:rPr>
              <a:t>S</a:t>
            </a:r>
            <a:r>
              <a:rPr sz="3800" dirty="0">
                <a:solidFill>
                  <a:srgbClr val="6D5D53"/>
                </a:solidFill>
              </a:rPr>
              <a:t>	</a:t>
            </a:r>
            <a:r>
              <a:rPr sz="3800" spc="484" dirty="0">
                <a:solidFill>
                  <a:srgbClr val="6D5D53"/>
                </a:solidFill>
              </a:rPr>
              <a:t>C</a:t>
            </a:r>
            <a:r>
              <a:rPr sz="3800" spc="195" dirty="0">
                <a:solidFill>
                  <a:srgbClr val="6D5D53"/>
                </a:solidFill>
              </a:rPr>
              <a:t>L</a:t>
            </a:r>
            <a:r>
              <a:rPr sz="3800" spc="40" dirty="0">
                <a:solidFill>
                  <a:srgbClr val="6D5D53"/>
                </a:solidFill>
              </a:rPr>
              <a:t>É</a:t>
            </a:r>
            <a:r>
              <a:rPr sz="3800" spc="10" dirty="0">
                <a:solidFill>
                  <a:srgbClr val="6D5D53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3" y="1"/>
            <a:ext cx="10637916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6D5D53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6D5D53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6D5D53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6D5D53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6D5D53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6D5D53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6D5D53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6D5D53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6D5D53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111500">
              <a:lnSpc>
                <a:spcPct val="115900"/>
              </a:lnSpc>
              <a:spcBef>
                <a:spcPts val="4190"/>
              </a:spcBef>
              <a:tabLst>
                <a:tab pos="4050029" algn="l"/>
                <a:tab pos="5554980" algn="l"/>
                <a:tab pos="6419215" algn="l"/>
              </a:tabLst>
            </a:pPr>
            <a:r>
              <a:rPr sz="3600" b="1" spc="350" dirty="0">
                <a:solidFill>
                  <a:srgbClr val="294EA3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294EA3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294EA3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294EA3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294EA3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600" b="1" spc="130" dirty="0">
                <a:solidFill>
                  <a:srgbClr val="294EA3"/>
                </a:solidFill>
                <a:latin typeface="Arial"/>
                <a:cs typeface="Arial"/>
              </a:rPr>
              <a:t>A  </a:t>
            </a:r>
            <a:r>
              <a:rPr sz="3600" b="1" spc="470" dirty="0">
                <a:solidFill>
                  <a:srgbClr val="294EA3"/>
                </a:solidFill>
                <a:latin typeface="Arial"/>
                <a:cs typeface="Arial"/>
              </a:rPr>
              <a:t>LIVRAISON	</a:t>
            </a:r>
            <a:r>
              <a:rPr sz="3600" b="1" spc="300" dirty="0">
                <a:solidFill>
                  <a:srgbClr val="294EA3"/>
                </a:solidFill>
                <a:latin typeface="Arial"/>
                <a:cs typeface="Arial"/>
              </a:rPr>
              <a:t>RAPIDE</a:t>
            </a:r>
            <a:endParaRPr sz="3600">
              <a:latin typeface="Arial"/>
              <a:cs typeface="Arial"/>
            </a:endParaRPr>
          </a:p>
          <a:p>
            <a:pPr marL="793750" marR="1054100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35" dirty="0">
                <a:latin typeface="Arial"/>
                <a:cs typeface="Arial"/>
              </a:rPr>
              <a:t>d'une </a:t>
            </a:r>
            <a:r>
              <a:rPr sz="3400" spc="-175" dirty="0">
                <a:latin typeface="Arial"/>
                <a:cs typeface="Arial"/>
              </a:rPr>
              <a:t>société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livraison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75" dirty="0">
                <a:latin typeface="Arial"/>
                <a:cs typeface="Arial"/>
              </a:rPr>
              <a:t>domicile 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90" dirty="0">
                <a:latin typeface="Arial"/>
                <a:cs typeface="Arial"/>
              </a:rPr>
              <a:t>Paris, </a:t>
            </a:r>
            <a:r>
              <a:rPr sz="3400" spc="-345" dirty="0">
                <a:latin typeface="Arial"/>
                <a:cs typeface="Arial"/>
              </a:rPr>
              <a:t>nous </a:t>
            </a:r>
            <a:r>
              <a:rPr sz="3400" spc="-254" dirty="0">
                <a:latin typeface="Arial"/>
                <a:cs typeface="Arial"/>
              </a:rPr>
              <a:t>proposerons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0" dirty="0">
                <a:latin typeface="Arial"/>
                <a:cs typeface="Arial"/>
              </a:rPr>
              <a:t>service </a:t>
            </a:r>
            <a:r>
              <a:rPr sz="3400" spc="-145" dirty="0">
                <a:latin typeface="Arial"/>
                <a:cs typeface="Arial"/>
              </a:rPr>
              <a:t>autant  </a:t>
            </a:r>
            <a:r>
              <a:rPr sz="3400" spc="-75" dirty="0">
                <a:latin typeface="Arial"/>
                <a:cs typeface="Arial"/>
              </a:rPr>
              <a:t>qualitatif </a:t>
            </a:r>
            <a:r>
              <a:rPr sz="3400" spc="-250" dirty="0">
                <a:latin typeface="Arial"/>
                <a:cs typeface="Arial"/>
              </a:rPr>
              <a:t>que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50" dirty="0">
                <a:latin typeface="Arial"/>
                <a:cs typeface="Arial"/>
              </a:rPr>
              <a:t>rapide.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711270"/>
            <a:ext cx="8775700" cy="444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294EA3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294EA3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294EA3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294EA3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294EA3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294EA3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294EA3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294EA3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294EA3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00" spc="-5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3400" spc="-2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65" dirty="0">
                <a:solidFill>
                  <a:srgbClr val="231F20"/>
                </a:solidFill>
                <a:latin typeface="Arial"/>
                <a:cs typeface="Arial"/>
              </a:rPr>
              <a:t>Coursiers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4092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6D5D53"/>
                </a:solidFill>
              </a:rPr>
              <a:t>L</a:t>
            </a:r>
            <a:r>
              <a:rPr sz="6400" spc="819" dirty="0">
                <a:solidFill>
                  <a:srgbClr val="6D5D53"/>
                </a:solidFill>
              </a:rPr>
              <a:t>'</a:t>
            </a:r>
            <a:r>
              <a:rPr sz="6400" spc="-85" dirty="0">
                <a:solidFill>
                  <a:srgbClr val="6D5D53"/>
                </a:solidFill>
              </a:rPr>
              <a:t>É</a:t>
            </a:r>
            <a:r>
              <a:rPr sz="6400" spc="1045" dirty="0">
                <a:solidFill>
                  <a:srgbClr val="6D5D53"/>
                </a:solidFill>
              </a:rPr>
              <a:t>Q</a:t>
            </a:r>
            <a:r>
              <a:rPr sz="6400" spc="610" dirty="0">
                <a:solidFill>
                  <a:srgbClr val="6D5D53"/>
                </a:solidFill>
              </a:rPr>
              <a:t>U</a:t>
            </a:r>
            <a:r>
              <a:rPr sz="6400" spc="670" dirty="0">
                <a:solidFill>
                  <a:srgbClr val="6D5D53"/>
                </a:solidFill>
              </a:rPr>
              <a:t>I</a:t>
            </a:r>
            <a:r>
              <a:rPr sz="6400" spc="465" dirty="0">
                <a:solidFill>
                  <a:srgbClr val="6D5D53"/>
                </a:solidFill>
              </a:rPr>
              <a:t>P</a:t>
            </a:r>
            <a:r>
              <a:rPr sz="6400" spc="-560" dirty="0">
                <a:solidFill>
                  <a:srgbClr val="6D5D53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3" name="object 3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5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99863" y="4252406"/>
              <a:ext cx="2513330" cy="1473200"/>
            </a:xfrm>
            <a:custGeom>
              <a:avLst/>
              <a:gdLst/>
              <a:ahLst/>
              <a:cxnLst/>
              <a:rect l="l" t="t" r="r" b="b"/>
              <a:pathLst>
                <a:path w="2513329" h="1473200">
                  <a:moveTo>
                    <a:pt x="1227330" y="927100"/>
                  </a:moveTo>
                  <a:lnTo>
                    <a:pt x="245092" y="927100"/>
                  </a:lnTo>
                  <a:lnTo>
                    <a:pt x="195756" y="914400"/>
                  </a:lnTo>
                  <a:lnTo>
                    <a:pt x="149777" y="901700"/>
                  </a:lnTo>
                  <a:lnTo>
                    <a:pt x="108148" y="876300"/>
                  </a:lnTo>
                  <a:lnTo>
                    <a:pt x="71862" y="850900"/>
                  </a:lnTo>
                  <a:lnTo>
                    <a:pt x="41911" y="812800"/>
                  </a:lnTo>
                  <a:lnTo>
                    <a:pt x="19289" y="774700"/>
                  </a:lnTo>
                  <a:lnTo>
                    <a:pt x="4987" y="723900"/>
                  </a:lnTo>
                  <a:lnTo>
                    <a:pt x="0" y="673100"/>
                  </a:lnTo>
                  <a:lnTo>
                    <a:pt x="0" y="241300"/>
                  </a:lnTo>
                  <a:lnTo>
                    <a:pt x="4986" y="190500"/>
                  </a:lnTo>
                  <a:lnTo>
                    <a:pt x="19285" y="139700"/>
                  </a:lnTo>
                  <a:lnTo>
                    <a:pt x="41903" y="101600"/>
                  </a:lnTo>
                  <a:lnTo>
                    <a:pt x="71851" y="63500"/>
                  </a:lnTo>
                  <a:lnTo>
                    <a:pt x="108135" y="38100"/>
                  </a:lnTo>
                  <a:lnTo>
                    <a:pt x="149764" y="12700"/>
                  </a:lnTo>
                  <a:lnTo>
                    <a:pt x="195747" y="0"/>
                  </a:lnTo>
                  <a:lnTo>
                    <a:pt x="2116618" y="0"/>
                  </a:lnTo>
                  <a:lnTo>
                    <a:pt x="2123028" y="12700"/>
                  </a:lnTo>
                  <a:lnTo>
                    <a:pt x="2125377" y="25400"/>
                  </a:lnTo>
                  <a:lnTo>
                    <a:pt x="2123028" y="38100"/>
                  </a:lnTo>
                  <a:lnTo>
                    <a:pt x="2116618" y="50800"/>
                  </a:lnTo>
                  <a:lnTo>
                    <a:pt x="245092" y="50800"/>
                  </a:lnTo>
                  <a:lnTo>
                    <a:pt x="195907" y="63500"/>
                  </a:lnTo>
                  <a:lnTo>
                    <a:pt x="151677" y="76200"/>
                  </a:lnTo>
                  <a:lnTo>
                    <a:pt x="114179" y="101600"/>
                  </a:lnTo>
                  <a:lnTo>
                    <a:pt x="85193" y="139700"/>
                  </a:lnTo>
                  <a:lnTo>
                    <a:pt x="66497" y="190500"/>
                  </a:lnTo>
                  <a:lnTo>
                    <a:pt x="59869" y="241300"/>
                  </a:lnTo>
                  <a:lnTo>
                    <a:pt x="59869" y="673100"/>
                  </a:lnTo>
                  <a:lnTo>
                    <a:pt x="66497" y="723900"/>
                  </a:lnTo>
                  <a:lnTo>
                    <a:pt x="85193" y="774700"/>
                  </a:lnTo>
                  <a:lnTo>
                    <a:pt x="114179" y="812800"/>
                  </a:lnTo>
                  <a:lnTo>
                    <a:pt x="151677" y="838200"/>
                  </a:lnTo>
                  <a:lnTo>
                    <a:pt x="195907" y="850900"/>
                  </a:lnTo>
                  <a:lnTo>
                    <a:pt x="245092" y="863600"/>
                  </a:lnTo>
                  <a:lnTo>
                    <a:pt x="1238991" y="863600"/>
                  </a:lnTo>
                  <a:lnTo>
                    <a:pt x="1248506" y="876300"/>
                  </a:lnTo>
                  <a:lnTo>
                    <a:pt x="1254916" y="876300"/>
                  </a:lnTo>
                  <a:lnTo>
                    <a:pt x="1257265" y="889000"/>
                  </a:lnTo>
                  <a:lnTo>
                    <a:pt x="1254916" y="901700"/>
                  </a:lnTo>
                  <a:lnTo>
                    <a:pt x="1248506" y="914400"/>
                  </a:lnTo>
                  <a:lnTo>
                    <a:pt x="1238991" y="914400"/>
                  </a:lnTo>
                  <a:lnTo>
                    <a:pt x="1227330" y="927100"/>
                  </a:lnTo>
                  <a:close/>
                </a:path>
                <a:path w="2513329" h="1473200">
                  <a:moveTo>
                    <a:pt x="1238730" y="596900"/>
                  </a:moveTo>
                  <a:lnTo>
                    <a:pt x="1188858" y="596900"/>
                  </a:lnTo>
                  <a:lnTo>
                    <a:pt x="1319650" y="266700"/>
                  </a:lnTo>
                  <a:lnTo>
                    <a:pt x="1369931" y="266700"/>
                  </a:lnTo>
                  <a:lnTo>
                    <a:pt x="1238730" y="596900"/>
                  </a:lnTo>
                  <a:close/>
                </a:path>
                <a:path w="2513329" h="1473200">
                  <a:moveTo>
                    <a:pt x="1417345" y="596900"/>
                  </a:moveTo>
                  <a:lnTo>
                    <a:pt x="1367474" y="596900"/>
                  </a:lnTo>
                  <a:lnTo>
                    <a:pt x="1498265" y="266700"/>
                  </a:lnTo>
                  <a:lnTo>
                    <a:pt x="1548547" y="266700"/>
                  </a:lnTo>
                  <a:lnTo>
                    <a:pt x="1417345" y="596900"/>
                  </a:lnTo>
                  <a:close/>
                </a:path>
                <a:path w="2513329" h="1473200">
                  <a:moveTo>
                    <a:pt x="1809486" y="1270000"/>
                  </a:moveTo>
                  <a:lnTo>
                    <a:pt x="1784224" y="1270000"/>
                  </a:lnTo>
                  <a:lnTo>
                    <a:pt x="1776767" y="1257300"/>
                  </a:lnTo>
                  <a:lnTo>
                    <a:pt x="1771072" y="1257300"/>
                  </a:lnTo>
                  <a:lnTo>
                    <a:pt x="1767436" y="1244600"/>
                  </a:lnTo>
                  <a:lnTo>
                    <a:pt x="1766159" y="1231900"/>
                  </a:lnTo>
                  <a:lnTo>
                    <a:pt x="1766159" y="292100"/>
                  </a:lnTo>
                  <a:lnTo>
                    <a:pt x="1767436" y="279400"/>
                  </a:lnTo>
                  <a:lnTo>
                    <a:pt x="1771066" y="279400"/>
                  </a:lnTo>
                  <a:lnTo>
                    <a:pt x="1776744" y="266700"/>
                  </a:lnTo>
                  <a:lnTo>
                    <a:pt x="1816497" y="266700"/>
                  </a:lnTo>
                  <a:lnTo>
                    <a:pt x="1924259" y="368300"/>
                  </a:lnTo>
                  <a:lnTo>
                    <a:pt x="1836317" y="368300"/>
                  </a:lnTo>
                  <a:lnTo>
                    <a:pt x="1858030" y="419100"/>
                  </a:lnTo>
                  <a:lnTo>
                    <a:pt x="1826028" y="419100"/>
                  </a:lnTo>
                  <a:lnTo>
                    <a:pt x="1826028" y="1168400"/>
                  </a:lnTo>
                  <a:lnTo>
                    <a:pt x="1911733" y="1168400"/>
                  </a:lnTo>
                  <a:lnTo>
                    <a:pt x="1816674" y="1257300"/>
                  </a:lnTo>
                  <a:lnTo>
                    <a:pt x="1809486" y="1270000"/>
                  </a:lnTo>
                  <a:close/>
                </a:path>
                <a:path w="2513329" h="1473200">
                  <a:moveTo>
                    <a:pt x="377227" y="571500"/>
                  </a:moveTo>
                  <a:lnTo>
                    <a:pt x="329284" y="571500"/>
                  </a:lnTo>
                  <a:lnTo>
                    <a:pt x="329284" y="292100"/>
                  </a:lnTo>
                  <a:lnTo>
                    <a:pt x="377227" y="292100"/>
                  </a:lnTo>
                  <a:lnTo>
                    <a:pt x="377227" y="406400"/>
                  </a:lnTo>
                  <a:lnTo>
                    <a:pt x="502824" y="406400"/>
                  </a:lnTo>
                  <a:lnTo>
                    <a:pt x="507619" y="419100"/>
                  </a:lnTo>
                  <a:lnTo>
                    <a:pt x="405743" y="419100"/>
                  </a:lnTo>
                  <a:lnTo>
                    <a:pt x="390590" y="431800"/>
                  </a:lnTo>
                  <a:lnTo>
                    <a:pt x="380740" y="444500"/>
                  </a:lnTo>
                  <a:lnTo>
                    <a:pt x="377227" y="469900"/>
                  </a:lnTo>
                  <a:lnTo>
                    <a:pt x="377227" y="571500"/>
                  </a:lnTo>
                  <a:close/>
                </a:path>
                <a:path w="2513329" h="1473200">
                  <a:moveTo>
                    <a:pt x="625007" y="368300"/>
                  </a:moveTo>
                  <a:lnTo>
                    <a:pt x="577064" y="368300"/>
                  </a:lnTo>
                  <a:lnTo>
                    <a:pt x="577064" y="330200"/>
                  </a:lnTo>
                  <a:lnTo>
                    <a:pt x="625007" y="317500"/>
                  </a:lnTo>
                  <a:lnTo>
                    <a:pt x="625007" y="368300"/>
                  </a:lnTo>
                  <a:close/>
                </a:path>
                <a:path w="2513329" h="1473200">
                  <a:moveTo>
                    <a:pt x="781699" y="368300"/>
                  </a:moveTo>
                  <a:lnTo>
                    <a:pt x="733755" y="368300"/>
                  </a:lnTo>
                  <a:lnTo>
                    <a:pt x="733755" y="330200"/>
                  </a:lnTo>
                  <a:lnTo>
                    <a:pt x="781699" y="317500"/>
                  </a:lnTo>
                  <a:lnTo>
                    <a:pt x="781699" y="368300"/>
                  </a:lnTo>
                  <a:close/>
                </a:path>
                <a:path w="2513329" h="1473200">
                  <a:moveTo>
                    <a:pt x="502824" y="406400"/>
                  </a:moveTo>
                  <a:lnTo>
                    <a:pt x="377227" y="406400"/>
                  </a:lnTo>
                  <a:lnTo>
                    <a:pt x="390890" y="381000"/>
                  </a:lnTo>
                  <a:lnTo>
                    <a:pt x="405730" y="381000"/>
                  </a:lnTo>
                  <a:lnTo>
                    <a:pt x="421446" y="368300"/>
                  </a:lnTo>
                  <a:lnTo>
                    <a:pt x="437738" y="368300"/>
                  </a:lnTo>
                  <a:lnTo>
                    <a:pt x="473334" y="381000"/>
                  </a:lnTo>
                  <a:lnTo>
                    <a:pt x="498029" y="393700"/>
                  </a:lnTo>
                  <a:lnTo>
                    <a:pt x="502824" y="406400"/>
                  </a:lnTo>
                  <a:close/>
                </a:path>
                <a:path w="2513329" h="1473200">
                  <a:moveTo>
                    <a:pt x="678444" y="419100"/>
                  </a:moveTo>
                  <a:lnTo>
                    <a:pt x="540932" y="419100"/>
                  </a:lnTo>
                  <a:lnTo>
                    <a:pt x="540932" y="368300"/>
                  </a:lnTo>
                  <a:lnTo>
                    <a:pt x="678444" y="368300"/>
                  </a:lnTo>
                  <a:lnTo>
                    <a:pt x="678444" y="419100"/>
                  </a:lnTo>
                  <a:close/>
                </a:path>
                <a:path w="2513329" h="1473200">
                  <a:moveTo>
                    <a:pt x="835079" y="419100"/>
                  </a:moveTo>
                  <a:lnTo>
                    <a:pt x="697624" y="419100"/>
                  </a:lnTo>
                  <a:lnTo>
                    <a:pt x="697624" y="368300"/>
                  </a:lnTo>
                  <a:lnTo>
                    <a:pt x="835079" y="368300"/>
                  </a:lnTo>
                  <a:lnTo>
                    <a:pt x="835079" y="419100"/>
                  </a:lnTo>
                  <a:close/>
                </a:path>
                <a:path w="2513329" h="1473200">
                  <a:moveTo>
                    <a:pt x="918744" y="647700"/>
                  </a:moveTo>
                  <a:lnTo>
                    <a:pt x="870800" y="647700"/>
                  </a:lnTo>
                  <a:lnTo>
                    <a:pt x="870800" y="368300"/>
                  </a:lnTo>
                  <a:lnTo>
                    <a:pt x="915585" y="368300"/>
                  </a:lnTo>
                  <a:lnTo>
                    <a:pt x="918684" y="406400"/>
                  </a:lnTo>
                  <a:lnTo>
                    <a:pt x="1060401" y="406400"/>
                  </a:lnTo>
                  <a:lnTo>
                    <a:pt x="1067126" y="419100"/>
                  </a:lnTo>
                  <a:lnTo>
                    <a:pt x="954847" y="419100"/>
                  </a:lnTo>
                  <a:lnTo>
                    <a:pt x="937555" y="431800"/>
                  </a:lnTo>
                  <a:lnTo>
                    <a:pt x="926747" y="444500"/>
                  </a:lnTo>
                  <a:lnTo>
                    <a:pt x="923012" y="469900"/>
                  </a:lnTo>
                  <a:lnTo>
                    <a:pt x="927025" y="495300"/>
                  </a:lnTo>
                  <a:lnTo>
                    <a:pt x="938296" y="508000"/>
                  </a:lnTo>
                  <a:lnTo>
                    <a:pt x="955680" y="520700"/>
                  </a:lnTo>
                  <a:lnTo>
                    <a:pt x="1068071" y="520700"/>
                  </a:lnTo>
                  <a:lnTo>
                    <a:pt x="1055351" y="546100"/>
                  </a:lnTo>
                  <a:lnTo>
                    <a:pt x="918744" y="546100"/>
                  </a:lnTo>
                  <a:lnTo>
                    <a:pt x="918744" y="647700"/>
                  </a:lnTo>
                  <a:close/>
                </a:path>
                <a:path w="2513329" h="1473200">
                  <a:moveTo>
                    <a:pt x="1060401" y="406400"/>
                  </a:moveTo>
                  <a:lnTo>
                    <a:pt x="918684" y="406400"/>
                  </a:lnTo>
                  <a:lnTo>
                    <a:pt x="931713" y="381000"/>
                  </a:lnTo>
                  <a:lnTo>
                    <a:pt x="947468" y="381000"/>
                  </a:lnTo>
                  <a:lnTo>
                    <a:pt x="964558" y="368300"/>
                  </a:lnTo>
                  <a:lnTo>
                    <a:pt x="981595" y="368300"/>
                  </a:lnTo>
                  <a:lnTo>
                    <a:pt x="1022307" y="381000"/>
                  </a:lnTo>
                  <a:lnTo>
                    <a:pt x="1053675" y="393700"/>
                  </a:lnTo>
                  <a:lnTo>
                    <a:pt x="1060401" y="406400"/>
                  </a:lnTo>
                  <a:close/>
                </a:path>
                <a:path w="2513329" h="1473200">
                  <a:moveTo>
                    <a:pt x="2512945" y="939800"/>
                  </a:moveTo>
                  <a:lnTo>
                    <a:pt x="2148412" y="939800"/>
                  </a:lnTo>
                  <a:lnTo>
                    <a:pt x="2413384" y="914400"/>
                  </a:lnTo>
                  <a:lnTo>
                    <a:pt x="1836317" y="368300"/>
                  </a:lnTo>
                  <a:lnTo>
                    <a:pt x="1924259" y="368300"/>
                  </a:lnTo>
                  <a:lnTo>
                    <a:pt x="2503479" y="914400"/>
                  </a:lnTo>
                  <a:lnTo>
                    <a:pt x="2508888" y="914400"/>
                  </a:lnTo>
                  <a:lnTo>
                    <a:pt x="2512090" y="927100"/>
                  </a:lnTo>
                  <a:lnTo>
                    <a:pt x="2512945" y="939800"/>
                  </a:lnTo>
                  <a:close/>
                </a:path>
                <a:path w="2513329" h="1473200">
                  <a:moveTo>
                    <a:pt x="1146062" y="457200"/>
                  </a:moveTo>
                  <a:lnTo>
                    <a:pt x="1126888" y="444500"/>
                  </a:lnTo>
                  <a:lnTo>
                    <a:pt x="1118173" y="431800"/>
                  </a:lnTo>
                  <a:lnTo>
                    <a:pt x="1120570" y="419100"/>
                  </a:lnTo>
                  <a:lnTo>
                    <a:pt x="1126889" y="406400"/>
                  </a:lnTo>
                  <a:lnTo>
                    <a:pt x="1165234" y="406400"/>
                  </a:lnTo>
                  <a:lnTo>
                    <a:pt x="1171554" y="419100"/>
                  </a:lnTo>
                  <a:lnTo>
                    <a:pt x="1173951" y="431800"/>
                  </a:lnTo>
                  <a:lnTo>
                    <a:pt x="1165235" y="444500"/>
                  </a:lnTo>
                  <a:lnTo>
                    <a:pt x="1146062" y="457200"/>
                  </a:lnTo>
                  <a:close/>
                </a:path>
                <a:path w="2513329" h="1473200">
                  <a:moveTo>
                    <a:pt x="517077" y="571500"/>
                  </a:moveTo>
                  <a:lnTo>
                    <a:pt x="469136" y="571500"/>
                  </a:lnTo>
                  <a:lnTo>
                    <a:pt x="469136" y="469900"/>
                  </a:lnTo>
                  <a:lnTo>
                    <a:pt x="465861" y="444500"/>
                  </a:lnTo>
                  <a:lnTo>
                    <a:pt x="456739" y="431800"/>
                  </a:lnTo>
                  <a:lnTo>
                    <a:pt x="442823" y="419100"/>
                  </a:lnTo>
                  <a:lnTo>
                    <a:pt x="507619" y="419100"/>
                  </a:lnTo>
                  <a:lnTo>
                    <a:pt x="512413" y="431800"/>
                  </a:lnTo>
                  <a:lnTo>
                    <a:pt x="517077" y="469900"/>
                  </a:lnTo>
                  <a:lnTo>
                    <a:pt x="517077" y="571500"/>
                  </a:lnTo>
                  <a:close/>
                </a:path>
                <a:path w="2513329" h="1473200">
                  <a:moveTo>
                    <a:pt x="676323" y="571500"/>
                  </a:moveTo>
                  <a:lnTo>
                    <a:pt x="617972" y="571500"/>
                  </a:lnTo>
                  <a:lnTo>
                    <a:pt x="596039" y="558800"/>
                  </a:lnTo>
                  <a:lnTo>
                    <a:pt x="581999" y="533400"/>
                  </a:lnTo>
                  <a:lnTo>
                    <a:pt x="577064" y="495300"/>
                  </a:lnTo>
                  <a:lnTo>
                    <a:pt x="577064" y="419100"/>
                  </a:lnTo>
                  <a:lnTo>
                    <a:pt x="624597" y="419100"/>
                  </a:lnTo>
                  <a:lnTo>
                    <a:pt x="624597" y="495300"/>
                  </a:lnTo>
                  <a:lnTo>
                    <a:pt x="626429" y="508000"/>
                  </a:lnTo>
                  <a:lnTo>
                    <a:pt x="631578" y="520700"/>
                  </a:lnTo>
                  <a:lnTo>
                    <a:pt x="672891" y="520700"/>
                  </a:lnTo>
                  <a:lnTo>
                    <a:pt x="686281" y="558800"/>
                  </a:lnTo>
                  <a:lnTo>
                    <a:pt x="676323" y="571500"/>
                  </a:lnTo>
                  <a:close/>
                </a:path>
                <a:path w="2513329" h="1473200">
                  <a:moveTo>
                    <a:pt x="833012" y="571500"/>
                  </a:moveTo>
                  <a:lnTo>
                    <a:pt x="774680" y="571500"/>
                  </a:lnTo>
                  <a:lnTo>
                    <a:pt x="752753" y="558800"/>
                  </a:lnTo>
                  <a:lnTo>
                    <a:pt x="738707" y="533400"/>
                  </a:lnTo>
                  <a:lnTo>
                    <a:pt x="733755" y="495300"/>
                  </a:lnTo>
                  <a:lnTo>
                    <a:pt x="733755" y="419100"/>
                  </a:lnTo>
                  <a:lnTo>
                    <a:pt x="781289" y="419100"/>
                  </a:lnTo>
                  <a:lnTo>
                    <a:pt x="781289" y="495300"/>
                  </a:lnTo>
                  <a:lnTo>
                    <a:pt x="783120" y="508000"/>
                  </a:lnTo>
                  <a:lnTo>
                    <a:pt x="788268" y="520700"/>
                  </a:lnTo>
                  <a:lnTo>
                    <a:pt x="829583" y="520700"/>
                  </a:lnTo>
                  <a:lnTo>
                    <a:pt x="842969" y="558800"/>
                  </a:lnTo>
                  <a:lnTo>
                    <a:pt x="833012" y="571500"/>
                  </a:lnTo>
                  <a:close/>
                </a:path>
                <a:path w="2513329" h="1473200">
                  <a:moveTo>
                    <a:pt x="1068071" y="520700"/>
                  </a:moveTo>
                  <a:lnTo>
                    <a:pt x="1000370" y="520700"/>
                  </a:lnTo>
                  <a:lnTo>
                    <a:pt x="1017733" y="508000"/>
                  </a:lnTo>
                  <a:lnTo>
                    <a:pt x="1028984" y="495300"/>
                  </a:lnTo>
                  <a:lnTo>
                    <a:pt x="1032987" y="469900"/>
                  </a:lnTo>
                  <a:lnTo>
                    <a:pt x="1029258" y="444500"/>
                  </a:lnTo>
                  <a:lnTo>
                    <a:pt x="1018463" y="431800"/>
                  </a:lnTo>
                  <a:lnTo>
                    <a:pt x="1001190" y="419100"/>
                  </a:lnTo>
                  <a:lnTo>
                    <a:pt x="1067126" y="419100"/>
                  </a:lnTo>
                  <a:lnTo>
                    <a:pt x="1073852" y="431800"/>
                  </a:lnTo>
                  <a:lnTo>
                    <a:pt x="1080988" y="469900"/>
                  </a:lnTo>
                  <a:lnTo>
                    <a:pt x="1074431" y="508000"/>
                  </a:lnTo>
                  <a:lnTo>
                    <a:pt x="1068071" y="520700"/>
                  </a:lnTo>
                  <a:close/>
                </a:path>
                <a:path w="2513329" h="1473200">
                  <a:moveTo>
                    <a:pt x="1915698" y="596900"/>
                  </a:moveTo>
                  <a:lnTo>
                    <a:pt x="1905847" y="596900"/>
                  </a:lnTo>
                  <a:lnTo>
                    <a:pt x="1900369" y="584200"/>
                  </a:lnTo>
                  <a:lnTo>
                    <a:pt x="1826028" y="419100"/>
                  </a:lnTo>
                  <a:lnTo>
                    <a:pt x="1858030" y="419100"/>
                  </a:lnTo>
                  <a:lnTo>
                    <a:pt x="1928597" y="584200"/>
                  </a:lnTo>
                  <a:lnTo>
                    <a:pt x="1925218" y="584200"/>
                  </a:lnTo>
                  <a:lnTo>
                    <a:pt x="1915698" y="596900"/>
                  </a:lnTo>
                  <a:close/>
                </a:path>
                <a:path w="2513329" h="1473200">
                  <a:moveTo>
                    <a:pt x="1146062" y="571500"/>
                  </a:moveTo>
                  <a:lnTo>
                    <a:pt x="1126888" y="558800"/>
                  </a:lnTo>
                  <a:lnTo>
                    <a:pt x="1118173" y="546100"/>
                  </a:lnTo>
                  <a:lnTo>
                    <a:pt x="1120570" y="533400"/>
                  </a:lnTo>
                  <a:lnTo>
                    <a:pt x="1126889" y="520700"/>
                  </a:lnTo>
                  <a:lnTo>
                    <a:pt x="1165234" y="520700"/>
                  </a:lnTo>
                  <a:lnTo>
                    <a:pt x="1171554" y="533400"/>
                  </a:lnTo>
                  <a:lnTo>
                    <a:pt x="1173951" y="546100"/>
                  </a:lnTo>
                  <a:lnTo>
                    <a:pt x="1165235" y="558800"/>
                  </a:lnTo>
                  <a:lnTo>
                    <a:pt x="1146062" y="571500"/>
                  </a:lnTo>
                  <a:close/>
                </a:path>
                <a:path w="2513329" h="1473200">
                  <a:moveTo>
                    <a:pt x="983172" y="571500"/>
                  </a:moveTo>
                  <a:lnTo>
                    <a:pt x="948455" y="571500"/>
                  </a:lnTo>
                  <a:lnTo>
                    <a:pt x="931736" y="558800"/>
                  </a:lnTo>
                  <a:lnTo>
                    <a:pt x="918744" y="546100"/>
                  </a:lnTo>
                  <a:lnTo>
                    <a:pt x="1055351" y="546100"/>
                  </a:lnTo>
                  <a:lnTo>
                    <a:pt x="1024636" y="558800"/>
                  </a:lnTo>
                  <a:lnTo>
                    <a:pt x="983172" y="571500"/>
                  </a:lnTo>
                  <a:close/>
                </a:path>
                <a:path w="2513329" h="1473200">
                  <a:moveTo>
                    <a:pt x="1940023" y="622300"/>
                  </a:moveTo>
                  <a:lnTo>
                    <a:pt x="1915246" y="622300"/>
                  </a:lnTo>
                  <a:lnTo>
                    <a:pt x="1924736" y="609600"/>
                  </a:lnTo>
                  <a:lnTo>
                    <a:pt x="1934458" y="609600"/>
                  </a:lnTo>
                  <a:lnTo>
                    <a:pt x="1940023" y="622300"/>
                  </a:lnTo>
                  <a:close/>
                </a:path>
                <a:path w="2513329" h="1473200">
                  <a:moveTo>
                    <a:pt x="1938590" y="660400"/>
                  </a:moveTo>
                  <a:lnTo>
                    <a:pt x="1928822" y="660400"/>
                  </a:lnTo>
                  <a:lnTo>
                    <a:pt x="1923257" y="647700"/>
                  </a:lnTo>
                  <a:lnTo>
                    <a:pt x="1911693" y="622300"/>
                  </a:lnTo>
                  <a:lnTo>
                    <a:pt x="1942493" y="622300"/>
                  </a:lnTo>
                  <a:lnTo>
                    <a:pt x="1951572" y="647700"/>
                  </a:lnTo>
                  <a:lnTo>
                    <a:pt x="1948109" y="647700"/>
                  </a:lnTo>
                  <a:lnTo>
                    <a:pt x="1938590" y="660400"/>
                  </a:lnTo>
                  <a:close/>
                </a:path>
                <a:path w="2513329" h="1473200">
                  <a:moveTo>
                    <a:pt x="2507326" y="952500"/>
                  </a:moveTo>
                  <a:lnTo>
                    <a:pt x="2125201" y="952500"/>
                  </a:lnTo>
                  <a:lnTo>
                    <a:pt x="2129539" y="939800"/>
                  </a:lnTo>
                  <a:lnTo>
                    <a:pt x="2511316" y="939800"/>
                  </a:lnTo>
                  <a:lnTo>
                    <a:pt x="2507326" y="952500"/>
                  </a:lnTo>
                  <a:close/>
                </a:path>
                <a:path w="2513329" h="1473200">
                  <a:moveTo>
                    <a:pt x="2494042" y="965200"/>
                  </a:moveTo>
                  <a:lnTo>
                    <a:pt x="2121125" y="965200"/>
                  </a:lnTo>
                  <a:lnTo>
                    <a:pt x="2122337" y="952500"/>
                  </a:lnTo>
                  <a:lnTo>
                    <a:pt x="2501428" y="952500"/>
                  </a:lnTo>
                  <a:lnTo>
                    <a:pt x="2494042" y="965200"/>
                  </a:lnTo>
                  <a:close/>
                </a:path>
                <a:path w="2513329" h="1473200">
                  <a:moveTo>
                    <a:pt x="2367935" y="1397000"/>
                  </a:moveTo>
                  <a:lnTo>
                    <a:pt x="2229329" y="1397000"/>
                  </a:lnTo>
                  <a:lnTo>
                    <a:pt x="2300308" y="1371600"/>
                  </a:lnTo>
                  <a:lnTo>
                    <a:pt x="2123740" y="977900"/>
                  </a:lnTo>
                  <a:lnTo>
                    <a:pt x="2121585" y="965200"/>
                  </a:lnTo>
                  <a:lnTo>
                    <a:pt x="2485590" y="965200"/>
                  </a:lnTo>
                  <a:lnTo>
                    <a:pt x="2195652" y="990600"/>
                  </a:lnTo>
                  <a:lnTo>
                    <a:pt x="2367194" y="1371600"/>
                  </a:lnTo>
                  <a:lnTo>
                    <a:pt x="2369858" y="1384300"/>
                  </a:lnTo>
                  <a:lnTo>
                    <a:pt x="2367935" y="1397000"/>
                  </a:lnTo>
                  <a:close/>
                </a:path>
                <a:path w="2513329" h="1473200">
                  <a:moveTo>
                    <a:pt x="1911733" y="1168400"/>
                  </a:moveTo>
                  <a:lnTo>
                    <a:pt x="1826028" y="1168400"/>
                  </a:lnTo>
                  <a:lnTo>
                    <a:pt x="2015738" y="990600"/>
                  </a:lnTo>
                  <a:lnTo>
                    <a:pt x="2054614" y="990600"/>
                  </a:lnTo>
                  <a:lnTo>
                    <a:pt x="2058257" y="1003300"/>
                  </a:lnTo>
                  <a:lnTo>
                    <a:pt x="2085849" y="1066800"/>
                  </a:lnTo>
                  <a:lnTo>
                    <a:pt x="2020372" y="1066800"/>
                  </a:lnTo>
                  <a:lnTo>
                    <a:pt x="1911733" y="1168400"/>
                  </a:lnTo>
                  <a:close/>
                </a:path>
                <a:path w="2513329" h="1473200">
                  <a:moveTo>
                    <a:pt x="2222396" y="1473200"/>
                  </a:moveTo>
                  <a:lnTo>
                    <a:pt x="2206639" y="1473200"/>
                  </a:lnTo>
                  <a:lnTo>
                    <a:pt x="2195682" y="1460500"/>
                  </a:lnTo>
                  <a:lnTo>
                    <a:pt x="2189647" y="1460500"/>
                  </a:lnTo>
                  <a:lnTo>
                    <a:pt x="2020372" y="1066800"/>
                  </a:lnTo>
                  <a:lnTo>
                    <a:pt x="2085849" y="1066800"/>
                  </a:lnTo>
                  <a:lnTo>
                    <a:pt x="2229329" y="1397000"/>
                  </a:lnTo>
                  <a:lnTo>
                    <a:pt x="2361915" y="1397000"/>
                  </a:lnTo>
                  <a:lnTo>
                    <a:pt x="2352287" y="1409700"/>
                  </a:lnTo>
                  <a:lnTo>
                    <a:pt x="2222396" y="1473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525429" y="2792526"/>
            <a:ext cx="651700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6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4500" spc="320" dirty="0">
                <a:solidFill>
                  <a:srgbClr val="FFFFFF"/>
                </a:solidFill>
                <a:latin typeface="Arial"/>
                <a:cs typeface="Arial"/>
              </a:rPr>
              <a:t>coursier</a:t>
            </a:r>
            <a:r>
              <a:rPr sz="4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20" dirty="0">
                <a:solidFill>
                  <a:srgbClr val="FFFFFF"/>
                </a:solidFill>
                <a:latin typeface="Arial"/>
                <a:cs typeface="Arial"/>
              </a:rPr>
              <a:t>méticuleux</a:t>
            </a:r>
            <a:endParaRPr sz="4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87120" y="5833566"/>
            <a:ext cx="218694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5" dirty="0">
                <a:solidFill>
                  <a:srgbClr val="FFFFFF"/>
                </a:solidFill>
                <a:latin typeface="Arial"/>
                <a:cs typeface="Arial"/>
              </a:rPr>
              <a:t>Suivi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4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colis</a:t>
            </a:r>
            <a:endParaRPr sz="3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8864" y="5833566"/>
            <a:ext cx="2072639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Site</a:t>
            </a:r>
            <a:r>
              <a:rPr sz="34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60" dirty="0">
                <a:solidFill>
                  <a:srgbClr val="FFFFFF"/>
                </a:solidFill>
                <a:latin typeface="Arial"/>
                <a:cs typeface="Arial"/>
              </a:rPr>
              <a:t>internet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34898" y="3404219"/>
            <a:ext cx="10092055" cy="5856605"/>
            <a:chOff x="5534898" y="3404219"/>
            <a:chExt cx="10092055" cy="5856605"/>
          </a:xfrm>
        </p:grpSpPr>
        <p:sp>
          <p:nvSpPr>
            <p:cNvPr id="10" name="object 10"/>
            <p:cNvSpPr/>
            <p:nvPr/>
          </p:nvSpPr>
          <p:spPr>
            <a:xfrm>
              <a:off x="13801486" y="3404219"/>
              <a:ext cx="1824989" cy="2425700"/>
            </a:xfrm>
            <a:custGeom>
              <a:avLst/>
              <a:gdLst/>
              <a:ahLst/>
              <a:cxnLst/>
              <a:rect l="l" t="t" r="r" b="b"/>
              <a:pathLst>
                <a:path w="1824990" h="2425700">
                  <a:moveTo>
                    <a:pt x="1603158" y="1739899"/>
                  </a:moveTo>
                  <a:lnTo>
                    <a:pt x="601955" y="1739899"/>
                  </a:lnTo>
                  <a:lnTo>
                    <a:pt x="565694" y="1714499"/>
                  </a:lnTo>
                  <a:lnTo>
                    <a:pt x="541224" y="1676399"/>
                  </a:lnTo>
                  <a:lnTo>
                    <a:pt x="532245" y="1625599"/>
                  </a:lnTo>
                  <a:lnTo>
                    <a:pt x="532245" y="939799"/>
                  </a:lnTo>
                  <a:lnTo>
                    <a:pt x="526997" y="901699"/>
                  </a:lnTo>
                  <a:lnTo>
                    <a:pt x="512072" y="863599"/>
                  </a:lnTo>
                  <a:lnTo>
                    <a:pt x="488697" y="825499"/>
                  </a:lnTo>
                  <a:lnTo>
                    <a:pt x="458102" y="787399"/>
                  </a:lnTo>
                  <a:lnTo>
                    <a:pt x="421514" y="774699"/>
                  </a:lnTo>
                  <a:lnTo>
                    <a:pt x="380162" y="761999"/>
                  </a:lnTo>
                  <a:lnTo>
                    <a:pt x="532245" y="761999"/>
                  </a:lnTo>
                  <a:lnTo>
                    <a:pt x="532245" y="101599"/>
                  </a:lnTo>
                  <a:lnTo>
                    <a:pt x="541224" y="63499"/>
                  </a:lnTo>
                  <a:lnTo>
                    <a:pt x="565694" y="25399"/>
                  </a:lnTo>
                  <a:lnTo>
                    <a:pt x="601955" y="0"/>
                  </a:lnTo>
                  <a:lnTo>
                    <a:pt x="1603158" y="0"/>
                  </a:lnTo>
                  <a:lnTo>
                    <a:pt x="1639419" y="25399"/>
                  </a:lnTo>
                  <a:lnTo>
                    <a:pt x="1663889" y="63499"/>
                  </a:lnTo>
                  <a:lnTo>
                    <a:pt x="646308" y="63499"/>
                  </a:lnTo>
                  <a:lnTo>
                    <a:pt x="631513" y="76199"/>
                  </a:lnTo>
                  <a:lnTo>
                    <a:pt x="619427" y="76199"/>
                  </a:lnTo>
                  <a:lnTo>
                    <a:pt x="611276" y="88899"/>
                  </a:lnTo>
                  <a:lnTo>
                    <a:pt x="608287" y="101599"/>
                  </a:lnTo>
                  <a:lnTo>
                    <a:pt x="608287" y="1625599"/>
                  </a:lnTo>
                  <a:lnTo>
                    <a:pt x="611276" y="1638299"/>
                  </a:lnTo>
                  <a:lnTo>
                    <a:pt x="619427" y="1650999"/>
                  </a:lnTo>
                  <a:lnTo>
                    <a:pt x="631513" y="1663699"/>
                  </a:lnTo>
                  <a:lnTo>
                    <a:pt x="1666134" y="1663699"/>
                  </a:lnTo>
                  <a:lnTo>
                    <a:pt x="1663889" y="1676399"/>
                  </a:lnTo>
                  <a:lnTo>
                    <a:pt x="1639419" y="1714499"/>
                  </a:lnTo>
                  <a:lnTo>
                    <a:pt x="1603158" y="1739899"/>
                  </a:lnTo>
                  <a:close/>
                </a:path>
                <a:path w="1824990" h="2425700">
                  <a:moveTo>
                    <a:pt x="1666134" y="1663699"/>
                  </a:moveTo>
                  <a:lnTo>
                    <a:pt x="1573601" y="1663699"/>
                  </a:lnTo>
                  <a:lnTo>
                    <a:pt x="1585686" y="1650999"/>
                  </a:lnTo>
                  <a:lnTo>
                    <a:pt x="1593837" y="1638299"/>
                  </a:lnTo>
                  <a:lnTo>
                    <a:pt x="1596827" y="1625599"/>
                  </a:lnTo>
                  <a:lnTo>
                    <a:pt x="1551399" y="1600199"/>
                  </a:lnTo>
                  <a:lnTo>
                    <a:pt x="1515258" y="1574799"/>
                  </a:lnTo>
                  <a:lnTo>
                    <a:pt x="1491385" y="1523999"/>
                  </a:lnTo>
                  <a:lnTo>
                    <a:pt x="1482764" y="1473199"/>
                  </a:lnTo>
                  <a:lnTo>
                    <a:pt x="1486483" y="1447799"/>
                  </a:lnTo>
                  <a:lnTo>
                    <a:pt x="1497060" y="1409699"/>
                  </a:lnTo>
                  <a:lnTo>
                    <a:pt x="1513625" y="1384299"/>
                  </a:lnTo>
                  <a:lnTo>
                    <a:pt x="1535309" y="1358899"/>
                  </a:lnTo>
                  <a:lnTo>
                    <a:pt x="1513625" y="1333499"/>
                  </a:lnTo>
                  <a:lnTo>
                    <a:pt x="1497060" y="1308099"/>
                  </a:lnTo>
                  <a:lnTo>
                    <a:pt x="1486483" y="1282699"/>
                  </a:lnTo>
                  <a:lnTo>
                    <a:pt x="1482764" y="1244599"/>
                  </a:lnTo>
                  <a:lnTo>
                    <a:pt x="1486483" y="1219199"/>
                  </a:lnTo>
                  <a:lnTo>
                    <a:pt x="1497060" y="1181099"/>
                  </a:lnTo>
                  <a:lnTo>
                    <a:pt x="1513625" y="1155699"/>
                  </a:lnTo>
                  <a:lnTo>
                    <a:pt x="1535309" y="1130299"/>
                  </a:lnTo>
                  <a:lnTo>
                    <a:pt x="1513625" y="1104899"/>
                  </a:lnTo>
                  <a:lnTo>
                    <a:pt x="1497060" y="1079499"/>
                  </a:lnTo>
                  <a:lnTo>
                    <a:pt x="1486483" y="1054099"/>
                  </a:lnTo>
                  <a:lnTo>
                    <a:pt x="1482764" y="1015999"/>
                  </a:lnTo>
                  <a:lnTo>
                    <a:pt x="1486489" y="990599"/>
                  </a:lnTo>
                  <a:lnTo>
                    <a:pt x="1497079" y="952499"/>
                  </a:lnTo>
                  <a:lnTo>
                    <a:pt x="1513657" y="927099"/>
                  </a:lnTo>
                  <a:lnTo>
                    <a:pt x="1535347" y="901699"/>
                  </a:lnTo>
                  <a:lnTo>
                    <a:pt x="1513657" y="888999"/>
                  </a:lnTo>
                  <a:lnTo>
                    <a:pt x="1497079" y="850899"/>
                  </a:lnTo>
                  <a:lnTo>
                    <a:pt x="1486489" y="825499"/>
                  </a:lnTo>
                  <a:lnTo>
                    <a:pt x="1482764" y="787399"/>
                  </a:lnTo>
                  <a:lnTo>
                    <a:pt x="1491385" y="736599"/>
                  </a:lnTo>
                  <a:lnTo>
                    <a:pt x="1515258" y="698499"/>
                  </a:lnTo>
                  <a:lnTo>
                    <a:pt x="1551399" y="660399"/>
                  </a:lnTo>
                  <a:lnTo>
                    <a:pt x="1596827" y="647699"/>
                  </a:lnTo>
                  <a:lnTo>
                    <a:pt x="1596827" y="101599"/>
                  </a:lnTo>
                  <a:lnTo>
                    <a:pt x="1593837" y="88899"/>
                  </a:lnTo>
                  <a:lnTo>
                    <a:pt x="1585686" y="76199"/>
                  </a:lnTo>
                  <a:lnTo>
                    <a:pt x="1573601" y="76199"/>
                  </a:lnTo>
                  <a:lnTo>
                    <a:pt x="1558806" y="63499"/>
                  </a:lnTo>
                  <a:lnTo>
                    <a:pt x="1663889" y="63499"/>
                  </a:lnTo>
                  <a:lnTo>
                    <a:pt x="1672868" y="101599"/>
                  </a:lnTo>
                  <a:lnTo>
                    <a:pt x="1672868" y="634999"/>
                  </a:lnTo>
                  <a:lnTo>
                    <a:pt x="1720892" y="647699"/>
                  </a:lnTo>
                  <a:lnTo>
                    <a:pt x="1762635" y="673099"/>
                  </a:lnTo>
                  <a:lnTo>
                    <a:pt x="1795574" y="698499"/>
                  </a:lnTo>
                  <a:lnTo>
                    <a:pt x="1800977" y="711199"/>
                  </a:lnTo>
                  <a:lnTo>
                    <a:pt x="1634847" y="711199"/>
                  </a:lnTo>
                  <a:lnTo>
                    <a:pt x="1605274" y="723899"/>
                  </a:lnTo>
                  <a:lnTo>
                    <a:pt x="1581100" y="736599"/>
                  </a:lnTo>
                  <a:lnTo>
                    <a:pt x="1564790" y="761999"/>
                  </a:lnTo>
                  <a:lnTo>
                    <a:pt x="1558806" y="787399"/>
                  </a:lnTo>
                  <a:lnTo>
                    <a:pt x="1564790" y="825499"/>
                  </a:lnTo>
                  <a:lnTo>
                    <a:pt x="1581100" y="850899"/>
                  </a:lnTo>
                  <a:lnTo>
                    <a:pt x="1605274" y="863599"/>
                  </a:lnTo>
                  <a:lnTo>
                    <a:pt x="1805134" y="863599"/>
                  </a:lnTo>
                  <a:lnTo>
                    <a:pt x="1794090" y="888999"/>
                  </a:lnTo>
                  <a:lnTo>
                    <a:pt x="1772406" y="901699"/>
                  </a:lnTo>
                  <a:lnTo>
                    <a:pt x="1794090" y="927099"/>
                  </a:lnTo>
                  <a:lnTo>
                    <a:pt x="1802373" y="939799"/>
                  </a:lnTo>
                  <a:lnTo>
                    <a:pt x="1634847" y="939799"/>
                  </a:lnTo>
                  <a:lnTo>
                    <a:pt x="1605274" y="952499"/>
                  </a:lnTo>
                  <a:lnTo>
                    <a:pt x="1581100" y="965199"/>
                  </a:lnTo>
                  <a:lnTo>
                    <a:pt x="1564790" y="990599"/>
                  </a:lnTo>
                  <a:lnTo>
                    <a:pt x="1558806" y="1015999"/>
                  </a:lnTo>
                  <a:lnTo>
                    <a:pt x="1564775" y="1054099"/>
                  </a:lnTo>
                  <a:lnTo>
                    <a:pt x="1581038" y="1079499"/>
                  </a:lnTo>
                  <a:lnTo>
                    <a:pt x="1605129" y="1092199"/>
                  </a:lnTo>
                  <a:lnTo>
                    <a:pt x="1802373" y="1092199"/>
                  </a:lnTo>
                  <a:lnTo>
                    <a:pt x="1794090" y="1104899"/>
                  </a:lnTo>
                  <a:lnTo>
                    <a:pt x="1772406" y="1130299"/>
                  </a:lnTo>
                  <a:lnTo>
                    <a:pt x="1794090" y="1155699"/>
                  </a:lnTo>
                  <a:lnTo>
                    <a:pt x="1802373" y="1168399"/>
                  </a:lnTo>
                  <a:lnTo>
                    <a:pt x="1634847" y="1168399"/>
                  </a:lnTo>
                  <a:lnTo>
                    <a:pt x="1605274" y="1181099"/>
                  </a:lnTo>
                  <a:lnTo>
                    <a:pt x="1581100" y="1193799"/>
                  </a:lnTo>
                  <a:lnTo>
                    <a:pt x="1564790" y="1219199"/>
                  </a:lnTo>
                  <a:lnTo>
                    <a:pt x="1558806" y="1244599"/>
                  </a:lnTo>
                  <a:lnTo>
                    <a:pt x="1564776" y="1282699"/>
                  </a:lnTo>
                  <a:lnTo>
                    <a:pt x="1581048" y="1308099"/>
                  </a:lnTo>
                  <a:lnTo>
                    <a:pt x="1605161" y="1320799"/>
                  </a:lnTo>
                  <a:lnTo>
                    <a:pt x="1802347" y="1320799"/>
                  </a:lnTo>
                  <a:lnTo>
                    <a:pt x="1794058" y="1333499"/>
                  </a:lnTo>
                  <a:lnTo>
                    <a:pt x="1772368" y="1358899"/>
                  </a:lnTo>
                  <a:lnTo>
                    <a:pt x="1794058" y="1384299"/>
                  </a:lnTo>
                  <a:lnTo>
                    <a:pt x="1802347" y="1396999"/>
                  </a:lnTo>
                  <a:lnTo>
                    <a:pt x="1634657" y="1396999"/>
                  </a:lnTo>
                  <a:lnTo>
                    <a:pt x="1605161" y="1409699"/>
                  </a:lnTo>
                  <a:lnTo>
                    <a:pt x="1581048" y="1422399"/>
                  </a:lnTo>
                  <a:lnTo>
                    <a:pt x="1564776" y="1447799"/>
                  </a:lnTo>
                  <a:lnTo>
                    <a:pt x="1558806" y="1473199"/>
                  </a:lnTo>
                  <a:lnTo>
                    <a:pt x="1564790" y="1511299"/>
                  </a:lnTo>
                  <a:lnTo>
                    <a:pt x="1581100" y="1523999"/>
                  </a:lnTo>
                  <a:lnTo>
                    <a:pt x="1605274" y="1549399"/>
                  </a:lnTo>
                  <a:lnTo>
                    <a:pt x="1802778" y="1549399"/>
                  </a:lnTo>
                  <a:lnTo>
                    <a:pt x="1795574" y="1562099"/>
                  </a:lnTo>
                  <a:lnTo>
                    <a:pt x="1762635" y="1600199"/>
                  </a:lnTo>
                  <a:lnTo>
                    <a:pt x="1720892" y="1625599"/>
                  </a:lnTo>
                  <a:lnTo>
                    <a:pt x="1672868" y="1625599"/>
                  </a:lnTo>
                  <a:lnTo>
                    <a:pt x="1666134" y="1663699"/>
                  </a:lnTo>
                  <a:close/>
                </a:path>
                <a:path w="1824990" h="2425700">
                  <a:moveTo>
                    <a:pt x="57694" y="2425699"/>
                  </a:moveTo>
                  <a:lnTo>
                    <a:pt x="20942" y="2425699"/>
                  </a:lnTo>
                  <a:lnTo>
                    <a:pt x="9042" y="2412999"/>
                  </a:lnTo>
                  <a:lnTo>
                    <a:pt x="1880" y="2400299"/>
                  </a:lnTo>
                  <a:lnTo>
                    <a:pt x="0" y="2387599"/>
                  </a:lnTo>
                  <a:lnTo>
                    <a:pt x="3947" y="2374899"/>
                  </a:lnTo>
                  <a:lnTo>
                    <a:pt x="232072" y="1917699"/>
                  </a:lnTo>
                  <a:lnTo>
                    <a:pt x="235303" y="1917699"/>
                  </a:lnTo>
                  <a:lnTo>
                    <a:pt x="236748" y="1904999"/>
                  </a:lnTo>
                  <a:lnTo>
                    <a:pt x="304121" y="1904999"/>
                  </a:lnTo>
                  <a:lnTo>
                    <a:pt x="304121" y="711199"/>
                  </a:lnTo>
                  <a:lnTo>
                    <a:pt x="307105" y="698499"/>
                  </a:lnTo>
                  <a:lnTo>
                    <a:pt x="315247" y="685799"/>
                  </a:lnTo>
                  <a:lnTo>
                    <a:pt x="327331" y="685799"/>
                  </a:lnTo>
                  <a:lnTo>
                    <a:pt x="342142" y="673099"/>
                  </a:lnTo>
                  <a:lnTo>
                    <a:pt x="396456" y="685799"/>
                  </a:lnTo>
                  <a:lnTo>
                    <a:pt x="446989" y="698499"/>
                  </a:lnTo>
                  <a:lnTo>
                    <a:pt x="492624" y="723899"/>
                  </a:lnTo>
                  <a:lnTo>
                    <a:pt x="532245" y="761999"/>
                  </a:lnTo>
                  <a:lnTo>
                    <a:pt x="380162" y="761999"/>
                  </a:lnTo>
                  <a:lnTo>
                    <a:pt x="380162" y="1930399"/>
                  </a:lnTo>
                  <a:lnTo>
                    <a:pt x="521856" y="1981199"/>
                  </a:lnTo>
                  <a:lnTo>
                    <a:pt x="285187" y="1981199"/>
                  </a:lnTo>
                  <a:lnTo>
                    <a:pt x="72004" y="2400299"/>
                  </a:lnTo>
                  <a:lnTo>
                    <a:pt x="65821" y="2412999"/>
                  </a:lnTo>
                  <a:lnTo>
                    <a:pt x="57694" y="2425699"/>
                  </a:lnTo>
                  <a:close/>
                </a:path>
                <a:path w="1824990" h="2425700">
                  <a:moveTo>
                    <a:pt x="1805134" y="863599"/>
                  </a:moveTo>
                  <a:lnTo>
                    <a:pt x="1702554" y="863599"/>
                  </a:lnTo>
                  <a:lnTo>
                    <a:pt x="1726667" y="850899"/>
                  </a:lnTo>
                  <a:lnTo>
                    <a:pt x="1742939" y="825499"/>
                  </a:lnTo>
                  <a:lnTo>
                    <a:pt x="1748910" y="787399"/>
                  </a:lnTo>
                  <a:lnTo>
                    <a:pt x="1726615" y="736599"/>
                  </a:lnTo>
                  <a:lnTo>
                    <a:pt x="1672868" y="711199"/>
                  </a:lnTo>
                  <a:lnTo>
                    <a:pt x="1800977" y="711199"/>
                  </a:lnTo>
                  <a:lnTo>
                    <a:pt x="1817186" y="749299"/>
                  </a:lnTo>
                  <a:lnTo>
                    <a:pt x="1824951" y="787399"/>
                  </a:lnTo>
                  <a:lnTo>
                    <a:pt x="1821232" y="825499"/>
                  </a:lnTo>
                  <a:lnTo>
                    <a:pt x="1810655" y="850899"/>
                  </a:lnTo>
                  <a:lnTo>
                    <a:pt x="1805134" y="863599"/>
                  </a:lnTo>
                  <a:close/>
                </a:path>
                <a:path w="1824990" h="2425700">
                  <a:moveTo>
                    <a:pt x="1802373" y="1092199"/>
                  </a:moveTo>
                  <a:lnTo>
                    <a:pt x="1702442" y="1092199"/>
                  </a:lnTo>
                  <a:lnTo>
                    <a:pt x="1726615" y="1079499"/>
                  </a:lnTo>
                  <a:lnTo>
                    <a:pt x="1742925" y="1054099"/>
                  </a:lnTo>
                  <a:lnTo>
                    <a:pt x="1748910" y="1015999"/>
                  </a:lnTo>
                  <a:lnTo>
                    <a:pt x="1742940" y="990599"/>
                  </a:lnTo>
                  <a:lnTo>
                    <a:pt x="1726677" y="965199"/>
                  </a:lnTo>
                  <a:lnTo>
                    <a:pt x="1702586" y="952499"/>
                  </a:lnTo>
                  <a:lnTo>
                    <a:pt x="1673134" y="939799"/>
                  </a:lnTo>
                  <a:lnTo>
                    <a:pt x="1802373" y="939799"/>
                  </a:lnTo>
                  <a:lnTo>
                    <a:pt x="1810655" y="952499"/>
                  </a:lnTo>
                  <a:lnTo>
                    <a:pt x="1821232" y="990599"/>
                  </a:lnTo>
                  <a:lnTo>
                    <a:pt x="1824951" y="1015999"/>
                  </a:lnTo>
                  <a:lnTo>
                    <a:pt x="1821232" y="1054099"/>
                  </a:lnTo>
                  <a:lnTo>
                    <a:pt x="1810655" y="1079499"/>
                  </a:lnTo>
                  <a:lnTo>
                    <a:pt x="1802373" y="1092199"/>
                  </a:lnTo>
                  <a:close/>
                </a:path>
                <a:path w="1824990" h="2425700">
                  <a:moveTo>
                    <a:pt x="1802347" y="1320799"/>
                  </a:moveTo>
                  <a:lnTo>
                    <a:pt x="1702442" y="1320799"/>
                  </a:lnTo>
                  <a:lnTo>
                    <a:pt x="1726615" y="1308099"/>
                  </a:lnTo>
                  <a:lnTo>
                    <a:pt x="1742925" y="1282699"/>
                  </a:lnTo>
                  <a:lnTo>
                    <a:pt x="1748910" y="1244599"/>
                  </a:lnTo>
                  <a:lnTo>
                    <a:pt x="1726615" y="1193799"/>
                  </a:lnTo>
                  <a:lnTo>
                    <a:pt x="1672868" y="1168399"/>
                  </a:lnTo>
                  <a:lnTo>
                    <a:pt x="1802373" y="1168399"/>
                  </a:lnTo>
                  <a:lnTo>
                    <a:pt x="1810655" y="1181099"/>
                  </a:lnTo>
                  <a:lnTo>
                    <a:pt x="1821232" y="1219199"/>
                  </a:lnTo>
                  <a:lnTo>
                    <a:pt x="1824951" y="1244599"/>
                  </a:lnTo>
                  <a:lnTo>
                    <a:pt x="1821226" y="1282699"/>
                  </a:lnTo>
                  <a:lnTo>
                    <a:pt x="1810636" y="1308099"/>
                  </a:lnTo>
                  <a:lnTo>
                    <a:pt x="1802347" y="1320799"/>
                  </a:lnTo>
                  <a:close/>
                </a:path>
                <a:path w="1824990" h="2425700">
                  <a:moveTo>
                    <a:pt x="1802778" y="1549399"/>
                  </a:moveTo>
                  <a:lnTo>
                    <a:pt x="1702442" y="1549399"/>
                  </a:lnTo>
                  <a:lnTo>
                    <a:pt x="1726615" y="1523999"/>
                  </a:lnTo>
                  <a:lnTo>
                    <a:pt x="1742925" y="1511299"/>
                  </a:lnTo>
                  <a:lnTo>
                    <a:pt x="1748910" y="1473199"/>
                  </a:lnTo>
                  <a:lnTo>
                    <a:pt x="1742925" y="1447799"/>
                  </a:lnTo>
                  <a:lnTo>
                    <a:pt x="1726615" y="1422399"/>
                  </a:lnTo>
                  <a:lnTo>
                    <a:pt x="1702442" y="1409699"/>
                  </a:lnTo>
                  <a:lnTo>
                    <a:pt x="1672868" y="1396999"/>
                  </a:lnTo>
                  <a:lnTo>
                    <a:pt x="1802347" y="1396999"/>
                  </a:lnTo>
                  <a:lnTo>
                    <a:pt x="1810636" y="1409699"/>
                  </a:lnTo>
                  <a:lnTo>
                    <a:pt x="1821226" y="1447799"/>
                  </a:lnTo>
                  <a:lnTo>
                    <a:pt x="1824951" y="1473199"/>
                  </a:lnTo>
                  <a:lnTo>
                    <a:pt x="1817186" y="1523999"/>
                  </a:lnTo>
                  <a:lnTo>
                    <a:pt x="1802778" y="1549399"/>
                  </a:lnTo>
                  <a:close/>
                </a:path>
                <a:path w="1824990" h="2425700">
                  <a:moveTo>
                    <a:pt x="1153805" y="2171699"/>
                  </a:moveTo>
                  <a:lnTo>
                    <a:pt x="1053206" y="2171699"/>
                  </a:lnTo>
                  <a:lnTo>
                    <a:pt x="1435314" y="1739899"/>
                  </a:lnTo>
                  <a:lnTo>
                    <a:pt x="1537666" y="1739899"/>
                  </a:lnTo>
                  <a:lnTo>
                    <a:pt x="1153805" y="2171699"/>
                  </a:lnTo>
                  <a:close/>
                </a:path>
                <a:path w="1824990" h="2425700">
                  <a:moveTo>
                    <a:pt x="304121" y="1904999"/>
                  </a:moveTo>
                  <a:lnTo>
                    <a:pt x="249637" y="1904999"/>
                  </a:lnTo>
                  <a:lnTo>
                    <a:pt x="251880" y="1892299"/>
                  </a:lnTo>
                  <a:lnTo>
                    <a:pt x="276936" y="1892299"/>
                  </a:lnTo>
                  <a:lnTo>
                    <a:pt x="304121" y="1904999"/>
                  </a:lnTo>
                  <a:close/>
                </a:path>
                <a:path w="1824990" h="2425700">
                  <a:moveTo>
                    <a:pt x="1177762" y="2247899"/>
                  </a:moveTo>
                  <a:lnTo>
                    <a:pt x="1051077" y="2247899"/>
                  </a:lnTo>
                  <a:lnTo>
                    <a:pt x="285187" y="1981199"/>
                  </a:lnTo>
                  <a:lnTo>
                    <a:pt x="521856" y="1981199"/>
                  </a:lnTo>
                  <a:lnTo>
                    <a:pt x="1053206" y="2171699"/>
                  </a:lnTo>
                  <a:lnTo>
                    <a:pt x="1153805" y="2171699"/>
                  </a:lnTo>
                  <a:lnTo>
                    <a:pt x="1131224" y="2197099"/>
                  </a:lnTo>
                  <a:lnTo>
                    <a:pt x="1156850" y="2197099"/>
                  </a:lnTo>
                  <a:lnTo>
                    <a:pt x="1159284" y="2209799"/>
                  </a:lnTo>
                  <a:lnTo>
                    <a:pt x="1169359" y="2209799"/>
                  </a:lnTo>
                  <a:lnTo>
                    <a:pt x="1174530" y="2222499"/>
                  </a:lnTo>
                  <a:lnTo>
                    <a:pt x="1176849" y="2222499"/>
                  </a:lnTo>
                  <a:lnTo>
                    <a:pt x="1177344" y="2235199"/>
                  </a:lnTo>
                  <a:lnTo>
                    <a:pt x="1178256" y="2235199"/>
                  </a:lnTo>
                  <a:lnTo>
                    <a:pt x="1177762" y="2247899"/>
                  </a:lnTo>
                  <a:close/>
                </a:path>
                <a:path w="1824990" h="2425700">
                  <a:moveTo>
                    <a:pt x="1084255" y="2425699"/>
                  </a:moveTo>
                  <a:lnTo>
                    <a:pt x="1047541" y="2425699"/>
                  </a:lnTo>
                  <a:lnTo>
                    <a:pt x="1035641" y="2412999"/>
                  </a:lnTo>
                  <a:lnTo>
                    <a:pt x="1028478" y="2400299"/>
                  </a:lnTo>
                  <a:lnTo>
                    <a:pt x="1026598" y="2387599"/>
                  </a:lnTo>
                  <a:lnTo>
                    <a:pt x="1030545" y="2374899"/>
                  </a:lnTo>
                  <a:lnTo>
                    <a:pt x="1087234" y="2260599"/>
                  </a:lnTo>
                  <a:lnTo>
                    <a:pt x="1051191" y="2247899"/>
                  </a:lnTo>
                  <a:lnTo>
                    <a:pt x="1174948" y="2247899"/>
                  </a:lnTo>
                  <a:lnTo>
                    <a:pt x="1098565" y="2400299"/>
                  </a:lnTo>
                  <a:lnTo>
                    <a:pt x="1092381" y="2412999"/>
                  </a:lnTo>
                  <a:lnTo>
                    <a:pt x="1084255" y="2425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106596" y="5571367"/>
              <a:ext cx="76231" cy="760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789980" y="4810964"/>
              <a:ext cx="228124" cy="2281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752949" y="3556300"/>
              <a:ext cx="76193" cy="760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866022" y="3556300"/>
              <a:ext cx="190103" cy="7604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37905" y="3756418"/>
              <a:ext cx="6632575" cy="2082800"/>
            </a:xfrm>
            <a:custGeom>
              <a:avLst/>
              <a:gdLst/>
              <a:ahLst/>
              <a:cxnLst/>
              <a:rect l="l" t="t" r="r" b="b"/>
              <a:pathLst>
                <a:path w="6632575" h="2082800">
                  <a:moveTo>
                    <a:pt x="938009" y="1919566"/>
                  </a:moveTo>
                  <a:lnTo>
                    <a:pt x="921105" y="1882279"/>
                  </a:lnTo>
                  <a:lnTo>
                    <a:pt x="858812" y="1867827"/>
                  </a:lnTo>
                  <a:lnTo>
                    <a:pt x="811326" y="1855863"/>
                  </a:lnTo>
                  <a:lnTo>
                    <a:pt x="764984" y="1841309"/>
                  </a:lnTo>
                  <a:lnTo>
                    <a:pt x="719861" y="1824228"/>
                  </a:lnTo>
                  <a:lnTo>
                    <a:pt x="676046" y="1804720"/>
                  </a:lnTo>
                  <a:lnTo>
                    <a:pt x="633615" y="1782851"/>
                  </a:lnTo>
                  <a:lnTo>
                    <a:pt x="592645" y="1758708"/>
                  </a:lnTo>
                  <a:lnTo>
                    <a:pt x="553224" y="1732368"/>
                  </a:lnTo>
                  <a:lnTo>
                    <a:pt x="515429" y="1703920"/>
                  </a:lnTo>
                  <a:lnTo>
                    <a:pt x="479336" y="1673440"/>
                  </a:lnTo>
                  <a:lnTo>
                    <a:pt x="445046" y="1641005"/>
                  </a:lnTo>
                  <a:lnTo>
                    <a:pt x="412610" y="1606702"/>
                  </a:lnTo>
                  <a:lnTo>
                    <a:pt x="382130" y="1570609"/>
                  </a:lnTo>
                  <a:lnTo>
                    <a:pt x="353682" y="1532801"/>
                  </a:lnTo>
                  <a:lnTo>
                    <a:pt x="327342" y="1493380"/>
                  </a:lnTo>
                  <a:lnTo>
                    <a:pt x="303199" y="1452397"/>
                  </a:lnTo>
                  <a:lnTo>
                    <a:pt x="281330" y="1409966"/>
                  </a:lnTo>
                  <a:lnTo>
                    <a:pt x="261823" y="1366139"/>
                  </a:lnTo>
                  <a:lnTo>
                    <a:pt x="244741" y="1321015"/>
                  </a:lnTo>
                  <a:lnTo>
                    <a:pt x="230174" y="1274660"/>
                  </a:lnTo>
                  <a:lnTo>
                    <a:pt x="218211" y="1227162"/>
                  </a:lnTo>
                  <a:lnTo>
                    <a:pt x="208927" y="1178610"/>
                  </a:lnTo>
                  <a:lnTo>
                    <a:pt x="203784" y="1164856"/>
                  </a:lnTo>
                  <a:lnTo>
                    <a:pt x="194094" y="1154468"/>
                  </a:lnTo>
                  <a:lnTo>
                    <a:pt x="181203" y="1148499"/>
                  </a:lnTo>
                  <a:lnTo>
                    <a:pt x="166471" y="1147965"/>
                  </a:lnTo>
                  <a:lnTo>
                    <a:pt x="152717" y="1153134"/>
                  </a:lnTo>
                  <a:lnTo>
                    <a:pt x="142367" y="1162850"/>
                  </a:lnTo>
                  <a:lnTo>
                    <a:pt x="136410" y="1175740"/>
                  </a:lnTo>
                  <a:lnTo>
                    <a:pt x="135839" y="1190421"/>
                  </a:lnTo>
                  <a:lnTo>
                    <a:pt x="144983" y="1238885"/>
                  </a:lnTo>
                  <a:lnTo>
                    <a:pt x="156578" y="1286383"/>
                  </a:lnTo>
                  <a:lnTo>
                    <a:pt x="170561" y="1332839"/>
                  </a:lnTo>
                  <a:lnTo>
                    <a:pt x="186867" y="1378204"/>
                  </a:lnTo>
                  <a:lnTo>
                    <a:pt x="205422" y="1422400"/>
                  </a:lnTo>
                  <a:lnTo>
                    <a:pt x="226161" y="1465364"/>
                  </a:lnTo>
                  <a:lnTo>
                    <a:pt x="249021" y="1507020"/>
                  </a:lnTo>
                  <a:lnTo>
                    <a:pt x="273913" y="1547317"/>
                  </a:lnTo>
                  <a:lnTo>
                    <a:pt x="300799" y="1586166"/>
                  </a:lnTo>
                  <a:lnTo>
                    <a:pt x="329590" y="1623504"/>
                  </a:lnTo>
                  <a:lnTo>
                    <a:pt x="360235" y="1659280"/>
                  </a:lnTo>
                  <a:lnTo>
                    <a:pt x="392658" y="1693405"/>
                  </a:lnTo>
                  <a:lnTo>
                    <a:pt x="426783" y="1725815"/>
                  </a:lnTo>
                  <a:lnTo>
                    <a:pt x="462546" y="1756460"/>
                  </a:lnTo>
                  <a:lnTo>
                    <a:pt x="499884" y="1785251"/>
                  </a:lnTo>
                  <a:lnTo>
                    <a:pt x="538734" y="1812137"/>
                  </a:lnTo>
                  <a:lnTo>
                    <a:pt x="579018" y="1837042"/>
                  </a:lnTo>
                  <a:lnTo>
                    <a:pt x="620661" y="1859889"/>
                  </a:lnTo>
                  <a:lnTo>
                    <a:pt x="663613" y="1880628"/>
                  </a:lnTo>
                  <a:lnTo>
                    <a:pt x="707809" y="1899183"/>
                  </a:lnTo>
                  <a:lnTo>
                    <a:pt x="753160" y="1915477"/>
                  </a:lnTo>
                  <a:lnTo>
                    <a:pt x="799617" y="1929460"/>
                  </a:lnTo>
                  <a:lnTo>
                    <a:pt x="847102" y="1941055"/>
                  </a:lnTo>
                  <a:lnTo>
                    <a:pt x="897534" y="1950529"/>
                  </a:lnTo>
                  <a:lnTo>
                    <a:pt x="899541" y="1950694"/>
                  </a:lnTo>
                  <a:lnTo>
                    <a:pt x="901496" y="1950694"/>
                  </a:lnTo>
                  <a:lnTo>
                    <a:pt x="914311" y="1948383"/>
                  </a:lnTo>
                  <a:lnTo>
                    <a:pt x="925347" y="1941944"/>
                  </a:lnTo>
                  <a:lnTo>
                    <a:pt x="933577" y="1932101"/>
                  </a:lnTo>
                  <a:lnTo>
                    <a:pt x="938009" y="1919566"/>
                  </a:lnTo>
                  <a:close/>
                </a:path>
                <a:path w="6632575" h="2082800">
                  <a:moveTo>
                    <a:pt x="938009" y="166408"/>
                  </a:moveTo>
                  <a:lnTo>
                    <a:pt x="932853" y="152654"/>
                  </a:lnTo>
                  <a:lnTo>
                    <a:pt x="923150" y="142278"/>
                  </a:lnTo>
                  <a:lnTo>
                    <a:pt x="910259" y="136321"/>
                  </a:lnTo>
                  <a:lnTo>
                    <a:pt x="895540" y="135788"/>
                  </a:lnTo>
                  <a:lnTo>
                    <a:pt x="847102" y="144919"/>
                  </a:lnTo>
                  <a:lnTo>
                    <a:pt x="799617" y="156514"/>
                  </a:lnTo>
                  <a:lnTo>
                    <a:pt x="753160" y="170497"/>
                  </a:lnTo>
                  <a:lnTo>
                    <a:pt x="707809" y="186804"/>
                  </a:lnTo>
                  <a:lnTo>
                    <a:pt x="663613" y="205346"/>
                  </a:lnTo>
                  <a:lnTo>
                    <a:pt x="620661" y="226085"/>
                  </a:lnTo>
                  <a:lnTo>
                    <a:pt x="579018" y="248945"/>
                  </a:lnTo>
                  <a:lnTo>
                    <a:pt x="538734" y="273837"/>
                  </a:lnTo>
                  <a:lnTo>
                    <a:pt x="499884" y="300723"/>
                  </a:lnTo>
                  <a:lnTo>
                    <a:pt x="462546" y="329514"/>
                  </a:lnTo>
                  <a:lnTo>
                    <a:pt x="426783" y="360159"/>
                  </a:lnTo>
                  <a:lnTo>
                    <a:pt x="392658" y="392582"/>
                  </a:lnTo>
                  <a:lnTo>
                    <a:pt x="360235" y="426707"/>
                  </a:lnTo>
                  <a:lnTo>
                    <a:pt x="329590" y="462470"/>
                  </a:lnTo>
                  <a:lnTo>
                    <a:pt x="300799" y="499821"/>
                  </a:lnTo>
                  <a:lnTo>
                    <a:pt x="273913" y="538670"/>
                  </a:lnTo>
                  <a:lnTo>
                    <a:pt x="249021" y="578954"/>
                  </a:lnTo>
                  <a:lnTo>
                    <a:pt x="226161" y="620610"/>
                  </a:lnTo>
                  <a:lnTo>
                    <a:pt x="205422" y="663575"/>
                  </a:lnTo>
                  <a:lnTo>
                    <a:pt x="186867" y="707771"/>
                  </a:lnTo>
                  <a:lnTo>
                    <a:pt x="170561" y="753135"/>
                  </a:lnTo>
                  <a:lnTo>
                    <a:pt x="156578" y="799604"/>
                  </a:lnTo>
                  <a:lnTo>
                    <a:pt x="144983" y="847090"/>
                  </a:lnTo>
                  <a:lnTo>
                    <a:pt x="135839" y="895553"/>
                  </a:lnTo>
                  <a:lnTo>
                    <a:pt x="136410" y="910247"/>
                  </a:lnTo>
                  <a:lnTo>
                    <a:pt x="166471" y="938009"/>
                  </a:lnTo>
                  <a:lnTo>
                    <a:pt x="170472" y="938491"/>
                  </a:lnTo>
                  <a:lnTo>
                    <a:pt x="172440" y="938491"/>
                  </a:lnTo>
                  <a:lnTo>
                    <a:pt x="208927" y="907364"/>
                  </a:lnTo>
                  <a:lnTo>
                    <a:pt x="218211" y="858812"/>
                  </a:lnTo>
                  <a:lnTo>
                    <a:pt x="230174" y="811326"/>
                  </a:lnTo>
                  <a:lnTo>
                    <a:pt x="244741" y="764971"/>
                  </a:lnTo>
                  <a:lnTo>
                    <a:pt x="261823" y="719836"/>
                  </a:lnTo>
                  <a:lnTo>
                    <a:pt x="281330" y="676021"/>
                  </a:lnTo>
                  <a:lnTo>
                    <a:pt x="303199" y="633577"/>
                  </a:lnTo>
                  <a:lnTo>
                    <a:pt x="327342" y="592607"/>
                  </a:lnTo>
                  <a:lnTo>
                    <a:pt x="353682" y="553173"/>
                  </a:lnTo>
                  <a:lnTo>
                    <a:pt x="382130" y="515378"/>
                  </a:lnTo>
                  <a:lnTo>
                    <a:pt x="412610" y="479285"/>
                  </a:lnTo>
                  <a:lnTo>
                    <a:pt x="445046" y="444982"/>
                  </a:lnTo>
                  <a:lnTo>
                    <a:pt x="479336" y="412546"/>
                  </a:lnTo>
                  <a:lnTo>
                    <a:pt x="515429" y="382066"/>
                  </a:lnTo>
                  <a:lnTo>
                    <a:pt x="553224" y="353606"/>
                  </a:lnTo>
                  <a:lnTo>
                    <a:pt x="592645" y="327279"/>
                  </a:lnTo>
                  <a:lnTo>
                    <a:pt x="633615" y="303123"/>
                  </a:lnTo>
                  <a:lnTo>
                    <a:pt x="676046" y="281266"/>
                  </a:lnTo>
                  <a:lnTo>
                    <a:pt x="719861" y="261747"/>
                  </a:lnTo>
                  <a:lnTo>
                    <a:pt x="764984" y="244678"/>
                  </a:lnTo>
                  <a:lnTo>
                    <a:pt x="811326" y="230111"/>
                  </a:lnTo>
                  <a:lnTo>
                    <a:pt x="858812" y="218147"/>
                  </a:lnTo>
                  <a:lnTo>
                    <a:pt x="907351" y="208876"/>
                  </a:lnTo>
                  <a:lnTo>
                    <a:pt x="921105" y="203708"/>
                  </a:lnTo>
                  <a:lnTo>
                    <a:pt x="931456" y="194005"/>
                  </a:lnTo>
                  <a:lnTo>
                    <a:pt x="937412" y="181114"/>
                  </a:lnTo>
                  <a:lnTo>
                    <a:pt x="938009" y="166408"/>
                  </a:lnTo>
                  <a:close/>
                </a:path>
                <a:path w="6632575" h="2082800">
                  <a:moveTo>
                    <a:pt x="1524368" y="781672"/>
                  </a:moveTo>
                  <a:lnTo>
                    <a:pt x="1524139" y="781113"/>
                  </a:lnTo>
                  <a:lnTo>
                    <a:pt x="1524025" y="776579"/>
                  </a:lnTo>
                  <a:lnTo>
                    <a:pt x="1523530" y="772782"/>
                  </a:lnTo>
                  <a:lnTo>
                    <a:pt x="1522564" y="768477"/>
                  </a:lnTo>
                  <a:lnTo>
                    <a:pt x="1522463" y="767372"/>
                  </a:lnTo>
                  <a:lnTo>
                    <a:pt x="1522260" y="766559"/>
                  </a:lnTo>
                  <a:lnTo>
                    <a:pt x="1516011" y="751827"/>
                  </a:lnTo>
                  <a:lnTo>
                    <a:pt x="1513636" y="747814"/>
                  </a:lnTo>
                  <a:lnTo>
                    <a:pt x="1498384" y="732332"/>
                  </a:lnTo>
                  <a:lnTo>
                    <a:pt x="1497685" y="731812"/>
                  </a:lnTo>
                  <a:lnTo>
                    <a:pt x="1497164" y="731139"/>
                  </a:lnTo>
                  <a:lnTo>
                    <a:pt x="1496072" y="730440"/>
                  </a:lnTo>
                  <a:lnTo>
                    <a:pt x="1495666" y="730326"/>
                  </a:lnTo>
                  <a:lnTo>
                    <a:pt x="1495298" y="730123"/>
                  </a:lnTo>
                  <a:lnTo>
                    <a:pt x="1491640" y="727811"/>
                  </a:lnTo>
                  <a:lnTo>
                    <a:pt x="1487716" y="725868"/>
                  </a:lnTo>
                  <a:lnTo>
                    <a:pt x="1483131" y="724179"/>
                  </a:lnTo>
                  <a:lnTo>
                    <a:pt x="1482813" y="723976"/>
                  </a:lnTo>
                  <a:lnTo>
                    <a:pt x="1482445" y="723849"/>
                  </a:lnTo>
                  <a:lnTo>
                    <a:pt x="1482267" y="723760"/>
                  </a:lnTo>
                  <a:lnTo>
                    <a:pt x="1433309" y="707440"/>
                  </a:lnTo>
                  <a:lnTo>
                    <a:pt x="1400911" y="696645"/>
                  </a:lnTo>
                  <a:lnTo>
                    <a:pt x="1400911" y="876655"/>
                  </a:lnTo>
                  <a:lnTo>
                    <a:pt x="1400911" y="1201953"/>
                  </a:lnTo>
                  <a:lnTo>
                    <a:pt x="1117422" y="1343723"/>
                  </a:lnTo>
                  <a:lnTo>
                    <a:pt x="1117422" y="1000683"/>
                  </a:lnTo>
                  <a:lnTo>
                    <a:pt x="1362887" y="893292"/>
                  </a:lnTo>
                  <a:lnTo>
                    <a:pt x="1400911" y="876655"/>
                  </a:lnTo>
                  <a:lnTo>
                    <a:pt x="1400911" y="696645"/>
                  </a:lnTo>
                  <a:lnTo>
                    <a:pt x="1290866" y="659968"/>
                  </a:lnTo>
                  <a:lnTo>
                    <a:pt x="1290866" y="790092"/>
                  </a:lnTo>
                  <a:lnTo>
                    <a:pt x="1054976" y="893292"/>
                  </a:lnTo>
                  <a:lnTo>
                    <a:pt x="1009243" y="874458"/>
                  </a:lnTo>
                  <a:lnTo>
                    <a:pt x="994003" y="868184"/>
                  </a:lnTo>
                  <a:lnTo>
                    <a:pt x="994003" y="1001661"/>
                  </a:lnTo>
                  <a:lnTo>
                    <a:pt x="994003" y="1346339"/>
                  </a:lnTo>
                  <a:lnTo>
                    <a:pt x="685050" y="1200937"/>
                  </a:lnTo>
                  <a:lnTo>
                    <a:pt x="685050" y="874458"/>
                  </a:lnTo>
                  <a:lnTo>
                    <a:pt x="994003" y="1001661"/>
                  </a:lnTo>
                  <a:lnTo>
                    <a:pt x="994003" y="868184"/>
                  </a:lnTo>
                  <a:lnTo>
                    <a:pt x="800201" y="788377"/>
                  </a:lnTo>
                  <a:lnTo>
                    <a:pt x="1042974" y="707440"/>
                  </a:lnTo>
                  <a:lnTo>
                    <a:pt x="1290866" y="790092"/>
                  </a:lnTo>
                  <a:lnTo>
                    <a:pt x="1290866" y="659968"/>
                  </a:lnTo>
                  <a:lnTo>
                    <a:pt x="1062507" y="583831"/>
                  </a:lnTo>
                  <a:lnTo>
                    <a:pt x="1052842" y="581482"/>
                  </a:lnTo>
                  <a:lnTo>
                    <a:pt x="1042974" y="580694"/>
                  </a:lnTo>
                  <a:lnTo>
                    <a:pt x="1033119" y="581482"/>
                  </a:lnTo>
                  <a:lnTo>
                    <a:pt x="1023442" y="583831"/>
                  </a:lnTo>
                  <a:lnTo>
                    <a:pt x="603529" y="723823"/>
                  </a:lnTo>
                  <a:lnTo>
                    <a:pt x="603059" y="724077"/>
                  </a:lnTo>
                  <a:lnTo>
                    <a:pt x="602132" y="724395"/>
                  </a:lnTo>
                  <a:lnTo>
                    <a:pt x="601294" y="724903"/>
                  </a:lnTo>
                  <a:lnTo>
                    <a:pt x="596861" y="726681"/>
                  </a:lnTo>
                  <a:lnTo>
                    <a:pt x="593509" y="728332"/>
                  </a:lnTo>
                  <a:lnTo>
                    <a:pt x="589927" y="730592"/>
                  </a:lnTo>
                  <a:lnTo>
                    <a:pt x="589419" y="730707"/>
                  </a:lnTo>
                  <a:lnTo>
                    <a:pt x="588187" y="731545"/>
                  </a:lnTo>
                  <a:lnTo>
                    <a:pt x="587629" y="732294"/>
                  </a:lnTo>
                  <a:lnTo>
                    <a:pt x="586854" y="732840"/>
                  </a:lnTo>
                  <a:lnTo>
                    <a:pt x="584187" y="734796"/>
                  </a:lnTo>
                  <a:lnTo>
                    <a:pt x="581698" y="736955"/>
                  </a:lnTo>
                  <a:lnTo>
                    <a:pt x="578370" y="740371"/>
                  </a:lnTo>
                  <a:lnTo>
                    <a:pt x="577329" y="741387"/>
                  </a:lnTo>
                  <a:lnTo>
                    <a:pt x="576376" y="742543"/>
                  </a:lnTo>
                  <a:lnTo>
                    <a:pt x="574090" y="745236"/>
                  </a:lnTo>
                  <a:lnTo>
                    <a:pt x="572096" y="748131"/>
                  </a:lnTo>
                  <a:lnTo>
                    <a:pt x="569760" y="752094"/>
                  </a:lnTo>
                  <a:lnTo>
                    <a:pt x="569112" y="752932"/>
                  </a:lnTo>
                  <a:lnTo>
                    <a:pt x="568718" y="753706"/>
                  </a:lnTo>
                  <a:lnTo>
                    <a:pt x="566508" y="757936"/>
                  </a:lnTo>
                  <a:lnTo>
                    <a:pt x="564857" y="762215"/>
                  </a:lnTo>
                  <a:lnTo>
                    <a:pt x="563499" y="767372"/>
                  </a:lnTo>
                  <a:lnTo>
                    <a:pt x="563410" y="768477"/>
                  </a:lnTo>
                  <a:lnTo>
                    <a:pt x="562406" y="773036"/>
                  </a:lnTo>
                  <a:lnTo>
                    <a:pt x="561949" y="776579"/>
                  </a:lnTo>
                  <a:lnTo>
                    <a:pt x="561809" y="781113"/>
                  </a:lnTo>
                  <a:lnTo>
                    <a:pt x="561594" y="781672"/>
                  </a:lnTo>
                  <a:lnTo>
                    <a:pt x="561594" y="1240091"/>
                  </a:lnTo>
                  <a:lnTo>
                    <a:pt x="564095" y="1257477"/>
                  </a:lnTo>
                  <a:lnTo>
                    <a:pt x="597039" y="1295920"/>
                  </a:lnTo>
                  <a:lnTo>
                    <a:pt x="1029741" y="1499565"/>
                  </a:lnTo>
                  <a:lnTo>
                    <a:pt x="1030071" y="1499616"/>
                  </a:lnTo>
                  <a:lnTo>
                    <a:pt x="1033411" y="1501101"/>
                  </a:lnTo>
                  <a:lnTo>
                    <a:pt x="1036599" y="1502105"/>
                  </a:lnTo>
                  <a:lnTo>
                    <a:pt x="1040828" y="1503260"/>
                  </a:lnTo>
                  <a:lnTo>
                    <a:pt x="1041730" y="1503667"/>
                  </a:lnTo>
                  <a:lnTo>
                    <a:pt x="1046924" y="1504772"/>
                  </a:lnTo>
                  <a:lnTo>
                    <a:pt x="1051242" y="1505292"/>
                  </a:lnTo>
                  <a:lnTo>
                    <a:pt x="1060323" y="1505292"/>
                  </a:lnTo>
                  <a:lnTo>
                    <a:pt x="1064780" y="1504708"/>
                  </a:lnTo>
                  <a:lnTo>
                    <a:pt x="1070254" y="1503514"/>
                  </a:lnTo>
                  <a:lnTo>
                    <a:pt x="1071359" y="1503006"/>
                  </a:lnTo>
                  <a:lnTo>
                    <a:pt x="1072540" y="1502689"/>
                  </a:lnTo>
                  <a:lnTo>
                    <a:pt x="1075702" y="1501787"/>
                  </a:lnTo>
                  <a:lnTo>
                    <a:pt x="1078814" y="1500720"/>
                  </a:lnTo>
                  <a:lnTo>
                    <a:pt x="1082243" y="1499120"/>
                  </a:lnTo>
                  <a:lnTo>
                    <a:pt x="1082814" y="1499044"/>
                  </a:lnTo>
                  <a:lnTo>
                    <a:pt x="1388173" y="1346339"/>
                  </a:lnTo>
                  <a:lnTo>
                    <a:pt x="1393380" y="1343723"/>
                  </a:lnTo>
                  <a:lnTo>
                    <a:pt x="1490230" y="1295298"/>
                  </a:lnTo>
                  <a:lnTo>
                    <a:pt x="1504391" y="1285544"/>
                  </a:lnTo>
                  <a:lnTo>
                    <a:pt x="1515135" y="1272540"/>
                  </a:lnTo>
                  <a:lnTo>
                    <a:pt x="1521968" y="1257109"/>
                  </a:lnTo>
                  <a:lnTo>
                    <a:pt x="1524368" y="1240091"/>
                  </a:lnTo>
                  <a:lnTo>
                    <a:pt x="1524368" y="876655"/>
                  </a:lnTo>
                  <a:lnTo>
                    <a:pt x="1524368" y="781672"/>
                  </a:lnTo>
                  <a:close/>
                </a:path>
                <a:path w="6632575" h="2082800">
                  <a:moveTo>
                    <a:pt x="1950123" y="1190421"/>
                  </a:moveTo>
                  <a:lnTo>
                    <a:pt x="1949551" y="1175740"/>
                  </a:lnTo>
                  <a:lnTo>
                    <a:pt x="1943595" y="1162850"/>
                  </a:lnTo>
                  <a:lnTo>
                    <a:pt x="1933244" y="1153134"/>
                  </a:lnTo>
                  <a:lnTo>
                    <a:pt x="1919490" y="1147965"/>
                  </a:lnTo>
                  <a:lnTo>
                    <a:pt x="1904746" y="1148511"/>
                  </a:lnTo>
                  <a:lnTo>
                    <a:pt x="1891855" y="1154480"/>
                  </a:lnTo>
                  <a:lnTo>
                    <a:pt x="1882165" y="1164856"/>
                  </a:lnTo>
                  <a:lnTo>
                    <a:pt x="1877021" y="1178610"/>
                  </a:lnTo>
                  <a:lnTo>
                    <a:pt x="1867738" y="1227162"/>
                  </a:lnTo>
                  <a:lnTo>
                    <a:pt x="1855774" y="1274660"/>
                  </a:lnTo>
                  <a:lnTo>
                    <a:pt x="1841220" y="1321015"/>
                  </a:lnTo>
                  <a:lnTo>
                    <a:pt x="1824139" y="1366139"/>
                  </a:lnTo>
                  <a:lnTo>
                    <a:pt x="1804619" y="1409966"/>
                  </a:lnTo>
                  <a:lnTo>
                    <a:pt x="1782749" y="1452397"/>
                  </a:lnTo>
                  <a:lnTo>
                    <a:pt x="1758607" y="1493380"/>
                  </a:lnTo>
                  <a:lnTo>
                    <a:pt x="1732280" y="1532801"/>
                  </a:lnTo>
                  <a:lnTo>
                    <a:pt x="1703832" y="1570609"/>
                  </a:lnTo>
                  <a:lnTo>
                    <a:pt x="1673352" y="1606702"/>
                  </a:lnTo>
                  <a:lnTo>
                    <a:pt x="1640916" y="1641005"/>
                  </a:lnTo>
                  <a:lnTo>
                    <a:pt x="1606613" y="1673440"/>
                  </a:lnTo>
                  <a:lnTo>
                    <a:pt x="1570532" y="1703920"/>
                  </a:lnTo>
                  <a:lnTo>
                    <a:pt x="1532737" y="1732368"/>
                  </a:lnTo>
                  <a:lnTo>
                    <a:pt x="1493316" y="1758708"/>
                  </a:lnTo>
                  <a:lnTo>
                    <a:pt x="1452346" y="1782851"/>
                  </a:lnTo>
                  <a:lnTo>
                    <a:pt x="1409915" y="1804720"/>
                  </a:lnTo>
                  <a:lnTo>
                    <a:pt x="1366088" y="1824228"/>
                  </a:lnTo>
                  <a:lnTo>
                    <a:pt x="1320977" y="1841309"/>
                  </a:lnTo>
                  <a:lnTo>
                    <a:pt x="1274635" y="1855863"/>
                  </a:lnTo>
                  <a:lnTo>
                    <a:pt x="1227150" y="1867827"/>
                  </a:lnTo>
                  <a:lnTo>
                    <a:pt x="1178598" y="1877110"/>
                  </a:lnTo>
                  <a:lnTo>
                    <a:pt x="1164856" y="1882279"/>
                  </a:lnTo>
                  <a:lnTo>
                    <a:pt x="1154506" y="1891982"/>
                  </a:lnTo>
                  <a:lnTo>
                    <a:pt x="1148549" y="1904860"/>
                  </a:lnTo>
                  <a:lnTo>
                    <a:pt x="1147953" y="1919566"/>
                  </a:lnTo>
                  <a:lnTo>
                    <a:pt x="1152385" y="1932101"/>
                  </a:lnTo>
                  <a:lnTo>
                    <a:pt x="1160614" y="1941944"/>
                  </a:lnTo>
                  <a:lnTo>
                    <a:pt x="1171651" y="1948383"/>
                  </a:lnTo>
                  <a:lnTo>
                    <a:pt x="1184465" y="1950694"/>
                  </a:lnTo>
                  <a:lnTo>
                    <a:pt x="1186408" y="1950694"/>
                  </a:lnTo>
                  <a:lnTo>
                    <a:pt x="1238859" y="1941055"/>
                  </a:lnTo>
                  <a:lnTo>
                    <a:pt x="1286344" y="1929460"/>
                  </a:lnTo>
                  <a:lnTo>
                    <a:pt x="1332801" y="1915477"/>
                  </a:lnTo>
                  <a:lnTo>
                    <a:pt x="1378153" y="1899183"/>
                  </a:lnTo>
                  <a:lnTo>
                    <a:pt x="1422336" y="1880628"/>
                  </a:lnTo>
                  <a:lnTo>
                    <a:pt x="1465300" y="1859889"/>
                  </a:lnTo>
                  <a:lnTo>
                    <a:pt x="1506943" y="1837042"/>
                  </a:lnTo>
                  <a:lnTo>
                    <a:pt x="1547228" y="1812137"/>
                  </a:lnTo>
                  <a:lnTo>
                    <a:pt x="1586077" y="1785251"/>
                  </a:lnTo>
                  <a:lnTo>
                    <a:pt x="1623415" y="1756460"/>
                  </a:lnTo>
                  <a:lnTo>
                    <a:pt x="1659178" y="1725815"/>
                  </a:lnTo>
                  <a:lnTo>
                    <a:pt x="1693303" y="1693405"/>
                  </a:lnTo>
                  <a:lnTo>
                    <a:pt x="1725726" y="1659280"/>
                  </a:lnTo>
                  <a:lnTo>
                    <a:pt x="1756359" y="1623504"/>
                  </a:lnTo>
                  <a:lnTo>
                    <a:pt x="1785162" y="1586166"/>
                  </a:lnTo>
                  <a:lnTo>
                    <a:pt x="1812036" y="1547317"/>
                  </a:lnTo>
                  <a:lnTo>
                    <a:pt x="1836940" y="1507020"/>
                  </a:lnTo>
                  <a:lnTo>
                    <a:pt x="1859800" y="1465364"/>
                  </a:lnTo>
                  <a:lnTo>
                    <a:pt x="1880539" y="1422400"/>
                  </a:lnTo>
                  <a:lnTo>
                    <a:pt x="1899094" y="1378204"/>
                  </a:lnTo>
                  <a:lnTo>
                    <a:pt x="1915401" y="1332839"/>
                  </a:lnTo>
                  <a:lnTo>
                    <a:pt x="1929384" y="1286383"/>
                  </a:lnTo>
                  <a:lnTo>
                    <a:pt x="1940979" y="1238885"/>
                  </a:lnTo>
                  <a:lnTo>
                    <a:pt x="1950123" y="1190421"/>
                  </a:lnTo>
                  <a:close/>
                </a:path>
                <a:path w="6632575" h="2082800">
                  <a:moveTo>
                    <a:pt x="1950123" y="895553"/>
                  </a:moveTo>
                  <a:lnTo>
                    <a:pt x="1940979" y="847090"/>
                  </a:lnTo>
                  <a:lnTo>
                    <a:pt x="1929371" y="799604"/>
                  </a:lnTo>
                  <a:lnTo>
                    <a:pt x="1915388" y="753148"/>
                  </a:lnTo>
                  <a:lnTo>
                    <a:pt x="1899081" y="707783"/>
                  </a:lnTo>
                  <a:lnTo>
                    <a:pt x="1880527" y="663587"/>
                  </a:lnTo>
                  <a:lnTo>
                    <a:pt x="1859788" y="620623"/>
                  </a:lnTo>
                  <a:lnTo>
                    <a:pt x="1836928" y="578967"/>
                  </a:lnTo>
                  <a:lnTo>
                    <a:pt x="1812023" y="538683"/>
                  </a:lnTo>
                  <a:lnTo>
                    <a:pt x="1785137" y="499833"/>
                  </a:lnTo>
                  <a:lnTo>
                    <a:pt x="1756346" y="462495"/>
                  </a:lnTo>
                  <a:lnTo>
                    <a:pt x="1725701" y="426720"/>
                  </a:lnTo>
                  <a:lnTo>
                    <a:pt x="1693291" y="392595"/>
                  </a:lnTo>
                  <a:lnTo>
                    <a:pt x="1659166" y="360172"/>
                  </a:lnTo>
                  <a:lnTo>
                    <a:pt x="1623402" y="329539"/>
                  </a:lnTo>
                  <a:lnTo>
                    <a:pt x="1586064" y="300736"/>
                  </a:lnTo>
                  <a:lnTo>
                    <a:pt x="1547215" y="273862"/>
                  </a:lnTo>
                  <a:lnTo>
                    <a:pt x="1506931" y="248958"/>
                  </a:lnTo>
                  <a:lnTo>
                    <a:pt x="1465287" y="226098"/>
                  </a:lnTo>
                  <a:lnTo>
                    <a:pt x="1422336" y="205359"/>
                  </a:lnTo>
                  <a:lnTo>
                    <a:pt x="1378140" y="186804"/>
                  </a:lnTo>
                  <a:lnTo>
                    <a:pt x="1332788" y="170510"/>
                  </a:lnTo>
                  <a:lnTo>
                    <a:pt x="1286344" y="156527"/>
                  </a:lnTo>
                  <a:lnTo>
                    <a:pt x="1238859" y="144932"/>
                  </a:lnTo>
                  <a:lnTo>
                    <a:pt x="1190421" y="135788"/>
                  </a:lnTo>
                  <a:lnTo>
                    <a:pt x="1175702" y="136321"/>
                  </a:lnTo>
                  <a:lnTo>
                    <a:pt x="1162812" y="142290"/>
                  </a:lnTo>
                  <a:lnTo>
                    <a:pt x="1153121" y="152654"/>
                  </a:lnTo>
                  <a:lnTo>
                    <a:pt x="1147953" y="166408"/>
                  </a:lnTo>
                  <a:lnTo>
                    <a:pt x="1148537" y="181114"/>
                  </a:lnTo>
                  <a:lnTo>
                    <a:pt x="1154493" y="194005"/>
                  </a:lnTo>
                  <a:lnTo>
                    <a:pt x="1164844" y="203708"/>
                  </a:lnTo>
                  <a:lnTo>
                    <a:pt x="1178598" y="208876"/>
                  </a:lnTo>
                  <a:lnTo>
                    <a:pt x="1227150" y="218160"/>
                  </a:lnTo>
                  <a:lnTo>
                    <a:pt x="1274622" y="230124"/>
                  </a:lnTo>
                  <a:lnTo>
                    <a:pt x="1320965" y="244678"/>
                  </a:lnTo>
                  <a:lnTo>
                    <a:pt x="1366088" y="261759"/>
                  </a:lnTo>
                  <a:lnTo>
                    <a:pt x="1409903" y="281266"/>
                  </a:lnTo>
                  <a:lnTo>
                    <a:pt x="1452333" y="303136"/>
                  </a:lnTo>
                  <a:lnTo>
                    <a:pt x="1493304" y="327279"/>
                  </a:lnTo>
                  <a:lnTo>
                    <a:pt x="1532724" y="353618"/>
                  </a:lnTo>
                  <a:lnTo>
                    <a:pt x="1570520" y="382066"/>
                  </a:lnTo>
                  <a:lnTo>
                    <a:pt x="1606600" y="412546"/>
                  </a:lnTo>
                  <a:lnTo>
                    <a:pt x="1640903" y="444982"/>
                  </a:lnTo>
                  <a:lnTo>
                    <a:pt x="1673326" y="479285"/>
                  </a:lnTo>
                  <a:lnTo>
                    <a:pt x="1703806" y="515378"/>
                  </a:lnTo>
                  <a:lnTo>
                    <a:pt x="1732254" y="553173"/>
                  </a:lnTo>
                  <a:lnTo>
                    <a:pt x="1758594" y="592607"/>
                  </a:lnTo>
                  <a:lnTo>
                    <a:pt x="1782737" y="633577"/>
                  </a:lnTo>
                  <a:lnTo>
                    <a:pt x="1804606" y="676021"/>
                  </a:lnTo>
                  <a:lnTo>
                    <a:pt x="1824126" y="719848"/>
                  </a:lnTo>
                  <a:lnTo>
                    <a:pt x="1841207" y="764971"/>
                  </a:lnTo>
                  <a:lnTo>
                    <a:pt x="1855774" y="811326"/>
                  </a:lnTo>
                  <a:lnTo>
                    <a:pt x="1867738" y="858812"/>
                  </a:lnTo>
                  <a:lnTo>
                    <a:pt x="1877021" y="907364"/>
                  </a:lnTo>
                  <a:lnTo>
                    <a:pt x="1881454" y="919899"/>
                  </a:lnTo>
                  <a:lnTo>
                    <a:pt x="1889683" y="929741"/>
                  </a:lnTo>
                  <a:lnTo>
                    <a:pt x="1900694" y="936180"/>
                  </a:lnTo>
                  <a:lnTo>
                    <a:pt x="1913509" y="938491"/>
                  </a:lnTo>
                  <a:lnTo>
                    <a:pt x="1915490" y="938491"/>
                  </a:lnTo>
                  <a:lnTo>
                    <a:pt x="1949551" y="910247"/>
                  </a:lnTo>
                  <a:lnTo>
                    <a:pt x="1950123" y="895553"/>
                  </a:lnTo>
                  <a:close/>
                </a:path>
                <a:path w="6632575" h="2082800">
                  <a:moveTo>
                    <a:pt x="2085962" y="1041400"/>
                  </a:moveTo>
                  <a:lnTo>
                    <a:pt x="2081606" y="1016000"/>
                  </a:lnTo>
                  <a:lnTo>
                    <a:pt x="2069693" y="1003300"/>
                  </a:lnTo>
                  <a:lnTo>
                    <a:pt x="2052040" y="990600"/>
                  </a:lnTo>
                  <a:lnTo>
                    <a:pt x="2030425" y="977900"/>
                  </a:lnTo>
                  <a:lnTo>
                    <a:pt x="1851406" y="977900"/>
                  </a:lnTo>
                  <a:lnTo>
                    <a:pt x="1846719" y="927100"/>
                  </a:lnTo>
                  <a:lnTo>
                    <a:pt x="1839277" y="889000"/>
                  </a:lnTo>
                  <a:lnTo>
                    <a:pt x="1829155" y="838200"/>
                  </a:lnTo>
                  <a:lnTo>
                    <a:pt x="1816455" y="800100"/>
                  </a:lnTo>
                  <a:lnTo>
                    <a:pt x="1801241" y="749300"/>
                  </a:lnTo>
                  <a:lnTo>
                    <a:pt x="1783613" y="711200"/>
                  </a:lnTo>
                  <a:lnTo>
                    <a:pt x="1763649" y="660400"/>
                  </a:lnTo>
                  <a:lnTo>
                    <a:pt x="1741424" y="622300"/>
                  </a:lnTo>
                  <a:lnTo>
                    <a:pt x="1740027" y="620128"/>
                  </a:lnTo>
                  <a:lnTo>
                    <a:pt x="1740027" y="977900"/>
                  </a:lnTo>
                  <a:lnTo>
                    <a:pt x="1641424" y="977900"/>
                  </a:lnTo>
                  <a:lnTo>
                    <a:pt x="1619808" y="990600"/>
                  </a:lnTo>
                  <a:lnTo>
                    <a:pt x="1602155" y="1003300"/>
                  </a:lnTo>
                  <a:lnTo>
                    <a:pt x="1590255" y="1016000"/>
                  </a:lnTo>
                  <a:lnTo>
                    <a:pt x="1585887" y="1041400"/>
                  </a:lnTo>
                  <a:lnTo>
                    <a:pt x="1590255" y="1054100"/>
                  </a:lnTo>
                  <a:lnTo>
                    <a:pt x="1602155" y="1079500"/>
                  </a:lnTo>
                  <a:lnTo>
                    <a:pt x="1619808" y="1092200"/>
                  </a:lnTo>
                  <a:lnTo>
                    <a:pt x="1740027" y="1092200"/>
                  </a:lnTo>
                  <a:lnTo>
                    <a:pt x="1734515" y="1143000"/>
                  </a:lnTo>
                  <a:lnTo>
                    <a:pt x="1725777" y="1193800"/>
                  </a:lnTo>
                  <a:lnTo>
                    <a:pt x="1713915" y="1231900"/>
                  </a:lnTo>
                  <a:lnTo>
                    <a:pt x="1699056" y="1282700"/>
                  </a:lnTo>
                  <a:lnTo>
                    <a:pt x="1681302" y="1320800"/>
                  </a:lnTo>
                  <a:lnTo>
                    <a:pt x="1660779" y="1358900"/>
                  </a:lnTo>
                  <a:lnTo>
                    <a:pt x="1637601" y="1409700"/>
                  </a:lnTo>
                  <a:lnTo>
                    <a:pt x="1611871" y="1447800"/>
                  </a:lnTo>
                  <a:lnTo>
                    <a:pt x="1583728" y="1473200"/>
                  </a:lnTo>
                  <a:lnTo>
                    <a:pt x="1553260" y="1511300"/>
                  </a:lnTo>
                  <a:lnTo>
                    <a:pt x="1520596" y="1549400"/>
                  </a:lnTo>
                  <a:lnTo>
                    <a:pt x="1485861" y="1574800"/>
                  </a:lnTo>
                  <a:lnTo>
                    <a:pt x="1449158" y="1600200"/>
                  </a:lnTo>
                  <a:lnTo>
                    <a:pt x="1410601" y="1625600"/>
                  </a:lnTo>
                  <a:lnTo>
                    <a:pt x="1370304" y="1651000"/>
                  </a:lnTo>
                  <a:lnTo>
                    <a:pt x="1328381" y="1676400"/>
                  </a:lnTo>
                  <a:lnTo>
                    <a:pt x="1240155" y="1701800"/>
                  </a:lnTo>
                  <a:lnTo>
                    <a:pt x="1098524" y="1739900"/>
                  </a:lnTo>
                  <a:lnTo>
                    <a:pt x="1098524" y="1638300"/>
                  </a:lnTo>
                  <a:lnTo>
                    <a:pt x="1094155" y="1612900"/>
                  </a:lnTo>
                  <a:lnTo>
                    <a:pt x="1082255" y="1600200"/>
                  </a:lnTo>
                  <a:lnTo>
                    <a:pt x="1064602" y="1587500"/>
                  </a:lnTo>
                  <a:lnTo>
                    <a:pt x="1042974" y="1574800"/>
                  </a:lnTo>
                  <a:lnTo>
                    <a:pt x="1021359" y="1587500"/>
                  </a:lnTo>
                  <a:lnTo>
                    <a:pt x="1003706" y="1600200"/>
                  </a:lnTo>
                  <a:lnTo>
                    <a:pt x="991806" y="1612900"/>
                  </a:lnTo>
                  <a:lnTo>
                    <a:pt x="987437" y="1638300"/>
                  </a:lnTo>
                  <a:lnTo>
                    <a:pt x="987437" y="1739900"/>
                  </a:lnTo>
                  <a:lnTo>
                    <a:pt x="845794" y="1701800"/>
                  </a:lnTo>
                  <a:lnTo>
                    <a:pt x="757567" y="1676400"/>
                  </a:lnTo>
                  <a:lnTo>
                    <a:pt x="715645" y="1651000"/>
                  </a:lnTo>
                  <a:lnTo>
                    <a:pt x="675347" y="1625600"/>
                  </a:lnTo>
                  <a:lnTo>
                    <a:pt x="636790" y="1600200"/>
                  </a:lnTo>
                  <a:lnTo>
                    <a:pt x="600087" y="1574800"/>
                  </a:lnTo>
                  <a:lnTo>
                    <a:pt x="565340" y="1549400"/>
                  </a:lnTo>
                  <a:lnTo>
                    <a:pt x="532676" y="1511300"/>
                  </a:lnTo>
                  <a:lnTo>
                    <a:pt x="502221" y="1473200"/>
                  </a:lnTo>
                  <a:lnTo>
                    <a:pt x="474065" y="1447800"/>
                  </a:lnTo>
                  <a:lnTo>
                    <a:pt x="448348" y="1409700"/>
                  </a:lnTo>
                  <a:lnTo>
                    <a:pt x="425157" y="1358900"/>
                  </a:lnTo>
                  <a:lnTo>
                    <a:pt x="404634" y="1320800"/>
                  </a:lnTo>
                  <a:lnTo>
                    <a:pt x="386892" y="1282700"/>
                  </a:lnTo>
                  <a:lnTo>
                    <a:pt x="372021" y="1231900"/>
                  </a:lnTo>
                  <a:lnTo>
                    <a:pt x="360159" y="1193800"/>
                  </a:lnTo>
                  <a:lnTo>
                    <a:pt x="351421" y="1143000"/>
                  </a:lnTo>
                  <a:lnTo>
                    <a:pt x="345909" y="1092200"/>
                  </a:lnTo>
                  <a:lnTo>
                    <a:pt x="466153" y="1092200"/>
                  </a:lnTo>
                  <a:lnTo>
                    <a:pt x="483806" y="1079500"/>
                  </a:lnTo>
                  <a:lnTo>
                    <a:pt x="495706" y="1054100"/>
                  </a:lnTo>
                  <a:lnTo>
                    <a:pt x="500075" y="1041400"/>
                  </a:lnTo>
                  <a:lnTo>
                    <a:pt x="495706" y="1016000"/>
                  </a:lnTo>
                  <a:lnTo>
                    <a:pt x="483806" y="1003300"/>
                  </a:lnTo>
                  <a:lnTo>
                    <a:pt x="466153" y="990600"/>
                  </a:lnTo>
                  <a:lnTo>
                    <a:pt x="444525" y="977900"/>
                  </a:lnTo>
                  <a:lnTo>
                    <a:pt x="345909" y="977900"/>
                  </a:lnTo>
                  <a:lnTo>
                    <a:pt x="351421" y="927100"/>
                  </a:lnTo>
                  <a:lnTo>
                    <a:pt x="360159" y="889000"/>
                  </a:lnTo>
                  <a:lnTo>
                    <a:pt x="372021" y="838200"/>
                  </a:lnTo>
                  <a:lnTo>
                    <a:pt x="386892" y="800100"/>
                  </a:lnTo>
                  <a:lnTo>
                    <a:pt x="404634" y="749300"/>
                  </a:lnTo>
                  <a:lnTo>
                    <a:pt x="425157" y="711200"/>
                  </a:lnTo>
                  <a:lnTo>
                    <a:pt x="448348" y="673100"/>
                  </a:lnTo>
                  <a:lnTo>
                    <a:pt x="474065" y="635000"/>
                  </a:lnTo>
                  <a:lnTo>
                    <a:pt x="502221" y="596900"/>
                  </a:lnTo>
                  <a:lnTo>
                    <a:pt x="532676" y="558800"/>
                  </a:lnTo>
                  <a:lnTo>
                    <a:pt x="565340" y="520700"/>
                  </a:lnTo>
                  <a:lnTo>
                    <a:pt x="600087" y="495300"/>
                  </a:lnTo>
                  <a:lnTo>
                    <a:pt x="636790" y="469900"/>
                  </a:lnTo>
                  <a:lnTo>
                    <a:pt x="675347" y="444500"/>
                  </a:lnTo>
                  <a:lnTo>
                    <a:pt x="715645" y="419100"/>
                  </a:lnTo>
                  <a:lnTo>
                    <a:pt x="757567" y="393700"/>
                  </a:lnTo>
                  <a:lnTo>
                    <a:pt x="845794" y="368300"/>
                  </a:lnTo>
                  <a:lnTo>
                    <a:pt x="939139" y="342900"/>
                  </a:lnTo>
                  <a:lnTo>
                    <a:pt x="987437" y="342900"/>
                  </a:lnTo>
                  <a:lnTo>
                    <a:pt x="987437" y="444500"/>
                  </a:lnTo>
                  <a:lnTo>
                    <a:pt x="991806" y="457200"/>
                  </a:lnTo>
                  <a:lnTo>
                    <a:pt x="1003706" y="482600"/>
                  </a:lnTo>
                  <a:lnTo>
                    <a:pt x="1021359" y="495300"/>
                  </a:lnTo>
                  <a:lnTo>
                    <a:pt x="1064602" y="495300"/>
                  </a:lnTo>
                  <a:lnTo>
                    <a:pt x="1082255" y="482600"/>
                  </a:lnTo>
                  <a:lnTo>
                    <a:pt x="1094155" y="457200"/>
                  </a:lnTo>
                  <a:lnTo>
                    <a:pt x="1098524" y="444500"/>
                  </a:lnTo>
                  <a:lnTo>
                    <a:pt x="1098524" y="342900"/>
                  </a:lnTo>
                  <a:lnTo>
                    <a:pt x="1146822" y="342900"/>
                  </a:lnTo>
                  <a:lnTo>
                    <a:pt x="1240155" y="368300"/>
                  </a:lnTo>
                  <a:lnTo>
                    <a:pt x="1328381" y="393700"/>
                  </a:lnTo>
                  <a:lnTo>
                    <a:pt x="1370304" y="419100"/>
                  </a:lnTo>
                  <a:lnTo>
                    <a:pt x="1410601" y="444500"/>
                  </a:lnTo>
                  <a:lnTo>
                    <a:pt x="1449158" y="469900"/>
                  </a:lnTo>
                  <a:lnTo>
                    <a:pt x="1485861" y="495300"/>
                  </a:lnTo>
                  <a:lnTo>
                    <a:pt x="1520596" y="520700"/>
                  </a:lnTo>
                  <a:lnTo>
                    <a:pt x="1553260" y="558800"/>
                  </a:lnTo>
                  <a:lnTo>
                    <a:pt x="1583728" y="596900"/>
                  </a:lnTo>
                  <a:lnTo>
                    <a:pt x="1611871" y="635000"/>
                  </a:lnTo>
                  <a:lnTo>
                    <a:pt x="1637601" y="673100"/>
                  </a:lnTo>
                  <a:lnTo>
                    <a:pt x="1660779" y="711200"/>
                  </a:lnTo>
                  <a:lnTo>
                    <a:pt x="1681302" y="749300"/>
                  </a:lnTo>
                  <a:lnTo>
                    <a:pt x="1699056" y="800100"/>
                  </a:lnTo>
                  <a:lnTo>
                    <a:pt x="1713915" y="838200"/>
                  </a:lnTo>
                  <a:lnTo>
                    <a:pt x="1725777" y="889000"/>
                  </a:lnTo>
                  <a:lnTo>
                    <a:pt x="1734515" y="927100"/>
                  </a:lnTo>
                  <a:lnTo>
                    <a:pt x="1740027" y="977900"/>
                  </a:lnTo>
                  <a:lnTo>
                    <a:pt x="1740027" y="620128"/>
                  </a:lnTo>
                  <a:lnTo>
                    <a:pt x="1717027" y="584200"/>
                  </a:lnTo>
                  <a:lnTo>
                    <a:pt x="1690535" y="546100"/>
                  </a:lnTo>
                  <a:lnTo>
                    <a:pt x="1662036" y="508000"/>
                  </a:lnTo>
                  <a:lnTo>
                    <a:pt x="1631619" y="482600"/>
                  </a:lnTo>
                  <a:lnTo>
                    <a:pt x="1599349" y="444500"/>
                  </a:lnTo>
                  <a:lnTo>
                    <a:pt x="1565325" y="419100"/>
                  </a:lnTo>
                  <a:lnTo>
                    <a:pt x="1529626" y="393700"/>
                  </a:lnTo>
                  <a:lnTo>
                    <a:pt x="1492326" y="368300"/>
                  </a:lnTo>
                  <a:lnTo>
                    <a:pt x="1453515" y="342900"/>
                  </a:lnTo>
                  <a:lnTo>
                    <a:pt x="1413281" y="317500"/>
                  </a:lnTo>
                  <a:lnTo>
                    <a:pt x="1371688" y="292100"/>
                  </a:lnTo>
                  <a:lnTo>
                    <a:pt x="1284808" y="266700"/>
                  </a:lnTo>
                  <a:lnTo>
                    <a:pt x="1146454" y="228600"/>
                  </a:lnTo>
                  <a:lnTo>
                    <a:pt x="1098524" y="228600"/>
                  </a:lnTo>
                  <a:lnTo>
                    <a:pt x="1098524" y="50800"/>
                  </a:lnTo>
                  <a:lnTo>
                    <a:pt x="1094155" y="25400"/>
                  </a:lnTo>
                  <a:lnTo>
                    <a:pt x="1082255" y="12700"/>
                  </a:lnTo>
                  <a:lnTo>
                    <a:pt x="1064602" y="0"/>
                  </a:lnTo>
                  <a:lnTo>
                    <a:pt x="1021359" y="0"/>
                  </a:lnTo>
                  <a:lnTo>
                    <a:pt x="1003706" y="12700"/>
                  </a:lnTo>
                  <a:lnTo>
                    <a:pt x="991806" y="25400"/>
                  </a:lnTo>
                  <a:lnTo>
                    <a:pt x="987437" y="50800"/>
                  </a:lnTo>
                  <a:lnTo>
                    <a:pt x="987437" y="228600"/>
                  </a:lnTo>
                  <a:lnTo>
                    <a:pt x="939507" y="228600"/>
                  </a:lnTo>
                  <a:lnTo>
                    <a:pt x="801141" y="266700"/>
                  </a:lnTo>
                  <a:lnTo>
                    <a:pt x="714260" y="292100"/>
                  </a:lnTo>
                  <a:lnTo>
                    <a:pt x="672668" y="317500"/>
                  </a:lnTo>
                  <a:lnTo>
                    <a:pt x="632421" y="342900"/>
                  </a:lnTo>
                  <a:lnTo>
                    <a:pt x="593610" y="368300"/>
                  </a:lnTo>
                  <a:lnTo>
                    <a:pt x="556310" y="393700"/>
                  </a:lnTo>
                  <a:lnTo>
                    <a:pt x="520611" y="419100"/>
                  </a:lnTo>
                  <a:lnTo>
                    <a:pt x="486587" y="444500"/>
                  </a:lnTo>
                  <a:lnTo>
                    <a:pt x="454317" y="482600"/>
                  </a:lnTo>
                  <a:lnTo>
                    <a:pt x="423900" y="508000"/>
                  </a:lnTo>
                  <a:lnTo>
                    <a:pt x="395401" y="546100"/>
                  </a:lnTo>
                  <a:lnTo>
                    <a:pt x="368909" y="584200"/>
                  </a:lnTo>
                  <a:lnTo>
                    <a:pt x="344512" y="622300"/>
                  </a:lnTo>
                  <a:lnTo>
                    <a:pt x="322287" y="660400"/>
                  </a:lnTo>
                  <a:lnTo>
                    <a:pt x="302323" y="711200"/>
                  </a:lnTo>
                  <a:lnTo>
                    <a:pt x="284695" y="749300"/>
                  </a:lnTo>
                  <a:lnTo>
                    <a:pt x="269481" y="800100"/>
                  </a:lnTo>
                  <a:lnTo>
                    <a:pt x="256781" y="838200"/>
                  </a:lnTo>
                  <a:lnTo>
                    <a:pt x="246672" y="889000"/>
                  </a:lnTo>
                  <a:lnTo>
                    <a:pt x="239217" y="927100"/>
                  </a:lnTo>
                  <a:lnTo>
                    <a:pt x="234530" y="977900"/>
                  </a:lnTo>
                  <a:lnTo>
                    <a:pt x="55537" y="977900"/>
                  </a:lnTo>
                  <a:lnTo>
                    <a:pt x="33921" y="990600"/>
                  </a:lnTo>
                  <a:lnTo>
                    <a:pt x="16268" y="1003300"/>
                  </a:lnTo>
                  <a:lnTo>
                    <a:pt x="4356" y="1016000"/>
                  </a:lnTo>
                  <a:lnTo>
                    <a:pt x="0" y="1041400"/>
                  </a:lnTo>
                  <a:lnTo>
                    <a:pt x="4356" y="1054100"/>
                  </a:lnTo>
                  <a:lnTo>
                    <a:pt x="16268" y="1079500"/>
                  </a:lnTo>
                  <a:lnTo>
                    <a:pt x="33921" y="1092200"/>
                  </a:lnTo>
                  <a:lnTo>
                    <a:pt x="234530" y="1092200"/>
                  </a:lnTo>
                  <a:lnTo>
                    <a:pt x="239217" y="1143000"/>
                  </a:lnTo>
                  <a:lnTo>
                    <a:pt x="246672" y="1181100"/>
                  </a:lnTo>
                  <a:lnTo>
                    <a:pt x="256781" y="1231900"/>
                  </a:lnTo>
                  <a:lnTo>
                    <a:pt x="269481" y="1282700"/>
                  </a:lnTo>
                  <a:lnTo>
                    <a:pt x="284695" y="1320800"/>
                  </a:lnTo>
                  <a:lnTo>
                    <a:pt x="302323" y="1371600"/>
                  </a:lnTo>
                  <a:lnTo>
                    <a:pt x="322287" y="1409700"/>
                  </a:lnTo>
                  <a:lnTo>
                    <a:pt x="344512" y="1447800"/>
                  </a:lnTo>
                  <a:lnTo>
                    <a:pt x="368909" y="1485900"/>
                  </a:lnTo>
                  <a:lnTo>
                    <a:pt x="395401" y="1524000"/>
                  </a:lnTo>
                  <a:lnTo>
                    <a:pt x="423900" y="1562100"/>
                  </a:lnTo>
                  <a:lnTo>
                    <a:pt x="454317" y="1587500"/>
                  </a:lnTo>
                  <a:lnTo>
                    <a:pt x="486587" y="1625600"/>
                  </a:lnTo>
                  <a:lnTo>
                    <a:pt x="520611" y="1651000"/>
                  </a:lnTo>
                  <a:lnTo>
                    <a:pt x="556310" y="1689100"/>
                  </a:lnTo>
                  <a:lnTo>
                    <a:pt x="593610" y="1714500"/>
                  </a:lnTo>
                  <a:lnTo>
                    <a:pt x="632421" y="1739900"/>
                  </a:lnTo>
                  <a:lnTo>
                    <a:pt x="672668" y="1752600"/>
                  </a:lnTo>
                  <a:lnTo>
                    <a:pt x="714260" y="1778000"/>
                  </a:lnTo>
                  <a:lnTo>
                    <a:pt x="757110" y="1790700"/>
                  </a:lnTo>
                  <a:lnTo>
                    <a:pt x="801141" y="1816100"/>
                  </a:lnTo>
                  <a:lnTo>
                    <a:pt x="846277" y="1828800"/>
                  </a:lnTo>
                  <a:lnTo>
                    <a:pt x="892416" y="1828800"/>
                  </a:lnTo>
                  <a:lnTo>
                    <a:pt x="939507" y="1841500"/>
                  </a:lnTo>
                  <a:lnTo>
                    <a:pt x="987437" y="1841500"/>
                  </a:lnTo>
                  <a:lnTo>
                    <a:pt x="987437" y="2019300"/>
                  </a:lnTo>
                  <a:lnTo>
                    <a:pt x="991806" y="2044700"/>
                  </a:lnTo>
                  <a:lnTo>
                    <a:pt x="1003706" y="2057400"/>
                  </a:lnTo>
                  <a:lnTo>
                    <a:pt x="1021359" y="2070100"/>
                  </a:lnTo>
                  <a:lnTo>
                    <a:pt x="1042974" y="2082800"/>
                  </a:lnTo>
                  <a:lnTo>
                    <a:pt x="1064602" y="2070100"/>
                  </a:lnTo>
                  <a:lnTo>
                    <a:pt x="1082255" y="2057400"/>
                  </a:lnTo>
                  <a:lnTo>
                    <a:pt x="1094155" y="2044700"/>
                  </a:lnTo>
                  <a:lnTo>
                    <a:pt x="1098524" y="2019300"/>
                  </a:lnTo>
                  <a:lnTo>
                    <a:pt x="1098524" y="1841500"/>
                  </a:lnTo>
                  <a:lnTo>
                    <a:pt x="1146454" y="1841500"/>
                  </a:lnTo>
                  <a:lnTo>
                    <a:pt x="1193533" y="1828800"/>
                  </a:lnTo>
                  <a:lnTo>
                    <a:pt x="1239685" y="1828800"/>
                  </a:lnTo>
                  <a:lnTo>
                    <a:pt x="1284808" y="1816100"/>
                  </a:lnTo>
                  <a:lnTo>
                    <a:pt x="1328839" y="1790700"/>
                  </a:lnTo>
                  <a:lnTo>
                    <a:pt x="1371688" y="1778000"/>
                  </a:lnTo>
                  <a:lnTo>
                    <a:pt x="1413281" y="1752600"/>
                  </a:lnTo>
                  <a:lnTo>
                    <a:pt x="1453515" y="1739900"/>
                  </a:lnTo>
                  <a:lnTo>
                    <a:pt x="1492326" y="1714500"/>
                  </a:lnTo>
                  <a:lnTo>
                    <a:pt x="1529626" y="1689100"/>
                  </a:lnTo>
                  <a:lnTo>
                    <a:pt x="1565325" y="1651000"/>
                  </a:lnTo>
                  <a:lnTo>
                    <a:pt x="1599349" y="1625600"/>
                  </a:lnTo>
                  <a:lnTo>
                    <a:pt x="1631619" y="1587500"/>
                  </a:lnTo>
                  <a:lnTo>
                    <a:pt x="1662036" y="1562100"/>
                  </a:lnTo>
                  <a:lnTo>
                    <a:pt x="1690535" y="1524000"/>
                  </a:lnTo>
                  <a:lnTo>
                    <a:pt x="1717027" y="1485900"/>
                  </a:lnTo>
                  <a:lnTo>
                    <a:pt x="1741424" y="1447800"/>
                  </a:lnTo>
                  <a:lnTo>
                    <a:pt x="1763649" y="1409700"/>
                  </a:lnTo>
                  <a:lnTo>
                    <a:pt x="1783613" y="1371600"/>
                  </a:lnTo>
                  <a:lnTo>
                    <a:pt x="1801241" y="1320800"/>
                  </a:lnTo>
                  <a:lnTo>
                    <a:pt x="1816455" y="1282700"/>
                  </a:lnTo>
                  <a:lnTo>
                    <a:pt x="1829155" y="1231900"/>
                  </a:lnTo>
                  <a:lnTo>
                    <a:pt x="1839277" y="1181100"/>
                  </a:lnTo>
                  <a:lnTo>
                    <a:pt x="1846719" y="1143000"/>
                  </a:lnTo>
                  <a:lnTo>
                    <a:pt x="1851406" y="1092200"/>
                  </a:lnTo>
                  <a:lnTo>
                    <a:pt x="2052040" y="1092200"/>
                  </a:lnTo>
                  <a:lnTo>
                    <a:pt x="2069693" y="1079500"/>
                  </a:lnTo>
                  <a:lnTo>
                    <a:pt x="2081606" y="1054100"/>
                  </a:lnTo>
                  <a:lnTo>
                    <a:pt x="2085962" y="1041400"/>
                  </a:lnTo>
                  <a:close/>
                </a:path>
                <a:path w="6632575" h="2082800">
                  <a:moveTo>
                    <a:pt x="6632321" y="218490"/>
                  </a:moveTo>
                  <a:lnTo>
                    <a:pt x="6629336" y="203682"/>
                  </a:lnTo>
                  <a:lnTo>
                    <a:pt x="6621183" y="191592"/>
                  </a:lnTo>
                  <a:lnTo>
                    <a:pt x="6609105" y="183451"/>
                  </a:lnTo>
                  <a:lnTo>
                    <a:pt x="6594297" y="180467"/>
                  </a:lnTo>
                  <a:lnTo>
                    <a:pt x="6556273" y="180467"/>
                  </a:lnTo>
                  <a:lnTo>
                    <a:pt x="6556273" y="256514"/>
                  </a:lnTo>
                  <a:lnTo>
                    <a:pt x="6556273" y="637209"/>
                  </a:lnTo>
                  <a:lnTo>
                    <a:pt x="6518249" y="637209"/>
                  </a:lnTo>
                  <a:lnTo>
                    <a:pt x="6518249" y="713206"/>
                  </a:lnTo>
                  <a:lnTo>
                    <a:pt x="6518249" y="751230"/>
                  </a:lnTo>
                  <a:lnTo>
                    <a:pt x="6194844" y="751230"/>
                  </a:lnTo>
                  <a:lnTo>
                    <a:pt x="6187465" y="749731"/>
                  </a:lnTo>
                  <a:lnTo>
                    <a:pt x="6181420" y="745642"/>
                  </a:lnTo>
                  <a:lnTo>
                    <a:pt x="6177343" y="739597"/>
                  </a:lnTo>
                  <a:lnTo>
                    <a:pt x="6175832" y="732218"/>
                  </a:lnTo>
                  <a:lnTo>
                    <a:pt x="6177343" y="724839"/>
                  </a:lnTo>
                  <a:lnTo>
                    <a:pt x="6181420" y="718794"/>
                  </a:lnTo>
                  <a:lnTo>
                    <a:pt x="6187465" y="714705"/>
                  </a:lnTo>
                  <a:lnTo>
                    <a:pt x="6194844" y="713206"/>
                  </a:lnTo>
                  <a:lnTo>
                    <a:pt x="6518249" y="713206"/>
                  </a:lnTo>
                  <a:lnTo>
                    <a:pt x="6518249" y="637209"/>
                  </a:lnTo>
                  <a:lnTo>
                    <a:pt x="6194844" y="637209"/>
                  </a:lnTo>
                  <a:lnTo>
                    <a:pt x="6188341" y="637171"/>
                  </a:lnTo>
                  <a:lnTo>
                    <a:pt x="6181953" y="637857"/>
                  </a:lnTo>
                  <a:lnTo>
                    <a:pt x="6175832" y="639102"/>
                  </a:lnTo>
                  <a:lnTo>
                    <a:pt x="6175832" y="275513"/>
                  </a:lnTo>
                  <a:lnTo>
                    <a:pt x="6177343" y="268135"/>
                  </a:lnTo>
                  <a:lnTo>
                    <a:pt x="6181420" y="262089"/>
                  </a:lnTo>
                  <a:lnTo>
                    <a:pt x="6187465" y="258013"/>
                  </a:lnTo>
                  <a:lnTo>
                    <a:pt x="6194844" y="256514"/>
                  </a:lnTo>
                  <a:lnTo>
                    <a:pt x="6556273" y="256514"/>
                  </a:lnTo>
                  <a:lnTo>
                    <a:pt x="6556273" y="180467"/>
                  </a:lnTo>
                  <a:lnTo>
                    <a:pt x="6194844" y="180467"/>
                  </a:lnTo>
                  <a:lnTo>
                    <a:pt x="6157874" y="187947"/>
                  </a:lnTo>
                  <a:lnTo>
                    <a:pt x="6127661" y="208330"/>
                  </a:lnTo>
                  <a:lnTo>
                    <a:pt x="6107277" y="238544"/>
                  </a:lnTo>
                  <a:lnTo>
                    <a:pt x="6099797" y="275513"/>
                  </a:lnTo>
                  <a:lnTo>
                    <a:pt x="6099797" y="732256"/>
                  </a:lnTo>
                  <a:lnTo>
                    <a:pt x="6107277" y="769226"/>
                  </a:lnTo>
                  <a:lnTo>
                    <a:pt x="6127661" y="799439"/>
                  </a:lnTo>
                  <a:lnTo>
                    <a:pt x="6157874" y="819823"/>
                  </a:lnTo>
                  <a:lnTo>
                    <a:pt x="6194844" y="827303"/>
                  </a:lnTo>
                  <a:lnTo>
                    <a:pt x="6594297" y="827303"/>
                  </a:lnTo>
                  <a:lnTo>
                    <a:pt x="6609105" y="824318"/>
                  </a:lnTo>
                  <a:lnTo>
                    <a:pt x="6621183" y="816178"/>
                  </a:lnTo>
                  <a:lnTo>
                    <a:pt x="6629336" y="804100"/>
                  </a:lnTo>
                  <a:lnTo>
                    <a:pt x="6632321" y="789292"/>
                  </a:lnTo>
                  <a:lnTo>
                    <a:pt x="6629336" y="774471"/>
                  </a:lnTo>
                  <a:lnTo>
                    <a:pt x="6621183" y="762393"/>
                  </a:lnTo>
                  <a:lnTo>
                    <a:pt x="6609105" y="754253"/>
                  </a:lnTo>
                  <a:lnTo>
                    <a:pt x="6594297" y="751268"/>
                  </a:lnTo>
                  <a:lnTo>
                    <a:pt x="6594297" y="713244"/>
                  </a:lnTo>
                  <a:lnTo>
                    <a:pt x="6594488" y="713206"/>
                  </a:lnTo>
                  <a:lnTo>
                    <a:pt x="6609105" y="710260"/>
                  </a:lnTo>
                  <a:lnTo>
                    <a:pt x="6621183" y="702119"/>
                  </a:lnTo>
                  <a:lnTo>
                    <a:pt x="6629336" y="690041"/>
                  </a:lnTo>
                  <a:lnTo>
                    <a:pt x="6632321" y="675220"/>
                  </a:lnTo>
                  <a:lnTo>
                    <a:pt x="6632321" y="639102"/>
                  </a:lnTo>
                  <a:lnTo>
                    <a:pt x="6632321" y="637209"/>
                  </a:lnTo>
                  <a:lnTo>
                    <a:pt x="6632321" y="256514"/>
                  </a:lnTo>
                  <a:lnTo>
                    <a:pt x="6632321" y="2184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34898" y="7571344"/>
              <a:ext cx="3161535" cy="16770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386032" y="7473035"/>
              <a:ext cx="2277110" cy="1787525"/>
            </a:xfrm>
            <a:custGeom>
              <a:avLst/>
              <a:gdLst/>
              <a:ahLst/>
              <a:cxnLst/>
              <a:rect l="l" t="t" r="r" b="b"/>
              <a:pathLst>
                <a:path w="2277109" h="1787525">
                  <a:moveTo>
                    <a:pt x="569125" y="162928"/>
                  </a:moveTo>
                  <a:lnTo>
                    <a:pt x="487819" y="162928"/>
                  </a:lnTo>
                  <a:lnTo>
                    <a:pt x="487819" y="570268"/>
                  </a:lnTo>
                  <a:lnTo>
                    <a:pt x="569125" y="570268"/>
                  </a:lnTo>
                  <a:lnTo>
                    <a:pt x="569125" y="162928"/>
                  </a:lnTo>
                  <a:close/>
                </a:path>
                <a:path w="2277109" h="1787525">
                  <a:moveTo>
                    <a:pt x="918159" y="1547850"/>
                  </a:moveTo>
                  <a:lnTo>
                    <a:pt x="813028" y="1547850"/>
                  </a:lnTo>
                  <a:lnTo>
                    <a:pt x="813028" y="1653184"/>
                  </a:lnTo>
                  <a:lnTo>
                    <a:pt x="918159" y="1547850"/>
                  </a:lnTo>
                  <a:close/>
                </a:path>
                <a:path w="2277109" h="1787525">
                  <a:moveTo>
                    <a:pt x="975639" y="488797"/>
                  </a:moveTo>
                  <a:lnTo>
                    <a:pt x="921169" y="488797"/>
                  </a:lnTo>
                  <a:lnTo>
                    <a:pt x="921169" y="1211961"/>
                  </a:lnTo>
                  <a:lnTo>
                    <a:pt x="567220" y="1522069"/>
                  </a:lnTo>
                  <a:lnTo>
                    <a:pt x="418426" y="1372984"/>
                  </a:lnTo>
                  <a:lnTo>
                    <a:pt x="475907" y="1315389"/>
                  </a:lnTo>
                  <a:lnTo>
                    <a:pt x="571030" y="1410690"/>
                  </a:lnTo>
                  <a:lnTo>
                    <a:pt x="679640" y="1315389"/>
                  </a:lnTo>
                  <a:lnTo>
                    <a:pt x="832497" y="1181252"/>
                  </a:lnTo>
                  <a:lnTo>
                    <a:pt x="867498" y="1150543"/>
                  </a:lnTo>
                  <a:lnTo>
                    <a:pt x="921169" y="1211961"/>
                  </a:lnTo>
                  <a:lnTo>
                    <a:pt x="921169" y="488797"/>
                  </a:lnTo>
                  <a:lnTo>
                    <a:pt x="650430" y="488797"/>
                  </a:lnTo>
                  <a:lnTo>
                    <a:pt x="650430" y="651725"/>
                  </a:lnTo>
                  <a:lnTo>
                    <a:pt x="650430" y="936853"/>
                  </a:lnTo>
                  <a:lnTo>
                    <a:pt x="650430" y="1018324"/>
                  </a:lnTo>
                  <a:lnTo>
                    <a:pt x="609777" y="1018324"/>
                  </a:lnTo>
                  <a:lnTo>
                    <a:pt x="609777" y="1099794"/>
                  </a:lnTo>
                  <a:lnTo>
                    <a:pt x="609777" y="1181252"/>
                  </a:lnTo>
                  <a:lnTo>
                    <a:pt x="162610" y="1181252"/>
                  </a:lnTo>
                  <a:lnTo>
                    <a:pt x="162610" y="1099794"/>
                  </a:lnTo>
                  <a:lnTo>
                    <a:pt x="609777" y="1099794"/>
                  </a:lnTo>
                  <a:lnTo>
                    <a:pt x="609777" y="1018324"/>
                  </a:lnTo>
                  <a:lnTo>
                    <a:pt x="569125" y="1018324"/>
                  </a:lnTo>
                  <a:lnTo>
                    <a:pt x="569125" y="936853"/>
                  </a:lnTo>
                  <a:lnTo>
                    <a:pt x="650430" y="936853"/>
                  </a:lnTo>
                  <a:lnTo>
                    <a:pt x="650430" y="651725"/>
                  </a:lnTo>
                  <a:lnTo>
                    <a:pt x="609777" y="651725"/>
                  </a:lnTo>
                  <a:lnTo>
                    <a:pt x="609777" y="773925"/>
                  </a:lnTo>
                  <a:lnTo>
                    <a:pt x="609777" y="855395"/>
                  </a:lnTo>
                  <a:lnTo>
                    <a:pt x="487819" y="855395"/>
                  </a:lnTo>
                  <a:lnTo>
                    <a:pt x="487819" y="936853"/>
                  </a:lnTo>
                  <a:lnTo>
                    <a:pt x="487819" y="1018324"/>
                  </a:lnTo>
                  <a:lnTo>
                    <a:pt x="162610" y="1018324"/>
                  </a:lnTo>
                  <a:lnTo>
                    <a:pt x="162610" y="936853"/>
                  </a:lnTo>
                  <a:lnTo>
                    <a:pt x="487819" y="936853"/>
                  </a:lnTo>
                  <a:lnTo>
                    <a:pt x="487819" y="855395"/>
                  </a:lnTo>
                  <a:lnTo>
                    <a:pt x="162610" y="855395"/>
                  </a:lnTo>
                  <a:lnTo>
                    <a:pt x="162610" y="773925"/>
                  </a:lnTo>
                  <a:lnTo>
                    <a:pt x="609777" y="773925"/>
                  </a:lnTo>
                  <a:lnTo>
                    <a:pt x="609777" y="651725"/>
                  </a:lnTo>
                  <a:lnTo>
                    <a:pt x="406514" y="651725"/>
                  </a:lnTo>
                  <a:lnTo>
                    <a:pt x="406514" y="488797"/>
                  </a:lnTo>
                  <a:lnTo>
                    <a:pt x="81305" y="488797"/>
                  </a:lnTo>
                  <a:lnTo>
                    <a:pt x="81305" y="1710778"/>
                  </a:lnTo>
                  <a:lnTo>
                    <a:pt x="731735" y="1710778"/>
                  </a:lnTo>
                  <a:lnTo>
                    <a:pt x="731735" y="1522069"/>
                  </a:lnTo>
                  <a:lnTo>
                    <a:pt x="731735" y="1507121"/>
                  </a:lnTo>
                  <a:lnTo>
                    <a:pt x="734936" y="1491284"/>
                  </a:lnTo>
                  <a:lnTo>
                    <a:pt x="743661" y="1478343"/>
                  </a:lnTo>
                  <a:lnTo>
                    <a:pt x="756589" y="1469593"/>
                  </a:lnTo>
                  <a:lnTo>
                    <a:pt x="772375" y="1466380"/>
                  </a:lnTo>
                  <a:lnTo>
                    <a:pt x="975639" y="1466380"/>
                  </a:lnTo>
                  <a:lnTo>
                    <a:pt x="975639" y="1150543"/>
                  </a:lnTo>
                  <a:lnTo>
                    <a:pt x="975639" y="651725"/>
                  </a:lnTo>
                  <a:lnTo>
                    <a:pt x="975639" y="488797"/>
                  </a:lnTo>
                  <a:close/>
                </a:path>
                <a:path w="2277109" h="1787525">
                  <a:moveTo>
                    <a:pt x="1814080" y="552754"/>
                  </a:moveTo>
                  <a:lnTo>
                    <a:pt x="1609229" y="176301"/>
                  </a:lnTo>
                  <a:lnTo>
                    <a:pt x="1519351" y="221170"/>
                  </a:lnTo>
                  <a:lnTo>
                    <a:pt x="1724202" y="597623"/>
                  </a:lnTo>
                  <a:lnTo>
                    <a:pt x="1814080" y="552754"/>
                  </a:lnTo>
                  <a:close/>
                </a:path>
                <a:path w="2277109" h="1787525">
                  <a:moveTo>
                    <a:pt x="2195182" y="488797"/>
                  </a:moveTo>
                  <a:lnTo>
                    <a:pt x="2113877" y="488797"/>
                  </a:lnTo>
                  <a:lnTo>
                    <a:pt x="2113877" y="1547850"/>
                  </a:lnTo>
                  <a:lnTo>
                    <a:pt x="2113877" y="1629321"/>
                  </a:lnTo>
                  <a:lnTo>
                    <a:pt x="1869973" y="1629321"/>
                  </a:lnTo>
                  <a:lnTo>
                    <a:pt x="1869973" y="1547850"/>
                  </a:lnTo>
                  <a:lnTo>
                    <a:pt x="1951278" y="1547850"/>
                  </a:lnTo>
                  <a:lnTo>
                    <a:pt x="1951278" y="1344180"/>
                  </a:lnTo>
                  <a:lnTo>
                    <a:pt x="1869973" y="1344180"/>
                  </a:lnTo>
                  <a:lnTo>
                    <a:pt x="1869973" y="1262722"/>
                  </a:lnTo>
                  <a:lnTo>
                    <a:pt x="2032584" y="1262722"/>
                  </a:lnTo>
                  <a:lnTo>
                    <a:pt x="2032584" y="1547850"/>
                  </a:lnTo>
                  <a:lnTo>
                    <a:pt x="2113877" y="1547850"/>
                  </a:lnTo>
                  <a:lnTo>
                    <a:pt x="2113877" y="488797"/>
                  </a:lnTo>
                  <a:lnTo>
                    <a:pt x="2032584" y="488797"/>
                  </a:lnTo>
                  <a:lnTo>
                    <a:pt x="2032584" y="773925"/>
                  </a:lnTo>
                  <a:lnTo>
                    <a:pt x="2032584" y="855395"/>
                  </a:lnTo>
                  <a:lnTo>
                    <a:pt x="1951278" y="855395"/>
                  </a:lnTo>
                  <a:lnTo>
                    <a:pt x="1951278" y="936853"/>
                  </a:lnTo>
                  <a:lnTo>
                    <a:pt x="1951278" y="1018324"/>
                  </a:lnTo>
                  <a:lnTo>
                    <a:pt x="1869973" y="1018324"/>
                  </a:lnTo>
                  <a:lnTo>
                    <a:pt x="1869973" y="936853"/>
                  </a:lnTo>
                  <a:lnTo>
                    <a:pt x="1951278" y="936853"/>
                  </a:lnTo>
                  <a:lnTo>
                    <a:pt x="1951278" y="855395"/>
                  </a:lnTo>
                  <a:lnTo>
                    <a:pt x="1788668" y="855395"/>
                  </a:lnTo>
                  <a:lnTo>
                    <a:pt x="1788668" y="936853"/>
                  </a:lnTo>
                  <a:lnTo>
                    <a:pt x="1788668" y="1018324"/>
                  </a:lnTo>
                  <a:lnTo>
                    <a:pt x="1666709" y="1018324"/>
                  </a:lnTo>
                  <a:lnTo>
                    <a:pt x="1666709" y="936853"/>
                  </a:lnTo>
                  <a:lnTo>
                    <a:pt x="1788668" y="936853"/>
                  </a:lnTo>
                  <a:lnTo>
                    <a:pt x="1788668" y="855395"/>
                  </a:lnTo>
                  <a:lnTo>
                    <a:pt x="1585417" y="855395"/>
                  </a:lnTo>
                  <a:lnTo>
                    <a:pt x="1585417" y="936853"/>
                  </a:lnTo>
                  <a:lnTo>
                    <a:pt x="1585417" y="1018324"/>
                  </a:lnTo>
                  <a:lnTo>
                    <a:pt x="1382153" y="1018324"/>
                  </a:lnTo>
                  <a:lnTo>
                    <a:pt x="1382153" y="936853"/>
                  </a:lnTo>
                  <a:lnTo>
                    <a:pt x="1585417" y="936853"/>
                  </a:lnTo>
                  <a:lnTo>
                    <a:pt x="1585417" y="855395"/>
                  </a:lnTo>
                  <a:lnTo>
                    <a:pt x="1382153" y="855395"/>
                  </a:lnTo>
                  <a:lnTo>
                    <a:pt x="1382153" y="773925"/>
                  </a:lnTo>
                  <a:lnTo>
                    <a:pt x="2032584" y="773925"/>
                  </a:lnTo>
                  <a:lnTo>
                    <a:pt x="2032584" y="488797"/>
                  </a:lnTo>
                  <a:lnTo>
                    <a:pt x="1871878" y="488797"/>
                  </a:lnTo>
                  <a:lnTo>
                    <a:pt x="1925866" y="587768"/>
                  </a:lnTo>
                  <a:lnTo>
                    <a:pt x="1690535" y="705827"/>
                  </a:lnTo>
                  <a:lnTo>
                    <a:pt x="1572387" y="488797"/>
                  </a:lnTo>
                  <a:lnTo>
                    <a:pt x="1300848" y="488797"/>
                  </a:lnTo>
                  <a:lnTo>
                    <a:pt x="1300848" y="1726374"/>
                  </a:lnTo>
                  <a:lnTo>
                    <a:pt x="1422806" y="1787474"/>
                  </a:lnTo>
                  <a:lnTo>
                    <a:pt x="1585417" y="1706003"/>
                  </a:lnTo>
                  <a:lnTo>
                    <a:pt x="1748015" y="1787474"/>
                  </a:lnTo>
                  <a:lnTo>
                    <a:pt x="1910626" y="1706003"/>
                  </a:lnTo>
                  <a:lnTo>
                    <a:pt x="2073224" y="1787474"/>
                  </a:lnTo>
                  <a:lnTo>
                    <a:pt x="2195182" y="1726374"/>
                  </a:lnTo>
                  <a:lnTo>
                    <a:pt x="2195182" y="705827"/>
                  </a:lnTo>
                  <a:lnTo>
                    <a:pt x="2195182" y="488797"/>
                  </a:lnTo>
                  <a:close/>
                </a:path>
                <a:path w="2277109" h="1787525">
                  <a:moveTo>
                    <a:pt x="2276487" y="0"/>
                  </a:moveTo>
                  <a:lnTo>
                    <a:pt x="1300848" y="0"/>
                  </a:lnTo>
                  <a:lnTo>
                    <a:pt x="1300848" y="81470"/>
                  </a:lnTo>
                  <a:lnTo>
                    <a:pt x="1300848" y="162928"/>
                  </a:lnTo>
                  <a:lnTo>
                    <a:pt x="1219542" y="162928"/>
                  </a:lnTo>
                  <a:lnTo>
                    <a:pt x="1219542" y="81470"/>
                  </a:lnTo>
                  <a:lnTo>
                    <a:pt x="1300848" y="81470"/>
                  </a:lnTo>
                  <a:lnTo>
                    <a:pt x="1300848" y="0"/>
                  </a:lnTo>
                  <a:lnTo>
                    <a:pt x="1138250" y="0"/>
                  </a:lnTo>
                  <a:lnTo>
                    <a:pt x="1138250" y="81470"/>
                  </a:lnTo>
                  <a:lnTo>
                    <a:pt x="1138250" y="162928"/>
                  </a:lnTo>
                  <a:lnTo>
                    <a:pt x="731735" y="162928"/>
                  </a:lnTo>
                  <a:lnTo>
                    <a:pt x="731735" y="81470"/>
                  </a:lnTo>
                  <a:lnTo>
                    <a:pt x="1138250" y="81470"/>
                  </a:lnTo>
                  <a:lnTo>
                    <a:pt x="1138250" y="0"/>
                  </a:lnTo>
                  <a:lnTo>
                    <a:pt x="0" y="0"/>
                  </a:lnTo>
                  <a:lnTo>
                    <a:pt x="0" y="81470"/>
                  </a:lnTo>
                  <a:lnTo>
                    <a:pt x="162610" y="81470"/>
                  </a:lnTo>
                  <a:lnTo>
                    <a:pt x="162610" y="162928"/>
                  </a:lnTo>
                  <a:lnTo>
                    <a:pt x="0" y="162928"/>
                  </a:lnTo>
                  <a:lnTo>
                    <a:pt x="0" y="244398"/>
                  </a:lnTo>
                  <a:lnTo>
                    <a:pt x="406514" y="244398"/>
                  </a:lnTo>
                  <a:lnTo>
                    <a:pt x="406514" y="81470"/>
                  </a:lnTo>
                  <a:lnTo>
                    <a:pt x="650430" y="81470"/>
                  </a:lnTo>
                  <a:lnTo>
                    <a:pt x="650430" y="244398"/>
                  </a:lnTo>
                  <a:lnTo>
                    <a:pt x="1439316" y="244398"/>
                  </a:lnTo>
                  <a:lnTo>
                    <a:pt x="1407566" y="186169"/>
                  </a:lnTo>
                  <a:lnTo>
                    <a:pt x="1453870" y="162928"/>
                  </a:lnTo>
                  <a:lnTo>
                    <a:pt x="1642897" y="68097"/>
                  </a:lnTo>
                  <a:lnTo>
                    <a:pt x="1738960" y="244398"/>
                  </a:lnTo>
                  <a:lnTo>
                    <a:pt x="2276487" y="244398"/>
                  </a:lnTo>
                  <a:lnTo>
                    <a:pt x="2276487" y="162928"/>
                  </a:lnTo>
                  <a:lnTo>
                    <a:pt x="2073224" y="162928"/>
                  </a:lnTo>
                  <a:lnTo>
                    <a:pt x="2073224" y="81470"/>
                  </a:lnTo>
                  <a:lnTo>
                    <a:pt x="2276487" y="81470"/>
                  </a:lnTo>
                  <a:lnTo>
                    <a:pt x="2276487" y="68097"/>
                  </a:lnTo>
                  <a:lnTo>
                    <a:pt x="2276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43002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135" dirty="0"/>
              <a:t>U</a:t>
            </a:r>
            <a:r>
              <a:rPr sz="6400" dirty="0"/>
              <a:t>	</a:t>
            </a:r>
            <a:r>
              <a:rPr sz="6400" spc="505" dirty="0"/>
              <a:t>S</a:t>
            </a:r>
            <a:r>
              <a:rPr sz="6400" spc="-85" dirty="0"/>
              <a:t>E</a:t>
            </a:r>
            <a:r>
              <a:rPr sz="6400" spc="434" dirty="0"/>
              <a:t>R</a:t>
            </a:r>
            <a:r>
              <a:rPr sz="6400" spc="1220" dirty="0"/>
              <a:t>V</a:t>
            </a:r>
            <a:r>
              <a:rPr sz="6400" spc="670" dirty="0"/>
              <a:t>IC</a:t>
            </a:r>
            <a:r>
              <a:rPr sz="6400" spc="-560" dirty="0"/>
              <a:t>E</a:t>
            </a:r>
            <a:endParaRPr sz="6400" dirty="0"/>
          </a:p>
        </p:txBody>
      </p:sp>
      <p:sp>
        <p:nvSpPr>
          <p:cNvPr id="19" name="object 19"/>
          <p:cNvSpPr txBox="1"/>
          <p:nvPr/>
        </p:nvSpPr>
        <p:spPr>
          <a:xfrm>
            <a:off x="13744782" y="5833566"/>
            <a:ext cx="193548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50" dirty="0">
                <a:solidFill>
                  <a:srgbClr val="FFFFFF"/>
                </a:solidFill>
                <a:latin typeface="Arial"/>
                <a:cs typeface="Arial"/>
              </a:rPr>
              <a:t>Application</a:t>
            </a:r>
            <a:endParaRPr sz="3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29829" y="9170730"/>
            <a:ext cx="415544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05" dirty="0">
                <a:solidFill>
                  <a:srgbClr val="FFFFFF"/>
                </a:solidFill>
                <a:latin typeface="Arial"/>
                <a:cs typeface="Arial"/>
              </a:rPr>
              <a:t>Formule </a:t>
            </a: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fragiles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205594" y="9170730"/>
            <a:ext cx="463677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04" dirty="0">
                <a:solidFill>
                  <a:srgbClr val="FFFFFF"/>
                </a:solidFill>
                <a:latin typeface="Arial"/>
                <a:cs typeface="Arial"/>
              </a:rPr>
              <a:t>Préparation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305" dirty="0">
                <a:solidFill>
                  <a:srgbClr val="FFFFFF"/>
                </a:solidFill>
                <a:latin typeface="Arial"/>
                <a:cs typeface="Arial"/>
              </a:rPr>
              <a:t>commandes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977011" y="8676366"/>
            <a:ext cx="529526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4770" algn="l"/>
                <a:tab pos="308737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400" dirty="0">
                <a:solidFill>
                  <a:srgbClr val="FFFFFF"/>
                </a:solidFill>
                <a:latin typeface="Arial"/>
                <a:cs typeface="Arial"/>
              </a:rPr>
              <a:t>V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6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À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3740" y="617879"/>
            <a:ext cx="13188315" cy="76949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775335" algn="r">
              <a:lnSpc>
                <a:spcPts val="8620"/>
              </a:lnSpc>
              <a:spcBef>
                <a:spcPts val="400"/>
              </a:spcBef>
            </a:pPr>
            <a:r>
              <a:rPr sz="7200" b="1" spc="260" dirty="0">
                <a:solidFill>
                  <a:srgbClr val="FFFFFF"/>
                </a:solidFill>
                <a:latin typeface="Arial"/>
                <a:cs typeface="Arial"/>
              </a:rPr>
              <a:t>Avec </a:t>
            </a:r>
            <a:r>
              <a:rPr sz="7200" b="1" spc="170" dirty="0">
                <a:solidFill>
                  <a:srgbClr val="FFFFFF"/>
                </a:solidFill>
                <a:latin typeface="Arial"/>
                <a:cs typeface="Arial"/>
              </a:rPr>
              <a:t>l’essor</a:t>
            </a:r>
            <a:r>
              <a:rPr sz="7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40" dirty="0">
                <a:solidFill>
                  <a:srgbClr val="FFFFFF"/>
                </a:solidFill>
                <a:latin typeface="Arial"/>
                <a:cs typeface="Arial"/>
              </a:rPr>
              <a:t>commerce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395" dirty="0">
                <a:solidFill>
                  <a:srgbClr val="FFFFFF"/>
                </a:solidFill>
                <a:latin typeface="Arial"/>
                <a:cs typeface="Arial"/>
              </a:rPr>
              <a:t>ligne,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-4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90" dirty="0">
                <a:solidFill>
                  <a:srgbClr val="FFFFFF"/>
                </a:solidFill>
                <a:latin typeface="Arial"/>
                <a:cs typeface="Arial"/>
              </a:rPr>
              <a:t>livraison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prend </a:t>
            </a:r>
            <a:r>
              <a:rPr sz="7200" b="1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 </a:t>
            </a:r>
            <a:r>
              <a:rPr sz="7200" b="1" spc="715" dirty="0">
                <a:solidFill>
                  <a:srgbClr val="FFFFFF"/>
                </a:solidFill>
                <a:latin typeface="Arial"/>
                <a:cs typeface="Arial"/>
              </a:rPr>
              <a:t>part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r>
              <a:rPr sz="7200" b="1" spc="-1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5" dirty="0">
                <a:solidFill>
                  <a:srgbClr val="FFFFFF"/>
                </a:solidFill>
                <a:latin typeface="Arial"/>
                <a:cs typeface="Arial"/>
              </a:rPr>
              <a:t>importante</a:t>
            </a:r>
            <a:r>
              <a:rPr sz="72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dans</a:t>
            </a:r>
            <a:r>
              <a:rPr sz="7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30" dirty="0">
                <a:solidFill>
                  <a:srgbClr val="FFFFFF"/>
                </a:solidFill>
                <a:latin typeface="Arial"/>
                <a:cs typeface="Arial"/>
              </a:rPr>
              <a:t>nos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45" dirty="0">
                <a:solidFill>
                  <a:srgbClr val="FFFFFF"/>
                </a:solidFill>
                <a:latin typeface="Arial"/>
                <a:cs typeface="Arial"/>
              </a:rPr>
              <a:t>modes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consommation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fait 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partie</a:t>
            </a:r>
            <a:r>
              <a:rPr sz="7200" b="1" spc="-3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30" dirty="0">
                <a:solidFill>
                  <a:srgbClr val="FFFFFF"/>
                </a:solidFill>
                <a:latin typeface="Arial"/>
                <a:cs typeface="Arial"/>
              </a:rPr>
              <a:t>intégrante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00" dirty="0">
                <a:solidFill>
                  <a:srgbClr val="FFFFFF"/>
                </a:solidFill>
                <a:latin typeface="Arial"/>
                <a:cs typeface="Arial"/>
              </a:rPr>
              <a:t>l’acte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d’achat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-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ligne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205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546456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2550133"/>
            <a:ext cx="9605645" cy="449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294EA3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294EA3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294EA3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294EA3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294EA3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294EA3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294EA3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294EA3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294EA3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294EA3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294EA3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294EA3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294EA3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Arial"/>
              <a:cs typeface="Arial"/>
            </a:endParaRPr>
          </a:p>
          <a:p>
            <a:pPr marL="12700" marR="550545">
              <a:lnSpc>
                <a:spcPct val="102899"/>
              </a:lnSpc>
            </a:pPr>
            <a:r>
              <a:rPr sz="3400" spc="-409" dirty="0">
                <a:latin typeface="Arial"/>
                <a:cs typeface="Arial"/>
              </a:rPr>
              <a:t>Hausse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20" dirty="0">
                <a:latin typeface="Arial"/>
                <a:cs typeface="Arial"/>
              </a:rPr>
              <a:t>achats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90" dirty="0">
                <a:latin typeface="Arial"/>
                <a:cs typeface="Arial"/>
              </a:rPr>
              <a:t>ligne </a:t>
            </a:r>
            <a:r>
              <a:rPr sz="3400" spc="-135" dirty="0">
                <a:latin typeface="Arial"/>
                <a:cs typeface="Arial"/>
              </a:rPr>
              <a:t>lié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54" dirty="0">
                <a:latin typeface="Arial"/>
                <a:cs typeface="Arial"/>
              </a:rPr>
              <a:t>pandémie </a:t>
            </a:r>
            <a:r>
              <a:rPr sz="3400" spc="-200" dirty="0">
                <a:latin typeface="Arial"/>
                <a:cs typeface="Arial"/>
              </a:rPr>
              <a:t>ce </a:t>
            </a:r>
            <a:r>
              <a:rPr sz="3400" spc="-204" dirty="0">
                <a:latin typeface="Arial"/>
                <a:cs typeface="Arial"/>
              </a:rPr>
              <a:t>qui  </a:t>
            </a:r>
            <a:r>
              <a:rPr sz="3400" spc="-190" dirty="0">
                <a:latin typeface="Arial"/>
                <a:cs typeface="Arial"/>
              </a:rPr>
              <a:t>impacte fortement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40" dirty="0">
                <a:latin typeface="Arial"/>
                <a:cs typeface="Arial"/>
              </a:rPr>
              <a:t>livraison </a:t>
            </a:r>
            <a:r>
              <a:rPr sz="3400" spc="-185" dirty="0">
                <a:latin typeface="Arial"/>
                <a:cs typeface="Arial"/>
              </a:rPr>
              <a:t>à</a:t>
            </a:r>
            <a:r>
              <a:rPr sz="3400" spc="35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domicile.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40" dirty="0">
                <a:latin typeface="Arial"/>
                <a:cs typeface="Arial"/>
              </a:rPr>
              <a:t>livraison est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04" dirty="0">
                <a:latin typeface="Arial"/>
                <a:cs typeface="Arial"/>
              </a:rPr>
              <a:t>pleine </a:t>
            </a:r>
            <a:r>
              <a:rPr sz="3400" spc="-200" dirty="0">
                <a:latin typeface="Arial"/>
                <a:cs typeface="Arial"/>
              </a:rPr>
              <a:t>restructuration,  </a:t>
            </a:r>
            <a:r>
              <a:rPr sz="3400" spc="-165" dirty="0">
                <a:latin typeface="Arial"/>
                <a:cs typeface="Arial"/>
              </a:rPr>
              <a:t>porté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280" dirty="0">
                <a:latin typeface="Arial"/>
                <a:cs typeface="Arial"/>
              </a:rPr>
              <a:t>bouleversement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345" dirty="0">
                <a:latin typeface="Arial"/>
                <a:cs typeface="Arial"/>
              </a:rPr>
              <a:t>modes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consommation  </a:t>
            </a:r>
            <a:r>
              <a:rPr sz="3400" spc="-204" dirty="0">
                <a:latin typeface="Arial"/>
                <a:cs typeface="Arial"/>
              </a:rPr>
              <a:t>qui </a:t>
            </a:r>
            <a:r>
              <a:rPr sz="3400" spc="-35" dirty="0">
                <a:latin typeface="Arial"/>
                <a:cs typeface="Arial"/>
              </a:rPr>
              <a:t>fait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30" dirty="0">
                <a:latin typeface="Arial"/>
                <a:cs typeface="Arial"/>
              </a:rPr>
              <a:t>part </a:t>
            </a:r>
            <a:r>
              <a:rPr sz="3400" spc="-180" dirty="0">
                <a:latin typeface="Arial"/>
                <a:cs typeface="Arial"/>
              </a:rPr>
              <a:t>belle </a:t>
            </a:r>
            <a:r>
              <a:rPr sz="3400" spc="-305" dirty="0">
                <a:latin typeface="Arial"/>
                <a:cs typeface="Arial"/>
              </a:rPr>
              <a:t>aux </a:t>
            </a:r>
            <a:r>
              <a:rPr sz="3400" spc="-220" dirty="0">
                <a:latin typeface="Arial"/>
                <a:cs typeface="Arial"/>
              </a:rPr>
              <a:t>achats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125" dirty="0">
                <a:latin typeface="Arial"/>
                <a:cs typeface="Arial"/>
              </a:rPr>
              <a:t> </a:t>
            </a:r>
            <a:r>
              <a:rPr sz="3400" spc="-185" dirty="0">
                <a:latin typeface="Arial"/>
                <a:cs typeface="Arial"/>
              </a:rPr>
              <a:t>ligne.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88869" y="5735726"/>
            <a:ext cx="1297305" cy="3519170"/>
            <a:chOff x="11988869" y="5735726"/>
            <a:chExt cx="1297305" cy="3519170"/>
          </a:xfrm>
        </p:grpSpPr>
        <p:sp>
          <p:nvSpPr>
            <p:cNvPr id="10" name="object 10"/>
            <p:cNvSpPr/>
            <p:nvPr/>
          </p:nvSpPr>
          <p:spPr>
            <a:xfrm>
              <a:off x="12092356" y="5735726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294E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14641" y="7648066"/>
            <a:ext cx="9414510" cy="16148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280" dirty="0">
                <a:latin typeface="Arial"/>
                <a:cs typeface="Arial"/>
              </a:rPr>
              <a:t>D'après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00" dirty="0">
                <a:latin typeface="Arial"/>
                <a:cs typeface="Arial"/>
              </a:rPr>
              <a:t>étude </a:t>
            </a:r>
            <a:r>
              <a:rPr sz="3400" spc="-225" dirty="0">
                <a:latin typeface="Arial"/>
                <a:cs typeface="Arial"/>
              </a:rPr>
              <a:t>réalisée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France, </a:t>
            </a:r>
            <a:r>
              <a:rPr sz="3400" spc="-265" dirty="0">
                <a:latin typeface="Arial"/>
                <a:cs typeface="Arial"/>
              </a:rPr>
              <a:t>80 </a:t>
            </a:r>
            <a:r>
              <a:rPr sz="3400" spc="-250" dirty="0">
                <a:latin typeface="Arial"/>
                <a:cs typeface="Arial"/>
              </a:rPr>
              <a:t>entreprises </a:t>
            </a:r>
            <a:r>
              <a:rPr sz="3400" spc="-190" dirty="0">
                <a:latin typeface="Arial"/>
                <a:cs typeface="Arial"/>
              </a:rPr>
              <a:t>ont  </a:t>
            </a:r>
            <a:r>
              <a:rPr sz="3400" spc="-110" dirty="0">
                <a:latin typeface="Arial"/>
                <a:cs typeface="Arial"/>
              </a:rPr>
              <a:t>atteint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60" dirty="0">
                <a:latin typeface="Arial"/>
                <a:cs typeface="Arial"/>
              </a:rPr>
              <a:t>croissance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695" dirty="0">
                <a:latin typeface="Arial"/>
                <a:cs typeface="Arial"/>
              </a:rPr>
              <a:t>10%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290" dirty="0">
                <a:latin typeface="Arial"/>
                <a:cs typeface="Arial"/>
              </a:rPr>
              <a:t>cours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220" dirty="0">
                <a:latin typeface="Arial"/>
                <a:cs typeface="Arial"/>
              </a:rPr>
              <a:t>dernier  </a:t>
            </a:r>
            <a:r>
              <a:rPr sz="3400" spc="-210" dirty="0">
                <a:latin typeface="Arial"/>
                <a:cs typeface="Arial"/>
              </a:rPr>
              <a:t>exercice </a:t>
            </a:r>
            <a:r>
              <a:rPr sz="3400" spc="-195" dirty="0">
                <a:latin typeface="Arial"/>
                <a:cs typeface="Arial"/>
              </a:rPr>
              <a:t>contre </a:t>
            </a:r>
            <a:r>
              <a:rPr sz="3400" spc="-585" dirty="0">
                <a:latin typeface="Arial"/>
                <a:cs typeface="Arial"/>
              </a:rPr>
              <a:t>3%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350" dirty="0">
                <a:latin typeface="Arial"/>
                <a:cs typeface="Arial"/>
              </a:rPr>
              <a:t>moyenne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80" dirty="0">
                <a:latin typeface="Arial"/>
                <a:cs typeface="Arial"/>
              </a:rPr>
              <a:t>le</a:t>
            </a:r>
            <a:r>
              <a:rPr sz="3400" spc="-495" dirty="0">
                <a:latin typeface="Arial"/>
                <a:cs typeface="Arial"/>
              </a:rPr>
              <a:t> </a:t>
            </a:r>
            <a:r>
              <a:rPr sz="3400" spc="-260" dirty="0">
                <a:latin typeface="Arial"/>
                <a:cs typeface="Arial"/>
              </a:rPr>
              <a:t>marché.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738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463888"/>
            <a:ext cx="9586595" cy="26816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15" dirty="0">
                <a:latin typeface="Arial"/>
                <a:cs typeface="Arial"/>
              </a:rPr>
              <a:t>taux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75" dirty="0">
                <a:latin typeface="Arial"/>
                <a:cs typeface="Arial"/>
              </a:rPr>
              <a:t>satisfaction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40" dirty="0">
                <a:latin typeface="Arial"/>
                <a:cs typeface="Arial"/>
              </a:rPr>
              <a:t>livraison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00" dirty="0">
                <a:latin typeface="Arial"/>
                <a:cs typeface="Arial"/>
              </a:rPr>
              <a:t>domicile </a:t>
            </a:r>
            <a:r>
              <a:rPr sz="3400" spc="-280" dirty="0">
                <a:latin typeface="Arial"/>
                <a:cs typeface="Arial"/>
              </a:rPr>
              <a:t>progresse  </a:t>
            </a:r>
            <a:r>
              <a:rPr sz="3400" spc="-385" dirty="0">
                <a:latin typeface="Arial"/>
                <a:cs typeface="Arial"/>
              </a:rPr>
              <a:t>(+3 </a:t>
            </a:r>
            <a:r>
              <a:rPr sz="3400" spc="-220" dirty="0">
                <a:latin typeface="Arial"/>
                <a:cs typeface="Arial"/>
              </a:rPr>
              <a:t>points </a:t>
            </a:r>
            <a:r>
              <a:rPr sz="3400" spc="-459" dirty="0">
                <a:latin typeface="Arial"/>
                <a:cs typeface="Arial"/>
              </a:rPr>
              <a:t>vs </a:t>
            </a:r>
            <a:r>
              <a:rPr sz="3400" spc="-345" dirty="0">
                <a:latin typeface="Arial"/>
                <a:cs typeface="Arial"/>
              </a:rPr>
              <a:t>2018), </a:t>
            </a:r>
            <a:r>
              <a:rPr sz="3400" spc="-180" dirty="0">
                <a:latin typeface="Arial"/>
                <a:cs typeface="Arial"/>
              </a:rPr>
              <a:t>elle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75" dirty="0">
                <a:latin typeface="Arial"/>
                <a:cs typeface="Arial"/>
              </a:rPr>
              <a:t>revanche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00" dirty="0">
                <a:latin typeface="Arial"/>
                <a:cs typeface="Arial"/>
              </a:rPr>
              <a:t>légère </a:t>
            </a:r>
            <a:r>
              <a:rPr sz="3400" spc="-280" dirty="0">
                <a:latin typeface="Arial"/>
                <a:cs typeface="Arial"/>
              </a:rPr>
              <a:t>baisse 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165" dirty="0">
                <a:latin typeface="Arial"/>
                <a:cs typeface="Arial"/>
              </a:rPr>
              <a:t>point </a:t>
            </a:r>
            <a:r>
              <a:rPr sz="3400" spc="-220" dirty="0">
                <a:latin typeface="Arial"/>
                <a:cs typeface="Arial"/>
              </a:rPr>
              <a:t>relais </a:t>
            </a:r>
            <a:r>
              <a:rPr sz="3400" spc="-225" dirty="0">
                <a:latin typeface="Arial"/>
                <a:cs typeface="Arial"/>
              </a:rPr>
              <a:t>(-2%). </a:t>
            </a: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00" dirty="0">
                <a:latin typeface="Arial"/>
                <a:cs typeface="Arial"/>
              </a:rPr>
              <a:t>domicile </a:t>
            </a:r>
            <a:r>
              <a:rPr sz="3400" spc="-210" dirty="0">
                <a:latin typeface="Arial"/>
                <a:cs typeface="Arial"/>
              </a:rPr>
              <a:t>l'emporte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25" dirty="0">
                <a:latin typeface="Arial"/>
                <a:cs typeface="Arial"/>
              </a:rPr>
              <a:t>très  </a:t>
            </a:r>
            <a:r>
              <a:rPr sz="3400" spc="-270" dirty="0">
                <a:latin typeface="Arial"/>
                <a:cs typeface="Arial"/>
              </a:rPr>
              <a:t>peu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165" dirty="0">
                <a:latin typeface="Arial"/>
                <a:cs typeface="Arial"/>
              </a:rPr>
              <a:t>point </a:t>
            </a:r>
            <a:r>
              <a:rPr sz="3400" spc="-220" dirty="0">
                <a:latin typeface="Arial"/>
                <a:cs typeface="Arial"/>
              </a:rPr>
              <a:t>relais </a:t>
            </a:r>
            <a:r>
              <a:rPr sz="3400" spc="-240" dirty="0">
                <a:latin typeface="Arial"/>
                <a:cs typeface="Arial"/>
              </a:rPr>
              <a:t>(pour respectivement </a:t>
            </a:r>
            <a:r>
              <a:rPr sz="3400" spc="-500" dirty="0">
                <a:latin typeface="Arial"/>
                <a:cs typeface="Arial"/>
              </a:rPr>
              <a:t>89%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500" dirty="0">
                <a:latin typeface="Arial"/>
                <a:cs typeface="Arial"/>
              </a:rPr>
              <a:t>86%  </a:t>
            </a:r>
            <a:r>
              <a:rPr sz="3400" spc="-315" dirty="0">
                <a:latin typeface="Arial"/>
                <a:cs typeface="Arial"/>
              </a:rPr>
              <a:t>des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229" dirty="0">
                <a:latin typeface="Arial"/>
                <a:cs typeface="Arial"/>
              </a:rPr>
              <a:t>répondants).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3789760"/>
            <a:ext cx="1696085" cy="4740910"/>
            <a:chOff x="11782653" y="3789760"/>
            <a:chExt cx="1696085" cy="474091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3789768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82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393"/>
                  </a:lnTo>
                  <a:lnTo>
                    <a:pt x="1224216" y="333349"/>
                  </a:lnTo>
                  <a:lnTo>
                    <a:pt x="1268425" y="327393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294E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5080">
              <a:lnSpc>
                <a:spcPct val="102899"/>
              </a:lnSpc>
              <a:spcBef>
                <a:spcPts val="3065"/>
              </a:spcBef>
            </a:pPr>
            <a:r>
              <a:rPr sz="3400" spc="-215" dirty="0">
                <a:solidFill>
                  <a:srgbClr val="000000"/>
                </a:solidFill>
              </a:rPr>
              <a:t>L'implantation </a:t>
            </a:r>
            <a:r>
              <a:rPr sz="3400" spc="-355" dirty="0">
                <a:solidFill>
                  <a:srgbClr val="000000"/>
                </a:solidFill>
              </a:rPr>
              <a:t>sur </a:t>
            </a:r>
            <a:r>
              <a:rPr sz="3400" spc="-200" dirty="0">
                <a:solidFill>
                  <a:srgbClr val="000000"/>
                </a:solidFill>
              </a:rPr>
              <a:t>ce </a:t>
            </a:r>
            <a:r>
              <a:rPr sz="3400" spc="-280" dirty="0">
                <a:solidFill>
                  <a:srgbClr val="000000"/>
                </a:solidFill>
              </a:rPr>
              <a:t>marché </a:t>
            </a:r>
            <a:r>
              <a:rPr sz="3400" spc="-310" dirty="0">
                <a:solidFill>
                  <a:srgbClr val="000000"/>
                </a:solidFill>
              </a:rPr>
              <a:t>ne </a:t>
            </a:r>
            <a:r>
              <a:rPr sz="3400" spc="-285" dirty="0">
                <a:solidFill>
                  <a:srgbClr val="000000"/>
                </a:solidFill>
              </a:rPr>
              <a:t>sera </a:t>
            </a:r>
            <a:r>
              <a:rPr sz="3400" spc="-290" dirty="0">
                <a:solidFill>
                  <a:srgbClr val="000000"/>
                </a:solidFill>
              </a:rPr>
              <a:t>pas </a:t>
            </a:r>
            <a:r>
              <a:rPr sz="3400" spc="-325" dirty="0">
                <a:solidFill>
                  <a:srgbClr val="000000"/>
                </a:solidFill>
              </a:rPr>
              <a:t>non </a:t>
            </a:r>
            <a:r>
              <a:rPr sz="3400" spc="-285" dirty="0">
                <a:solidFill>
                  <a:srgbClr val="000000"/>
                </a:solidFill>
              </a:rPr>
              <a:t>plus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30" dirty="0">
                <a:solidFill>
                  <a:srgbClr val="000000"/>
                </a:solidFill>
              </a:rPr>
              <a:t>tout  </a:t>
            </a:r>
            <a:r>
              <a:rPr sz="3400" spc="-275" dirty="0">
                <a:solidFill>
                  <a:srgbClr val="000000"/>
                </a:solidFill>
              </a:rPr>
              <a:t>repos </a:t>
            </a:r>
            <a:r>
              <a:rPr sz="3400" spc="-145" dirty="0">
                <a:solidFill>
                  <a:srgbClr val="000000"/>
                </a:solidFill>
              </a:rPr>
              <a:t>étant </a:t>
            </a:r>
            <a:r>
              <a:rPr sz="3400" spc="-280" dirty="0">
                <a:solidFill>
                  <a:srgbClr val="000000"/>
                </a:solidFill>
              </a:rPr>
              <a:t>donné </a:t>
            </a:r>
            <a:r>
              <a:rPr sz="3400" spc="-270" dirty="0">
                <a:solidFill>
                  <a:srgbClr val="000000"/>
                </a:solidFill>
              </a:rPr>
              <a:t>que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245" dirty="0">
                <a:solidFill>
                  <a:srgbClr val="000000"/>
                </a:solidFill>
              </a:rPr>
              <a:t>concurrence </a:t>
            </a:r>
            <a:r>
              <a:rPr sz="3400" spc="-240" dirty="0">
                <a:solidFill>
                  <a:srgbClr val="000000"/>
                </a:solidFill>
              </a:rPr>
              <a:t>est </a:t>
            </a:r>
            <a:r>
              <a:rPr sz="3400" spc="-250" dirty="0">
                <a:solidFill>
                  <a:srgbClr val="000000"/>
                </a:solidFill>
              </a:rPr>
              <a:t>rude  </a:t>
            </a:r>
            <a:r>
              <a:rPr sz="3400" spc="-270" dirty="0">
                <a:solidFill>
                  <a:srgbClr val="000000"/>
                </a:solidFill>
              </a:rPr>
              <a:t>notamment </a:t>
            </a:r>
            <a:r>
              <a:rPr sz="3400" spc="-285" dirty="0">
                <a:solidFill>
                  <a:srgbClr val="000000"/>
                </a:solidFill>
              </a:rPr>
              <a:t>les </a:t>
            </a:r>
            <a:r>
              <a:rPr sz="3400" spc="-250" dirty="0">
                <a:solidFill>
                  <a:srgbClr val="000000"/>
                </a:solidFill>
              </a:rPr>
              <a:t>concurrents </a:t>
            </a:r>
            <a:r>
              <a:rPr sz="3400" spc="-204" dirty="0">
                <a:solidFill>
                  <a:srgbClr val="000000"/>
                </a:solidFill>
              </a:rPr>
              <a:t>qui </a:t>
            </a:r>
            <a:r>
              <a:rPr sz="3400" spc="-265" dirty="0">
                <a:solidFill>
                  <a:srgbClr val="000000"/>
                </a:solidFill>
              </a:rPr>
              <a:t>sont </a:t>
            </a:r>
            <a:r>
              <a:rPr sz="3400" spc="-250" dirty="0">
                <a:solidFill>
                  <a:srgbClr val="000000"/>
                </a:solidFill>
              </a:rPr>
              <a:t>lourdement </a:t>
            </a:r>
            <a:r>
              <a:rPr sz="3400" spc="-240" dirty="0">
                <a:solidFill>
                  <a:srgbClr val="000000"/>
                </a:solidFill>
              </a:rPr>
              <a:t>implantés  </a:t>
            </a:r>
            <a:r>
              <a:rPr sz="3400" spc="-355" dirty="0">
                <a:solidFill>
                  <a:srgbClr val="000000"/>
                </a:solidFill>
              </a:rPr>
              <a:t>(La </a:t>
            </a:r>
            <a:r>
              <a:rPr sz="3400" spc="-315" dirty="0">
                <a:solidFill>
                  <a:srgbClr val="000000"/>
                </a:solidFill>
              </a:rPr>
              <a:t>Poste, </a:t>
            </a:r>
            <a:r>
              <a:rPr sz="3400" spc="-525" dirty="0">
                <a:solidFill>
                  <a:srgbClr val="000000"/>
                </a:solidFill>
              </a:rPr>
              <a:t>DHL, </a:t>
            </a:r>
            <a:r>
              <a:rPr sz="3400" spc="-515" dirty="0">
                <a:solidFill>
                  <a:srgbClr val="000000"/>
                </a:solidFill>
              </a:rPr>
              <a:t>UPS,</a:t>
            </a:r>
            <a:r>
              <a:rPr sz="3400" spc="-360" dirty="0">
                <a:solidFill>
                  <a:srgbClr val="000000"/>
                </a:solidFill>
              </a:rPr>
              <a:t> </a:t>
            </a:r>
            <a:r>
              <a:rPr sz="3400" spc="-145" dirty="0">
                <a:solidFill>
                  <a:srgbClr val="000000"/>
                </a:solidFill>
              </a:rPr>
              <a:t>etc).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294E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376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6D5D53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6D5D53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6D5D53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6D5D53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6D5D53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6D5D53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6D5D53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6D5D53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6D5D53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6D5D53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 </a:t>
            </a:r>
            <a:r>
              <a:rPr sz="3400" spc="-310" dirty="0">
                <a:latin typeface="Arial"/>
                <a:cs typeface="Arial"/>
              </a:rPr>
              <a:t>une </a:t>
            </a:r>
            <a:r>
              <a:rPr sz="3400" spc="-280" dirty="0">
                <a:latin typeface="Arial"/>
                <a:cs typeface="Arial"/>
              </a:rPr>
              <a:t>zone 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800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6D5D53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6D5D53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6D5D53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6D5D53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6D5D53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6D5D53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6D5D53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6D5D53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6D5D53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6D5D53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6D5D53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6D5D53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328930">
              <a:lnSpc>
                <a:spcPts val="3900"/>
              </a:lnSpc>
              <a:spcBef>
                <a:spcPts val="1315"/>
              </a:spcBef>
            </a:pPr>
            <a:r>
              <a:rPr sz="3400" spc="-245" dirty="0">
                <a:latin typeface="Arial"/>
                <a:cs typeface="Arial"/>
              </a:rPr>
              <a:t>Service </a:t>
            </a:r>
            <a:r>
              <a:rPr sz="3400" spc="-175" dirty="0">
                <a:latin typeface="Arial"/>
                <a:cs typeface="Arial"/>
              </a:rPr>
              <a:t>spécial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6D5D53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6D5D53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6D5D53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6D5D53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6D5D53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6D5D53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6D5D53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294EA3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294EA3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294EA3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294EA3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294EA3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294EA3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294EA3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294EA3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294EA3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294EA3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294EA3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294EA3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294EA3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294EA3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294EA3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294EA3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294EA3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294EA3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6D5D53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6D5D53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6D5D53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0002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294EA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90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294E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40"/>
            <a:ext cx="21667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294EA3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294EA3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4537710"/>
            <a:chOff x="6779910" y="3753017"/>
            <a:chExt cx="5375275" cy="453771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72010" y="2648572"/>
            <a:ext cx="337566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6D5D53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6D5D53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6D5D53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6D5D53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60" dirty="0">
                <a:latin typeface="Arial"/>
                <a:cs typeface="Arial"/>
              </a:rPr>
              <a:t>Expériences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322891" y="6539033"/>
            <a:ext cx="462915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6D5D53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6D5D53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6D5D53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6D5D53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6D5D53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3650" spc="-85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330" dirty="0">
                <a:latin typeface="Arial"/>
                <a:cs typeface="Arial"/>
              </a:rPr>
              <a:t>Nouveaux </a:t>
            </a:r>
            <a:r>
              <a:rPr sz="3400" spc="-200" dirty="0">
                <a:latin typeface="Arial"/>
                <a:cs typeface="Arial"/>
              </a:rPr>
              <a:t>entrants  </a:t>
            </a:r>
            <a:r>
              <a:rPr sz="3400" spc="-235" dirty="0">
                <a:latin typeface="Arial"/>
                <a:cs typeface="Arial"/>
              </a:rPr>
              <a:t>Concurrents </a:t>
            </a:r>
            <a:r>
              <a:rPr sz="3400" spc="-145" dirty="0">
                <a:latin typeface="Arial"/>
                <a:cs typeface="Arial"/>
              </a:rPr>
              <a:t>déjà</a:t>
            </a:r>
            <a:r>
              <a:rPr sz="3400" spc="45" dirty="0">
                <a:latin typeface="Arial"/>
                <a:cs typeface="Arial"/>
              </a:rPr>
              <a:t> </a:t>
            </a:r>
            <a:r>
              <a:rPr sz="3400" spc="-210" dirty="0">
                <a:latin typeface="Arial"/>
                <a:cs typeface="Arial"/>
              </a:rPr>
              <a:t>implantés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6D5D53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6D5D53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6D5D53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6D5D53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6D5D53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6D5D53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6D5D53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6D5D53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6D5D53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72010" y="7404227"/>
            <a:ext cx="38290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technologies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2648572"/>
            <a:ext cx="363474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6D5D53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6D5D53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6D5D53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6D5D53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6D5D53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6D5D53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6D5D53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00" spc="-204" dirty="0">
                <a:latin typeface="Arial"/>
                <a:cs typeface="Arial"/>
              </a:rPr>
              <a:t>Faible </a:t>
            </a:r>
            <a:r>
              <a:rPr sz="3400" spc="-140" dirty="0">
                <a:latin typeface="Arial"/>
                <a:cs typeface="Arial"/>
              </a:rPr>
              <a:t>visibilité  </a:t>
            </a: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6D5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294E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6D5D53"/>
                </a:solidFill>
              </a:rPr>
              <a:t>STRATEGIE	</a:t>
            </a:r>
            <a:r>
              <a:rPr sz="6400" spc="645" dirty="0">
                <a:solidFill>
                  <a:srgbClr val="6D5D53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294EA3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294EA3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294EA3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294EA3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294EA3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294EA3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294EA3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294EA3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294EA3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294EA3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294EA3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294EA3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294EA3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6D5D53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6D5D53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D5D53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6D5D53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D5D53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D5D53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6D5D53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D5D53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D5D53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6D5D53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6D5D53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6D5D53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6D5D53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D5D53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6D5D53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6D5D53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6D5D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6D5D53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6D5D53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D5D53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D5D53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D5D53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D5D53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D5D53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6D5D53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D5D53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D5D53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6D5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6D5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294E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294E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6D5D53"/>
                </a:solidFill>
              </a:rPr>
              <a:t>STRATEGIE	</a:t>
            </a:r>
            <a:r>
              <a:rPr sz="6400" spc="645" dirty="0">
                <a:solidFill>
                  <a:srgbClr val="6D5D53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D5D53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6D5D53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D5D53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D5D53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6D5D53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294EA3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294EA3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294EA3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294EA3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294EA3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294EA3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294EA3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294EA3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294EA3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294EA3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294EA3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294EA3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294EA3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294EA3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294EA3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294EA3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294EA3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294EA3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294EA3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294EA3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294EA3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294EA3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294EA3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D5D53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6D5D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6D5D53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6D5D53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6D5D53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6D5D53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6D5D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6D5D53"/>
                </a:solidFill>
              </a:rPr>
              <a:t>P</a:t>
            </a:r>
            <a:r>
              <a:rPr sz="6400" spc="180" dirty="0">
                <a:solidFill>
                  <a:srgbClr val="6D5D53"/>
                </a:solidFill>
              </a:rPr>
              <a:t>L</a:t>
            </a:r>
            <a:r>
              <a:rPr sz="6400" spc="869" dirty="0">
                <a:solidFill>
                  <a:srgbClr val="6D5D53"/>
                </a:solidFill>
              </a:rPr>
              <a:t>A</a:t>
            </a:r>
            <a:r>
              <a:rPr sz="6400" spc="660" dirty="0">
                <a:solidFill>
                  <a:srgbClr val="6D5D53"/>
                </a:solidFill>
              </a:rPr>
              <a:t>N</a:t>
            </a:r>
            <a:r>
              <a:rPr sz="6400" dirty="0">
                <a:solidFill>
                  <a:srgbClr val="6D5D53"/>
                </a:solidFill>
              </a:rPr>
              <a:t>	</a:t>
            </a:r>
            <a:r>
              <a:rPr sz="6400" spc="575" dirty="0">
                <a:solidFill>
                  <a:srgbClr val="6D5D53"/>
                </a:solidFill>
              </a:rPr>
              <a:t>D</a:t>
            </a:r>
            <a:r>
              <a:rPr sz="6400" spc="819" dirty="0">
                <a:solidFill>
                  <a:srgbClr val="6D5D53"/>
                </a:solidFill>
              </a:rPr>
              <a:t>'</a:t>
            </a:r>
            <a:r>
              <a:rPr sz="6400" spc="869" dirty="0">
                <a:solidFill>
                  <a:srgbClr val="6D5D53"/>
                </a:solidFill>
              </a:rPr>
              <a:t>A</a:t>
            </a:r>
            <a:r>
              <a:rPr sz="6400" spc="670" dirty="0">
                <a:solidFill>
                  <a:srgbClr val="6D5D53"/>
                </a:solidFill>
              </a:rPr>
              <a:t>C</a:t>
            </a:r>
            <a:r>
              <a:rPr sz="6400" spc="380" dirty="0">
                <a:solidFill>
                  <a:srgbClr val="6D5D53"/>
                </a:solidFill>
              </a:rPr>
              <a:t>T</a:t>
            </a:r>
            <a:r>
              <a:rPr sz="6400" spc="670" dirty="0">
                <a:solidFill>
                  <a:srgbClr val="6D5D53"/>
                </a:solidFill>
              </a:rPr>
              <a:t>I</a:t>
            </a:r>
            <a:r>
              <a:rPr sz="6400" spc="1105" dirty="0">
                <a:solidFill>
                  <a:srgbClr val="6D5D53"/>
                </a:solidFill>
              </a:rPr>
              <a:t>O</a:t>
            </a:r>
            <a:r>
              <a:rPr sz="6400" spc="660" dirty="0">
                <a:solidFill>
                  <a:srgbClr val="6D5D53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B4A1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294E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6D5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345440">
              <a:lnSpc>
                <a:spcPts val="3070"/>
              </a:lnSpc>
              <a:spcBef>
                <a:spcPts val="385"/>
              </a:spcBef>
            </a:pP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40" dirty="0">
                <a:latin typeface="Arial"/>
                <a:cs typeface="Arial"/>
              </a:rPr>
              <a:t>entrepôt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683673" y="3608887"/>
            <a:ext cx="3143250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04" dirty="0">
                <a:latin typeface="Arial"/>
                <a:cs typeface="Arial"/>
              </a:rPr>
              <a:t>Ouverture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30" dirty="0">
                <a:latin typeface="Arial"/>
                <a:cs typeface="Arial"/>
              </a:rPr>
              <a:t>l'entrepôt  </a:t>
            </a: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 rot="20040000">
            <a:off x="4085552" y="5123725"/>
            <a:ext cx="8978582" cy="170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65"/>
              </a:lnSpc>
            </a:pPr>
            <a:r>
              <a:rPr sz="20100" b="1" spc="862" baseline="-2487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20100" b="1" spc="862" baseline="-2072" dirty="0">
                <a:solidFill>
                  <a:srgbClr val="FF1616"/>
                </a:solidFill>
                <a:latin typeface="Arial"/>
                <a:cs typeface="Arial"/>
              </a:rPr>
              <a:t>X</a:t>
            </a:r>
            <a:r>
              <a:rPr sz="20100" b="1" spc="862" baseline="-1451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20100" b="1" spc="862" baseline="-1036" dirty="0">
                <a:solidFill>
                  <a:srgbClr val="FF1616"/>
                </a:solidFill>
                <a:latin typeface="Arial"/>
                <a:cs typeface="Arial"/>
              </a:rPr>
              <a:t>M</a:t>
            </a:r>
            <a:r>
              <a:rPr sz="13400" b="1" spc="575" dirty="0">
                <a:solidFill>
                  <a:srgbClr val="FF1616"/>
                </a:solidFill>
                <a:latin typeface="Arial"/>
                <a:cs typeface="Arial"/>
              </a:rPr>
              <a:t>PLE</a:t>
            </a:r>
            <a:endParaRPr sz="13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6D5D53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6D5D53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6D5D53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6D5D53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6D5D53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6D5D53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6D5D53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6D5D53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6D5D53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6D5D53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6D5D53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294EA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6D5D53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D5D53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294EA3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6D5D53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D5D53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294EA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6D5D53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D5D53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294EA3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6D5D53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6D5D53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6D5D53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294EA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6D5D53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6D5D53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6D5D53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294EA3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6D5D53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D5D53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294EA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6D5D53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6D5D53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6D5D53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294EA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6D5D53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D5D53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294EA3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6D5D53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6D5D53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6D5D53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6D5D53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5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06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01426" y="2658003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294EA3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294EA3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294EA3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294EA3"/>
                </a:solidFill>
                <a:latin typeface="Arial"/>
                <a:cs typeface="Arial"/>
              </a:rPr>
              <a:t>forme</a:t>
            </a:r>
            <a:endParaRPr sz="3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6D5D53"/>
                </a:solidFill>
              </a:rPr>
              <a:t>COMPTE	</a:t>
            </a:r>
            <a:r>
              <a:rPr sz="6400" spc="5" dirty="0">
                <a:solidFill>
                  <a:srgbClr val="6D5D53"/>
                </a:solidFill>
              </a:rPr>
              <a:t>DE	</a:t>
            </a:r>
            <a:r>
              <a:rPr sz="6400" spc="350" dirty="0">
                <a:solidFill>
                  <a:srgbClr val="6D5D53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6D5D53"/>
                </a:solidFill>
              </a:rPr>
              <a:t>BILAN	</a:t>
            </a:r>
            <a:r>
              <a:rPr sz="6400" spc="575" dirty="0">
                <a:solidFill>
                  <a:srgbClr val="6D5D53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6D5D53"/>
                </a:solidFill>
              </a:rPr>
              <a:t>BUDGET	</a:t>
            </a:r>
            <a:r>
              <a:rPr sz="6400" spc="5" dirty="0">
                <a:solidFill>
                  <a:srgbClr val="6D5D53"/>
                </a:solidFill>
              </a:rPr>
              <a:t>DE	</a:t>
            </a:r>
            <a:r>
              <a:rPr sz="6400" spc="325" dirty="0">
                <a:solidFill>
                  <a:srgbClr val="6D5D53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6D5D53"/>
                </a:solidFill>
              </a:rPr>
              <a:t>BESOIN	</a:t>
            </a:r>
            <a:r>
              <a:rPr sz="6400" spc="290" dirty="0">
                <a:solidFill>
                  <a:srgbClr val="6D5D53"/>
                </a:solidFill>
              </a:rPr>
              <a:t>EN	</a:t>
            </a:r>
            <a:r>
              <a:rPr sz="6400" spc="635" dirty="0">
                <a:solidFill>
                  <a:srgbClr val="6D5D53"/>
                </a:solidFill>
              </a:rPr>
              <a:t>FOND	</a:t>
            </a:r>
            <a:r>
              <a:rPr sz="6400" spc="5" dirty="0">
                <a:solidFill>
                  <a:srgbClr val="6D5D53"/>
                </a:solidFill>
              </a:rPr>
              <a:t>DE	</a:t>
            </a:r>
            <a:r>
              <a:rPr sz="6400" spc="490" dirty="0">
                <a:solidFill>
                  <a:srgbClr val="6D5D53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6D5D53"/>
                </a:solidFill>
              </a:rPr>
              <a:t>SEUIL	</a:t>
            </a:r>
            <a:r>
              <a:rPr sz="6400" spc="5" dirty="0">
                <a:solidFill>
                  <a:srgbClr val="6D5D53"/>
                </a:solidFill>
              </a:rPr>
              <a:t>DE	</a:t>
            </a:r>
            <a:r>
              <a:rPr sz="6400" spc="380" dirty="0">
                <a:solidFill>
                  <a:srgbClr val="6D5D53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6D5D53"/>
                </a:solidFill>
              </a:rPr>
              <a:t>PLAN	</a:t>
            </a:r>
            <a:r>
              <a:rPr sz="6400" spc="5" dirty="0">
                <a:solidFill>
                  <a:srgbClr val="6D5D53"/>
                </a:solidFill>
              </a:rPr>
              <a:t>DE	</a:t>
            </a:r>
            <a:r>
              <a:rPr sz="6400" spc="615" dirty="0">
                <a:solidFill>
                  <a:srgbClr val="6D5D53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6D5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1076</Words>
  <Application>Microsoft Macintosh PowerPoint</Application>
  <PresentationFormat>Personnalisé</PresentationFormat>
  <Paragraphs>172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1</cp:revision>
  <dcterms:created xsi:type="dcterms:W3CDTF">2021-02-12T13:39:27Z</dcterms:created>
  <dcterms:modified xsi:type="dcterms:W3CDTF">2021-02-12T13:41:41Z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