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8288000" cy="10287000"/>
  <p:notesSz cx="18288000" cy="10287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08" y="-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83544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50" b="0" i="0">
                <a:solidFill>
                  <a:srgbClr val="83544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83544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83544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CFA3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2270" y="1857610"/>
            <a:ext cx="14123458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83544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14641" y="2547695"/>
            <a:ext cx="8932545" cy="3108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50" b="0" i="0">
                <a:solidFill>
                  <a:srgbClr val="83544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Relationship Id="rId3" Type="http://schemas.openxmlformats.org/officeDocument/2006/relationships/image" Target="../media/image32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42.jpg"/><Relationship Id="rId6" Type="http://schemas.openxmlformats.org/officeDocument/2006/relationships/image" Target="../media/image43.png"/><Relationship Id="rId7" Type="http://schemas.openxmlformats.org/officeDocument/2006/relationships/image" Target="../media/image44.png"/><Relationship Id="rId8" Type="http://schemas.openxmlformats.org/officeDocument/2006/relationships/image" Target="../media/image45.png"/><Relationship Id="rId9" Type="http://schemas.openxmlformats.org/officeDocument/2006/relationships/image" Target="../media/image46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8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jpg"/><Relationship Id="rId3" Type="http://schemas.openxmlformats.org/officeDocument/2006/relationships/hyperlink" Target="mailto:xxxxxxxxxx@xxxxxxxx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9175750"/>
          </a:xfrm>
          <a:custGeom>
            <a:avLst/>
            <a:gdLst/>
            <a:ahLst/>
            <a:cxnLst/>
            <a:rect l="l" t="t" r="r" b="b"/>
            <a:pathLst>
              <a:path w="18288000" h="9175750">
                <a:moveTo>
                  <a:pt x="0" y="9175181"/>
                </a:moveTo>
                <a:lnTo>
                  <a:pt x="18288000" y="9175181"/>
                </a:lnTo>
                <a:lnTo>
                  <a:pt x="18288000" y="0"/>
                </a:lnTo>
                <a:lnTo>
                  <a:pt x="0" y="0"/>
                </a:lnTo>
                <a:lnTo>
                  <a:pt x="0" y="9175181"/>
                </a:lnTo>
                <a:close/>
              </a:path>
            </a:pathLst>
          </a:custGeom>
          <a:solidFill>
            <a:srgbClr val="422F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9175181"/>
            <a:ext cx="18288000" cy="1111885"/>
          </a:xfrm>
          <a:custGeom>
            <a:avLst/>
            <a:gdLst/>
            <a:ahLst/>
            <a:cxnLst/>
            <a:rect l="l" t="t" r="r" b="b"/>
            <a:pathLst>
              <a:path w="18288000" h="1111884">
                <a:moveTo>
                  <a:pt x="0" y="0"/>
                </a:moveTo>
                <a:lnTo>
                  <a:pt x="18288000" y="0"/>
                </a:lnTo>
                <a:lnTo>
                  <a:pt x="18288000" y="1111806"/>
                </a:lnTo>
                <a:lnTo>
                  <a:pt x="0" y="1111806"/>
                </a:lnTo>
                <a:lnTo>
                  <a:pt x="0" y="0"/>
                </a:lnTo>
                <a:close/>
              </a:path>
            </a:pathLst>
          </a:custGeom>
          <a:solidFill>
            <a:srgbClr val="CFA3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943452" y="9413986"/>
            <a:ext cx="3791348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95" dirty="0">
                <a:solidFill>
                  <a:srgbClr val="FFFFFF"/>
                </a:solidFill>
                <a:latin typeface="Arial"/>
                <a:cs typeface="Arial"/>
              </a:rPr>
              <a:t>Business</a:t>
            </a:r>
            <a:r>
              <a:rPr sz="3450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245" dirty="0">
                <a:solidFill>
                  <a:srgbClr val="FFFFFF"/>
                </a:solidFill>
                <a:latin typeface="Arial"/>
                <a:cs typeface="Arial"/>
              </a:rPr>
              <a:t>Plan</a:t>
            </a:r>
            <a:endParaRPr sz="345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18287999" cy="92582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330277" y="1932619"/>
            <a:ext cx="9627870" cy="492125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20"/>
              </a:spcBef>
              <a:tabLst>
                <a:tab pos="1591945" algn="l"/>
              </a:tabLst>
            </a:pPr>
            <a:r>
              <a:rPr sz="4100" b="0" spc="285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7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20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229" dirty="0">
                <a:solidFill>
                  <a:srgbClr val="FFFFFF"/>
                </a:solidFill>
                <a:latin typeface="Trebuchet MS"/>
                <a:cs typeface="Trebuchet MS"/>
              </a:rPr>
              <a:t>S	</a:t>
            </a:r>
            <a:r>
              <a:rPr sz="4100" b="0" spc="-1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33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33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4100" b="0" spc="-7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400" dirty="0">
                <a:solidFill>
                  <a:srgbClr val="FFFFFF"/>
                </a:solidFill>
                <a:latin typeface="Trebuchet MS"/>
                <a:cs typeface="Trebuchet MS"/>
              </a:rPr>
              <a:t>É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40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endParaRPr sz="4100">
              <a:latin typeface="Trebuchet MS"/>
              <a:cs typeface="Trebuchet MS"/>
            </a:endParaRPr>
          </a:p>
          <a:p>
            <a:pPr marL="12700" marR="5080" algn="ctr">
              <a:lnSpc>
                <a:spcPts val="15530"/>
              </a:lnSpc>
              <a:spcBef>
                <a:spcPts val="2455"/>
              </a:spcBef>
            </a:pPr>
            <a:r>
              <a:rPr sz="13000" spc="990" dirty="0">
                <a:solidFill>
                  <a:srgbClr val="FFFFFF"/>
                </a:solidFill>
              </a:rPr>
              <a:t>Nom </a:t>
            </a:r>
            <a:r>
              <a:rPr sz="13000" spc="705" dirty="0">
                <a:solidFill>
                  <a:srgbClr val="FFFFFF"/>
                </a:solidFill>
              </a:rPr>
              <a:t>de  </a:t>
            </a:r>
            <a:r>
              <a:rPr sz="13000" spc="114" dirty="0">
                <a:solidFill>
                  <a:srgbClr val="FFFFFF"/>
                </a:solidFill>
              </a:rPr>
              <a:t>l</a:t>
            </a:r>
            <a:r>
              <a:rPr sz="13000" spc="560" dirty="0">
                <a:solidFill>
                  <a:srgbClr val="FFFFFF"/>
                </a:solidFill>
              </a:rPr>
              <a:t>'</a:t>
            </a:r>
            <a:r>
              <a:rPr sz="13000" spc="475" dirty="0">
                <a:solidFill>
                  <a:srgbClr val="FFFFFF"/>
                </a:solidFill>
              </a:rPr>
              <a:t>e</a:t>
            </a:r>
            <a:r>
              <a:rPr sz="13000" spc="515" dirty="0">
                <a:solidFill>
                  <a:srgbClr val="FFFFFF"/>
                </a:solidFill>
              </a:rPr>
              <a:t>n</a:t>
            </a:r>
            <a:r>
              <a:rPr sz="13000" spc="670" dirty="0">
                <a:solidFill>
                  <a:srgbClr val="FFFFFF"/>
                </a:solidFill>
              </a:rPr>
              <a:t>t</a:t>
            </a:r>
            <a:r>
              <a:rPr sz="13000" spc="1275" dirty="0">
                <a:solidFill>
                  <a:srgbClr val="FFFFFF"/>
                </a:solidFill>
              </a:rPr>
              <a:t>r</a:t>
            </a:r>
            <a:r>
              <a:rPr sz="13000" spc="475" dirty="0">
                <a:solidFill>
                  <a:srgbClr val="FFFFFF"/>
                </a:solidFill>
              </a:rPr>
              <a:t>e</a:t>
            </a:r>
            <a:r>
              <a:rPr sz="13000" spc="800" dirty="0">
                <a:solidFill>
                  <a:srgbClr val="FFFFFF"/>
                </a:solidFill>
              </a:rPr>
              <a:t>p</a:t>
            </a:r>
            <a:r>
              <a:rPr sz="13000" spc="1275" dirty="0">
                <a:solidFill>
                  <a:srgbClr val="FFFFFF"/>
                </a:solidFill>
              </a:rPr>
              <a:t>r</a:t>
            </a:r>
            <a:r>
              <a:rPr sz="13000" spc="180" dirty="0">
                <a:solidFill>
                  <a:srgbClr val="FFFFFF"/>
                </a:solidFill>
              </a:rPr>
              <a:t>i</a:t>
            </a:r>
            <a:r>
              <a:rPr sz="13000" spc="-969" dirty="0">
                <a:solidFill>
                  <a:srgbClr val="FFFFFF"/>
                </a:solidFill>
              </a:rPr>
              <a:t>s</a:t>
            </a:r>
            <a:r>
              <a:rPr sz="13000" spc="605" dirty="0">
                <a:solidFill>
                  <a:srgbClr val="FFFFFF"/>
                </a:solidFill>
              </a:rPr>
              <a:t>e</a:t>
            </a:r>
            <a:endParaRPr sz="13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732770" cy="10287000"/>
          </a:xfrm>
          <a:custGeom>
            <a:avLst/>
            <a:gdLst/>
            <a:ahLst/>
            <a:cxnLst/>
            <a:rect l="l" t="t" r="r" b="b"/>
            <a:pathLst>
              <a:path w="10732770" h="10287000">
                <a:moveTo>
                  <a:pt x="0" y="10287000"/>
                </a:moveTo>
                <a:lnTo>
                  <a:pt x="10732191" y="10287000"/>
                </a:lnTo>
                <a:lnTo>
                  <a:pt x="10732191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solidFill>
            <a:srgbClr val="422F2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sp>
          <p:nvSpPr>
            <p:cNvPr id="4" name="object 4"/>
            <p:cNvSpPr/>
            <p:nvPr/>
          </p:nvSpPr>
          <p:spPr>
            <a:xfrm>
              <a:off x="10732191" y="0"/>
              <a:ext cx="7555865" cy="10287000"/>
            </a:xfrm>
            <a:custGeom>
              <a:avLst/>
              <a:gdLst/>
              <a:ahLst/>
              <a:cxnLst/>
              <a:rect l="l" t="t" r="r" b="b"/>
              <a:pathLst>
                <a:path w="7555865" h="10287000">
                  <a:moveTo>
                    <a:pt x="7555809" y="10286999"/>
                  </a:moveTo>
                  <a:lnTo>
                    <a:pt x="0" y="10286999"/>
                  </a:lnTo>
                  <a:lnTo>
                    <a:pt x="0" y="0"/>
                  </a:lnTo>
                  <a:lnTo>
                    <a:pt x="7555809" y="0"/>
                  </a:lnTo>
                  <a:lnTo>
                    <a:pt x="7555809" y="102869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0734690" cy="10286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016000" y="4537121"/>
            <a:ext cx="721995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b="1" spc="535" dirty="0">
                <a:solidFill>
                  <a:srgbClr val="FFFFFF"/>
                </a:solidFill>
                <a:latin typeface="Arial"/>
                <a:cs typeface="Arial"/>
              </a:rPr>
              <a:t>PRÉSENTATION</a:t>
            </a:r>
            <a:endParaRPr sz="64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1457564" y="976947"/>
            <a:ext cx="3776979" cy="603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381250" algn="l"/>
              </a:tabLst>
            </a:pPr>
            <a:r>
              <a:rPr sz="3800" spc="365" dirty="0">
                <a:solidFill>
                  <a:srgbClr val="CFA380"/>
                </a:solidFill>
              </a:rPr>
              <a:t>P</a:t>
            </a:r>
            <a:r>
              <a:rPr sz="3800" spc="745" dirty="0">
                <a:solidFill>
                  <a:srgbClr val="CFA380"/>
                </a:solidFill>
              </a:rPr>
              <a:t>O</a:t>
            </a:r>
            <a:r>
              <a:rPr sz="3800" spc="484" dirty="0">
                <a:solidFill>
                  <a:srgbClr val="CFA380"/>
                </a:solidFill>
              </a:rPr>
              <a:t>I</a:t>
            </a:r>
            <a:r>
              <a:rPr sz="3800" spc="760" dirty="0">
                <a:solidFill>
                  <a:srgbClr val="CFA380"/>
                </a:solidFill>
              </a:rPr>
              <a:t>N</a:t>
            </a:r>
            <a:r>
              <a:rPr sz="3800" spc="310" dirty="0">
                <a:solidFill>
                  <a:srgbClr val="CFA380"/>
                </a:solidFill>
              </a:rPr>
              <a:t>T</a:t>
            </a:r>
            <a:r>
              <a:rPr sz="3800" spc="10" dirty="0">
                <a:solidFill>
                  <a:srgbClr val="CFA380"/>
                </a:solidFill>
              </a:rPr>
              <a:t>S</a:t>
            </a:r>
            <a:r>
              <a:rPr sz="3800" dirty="0">
                <a:solidFill>
                  <a:srgbClr val="CFA380"/>
                </a:solidFill>
              </a:rPr>
              <a:t>	</a:t>
            </a:r>
            <a:r>
              <a:rPr sz="3800" spc="484" dirty="0">
                <a:solidFill>
                  <a:srgbClr val="CFA380"/>
                </a:solidFill>
              </a:rPr>
              <a:t>C</a:t>
            </a:r>
            <a:r>
              <a:rPr sz="3800" spc="195" dirty="0">
                <a:solidFill>
                  <a:srgbClr val="CFA380"/>
                </a:solidFill>
              </a:rPr>
              <a:t>L</a:t>
            </a:r>
            <a:r>
              <a:rPr sz="3800" spc="40" dirty="0">
                <a:solidFill>
                  <a:srgbClr val="CFA380"/>
                </a:solidFill>
              </a:rPr>
              <a:t>É</a:t>
            </a:r>
            <a:r>
              <a:rPr sz="3800" spc="10" dirty="0">
                <a:solidFill>
                  <a:srgbClr val="CFA380"/>
                </a:solidFill>
              </a:rPr>
              <a:t>S</a:t>
            </a:r>
            <a:endParaRPr sz="3800"/>
          </a:p>
        </p:txBody>
      </p:sp>
      <p:grpSp>
        <p:nvGrpSpPr>
          <p:cNvPr id="8" name="object 8"/>
          <p:cNvGrpSpPr/>
          <p:nvPr/>
        </p:nvGrpSpPr>
        <p:grpSpPr>
          <a:xfrm>
            <a:off x="11784589" y="2168849"/>
            <a:ext cx="728980" cy="6924675"/>
            <a:chOff x="11784589" y="2168849"/>
            <a:chExt cx="728980" cy="6924675"/>
          </a:xfrm>
        </p:grpSpPr>
        <p:sp>
          <p:nvSpPr>
            <p:cNvPr id="9" name="object 9"/>
            <p:cNvSpPr/>
            <p:nvPr/>
          </p:nvSpPr>
          <p:spPr>
            <a:xfrm>
              <a:off x="11784589" y="216884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784589" y="269272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784589" y="3216599"/>
              <a:ext cx="114300" cy="1143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784589" y="3740474"/>
              <a:ext cx="114300" cy="1143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389426" y="425958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9426" y="4783462"/>
              <a:ext cx="123825" cy="12382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1784589" y="5312099"/>
              <a:ext cx="114300" cy="1143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389426" y="5831212"/>
              <a:ext cx="123825" cy="12382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2389426" y="6355087"/>
              <a:ext cx="123825" cy="12382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784589" y="6883724"/>
              <a:ext cx="114300" cy="1143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784589" y="7407599"/>
              <a:ext cx="114300" cy="1143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1784589" y="7931474"/>
              <a:ext cx="114300" cy="11430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1784589" y="8455349"/>
              <a:ext cx="114300" cy="1143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1784589" y="8979224"/>
              <a:ext cx="114300" cy="11430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2061955" y="1875909"/>
            <a:ext cx="4756785" cy="73596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024380">
              <a:lnSpc>
                <a:spcPct val="107400"/>
              </a:lnSpc>
              <a:spcBef>
                <a:spcPts val="95"/>
              </a:spcBef>
            </a:pPr>
            <a:r>
              <a:rPr sz="3200" spc="-420" dirty="0">
                <a:latin typeface="Arial"/>
                <a:cs typeface="Arial"/>
              </a:rPr>
              <a:t>Résumé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30" dirty="0">
                <a:latin typeface="Arial"/>
                <a:cs typeface="Arial"/>
              </a:rPr>
              <a:t>projet  </a:t>
            </a:r>
            <a:r>
              <a:rPr sz="3200" spc="-235" dirty="0">
                <a:latin typeface="Arial"/>
                <a:cs typeface="Arial"/>
              </a:rPr>
              <a:t>L'équipe</a:t>
            </a:r>
            <a:endParaRPr sz="3200" dirty="0">
              <a:latin typeface="Arial"/>
              <a:cs typeface="Arial"/>
            </a:endParaRPr>
          </a:p>
          <a:p>
            <a:pPr marL="12700" marR="931544">
              <a:lnSpc>
                <a:spcPct val="107400"/>
              </a:lnSpc>
            </a:pPr>
            <a:r>
              <a:rPr sz="3200" spc="-200" dirty="0">
                <a:latin typeface="Arial"/>
                <a:cs typeface="Arial"/>
              </a:rPr>
              <a:t>Description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240" dirty="0">
                <a:latin typeface="Arial"/>
                <a:cs typeface="Arial"/>
              </a:rPr>
              <a:t>service  </a:t>
            </a:r>
            <a:r>
              <a:rPr sz="3200" spc="-190" dirty="0">
                <a:latin typeface="Arial"/>
                <a:cs typeface="Arial"/>
              </a:rPr>
              <a:t>Opportunités </a:t>
            </a:r>
            <a:r>
              <a:rPr sz="3200" spc="-260" dirty="0">
                <a:latin typeface="Arial"/>
                <a:cs typeface="Arial"/>
              </a:rPr>
              <a:t>du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4" dirty="0">
                <a:latin typeface="Arial"/>
                <a:cs typeface="Arial"/>
              </a:rPr>
              <a:t>marché</a:t>
            </a:r>
            <a:endParaRPr sz="3200" dirty="0">
              <a:latin typeface="Arial"/>
              <a:cs typeface="Arial"/>
            </a:endParaRPr>
          </a:p>
          <a:p>
            <a:pPr marL="716280" marR="684530" indent="-99695">
              <a:lnSpc>
                <a:spcPct val="107400"/>
              </a:lnSpc>
              <a:spcBef>
                <a:spcPts val="5"/>
              </a:spcBef>
            </a:pPr>
            <a:r>
              <a:rPr sz="3200" spc="-305" dirty="0">
                <a:latin typeface="Arial"/>
                <a:cs typeface="Arial"/>
              </a:rPr>
              <a:t>Tendances </a:t>
            </a:r>
            <a:r>
              <a:rPr sz="3200" spc="-180" dirty="0">
                <a:latin typeface="Arial"/>
                <a:cs typeface="Arial"/>
              </a:rPr>
              <a:t>actuelles  </a:t>
            </a:r>
            <a:r>
              <a:rPr sz="3200" spc="-170" dirty="0">
                <a:latin typeface="Arial"/>
                <a:cs typeface="Arial"/>
              </a:rPr>
              <a:t>L'offre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30" dirty="0">
                <a:latin typeface="Arial"/>
                <a:cs typeface="Arial"/>
              </a:rPr>
              <a:t>la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60" dirty="0">
                <a:latin typeface="Arial"/>
                <a:cs typeface="Arial"/>
              </a:rPr>
              <a:t>demande</a:t>
            </a:r>
            <a:endParaRPr sz="3200" dirty="0">
              <a:latin typeface="Arial"/>
              <a:cs typeface="Arial"/>
            </a:endParaRPr>
          </a:p>
          <a:p>
            <a:pPr marL="617220" marR="494030" indent="-605155">
              <a:lnSpc>
                <a:spcPct val="107400"/>
              </a:lnSpc>
            </a:pPr>
            <a:r>
              <a:rPr sz="3200" spc="-290" dirty="0">
                <a:latin typeface="Arial"/>
                <a:cs typeface="Arial"/>
              </a:rPr>
              <a:t>Analyse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254" dirty="0">
                <a:latin typeface="Arial"/>
                <a:cs typeface="Arial"/>
              </a:rPr>
              <a:t>marché  </a:t>
            </a:r>
            <a:r>
              <a:rPr sz="3200" spc="-220" dirty="0">
                <a:latin typeface="Arial"/>
                <a:cs typeface="Arial"/>
              </a:rPr>
              <a:t>Avantage </a:t>
            </a:r>
            <a:r>
              <a:rPr sz="3200" spc="-180" dirty="0">
                <a:latin typeface="Arial"/>
                <a:cs typeface="Arial"/>
              </a:rPr>
              <a:t>concurrentiel  </a:t>
            </a:r>
            <a:r>
              <a:rPr sz="3200" spc="-575" dirty="0">
                <a:latin typeface="Arial"/>
                <a:cs typeface="Arial"/>
              </a:rPr>
              <a:t>SWOT</a:t>
            </a:r>
            <a:endParaRPr sz="3200" dirty="0">
              <a:latin typeface="Arial"/>
              <a:cs typeface="Arial"/>
            </a:endParaRPr>
          </a:p>
          <a:p>
            <a:pPr marL="12700" marR="1637030">
              <a:lnSpc>
                <a:spcPct val="107400"/>
              </a:lnSpc>
            </a:pPr>
            <a:r>
              <a:rPr sz="3200" spc="-155" dirty="0">
                <a:latin typeface="Arial"/>
                <a:cs typeface="Arial"/>
              </a:rPr>
              <a:t>Stratégie </a:t>
            </a:r>
            <a:r>
              <a:rPr sz="3200" spc="-220" dirty="0">
                <a:latin typeface="Arial"/>
                <a:cs typeface="Arial"/>
              </a:rPr>
              <a:t>marketing  </a:t>
            </a:r>
            <a:r>
              <a:rPr sz="3200" spc="-305" dirty="0">
                <a:latin typeface="Arial"/>
                <a:cs typeface="Arial"/>
              </a:rPr>
              <a:t>Plan </a:t>
            </a:r>
            <a:r>
              <a:rPr sz="3200" spc="-140" dirty="0">
                <a:latin typeface="Arial"/>
                <a:cs typeface="Arial"/>
              </a:rPr>
              <a:t>d'action  </a:t>
            </a:r>
            <a:r>
              <a:rPr sz="3200" spc="-365" dirty="0">
                <a:latin typeface="Arial"/>
                <a:cs typeface="Arial"/>
              </a:rPr>
              <a:t>Business</a:t>
            </a:r>
            <a:r>
              <a:rPr sz="3200" spc="-90" dirty="0">
                <a:latin typeface="Arial"/>
                <a:cs typeface="Arial"/>
              </a:rPr>
              <a:t> </a:t>
            </a:r>
            <a:r>
              <a:rPr sz="3200" spc="-229" dirty="0">
                <a:latin typeface="Arial"/>
                <a:cs typeface="Arial"/>
              </a:rPr>
              <a:t>Model</a:t>
            </a:r>
            <a:endParaRPr sz="3200" dirty="0">
              <a:latin typeface="Arial"/>
              <a:cs typeface="Arial"/>
            </a:endParaRPr>
          </a:p>
          <a:p>
            <a:pPr marL="12700" marR="5080">
              <a:lnSpc>
                <a:spcPct val="107400"/>
              </a:lnSpc>
            </a:pPr>
            <a:r>
              <a:rPr sz="3200" spc="-215" dirty="0">
                <a:latin typeface="Arial"/>
                <a:cs typeface="Arial"/>
              </a:rPr>
              <a:t>Montage </a:t>
            </a:r>
            <a:r>
              <a:rPr sz="3200" spc="-170" dirty="0">
                <a:latin typeface="Arial"/>
                <a:cs typeface="Arial"/>
              </a:rPr>
              <a:t>juridique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55" dirty="0">
                <a:latin typeface="Arial"/>
                <a:cs typeface="Arial"/>
              </a:rPr>
              <a:t>financier  </a:t>
            </a:r>
            <a:r>
              <a:rPr sz="3200" spc="-295" dirty="0">
                <a:latin typeface="Arial"/>
                <a:cs typeface="Arial"/>
              </a:rPr>
              <a:t>Dossier</a:t>
            </a:r>
            <a:r>
              <a:rPr sz="3200" spc="-85" dirty="0">
                <a:latin typeface="Arial"/>
                <a:cs typeface="Arial"/>
              </a:rPr>
              <a:t> </a:t>
            </a:r>
            <a:r>
              <a:rPr sz="3200" spc="-155" dirty="0">
                <a:latin typeface="Arial"/>
                <a:cs typeface="Arial"/>
              </a:rPr>
              <a:t>financier</a:t>
            </a: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10639409" cy="10286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057247" y="1028699"/>
            <a:ext cx="10201275" cy="82296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11505" rIns="0" bIns="0" rtlCol="0">
            <a:spAutoFit/>
          </a:bodyPr>
          <a:lstStyle/>
          <a:p>
            <a:pPr marL="793750" marR="4040504">
              <a:lnSpc>
                <a:spcPts val="7650"/>
              </a:lnSpc>
              <a:spcBef>
                <a:spcPts val="4815"/>
              </a:spcBef>
              <a:tabLst>
                <a:tab pos="4886960" algn="l"/>
              </a:tabLst>
            </a:pPr>
            <a:r>
              <a:rPr sz="6400" b="1" spc="434" dirty="0">
                <a:solidFill>
                  <a:srgbClr val="835441"/>
                </a:solidFill>
                <a:latin typeface="Arial"/>
                <a:cs typeface="Arial"/>
              </a:rPr>
              <a:t>R</a:t>
            </a:r>
            <a:r>
              <a:rPr sz="6400" b="1" spc="-85" dirty="0">
                <a:solidFill>
                  <a:srgbClr val="835441"/>
                </a:solidFill>
                <a:latin typeface="Arial"/>
                <a:cs typeface="Arial"/>
              </a:rPr>
              <a:t>É</a:t>
            </a:r>
            <a:r>
              <a:rPr sz="6400" b="1" spc="505" dirty="0">
                <a:solidFill>
                  <a:srgbClr val="835441"/>
                </a:solidFill>
                <a:latin typeface="Arial"/>
                <a:cs typeface="Arial"/>
              </a:rPr>
              <a:t>S</a:t>
            </a:r>
            <a:r>
              <a:rPr sz="6400" b="1" spc="610" dirty="0">
                <a:solidFill>
                  <a:srgbClr val="835441"/>
                </a:solidFill>
                <a:latin typeface="Arial"/>
                <a:cs typeface="Arial"/>
              </a:rPr>
              <a:t>U</a:t>
            </a:r>
            <a:r>
              <a:rPr sz="6400" b="1" spc="1195" dirty="0">
                <a:solidFill>
                  <a:srgbClr val="835441"/>
                </a:solidFill>
                <a:latin typeface="Arial"/>
                <a:cs typeface="Arial"/>
              </a:rPr>
              <a:t>M</a:t>
            </a:r>
            <a:r>
              <a:rPr sz="6400" b="1" spc="-560" dirty="0">
                <a:solidFill>
                  <a:srgbClr val="835441"/>
                </a:solidFill>
                <a:latin typeface="Arial"/>
                <a:cs typeface="Arial"/>
              </a:rPr>
              <a:t>É</a:t>
            </a:r>
            <a:r>
              <a:rPr sz="6400" b="1" dirty="0">
                <a:solidFill>
                  <a:srgbClr val="835441"/>
                </a:solidFill>
                <a:latin typeface="Arial"/>
                <a:cs typeface="Arial"/>
              </a:rPr>
              <a:t>	</a:t>
            </a:r>
            <a:r>
              <a:rPr sz="6400" b="1" spc="575" dirty="0">
                <a:solidFill>
                  <a:srgbClr val="835441"/>
                </a:solidFill>
                <a:latin typeface="Arial"/>
                <a:cs typeface="Arial"/>
              </a:rPr>
              <a:t>D</a:t>
            </a:r>
            <a:r>
              <a:rPr sz="6400" b="1" spc="80" dirty="0">
                <a:solidFill>
                  <a:srgbClr val="835441"/>
                </a:solidFill>
                <a:latin typeface="Arial"/>
                <a:cs typeface="Arial"/>
              </a:rPr>
              <a:t>U  </a:t>
            </a:r>
            <a:r>
              <a:rPr sz="6400" b="1" spc="290" dirty="0">
                <a:solidFill>
                  <a:srgbClr val="835441"/>
                </a:solidFill>
                <a:latin typeface="Arial"/>
                <a:cs typeface="Arial"/>
              </a:rPr>
              <a:t>PROJET</a:t>
            </a:r>
            <a:endParaRPr sz="6400">
              <a:latin typeface="Arial"/>
              <a:cs typeface="Arial"/>
            </a:endParaRPr>
          </a:p>
          <a:p>
            <a:pPr marL="798830" marR="3111500">
              <a:lnSpc>
                <a:spcPct val="115900"/>
              </a:lnSpc>
              <a:spcBef>
                <a:spcPts val="4190"/>
              </a:spcBef>
              <a:tabLst>
                <a:tab pos="5265420" algn="l"/>
                <a:tab pos="5554980" algn="l"/>
                <a:tab pos="6419215" algn="l"/>
              </a:tabLst>
            </a:pPr>
            <a:r>
              <a:rPr sz="3600" b="1" spc="350" dirty="0">
                <a:solidFill>
                  <a:srgbClr val="CFA380"/>
                </a:solidFill>
                <a:latin typeface="Arial"/>
                <a:cs typeface="Arial"/>
              </a:rPr>
              <a:t>P</a:t>
            </a:r>
            <a:r>
              <a:rPr sz="3600" b="1" spc="330" dirty="0">
                <a:solidFill>
                  <a:srgbClr val="CFA380"/>
                </a:solidFill>
                <a:latin typeface="Arial"/>
                <a:cs typeface="Arial"/>
              </a:rPr>
              <a:t>R</a:t>
            </a:r>
            <a:r>
              <a:rPr sz="3600" b="1" spc="710" dirty="0">
                <a:solidFill>
                  <a:srgbClr val="CFA380"/>
                </a:solidFill>
                <a:latin typeface="Arial"/>
                <a:cs typeface="Arial"/>
              </a:rPr>
              <a:t>O</a:t>
            </a:r>
            <a:r>
              <a:rPr sz="3600" b="1" spc="195" dirty="0">
                <a:solidFill>
                  <a:srgbClr val="CFA380"/>
                </a:solidFill>
                <a:latin typeface="Arial"/>
                <a:cs typeface="Arial"/>
              </a:rPr>
              <a:t>F</a:t>
            </a:r>
            <a:r>
              <a:rPr sz="3600" b="1" spc="40" dirty="0">
                <a:solidFill>
                  <a:srgbClr val="CFA380"/>
                </a:solidFill>
                <a:latin typeface="Arial"/>
                <a:cs typeface="Arial"/>
              </a:rPr>
              <a:t>E</a:t>
            </a:r>
            <a:r>
              <a:rPr sz="3600" b="1" spc="370" dirty="0">
                <a:solidFill>
                  <a:srgbClr val="CFA380"/>
                </a:solidFill>
                <a:latin typeface="Arial"/>
                <a:cs typeface="Arial"/>
              </a:rPr>
              <a:t>SS</a:t>
            </a:r>
            <a:r>
              <a:rPr sz="3600" b="1" spc="459" dirty="0">
                <a:solidFill>
                  <a:srgbClr val="CFA380"/>
                </a:solidFill>
                <a:latin typeface="Arial"/>
                <a:cs typeface="Arial"/>
              </a:rPr>
              <a:t>I</a:t>
            </a:r>
            <a:r>
              <a:rPr sz="3600" b="1" spc="710" dirty="0">
                <a:solidFill>
                  <a:srgbClr val="CFA380"/>
                </a:solidFill>
                <a:latin typeface="Arial"/>
                <a:cs typeface="Arial"/>
              </a:rPr>
              <a:t>O</a:t>
            </a:r>
            <a:r>
              <a:rPr sz="3600" b="1" spc="725" dirty="0">
                <a:solidFill>
                  <a:srgbClr val="CFA380"/>
                </a:solidFill>
                <a:latin typeface="Arial"/>
                <a:cs typeface="Arial"/>
              </a:rPr>
              <a:t>NN</a:t>
            </a:r>
            <a:r>
              <a:rPr sz="3600" b="1" spc="40" dirty="0">
                <a:solidFill>
                  <a:srgbClr val="CFA380"/>
                </a:solidFill>
                <a:latin typeface="Arial"/>
                <a:cs typeface="Arial"/>
              </a:rPr>
              <a:t>E</a:t>
            </a:r>
            <a:r>
              <a:rPr sz="3600" b="1" spc="-165" dirty="0">
                <a:solidFill>
                  <a:srgbClr val="CFA380"/>
                </a:solidFill>
                <a:latin typeface="Arial"/>
                <a:cs typeface="Arial"/>
              </a:rPr>
              <a:t>L</a:t>
            </a:r>
            <a:r>
              <a:rPr sz="3600" b="1" dirty="0">
                <a:solidFill>
                  <a:srgbClr val="CFA380"/>
                </a:solidFill>
                <a:latin typeface="Arial"/>
                <a:cs typeface="Arial"/>
              </a:rPr>
              <a:t>	</a:t>
            </a:r>
            <a:r>
              <a:rPr sz="3600" b="1" spc="409" dirty="0">
                <a:solidFill>
                  <a:srgbClr val="CFA380"/>
                </a:solidFill>
                <a:latin typeface="Arial"/>
                <a:cs typeface="Arial"/>
              </a:rPr>
              <a:t>D</a:t>
            </a:r>
            <a:r>
              <a:rPr sz="3600" b="1" spc="-315" dirty="0">
                <a:solidFill>
                  <a:srgbClr val="CFA380"/>
                </a:solidFill>
                <a:latin typeface="Arial"/>
                <a:cs typeface="Arial"/>
              </a:rPr>
              <a:t>E</a:t>
            </a:r>
            <a:r>
              <a:rPr sz="3600" b="1" dirty="0">
                <a:solidFill>
                  <a:srgbClr val="CFA380"/>
                </a:solidFill>
                <a:latin typeface="Arial"/>
                <a:cs typeface="Arial"/>
              </a:rPr>
              <a:t>	</a:t>
            </a:r>
            <a:r>
              <a:rPr sz="3600" b="1" spc="190" dirty="0">
                <a:solidFill>
                  <a:srgbClr val="CFA380"/>
                </a:solidFill>
                <a:latin typeface="Arial"/>
                <a:cs typeface="Arial"/>
              </a:rPr>
              <a:t>L</a:t>
            </a:r>
            <a:r>
              <a:rPr sz="3600" b="1" spc="130" dirty="0">
                <a:solidFill>
                  <a:srgbClr val="CFA380"/>
                </a:solidFill>
                <a:latin typeface="Arial"/>
                <a:cs typeface="Arial"/>
              </a:rPr>
              <a:t>A  </a:t>
            </a:r>
            <a:r>
              <a:rPr sz="3600" b="1" spc="400" dirty="0">
                <a:solidFill>
                  <a:srgbClr val="CFA380"/>
                </a:solidFill>
                <a:latin typeface="Arial"/>
                <a:cs typeface="Arial"/>
              </a:rPr>
              <a:t>RESTAURATION	</a:t>
            </a:r>
            <a:r>
              <a:rPr sz="3600" b="1" spc="365" dirty="0">
                <a:solidFill>
                  <a:srgbClr val="CFA380"/>
                </a:solidFill>
                <a:latin typeface="Arial"/>
                <a:cs typeface="Arial"/>
              </a:rPr>
              <a:t>SAINE</a:t>
            </a:r>
            <a:endParaRPr sz="3600">
              <a:latin typeface="Arial"/>
              <a:cs typeface="Arial"/>
            </a:endParaRPr>
          </a:p>
          <a:p>
            <a:pPr marL="793750" marR="1195070">
              <a:lnSpc>
                <a:spcPct val="108700"/>
              </a:lnSpc>
              <a:spcBef>
                <a:spcPts val="2265"/>
              </a:spcBef>
            </a:pPr>
            <a:r>
              <a:rPr sz="3450" spc="-190" dirty="0">
                <a:latin typeface="Arial"/>
                <a:cs typeface="Arial"/>
              </a:rPr>
              <a:t>Création </a:t>
            </a:r>
            <a:r>
              <a:rPr sz="3450" spc="-265" dirty="0">
                <a:latin typeface="Arial"/>
                <a:cs typeface="Arial"/>
              </a:rPr>
              <a:t>d'un </a:t>
            </a:r>
            <a:r>
              <a:rPr sz="3450" spc="-215" dirty="0">
                <a:latin typeface="Arial"/>
                <a:cs typeface="Arial"/>
              </a:rPr>
              <a:t>restaurant </a:t>
            </a:r>
            <a:r>
              <a:rPr sz="3450" spc="-190" dirty="0">
                <a:latin typeface="Arial"/>
                <a:cs typeface="Arial"/>
              </a:rPr>
              <a:t>français </a:t>
            </a:r>
            <a:r>
              <a:rPr sz="3450" spc="-275" dirty="0">
                <a:latin typeface="Arial"/>
                <a:cs typeface="Arial"/>
              </a:rPr>
              <a:t>basée </a:t>
            </a:r>
            <a:r>
              <a:rPr sz="3450" spc="-325" dirty="0">
                <a:latin typeface="Arial"/>
                <a:cs typeface="Arial"/>
              </a:rPr>
              <a:t>en  </a:t>
            </a:r>
            <a:r>
              <a:rPr sz="3450" spc="-165" dirty="0">
                <a:latin typeface="Arial"/>
                <a:cs typeface="Arial"/>
              </a:rPr>
              <a:t>Occitanie, </a:t>
            </a:r>
            <a:r>
              <a:rPr sz="3450" spc="-445" dirty="0">
                <a:latin typeface="Arial"/>
                <a:cs typeface="Arial"/>
              </a:rPr>
              <a:t>Nous </a:t>
            </a:r>
            <a:r>
              <a:rPr sz="3450" spc="-280" dirty="0">
                <a:latin typeface="Arial"/>
                <a:cs typeface="Arial"/>
              </a:rPr>
              <a:t>proposerons </a:t>
            </a:r>
            <a:r>
              <a:rPr sz="3450" spc="-340" dirty="0">
                <a:latin typeface="Arial"/>
                <a:cs typeface="Arial"/>
              </a:rPr>
              <a:t>une </a:t>
            </a:r>
            <a:r>
              <a:rPr sz="3450" spc="-250" dirty="0">
                <a:latin typeface="Arial"/>
                <a:cs typeface="Arial"/>
              </a:rPr>
              <a:t>cuisine </a:t>
            </a:r>
            <a:r>
              <a:rPr sz="3450" spc="-275" dirty="0">
                <a:latin typeface="Arial"/>
                <a:cs typeface="Arial"/>
              </a:rPr>
              <a:t>saine </a:t>
            </a:r>
            <a:r>
              <a:rPr sz="3450" spc="-114" dirty="0">
                <a:latin typeface="Arial"/>
                <a:cs typeface="Arial"/>
              </a:rPr>
              <a:t>et  </a:t>
            </a:r>
            <a:r>
              <a:rPr sz="3450" spc="-235" dirty="0">
                <a:latin typeface="Arial"/>
                <a:cs typeface="Arial"/>
              </a:rPr>
              <a:t>de</a:t>
            </a:r>
            <a:r>
              <a:rPr sz="3450" spc="-95" dirty="0">
                <a:latin typeface="Arial"/>
                <a:cs typeface="Arial"/>
              </a:rPr>
              <a:t> </a:t>
            </a:r>
            <a:r>
              <a:rPr sz="3450" spc="-160" dirty="0">
                <a:latin typeface="Arial"/>
                <a:cs typeface="Arial"/>
              </a:rPr>
              <a:t>locale.</a:t>
            </a:r>
            <a:endParaRPr sz="3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29409" cy="10286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468585" y="3563435"/>
            <a:ext cx="8775700" cy="5014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129665">
              <a:lnSpc>
                <a:spcPct val="115900"/>
              </a:lnSpc>
              <a:spcBef>
                <a:spcPts val="100"/>
              </a:spcBef>
              <a:tabLst>
                <a:tab pos="811530" algn="l"/>
                <a:tab pos="1676400" algn="l"/>
                <a:tab pos="4270375" algn="l"/>
                <a:tab pos="5134610" algn="l"/>
              </a:tabLst>
            </a:pPr>
            <a:r>
              <a:rPr sz="3600" b="1" spc="525" dirty="0">
                <a:solidFill>
                  <a:srgbClr val="CFA380"/>
                </a:solidFill>
                <a:latin typeface="Arial"/>
                <a:cs typeface="Arial"/>
              </a:rPr>
              <a:t>COMBINAISON	</a:t>
            </a:r>
            <a:r>
              <a:rPr sz="3600" b="1" spc="45" dirty="0">
                <a:solidFill>
                  <a:srgbClr val="CFA380"/>
                </a:solidFill>
                <a:latin typeface="Arial"/>
                <a:cs typeface="Arial"/>
              </a:rPr>
              <a:t>DE	</a:t>
            </a:r>
            <a:r>
              <a:rPr sz="3600" b="1" spc="459" dirty="0">
                <a:solidFill>
                  <a:srgbClr val="CFA380"/>
                </a:solidFill>
                <a:latin typeface="Arial"/>
                <a:cs typeface="Arial"/>
              </a:rPr>
              <a:t>PASSION  </a:t>
            </a:r>
            <a:r>
              <a:rPr sz="3600" b="1" spc="40" dirty="0">
                <a:solidFill>
                  <a:srgbClr val="CFA380"/>
                </a:solidFill>
                <a:latin typeface="Arial"/>
                <a:cs typeface="Arial"/>
              </a:rPr>
              <a:t>E</a:t>
            </a:r>
            <a:r>
              <a:rPr sz="3600" b="1" spc="-55" dirty="0">
                <a:solidFill>
                  <a:srgbClr val="CFA380"/>
                </a:solidFill>
                <a:latin typeface="Arial"/>
                <a:cs typeface="Arial"/>
              </a:rPr>
              <a:t>T</a:t>
            </a:r>
            <a:r>
              <a:rPr sz="3600" b="1" dirty="0">
                <a:solidFill>
                  <a:srgbClr val="CFA380"/>
                </a:solidFill>
                <a:latin typeface="Arial"/>
                <a:cs typeface="Arial"/>
              </a:rPr>
              <a:t>	</a:t>
            </a:r>
            <a:r>
              <a:rPr sz="3600" b="1" spc="409" dirty="0">
                <a:solidFill>
                  <a:srgbClr val="CFA380"/>
                </a:solidFill>
                <a:latin typeface="Arial"/>
                <a:cs typeface="Arial"/>
              </a:rPr>
              <a:t>D</a:t>
            </a:r>
            <a:r>
              <a:rPr sz="3600" b="1" spc="-315" dirty="0">
                <a:solidFill>
                  <a:srgbClr val="CFA380"/>
                </a:solidFill>
                <a:latin typeface="Arial"/>
                <a:cs typeface="Arial"/>
              </a:rPr>
              <a:t>E</a:t>
            </a:r>
            <a:r>
              <a:rPr sz="3600" b="1" dirty="0">
                <a:solidFill>
                  <a:srgbClr val="CFA380"/>
                </a:solidFill>
                <a:latin typeface="Arial"/>
                <a:cs typeface="Arial"/>
              </a:rPr>
              <a:t>	</a:t>
            </a:r>
            <a:r>
              <a:rPr sz="3600" b="1" spc="350" dirty="0">
                <a:solidFill>
                  <a:srgbClr val="CFA380"/>
                </a:solidFill>
                <a:latin typeface="Arial"/>
                <a:cs typeface="Arial"/>
              </a:rPr>
              <a:t>P</a:t>
            </a:r>
            <a:r>
              <a:rPr sz="3600" b="1" spc="330" dirty="0">
                <a:solidFill>
                  <a:srgbClr val="CFA380"/>
                </a:solidFill>
                <a:latin typeface="Arial"/>
                <a:cs typeface="Arial"/>
              </a:rPr>
              <a:t>R</a:t>
            </a:r>
            <a:r>
              <a:rPr sz="3600" b="1" spc="710" dirty="0">
                <a:solidFill>
                  <a:srgbClr val="CFA380"/>
                </a:solidFill>
                <a:latin typeface="Arial"/>
                <a:cs typeface="Arial"/>
              </a:rPr>
              <a:t>O</a:t>
            </a:r>
            <a:r>
              <a:rPr sz="3600" b="1" spc="195" dirty="0">
                <a:solidFill>
                  <a:srgbClr val="CFA380"/>
                </a:solidFill>
                <a:latin typeface="Arial"/>
                <a:cs typeface="Arial"/>
              </a:rPr>
              <a:t>F</a:t>
            </a:r>
            <a:r>
              <a:rPr sz="3600" b="1" spc="40" dirty="0">
                <a:solidFill>
                  <a:srgbClr val="CFA380"/>
                </a:solidFill>
                <a:latin typeface="Arial"/>
                <a:cs typeface="Arial"/>
              </a:rPr>
              <a:t>E</a:t>
            </a:r>
            <a:r>
              <a:rPr sz="3600" b="1" spc="370" dirty="0">
                <a:solidFill>
                  <a:srgbClr val="CFA380"/>
                </a:solidFill>
                <a:latin typeface="Arial"/>
                <a:cs typeface="Arial"/>
              </a:rPr>
              <a:t>SS</a:t>
            </a:r>
            <a:r>
              <a:rPr sz="3600" b="1" spc="459" dirty="0">
                <a:solidFill>
                  <a:srgbClr val="CFA380"/>
                </a:solidFill>
                <a:latin typeface="Arial"/>
                <a:cs typeface="Arial"/>
              </a:rPr>
              <a:t>I</a:t>
            </a:r>
            <a:r>
              <a:rPr sz="3600" b="1" spc="710" dirty="0">
                <a:solidFill>
                  <a:srgbClr val="CFA380"/>
                </a:solidFill>
                <a:latin typeface="Arial"/>
                <a:cs typeface="Arial"/>
              </a:rPr>
              <a:t>O</a:t>
            </a:r>
            <a:r>
              <a:rPr sz="3600" b="1" spc="725" dirty="0">
                <a:solidFill>
                  <a:srgbClr val="CFA380"/>
                </a:solidFill>
                <a:latin typeface="Arial"/>
                <a:cs typeface="Arial"/>
              </a:rPr>
              <a:t>NN</a:t>
            </a:r>
            <a:r>
              <a:rPr sz="3600" b="1" spc="575" dirty="0">
                <a:solidFill>
                  <a:srgbClr val="CFA380"/>
                </a:solidFill>
                <a:latin typeface="Arial"/>
                <a:cs typeface="Arial"/>
              </a:rPr>
              <a:t>A</a:t>
            </a:r>
            <a:r>
              <a:rPr sz="3600" b="1" spc="190" dirty="0">
                <a:solidFill>
                  <a:srgbClr val="CFA380"/>
                </a:solidFill>
                <a:latin typeface="Arial"/>
                <a:cs typeface="Arial"/>
              </a:rPr>
              <a:t>L</a:t>
            </a:r>
            <a:r>
              <a:rPr sz="3600" b="1" spc="459" dirty="0">
                <a:solidFill>
                  <a:srgbClr val="CFA380"/>
                </a:solidFill>
                <a:latin typeface="Arial"/>
                <a:cs typeface="Arial"/>
              </a:rPr>
              <a:t>I</a:t>
            </a:r>
            <a:r>
              <a:rPr sz="3600" b="1" spc="370" dirty="0">
                <a:solidFill>
                  <a:srgbClr val="CFA380"/>
                </a:solidFill>
                <a:latin typeface="Arial"/>
                <a:cs typeface="Arial"/>
              </a:rPr>
              <a:t>S</a:t>
            </a:r>
            <a:r>
              <a:rPr sz="3600" b="1" spc="760" dirty="0">
                <a:solidFill>
                  <a:srgbClr val="CFA380"/>
                </a:solidFill>
                <a:latin typeface="Arial"/>
                <a:cs typeface="Arial"/>
              </a:rPr>
              <a:t>M</a:t>
            </a:r>
            <a:r>
              <a:rPr sz="3600" b="1" spc="-315" dirty="0">
                <a:solidFill>
                  <a:srgbClr val="CFA380"/>
                </a:solidFill>
                <a:latin typeface="Arial"/>
                <a:cs typeface="Arial"/>
              </a:rPr>
              <a:t>E</a:t>
            </a:r>
            <a:endParaRPr sz="3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6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50" spc="-165" dirty="0">
                <a:solidFill>
                  <a:srgbClr val="231F20"/>
                </a:solidFill>
                <a:latin typeface="Arial"/>
                <a:cs typeface="Arial"/>
              </a:rPr>
              <a:t>Secteur/métier actuelle </a:t>
            </a:r>
            <a:r>
              <a:rPr sz="3450" spc="-160" dirty="0">
                <a:solidFill>
                  <a:srgbClr val="231F20"/>
                </a:solidFill>
                <a:latin typeface="Arial"/>
                <a:cs typeface="Arial"/>
              </a:rPr>
              <a:t>: </a:t>
            </a:r>
            <a:r>
              <a:rPr sz="3450" spc="-495" dirty="0">
                <a:solidFill>
                  <a:srgbClr val="231F20"/>
                </a:solidFill>
                <a:latin typeface="Arial"/>
                <a:cs typeface="Arial"/>
              </a:rPr>
              <a:t>Nom </a:t>
            </a:r>
            <a:r>
              <a:rPr sz="3450" spc="-365" dirty="0">
                <a:solidFill>
                  <a:srgbClr val="231F20"/>
                </a:solidFill>
                <a:latin typeface="Arial"/>
                <a:cs typeface="Arial"/>
              </a:rPr>
              <a:t>Prénom,</a:t>
            </a:r>
            <a:r>
              <a:rPr sz="3450" spc="1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50" spc="-245" dirty="0">
                <a:solidFill>
                  <a:srgbClr val="231F20"/>
                </a:solidFill>
                <a:latin typeface="Arial"/>
                <a:cs typeface="Arial"/>
              </a:rPr>
              <a:t>expériences.</a:t>
            </a:r>
            <a:endParaRPr sz="34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50" spc="-635" dirty="0">
                <a:solidFill>
                  <a:srgbClr val="231F20"/>
                </a:solidFill>
                <a:latin typeface="Arial"/>
                <a:cs typeface="Arial"/>
              </a:rPr>
              <a:t>+</a:t>
            </a:r>
            <a:r>
              <a:rPr sz="3450" spc="-4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50" spc="-210" dirty="0">
                <a:solidFill>
                  <a:srgbClr val="231F20"/>
                </a:solidFill>
                <a:latin typeface="Arial"/>
                <a:cs typeface="Arial"/>
              </a:rPr>
              <a:t>Chef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3450" spc="-635" dirty="0">
                <a:solidFill>
                  <a:srgbClr val="231F20"/>
                </a:solidFill>
                <a:latin typeface="Arial"/>
                <a:cs typeface="Arial"/>
              </a:rPr>
              <a:t>+ </a:t>
            </a:r>
            <a:r>
              <a:rPr sz="3450" spc="-75" dirty="0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sz="3450" spc="-19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50" spc="-345" dirty="0">
                <a:solidFill>
                  <a:srgbClr val="231F20"/>
                </a:solidFill>
                <a:latin typeface="Arial"/>
                <a:cs typeface="Arial"/>
              </a:rPr>
              <a:t>Serveurs</a:t>
            </a:r>
            <a:endParaRPr sz="34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468585" y="908081"/>
            <a:ext cx="53330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spc="180" dirty="0"/>
              <a:t>L</a:t>
            </a:r>
            <a:r>
              <a:rPr sz="6400" spc="819" dirty="0"/>
              <a:t>'</a:t>
            </a:r>
            <a:r>
              <a:rPr sz="6400" spc="-85" dirty="0"/>
              <a:t>É</a:t>
            </a:r>
            <a:r>
              <a:rPr sz="6400" spc="1045" dirty="0"/>
              <a:t>Q</a:t>
            </a:r>
            <a:r>
              <a:rPr sz="6400" spc="610" dirty="0"/>
              <a:t>U</a:t>
            </a:r>
            <a:r>
              <a:rPr sz="6400" spc="670" dirty="0"/>
              <a:t>I</a:t>
            </a:r>
            <a:r>
              <a:rPr sz="6400" spc="465" dirty="0"/>
              <a:t>P</a:t>
            </a:r>
            <a:r>
              <a:rPr sz="6400" spc="-560" dirty="0"/>
              <a:t>E</a:t>
            </a:r>
            <a:endParaRPr sz="6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0" y="993809"/>
            <a:ext cx="1407160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87184" algn="l"/>
                <a:tab pos="8296909" algn="l"/>
              </a:tabLst>
            </a:pPr>
            <a:r>
              <a:rPr sz="6400" spc="575" dirty="0"/>
              <a:t>D</a:t>
            </a:r>
            <a:r>
              <a:rPr sz="6400" spc="-85" dirty="0"/>
              <a:t>E</a:t>
            </a:r>
            <a:r>
              <a:rPr sz="6400" spc="505" dirty="0"/>
              <a:t>S</a:t>
            </a:r>
            <a:r>
              <a:rPr sz="6400" spc="670" dirty="0"/>
              <a:t>C</a:t>
            </a:r>
            <a:r>
              <a:rPr sz="6400" spc="434" dirty="0"/>
              <a:t>R</a:t>
            </a:r>
            <a:r>
              <a:rPr sz="6400" spc="670" dirty="0"/>
              <a:t>I</a:t>
            </a:r>
            <a:r>
              <a:rPr sz="6400" spc="465" dirty="0"/>
              <a:t>P</a:t>
            </a:r>
            <a:r>
              <a:rPr sz="6400" spc="380" dirty="0"/>
              <a:t>T</a:t>
            </a:r>
            <a:r>
              <a:rPr sz="6400" spc="670" dirty="0"/>
              <a:t>I</a:t>
            </a:r>
            <a:r>
              <a:rPr sz="6400" spc="1105" dirty="0"/>
              <a:t>O</a:t>
            </a:r>
            <a:r>
              <a:rPr sz="6400" spc="660" dirty="0"/>
              <a:t>N</a:t>
            </a:r>
            <a:r>
              <a:rPr sz="6400" dirty="0"/>
              <a:t>	</a:t>
            </a:r>
            <a:r>
              <a:rPr sz="6400" spc="575" dirty="0"/>
              <a:t>D</a:t>
            </a:r>
            <a:r>
              <a:rPr sz="6400" spc="135" dirty="0"/>
              <a:t>U</a:t>
            </a:r>
            <a:r>
              <a:rPr sz="6400" dirty="0"/>
              <a:t>	</a:t>
            </a:r>
            <a:r>
              <a:rPr sz="6400" spc="505" dirty="0"/>
              <a:t>S</a:t>
            </a:r>
            <a:r>
              <a:rPr sz="6400" spc="-85" dirty="0"/>
              <a:t>E</a:t>
            </a:r>
            <a:r>
              <a:rPr sz="6400" spc="434" dirty="0"/>
              <a:t>R</a:t>
            </a:r>
            <a:r>
              <a:rPr sz="6400" spc="1220" dirty="0"/>
              <a:t>V</a:t>
            </a:r>
            <a:r>
              <a:rPr sz="6400" spc="670" dirty="0"/>
              <a:t>IC</a:t>
            </a:r>
            <a:r>
              <a:rPr sz="6400" spc="-560" dirty="0"/>
              <a:t>E</a:t>
            </a:r>
            <a:endParaRPr sz="6400" dirty="0"/>
          </a:p>
        </p:txBody>
      </p:sp>
      <p:grpSp>
        <p:nvGrpSpPr>
          <p:cNvPr id="3" name="object 3"/>
          <p:cNvGrpSpPr/>
          <p:nvPr/>
        </p:nvGrpSpPr>
        <p:grpSpPr>
          <a:xfrm>
            <a:off x="1028700" y="2587989"/>
            <a:ext cx="17259300" cy="7696200"/>
            <a:chOff x="1028700" y="2587989"/>
            <a:chExt cx="17259300" cy="7696200"/>
          </a:xfrm>
        </p:grpSpPr>
        <p:sp>
          <p:nvSpPr>
            <p:cNvPr id="4" name="object 4"/>
            <p:cNvSpPr/>
            <p:nvPr/>
          </p:nvSpPr>
          <p:spPr>
            <a:xfrm>
              <a:off x="1028700" y="2587989"/>
              <a:ext cx="17259300" cy="7696200"/>
            </a:xfrm>
            <a:custGeom>
              <a:avLst/>
              <a:gdLst/>
              <a:ahLst/>
              <a:cxnLst/>
              <a:rect l="l" t="t" r="r" b="b"/>
              <a:pathLst>
                <a:path w="17259300" h="7696200">
                  <a:moveTo>
                    <a:pt x="0" y="0"/>
                  </a:moveTo>
                  <a:lnTo>
                    <a:pt x="17259300" y="0"/>
                  </a:lnTo>
                  <a:lnTo>
                    <a:pt x="17259300" y="7696199"/>
                  </a:lnTo>
                  <a:lnTo>
                    <a:pt x="0" y="76961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A3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260126" y="7447077"/>
              <a:ext cx="1695450" cy="1695450"/>
            </a:xfrm>
            <a:custGeom>
              <a:avLst/>
              <a:gdLst/>
              <a:ahLst/>
              <a:cxnLst/>
              <a:rect l="l" t="t" r="r" b="b"/>
              <a:pathLst>
                <a:path w="1695450" h="1695450">
                  <a:moveTo>
                    <a:pt x="847725" y="1695451"/>
                  </a:moveTo>
                  <a:lnTo>
                    <a:pt x="775015" y="1691901"/>
                  </a:lnTo>
                  <a:lnTo>
                    <a:pt x="704106" y="1682311"/>
                  </a:lnTo>
                  <a:lnTo>
                    <a:pt x="669558" y="1575946"/>
                  </a:lnTo>
                  <a:lnTo>
                    <a:pt x="652368" y="1507980"/>
                  </a:lnTo>
                  <a:lnTo>
                    <a:pt x="647431" y="1449153"/>
                  </a:lnTo>
                  <a:lnTo>
                    <a:pt x="649640" y="1370207"/>
                  </a:lnTo>
                  <a:lnTo>
                    <a:pt x="689346" y="1372330"/>
                  </a:lnTo>
                  <a:lnTo>
                    <a:pt x="792499" y="1362506"/>
                  </a:lnTo>
                  <a:lnTo>
                    <a:pt x="935151" y="1316442"/>
                  </a:lnTo>
                  <a:lnTo>
                    <a:pt x="1093354" y="1209845"/>
                  </a:lnTo>
                  <a:lnTo>
                    <a:pt x="1122612" y="1179522"/>
                  </a:lnTo>
                  <a:lnTo>
                    <a:pt x="1146990" y="1147180"/>
                  </a:lnTo>
                  <a:lnTo>
                    <a:pt x="1167081" y="1112951"/>
                  </a:lnTo>
                  <a:lnTo>
                    <a:pt x="1183477" y="1076968"/>
                  </a:lnTo>
                  <a:lnTo>
                    <a:pt x="1196770" y="1039362"/>
                  </a:lnTo>
                  <a:lnTo>
                    <a:pt x="1207553" y="1000266"/>
                  </a:lnTo>
                  <a:lnTo>
                    <a:pt x="1216418" y="959811"/>
                  </a:lnTo>
                  <a:lnTo>
                    <a:pt x="1252710" y="741786"/>
                  </a:lnTo>
                  <a:lnTo>
                    <a:pt x="1262509" y="695954"/>
                  </a:lnTo>
                  <a:lnTo>
                    <a:pt x="1274536" y="649689"/>
                  </a:lnTo>
                  <a:lnTo>
                    <a:pt x="1289385" y="603121"/>
                  </a:lnTo>
                  <a:lnTo>
                    <a:pt x="1307648" y="556384"/>
                  </a:lnTo>
                  <a:lnTo>
                    <a:pt x="1329917" y="509609"/>
                  </a:lnTo>
                  <a:lnTo>
                    <a:pt x="1356784" y="462928"/>
                  </a:lnTo>
                  <a:lnTo>
                    <a:pt x="1333018" y="451124"/>
                  </a:lnTo>
                  <a:lnTo>
                    <a:pt x="1270464" y="429957"/>
                  </a:lnTo>
                  <a:lnTo>
                    <a:pt x="1232709" y="420990"/>
                  </a:lnTo>
                  <a:lnTo>
                    <a:pt x="1191325" y="413363"/>
                  </a:lnTo>
                  <a:lnTo>
                    <a:pt x="1146828" y="407272"/>
                  </a:lnTo>
                  <a:lnTo>
                    <a:pt x="1099737" y="402916"/>
                  </a:lnTo>
                  <a:lnTo>
                    <a:pt x="1050566" y="400490"/>
                  </a:lnTo>
                  <a:lnTo>
                    <a:pt x="999835" y="400192"/>
                  </a:lnTo>
                  <a:lnTo>
                    <a:pt x="948059" y="402220"/>
                  </a:lnTo>
                  <a:lnTo>
                    <a:pt x="895755" y="406769"/>
                  </a:lnTo>
                  <a:lnTo>
                    <a:pt x="843440" y="414037"/>
                  </a:lnTo>
                  <a:lnTo>
                    <a:pt x="791632" y="424220"/>
                  </a:lnTo>
                  <a:lnTo>
                    <a:pt x="740847" y="437517"/>
                  </a:lnTo>
                  <a:lnTo>
                    <a:pt x="691602" y="454124"/>
                  </a:lnTo>
                  <a:lnTo>
                    <a:pt x="644414" y="474238"/>
                  </a:lnTo>
                  <a:lnTo>
                    <a:pt x="599800" y="498056"/>
                  </a:lnTo>
                  <a:lnTo>
                    <a:pt x="558277" y="525774"/>
                  </a:lnTo>
                  <a:lnTo>
                    <a:pt x="520362" y="557591"/>
                  </a:lnTo>
                  <a:lnTo>
                    <a:pt x="327782" y="749489"/>
                  </a:lnTo>
                  <a:lnTo>
                    <a:pt x="257673" y="886888"/>
                  </a:lnTo>
                  <a:lnTo>
                    <a:pt x="304708" y="1035877"/>
                  </a:lnTo>
                  <a:lnTo>
                    <a:pt x="463564" y="1262545"/>
                  </a:lnTo>
                  <a:lnTo>
                    <a:pt x="471719" y="1223814"/>
                  </a:lnTo>
                  <a:lnTo>
                    <a:pt x="495636" y="1128649"/>
                  </a:lnTo>
                  <a:lnTo>
                    <a:pt x="534495" y="1008595"/>
                  </a:lnTo>
                  <a:lnTo>
                    <a:pt x="587473" y="895198"/>
                  </a:lnTo>
                  <a:lnTo>
                    <a:pt x="679008" y="749563"/>
                  </a:lnTo>
                  <a:lnTo>
                    <a:pt x="756542" y="668979"/>
                  </a:lnTo>
                  <a:lnTo>
                    <a:pt x="862395" y="624608"/>
                  </a:lnTo>
                  <a:lnTo>
                    <a:pt x="1038887" y="587615"/>
                  </a:lnTo>
                  <a:lnTo>
                    <a:pt x="995079" y="611743"/>
                  </a:lnTo>
                  <a:lnTo>
                    <a:pt x="891083" y="682198"/>
                  </a:lnTo>
                  <a:lnTo>
                    <a:pt x="768039" y="796086"/>
                  </a:lnTo>
                  <a:lnTo>
                    <a:pt x="667089" y="950512"/>
                  </a:lnTo>
                  <a:lnTo>
                    <a:pt x="648396" y="996517"/>
                  </a:lnTo>
                  <a:lnTo>
                    <a:pt x="631938" y="1044018"/>
                  </a:lnTo>
                  <a:lnTo>
                    <a:pt x="617656" y="1092805"/>
                  </a:lnTo>
                  <a:lnTo>
                    <a:pt x="605491" y="1142668"/>
                  </a:lnTo>
                  <a:lnTo>
                    <a:pt x="595384" y="1193397"/>
                  </a:lnTo>
                  <a:lnTo>
                    <a:pt x="587275" y="1244783"/>
                  </a:lnTo>
                  <a:lnTo>
                    <a:pt x="581107" y="1296613"/>
                  </a:lnTo>
                  <a:lnTo>
                    <a:pt x="576818" y="1348680"/>
                  </a:lnTo>
                  <a:lnTo>
                    <a:pt x="574351" y="1400772"/>
                  </a:lnTo>
                  <a:lnTo>
                    <a:pt x="573645" y="1452680"/>
                  </a:lnTo>
                  <a:lnTo>
                    <a:pt x="574643" y="1504193"/>
                  </a:lnTo>
                  <a:lnTo>
                    <a:pt x="577284" y="1555102"/>
                  </a:lnTo>
                  <a:lnTo>
                    <a:pt x="581510" y="1605196"/>
                  </a:lnTo>
                  <a:lnTo>
                    <a:pt x="587261" y="1654265"/>
                  </a:lnTo>
                  <a:lnTo>
                    <a:pt x="541407" y="1637992"/>
                  </a:lnTo>
                  <a:lnTo>
                    <a:pt x="496804" y="1619207"/>
                  </a:lnTo>
                  <a:lnTo>
                    <a:pt x="453539" y="1597997"/>
                  </a:lnTo>
                  <a:lnTo>
                    <a:pt x="411697" y="1574446"/>
                  </a:lnTo>
                  <a:lnTo>
                    <a:pt x="371365" y="1548641"/>
                  </a:lnTo>
                  <a:lnTo>
                    <a:pt x="332629" y="1520666"/>
                  </a:lnTo>
                  <a:lnTo>
                    <a:pt x="295574" y="1490607"/>
                  </a:lnTo>
                  <a:lnTo>
                    <a:pt x="260286" y="1458549"/>
                  </a:lnTo>
                  <a:lnTo>
                    <a:pt x="226852" y="1424578"/>
                  </a:lnTo>
                  <a:lnTo>
                    <a:pt x="195358" y="1388780"/>
                  </a:lnTo>
                  <a:lnTo>
                    <a:pt x="165889" y="1351239"/>
                  </a:lnTo>
                  <a:lnTo>
                    <a:pt x="138531" y="1312041"/>
                  </a:lnTo>
                  <a:lnTo>
                    <a:pt x="113371" y="1271271"/>
                  </a:lnTo>
                  <a:lnTo>
                    <a:pt x="90494" y="1229016"/>
                  </a:lnTo>
                  <a:lnTo>
                    <a:pt x="69987" y="1185360"/>
                  </a:lnTo>
                  <a:lnTo>
                    <a:pt x="51934" y="1140389"/>
                  </a:lnTo>
                  <a:lnTo>
                    <a:pt x="36424" y="1094188"/>
                  </a:lnTo>
                  <a:lnTo>
                    <a:pt x="23540" y="1046842"/>
                  </a:lnTo>
                  <a:lnTo>
                    <a:pt x="13370" y="998438"/>
                  </a:lnTo>
                  <a:lnTo>
                    <a:pt x="5999" y="949060"/>
                  </a:lnTo>
                  <a:lnTo>
                    <a:pt x="1514" y="898794"/>
                  </a:lnTo>
                  <a:lnTo>
                    <a:pt x="0" y="847725"/>
                  </a:lnTo>
                  <a:lnTo>
                    <a:pt x="1342" y="799623"/>
                  </a:lnTo>
                  <a:lnTo>
                    <a:pt x="5320" y="752225"/>
                  </a:lnTo>
                  <a:lnTo>
                    <a:pt x="11863" y="705601"/>
                  </a:lnTo>
                  <a:lnTo>
                    <a:pt x="20900" y="659825"/>
                  </a:lnTo>
                  <a:lnTo>
                    <a:pt x="32358" y="614967"/>
                  </a:lnTo>
                  <a:lnTo>
                    <a:pt x="46166" y="571099"/>
                  </a:lnTo>
                  <a:lnTo>
                    <a:pt x="62253" y="528292"/>
                  </a:lnTo>
                  <a:lnTo>
                    <a:pt x="80546" y="486618"/>
                  </a:lnTo>
                  <a:lnTo>
                    <a:pt x="100975" y="446149"/>
                  </a:lnTo>
                  <a:lnTo>
                    <a:pt x="123468" y="406957"/>
                  </a:lnTo>
                  <a:lnTo>
                    <a:pt x="147953" y="369112"/>
                  </a:lnTo>
                  <a:lnTo>
                    <a:pt x="174358" y="332687"/>
                  </a:lnTo>
                  <a:lnTo>
                    <a:pt x="202612" y="297753"/>
                  </a:lnTo>
                  <a:lnTo>
                    <a:pt x="232644" y="264381"/>
                  </a:lnTo>
                  <a:lnTo>
                    <a:pt x="264381" y="232644"/>
                  </a:lnTo>
                  <a:lnTo>
                    <a:pt x="297753" y="202612"/>
                  </a:lnTo>
                  <a:lnTo>
                    <a:pt x="332687" y="174358"/>
                  </a:lnTo>
                  <a:lnTo>
                    <a:pt x="369112" y="147953"/>
                  </a:lnTo>
                  <a:lnTo>
                    <a:pt x="406957" y="123468"/>
                  </a:lnTo>
                  <a:lnTo>
                    <a:pt x="446149" y="100975"/>
                  </a:lnTo>
                  <a:lnTo>
                    <a:pt x="486618" y="80546"/>
                  </a:lnTo>
                  <a:lnTo>
                    <a:pt x="528292" y="62253"/>
                  </a:lnTo>
                  <a:lnTo>
                    <a:pt x="571099" y="46166"/>
                  </a:lnTo>
                  <a:lnTo>
                    <a:pt x="614967" y="32358"/>
                  </a:lnTo>
                  <a:lnTo>
                    <a:pt x="659825" y="20900"/>
                  </a:lnTo>
                  <a:lnTo>
                    <a:pt x="705601" y="11863"/>
                  </a:lnTo>
                  <a:lnTo>
                    <a:pt x="752225" y="5320"/>
                  </a:lnTo>
                  <a:lnTo>
                    <a:pt x="799623" y="1342"/>
                  </a:lnTo>
                  <a:lnTo>
                    <a:pt x="847725" y="0"/>
                  </a:lnTo>
                  <a:lnTo>
                    <a:pt x="895827" y="1342"/>
                  </a:lnTo>
                  <a:lnTo>
                    <a:pt x="943226" y="5320"/>
                  </a:lnTo>
                  <a:lnTo>
                    <a:pt x="989849" y="11863"/>
                  </a:lnTo>
                  <a:lnTo>
                    <a:pt x="1035625" y="20900"/>
                  </a:lnTo>
                  <a:lnTo>
                    <a:pt x="1080483" y="32358"/>
                  </a:lnTo>
                  <a:lnTo>
                    <a:pt x="1124352" y="46166"/>
                  </a:lnTo>
                  <a:lnTo>
                    <a:pt x="1167158" y="62253"/>
                  </a:lnTo>
                  <a:lnTo>
                    <a:pt x="1208832" y="80546"/>
                  </a:lnTo>
                  <a:lnTo>
                    <a:pt x="1249301" y="100975"/>
                  </a:lnTo>
                  <a:lnTo>
                    <a:pt x="1288493" y="123468"/>
                  </a:lnTo>
                  <a:lnTo>
                    <a:pt x="1326338" y="147953"/>
                  </a:lnTo>
                  <a:lnTo>
                    <a:pt x="1362763" y="174358"/>
                  </a:lnTo>
                  <a:lnTo>
                    <a:pt x="1397697" y="202612"/>
                  </a:lnTo>
                  <a:lnTo>
                    <a:pt x="1431069" y="232644"/>
                  </a:lnTo>
                  <a:lnTo>
                    <a:pt x="1462806" y="264381"/>
                  </a:lnTo>
                  <a:lnTo>
                    <a:pt x="1492838" y="297753"/>
                  </a:lnTo>
                  <a:lnTo>
                    <a:pt x="1521092" y="332687"/>
                  </a:lnTo>
                  <a:lnTo>
                    <a:pt x="1547498" y="369112"/>
                  </a:lnTo>
                  <a:lnTo>
                    <a:pt x="1571982" y="406957"/>
                  </a:lnTo>
                  <a:lnTo>
                    <a:pt x="1594475" y="446149"/>
                  </a:lnTo>
                  <a:lnTo>
                    <a:pt x="1614904" y="486618"/>
                  </a:lnTo>
                  <a:lnTo>
                    <a:pt x="1633197" y="528292"/>
                  </a:lnTo>
                  <a:lnTo>
                    <a:pt x="1649284" y="571099"/>
                  </a:lnTo>
                  <a:lnTo>
                    <a:pt x="1663092" y="614967"/>
                  </a:lnTo>
                  <a:lnTo>
                    <a:pt x="1674550" y="659825"/>
                  </a:lnTo>
                  <a:lnTo>
                    <a:pt x="1683587" y="705601"/>
                  </a:lnTo>
                  <a:lnTo>
                    <a:pt x="1690130" y="752225"/>
                  </a:lnTo>
                  <a:lnTo>
                    <a:pt x="1694109" y="799623"/>
                  </a:lnTo>
                  <a:lnTo>
                    <a:pt x="1695451" y="847725"/>
                  </a:lnTo>
                  <a:lnTo>
                    <a:pt x="1694109" y="895827"/>
                  </a:lnTo>
                  <a:lnTo>
                    <a:pt x="1690130" y="943226"/>
                  </a:lnTo>
                  <a:lnTo>
                    <a:pt x="1683587" y="989849"/>
                  </a:lnTo>
                  <a:lnTo>
                    <a:pt x="1674550" y="1035625"/>
                  </a:lnTo>
                  <a:lnTo>
                    <a:pt x="1663092" y="1080483"/>
                  </a:lnTo>
                  <a:lnTo>
                    <a:pt x="1649284" y="1124352"/>
                  </a:lnTo>
                  <a:lnTo>
                    <a:pt x="1633197" y="1167158"/>
                  </a:lnTo>
                  <a:lnTo>
                    <a:pt x="1614904" y="1208832"/>
                  </a:lnTo>
                  <a:lnTo>
                    <a:pt x="1594475" y="1249301"/>
                  </a:lnTo>
                  <a:lnTo>
                    <a:pt x="1571982" y="1288493"/>
                  </a:lnTo>
                  <a:lnTo>
                    <a:pt x="1547498" y="1326338"/>
                  </a:lnTo>
                  <a:lnTo>
                    <a:pt x="1521092" y="1362763"/>
                  </a:lnTo>
                  <a:lnTo>
                    <a:pt x="1492838" y="1397697"/>
                  </a:lnTo>
                  <a:lnTo>
                    <a:pt x="1462806" y="1431069"/>
                  </a:lnTo>
                  <a:lnTo>
                    <a:pt x="1431069" y="1462806"/>
                  </a:lnTo>
                  <a:lnTo>
                    <a:pt x="1397697" y="1492838"/>
                  </a:lnTo>
                  <a:lnTo>
                    <a:pt x="1362763" y="1521092"/>
                  </a:lnTo>
                  <a:lnTo>
                    <a:pt x="1326338" y="1547498"/>
                  </a:lnTo>
                  <a:lnTo>
                    <a:pt x="1288493" y="1571982"/>
                  </a:lnTo>
                  <a:lnTo>
                    <a:pt x="1249301" y="1594475"/>
                  </a:lnTo>
                  <a:lnTo>
                    <a:pt x="1208832" y="1614904"/>
                  </a:lnTo>
                  <a:lnTo>
                    <a:pt x="1167158" y="1633197"/>
                  </a:lnTo>
                  <a:lnTo>
                    <a:pt x="1124352" y="1649284"/>
                  </a:lnTo>
                  <a:lnTo>
                    <a:pt x="1080483" y="1663092"/>
                  </a:lnTo>
                  <a:lnTo>
                    <a:pt x="1035625" y="1674550"/>
                  </a:lnTo>
                  <a:lnTo>
                    <a:pt x="989849" y="1683587"/>
                  </a:lnTo>
                  <a:lnTo>
                    <a:pt x="943226" y="1690130"/>
                  </a:lnTo>
                  <a:lnTo>
                    <a:pt x="895827" y="1694109"/>
                  </a:lnTo>
                  <a:lnTo>
                    <a:pt x="847725" y="16954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687405" y="7447086"/>
              <a:ext cx="1672258" cy="169545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328833" y="4552245"/>
              <a:ext cx="89767" cy="13488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5027118" y="4172422"/>
              <a:ext cx="309245" cy="305435"/>
            </a:xfrm>
            <a:custGeom>
              <a:avLst/>
              <a:gdLst/>
              <a:ahLst/>
              <a:cxnLst/>
              <a:rect l="l" t="t" r="r" b="b"/>
              <a:pathLst>
                <a:path w="309244" h="305435">
                  <a:moveTo>
                    <a:pt x="257064" y="304977"/>
                  </a:moveTo>
                  <a:lnTo>
                    <a:pt x="229340" y="260558"/>
                  </a:lnTo>
                  <a:lnTo>
                    <a:pt x="198342" y="218646"/>
                  </a:lnTo>
                  <a:lnTo>
                    <a:pt x="164233" y="179405"/>
                  </a:lnTo>
                  <a:lnTo>
                    <a:pt x="127179" y="143000"/>
                  </a:lnTo>
                  <a:lnTo>
                    <a:pt x="87345" y="109598"/>
                  </a:lnTo>
                  <a:lnTo>
                    <a:pt x="44897" y="79363"/>
                  </a:lnTo>
                  <a:lnTo>
                    <a:pt x="0" y="52461"/>
                  </a:lnTo>
                  <a:lnTo>
                    <a:pt x="28681" y="0"/>
                  </a:lnTo>
                  <a:lnTo>
                    <a:pt x="71645" y="25483"/>
                  </a:lnTo>
                  <a:lnTo>
                    <a:pt x="112586" y="53765"/>
                  </a:lnTo>
                  <a:lnTo>
                    <a:pt x="151378" y="84725"/>
                  </a:lnTo>
                  <a:lnTo>
                    <a:pt x="187901" y="118242"/>
                  </a:lnTo>
                  <a:lnTo>
                    <a:pt x="222030" y="154196"/>
                  </a:lnTo>
                  <a:lnTo>
                    <a:pt x="253642" y="192468"/>
                  </a:lnTo>
                  <a:lnTo>
                    <a:pt x="282616" y="232936"/>
                  </a:lnTo>
                  <a:lnTo>
                    <a:pt x="308827" y="275481"/>
                  </a:lnTo>
                  <a:lnTo>
                    <a:pt x="257064" y="30497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4199035" y="4210776"/>
              <a:ext cx="143047" cy="1338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4007725" y="4458746"/>
              <a:ext cx="128939" cy="22838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865689" y="3846346"/>
              <a:ext cx="11743055" cy="1932939"/>
            </a:xfrm>
            <a:custGeom>
              <a:avLst/>
              <a:gdLst/>
              <a:ahLst/>
              <a:cxnLst/>
              <a:rect l="l" t="t" r="r" b="b"/>
              <a:pathLst>
                <a:path w="11743055" h="1932939">
                  <a:moveTo>
                    <a:pt x="263283" y="1053668"/>
                  </a:moveTo>
                  <a:lnTo>
                    <a:pt x="197472" y="1053668"/>
                  </a:lnTo>
                  <a:lnTo>
                    <a:pt x="197472" y="1185075"/>
                  </a:lnTo>
                  <a:lnTo>
                    <a:pt x="263283" y="1185075"/>
                  </a:lnTo>
                  <a:lnTo>
                    <a:pt x="263283" y="1053668"/>
                  </a:lnTo>
                  <a:close/>
                </a:path>
                <a:path w="11743055" h="1932939">
                  <a:moveTo>
                    <a:pt x="263283" y="922261"/>
                  </a:moveTo>
                  <a:lnTo>
                    <a:pt x="197472" y="922261"/>
                  </a:lnTo>
                  <a:lnTo>
                    <a:pt x="197472" y="987971"/>
                  </a:lnTo>
                  <a:lnTo>
                    <a:pt x="263283" y="987971"/>
                  </a:lnTo>
                  <a:lnTo>
                    <a:pt x="263283" y="922261"/>
                  </a:lnTo>
                  <a:close/>
                </a:path>
                <a:path w="11743055" h="1932939">
                  <a:moveTo>
                    <a:pt x="427837" y="987971"/>
                  </a:moveTo>
                  <a:lnTo>
                    <a:pt x="362013" y="987971"/>
                  </a:lnTo>
                  <a:lnTo>
                    <a:pt x="362013" y="1152220"/>
                  </a:lnTo>
                  <a:lnTo>
                    <a:pt x="427837" y="1152220"/>
                  </a:lnTo>
                  <a:lnTo>
                    <a:pt x="427837" y="987971"/>
                  </a:lnTo>
                  <a:close/>
                </a:path>
                <a:path w="11743055" h="1932939">
                  <a:moveTo>
                    <a:pt x="427837" y="856564"/>
                  </a:moveTo>
                  <a:lnTo>
                    <a:pt x="362013" y="856564"/>
                  </a:lnTo>
                  <a:lnTo>
                    <a:pt x="362013" y="922261"/>
                  </a:lnTo>
                  <a:lnTo>
                    <a:pt x="427837" y="922261"/>
                  </a:lnTo>
                  <a:lnTo>
                    <a:pt x="427837" y="856564"/>
                  </a:lnTo>
                  <a:close/>
                </a:path>
                <a:path w="11743055" h="1932939">
                  <a:moveTo>
                    <a:pt x="592391" y="1053668"/>
                  </a:moveTo>
                  <a:lnTo>
                    <a:pt x="526567" y="1053668"/>
                  </a:lnTo>
                  <a:lnTo>
                    <a:pt x="526567" y="1185075"/>
                  </a:lnTo>
                  <a:lnTo>
                    <a:pt x="592391" y="1185075"/>
                  </a:lnTo>
                  <a:lnTo>
                    <a:pt x="592391" y="1053668"/>
                  </a:lnTo>
                  <a:close/>
                </a:path>
                <a:path w="11743055" h="1932939">
                  <a:moveTo>
                    <a:pt x="592391" y="922261"/>
                  </a:moveTo>
                  <a:lnTo>
                    <a:pt x="526567" y="922261"/>
                  </a:lnTo>
                  <a:lnTo>
                    <a:pt x="526567" y="987971"/>
                  </a:lnTo>
                  <a:lnTo>
                    <a:pt x="592391" y="987971"/>
                  </a:lnTo>
                  <a:lnTo>
                    <a:pt x="592391" y="922261"/>
                  </a:lnTo>
                  <a:close/>
                </a:path>
                <a:path w="11743055" h="1932939">
                  <a:moveTo>
                    <a:pt x="1579689" y="1349324"/>
                  </a:moveTo>
                  <a:lnTo>
                    <a:pt x="1577111" y="1336548"/>
                  </a:lnTo>
                  <a:lnTo>
                    <a:pt x="1570050" y="1326095"/>
                  </a:lnTo>
                  <a:lnTo>
                    <a:pt x="1559585" y="1319060"/>
                  </a:lnTo>
                  <a:lnTo>
                    <a:pt x="1546783" y="1316482"/>
                  </a:lnTo>
                  <a:lnTo>
                    <a:pt x="1513878" y="1316482"/>
                  </a:lnTo>
                  <a:lnTo>
                    <a:pt x="1513878" y="1382179"/>
                  </a:lnTo>
                  <a:lnTo>
                    <a:pt x="1513878" y="1447876"/>
                  </a:lnTo>
                  <a:lnTo>
                    <a:pt x="1508696" y="1473428"/>
                  </a:lnTo>
                  <a:lnTo>
                    <a:pt x="1494574" y="1494320"/>
                  </a:lnTo>
                  <a:lnTo>
                    <a:pt x="1473657" y="1508404"/>
                  </a:lnTo>
                  <a:lnTo>
                    <a:pt x="1448054" y="1513586"/>
                  </a:lnTo>
                  <a:lnTo>
                    <a:pt x="1422450" y="1508404"/>
                  </a:lnTo>
                  <a:lnTo>
                    <a:pt x="1401533" y="1494320"/>
                  </a:lnTo>
                  <a:lnTo>
                    <a:pt x="1387411" y="1473428"/>
                  </a:lnTo>
                  <a:lnTo>
                    <a:pt x="1382229" y="1447876"/>
                  </a:lnTo>
                  <a:lnTo>
                    <a:pt x="1382229" y="1382179"/>
                  </a:lnTo>
                  <a:lnTo>
                    <a:pt x="1513878" y="1382179"/>
                  </a:lnTo>
                  <a:lnTo>
                    <a:pt x="1513878" y="1316482"/>
                  </a:lnTo>
                  <a:lnTo>
                    <a:pt x="1349324" y="1316482"/>
                  </a:lnTo>
                  <a:lnTo>
                    <a:pt x="1336509" y="1319060"/>
                  </a:lnTo>
                  <a:lnTo>
                    <a:pt x="1326057" y="1326095"/>
                  </a:lnTo>
                  <a:lnTo>
                    <a:pt x="1318996" y="1336548"/>
                  </a:lnTo>
                  <a:lnTo>
                    <a:pt x="1316405" y="1349324"/>
                  </a:lnTo>
                  <a:lnTo>
                    <a:pt x="1316405" y="1447876"/>
                  </a:lnTo>
                  <a:lnTo>
                    <a:pt x="1326769" y="1498981"/>
                  </a:lnTo>
                  <a:lnTo>
                    <a:pt x="1355001" y="1540751"/>
                  </a:lnTo>
                  <a:lnTo>
                    <a:pt x="1396860" y="1568945"/>
                  </a:lnTo>
                  <a:lnTo>
                    <a:pt x="1448054" y="1579283"/>
                  </a:lnTo>
                  <a:lnTo>
                    <a:pt x="1499247" y="1568945"/>
                  </a:lnTo>
                  <a:lnTo>
                    <a:pt x="1541094" y="1540751"/>
                  </a:lnTo>
                  <a:lnTo>
                    <a:pt x="1559471" y="1513586"/>
                  </a:lnTo>
                  <a:lnTo>
                    <a:pt x="1569339" y="1498981"/>
                  </a:lnTo>
                  <a:lnTo>
                    <a:pt x="1579689" y="1447876"/>
                  </a:lnTo>
                  <a:lnTo>
                    <a:pt x="1579689" y="1382179"/>
                  </a:lnTo>
                  <a:lnTo>
                    <a:pt x="1579689" y="1349324"/>
                  </a:lnTo>
                  <a:close/>
                </a:path>
                <a:path w="11743055" h="1932939">
                  <a:moveTo>
                    <a:pt x="1977898" y="1399451"/>
                  </a:moveTo>
                  <a:lnTo>
                    <a:pt x="1974456" y="1374051"/>
                  </a:lnTo>
                  <a:lnTo>
                    <a:pt x="1966417" y="1348651"/>
                  </a:lnTo>
                  <a:lnTo>
                    <a:pt x="1945297" y="1310551"/>
                  </a:lnTo>
                  <a:lnTo>
                    <a:pt x="1938248" y="1297851"/>
                  </a:lnTo>
                  <a:lnTo>
                    <a:pt x="1937689" y="1297851"/>
                  </a:lnTo>
                  <a:lnTo>
                    <a:pt x="1912239" y="1251254"/>
                  </a:lnTo>
                  <a:lnTo>
                    <a:pt x="1912239" y="1399451"/>
                  </a:lnTo>
                  <a:lnTo>
                    <a:pt x="1911756" y="1412151"/>
                  </a:lnTo>
                  <a:lnTo>
                    <a:pt x="1909356" y="1412151"/>
                  </a:lnTo>
                  <a:lnTo>
                    <a:pt x="1905190" y="1424851"/>
                  </a:lnTo>
                  <a:lnTo>
                    <a:pt x="1899513" y="1437551"/>
                  </a:lnTo>
                  <a:lnTo>
                    <a:pt x="1884273" y="1437551"/>
                  </a:lnTo>
                  <a:lnTo>
                    <a:pt x="1874837" y="1450251"/>
                  </a:lnTo>
                  <a:lnTo>
                    <a:pt x="1865185" y="1450251"/>
                  </a:lnTo>
                  <a:lnTo>
                    <a:pt x="1855647" y="1437551"/>
                  </a:lnTo>
                  <a:lnTo>
                    <a:pt x="1838502" y="1437551"/>
                  </a:lnTo>
                  <a:lnTo>
                    <a:pt x="1831924" y="1424851"/>
                  </a:lnTo>
                  <a:lnTo>
                    <a:pt x="1827060" y="1424851"/>
                  </a:lnTo>
                  <a:lnTo>
                    <a:pt x="1824088" y="1412151"/>
                  </a:lnTo>
                  <a:lnTo>
                    <a:pt x="1815592" y="1361351"/>
                  </a:lnTo>
                  <a:lnTo>
                    <a:pt x="1891182" y="1348651"/>
                  </a:lnTo>
                  <a:lnTo>
                    <a:pt x="1907540" y="1386751"/>
                  </a:lnTo>
                  <a:lnTo>
                    <a:pt x="1910829" y="1386751"/>
                  </a:lnTo>
                  <a:lnTo>
                    <a:pt x="1912239" y="1399451"/>
                  </a:lnTo>
                  <a:lnTo>
                    <a:pt x="1912239" y="1251254"/>
                  </a:lnTo>
                  <a:lnTo>
                    <a:pt x="1859534" y="1154734"/>
                  </a:lnTo>
                  <a:lnTo>
                    <a:pt x="1859534" y="1285151"/>
                  </a:lnTo>
                  <a:lnTo>
                    <a:pt x="1791665" y="1310551"/>
                  </a:lnTo>
                  <a:lnTo>
                    <a:pt x="1766874" y="1272451"/>
                  </a:lnTo>
                  <a:lnTo>
                    <a:pt x="1709013" y="1183551"/>
                  </a:lnTo>
                  <a:lnTo>
                    <a:pt x="1675955" y="1132751"/>
                  </a:lnTo>
                  <a:lnTo>
                    <a:pt x="1674799" y="1128458"/>
                  </a:lnTo>
                  <a:lnTo>
                    <a:pt x="1674799" y="1742351"/>
                  </a:lnTo>
                  <a:lnTo>
                    <a:pt x="1221333" y="1742351"/>
                  </a:lnTo>
                  <a:lnTo>
                    <a:pt x="1276197" y="1221651"/>
                  </a:lnTo>
                  <a:lnTo>
                    <a:pt x="1280210" y="1183551"/>
                  </a:lnTo>
                  <a:lnTo>
                    <a:pt x="1615897" y="1183551"/>
                  </a:lnTo>
                  <a:lnTo>
                    <a:pt x="1674799" y="1742351"/>
                  </a:lnTo>
                  <a:lnTo>
                    <a:pt x="1674799" y="1128458"/>
                  </a:lnTo>
                  <a:lnTo>
                    <a:pt x="1669122" y="1107351"/>
                  </a:lnTo>
                  <a:lnTo>
                    <a:pt x="1628165" y="954951"/>
                  </a:lnTo>
                  <a:lnTo>
                    <a:pt x="1688134" y="980351"/>
                  </a:lnTo>
                  <a:lnTo>
                    <a:pt x="1859534" y="1285151"/>
                  </a:lnTo>
                  <a:lnTo>
                    <a:pt x="1859534" y="1154734"/>
                  </a:lnTo>
                  <a:lnTo>
                    <a:pt x="1750441" y="954951"/>
                  </a:lnTo>
                  <a:lnTo>
                    <a:pt x="1736572" y="929551"/>
                  </a:lnTo>
                  <a:lnTo>
                    <a:pt x="1730654" y="916851"/>
                  </a:lnTo>
                  <a:lnTo>
                    <a:pt x="1723580" y="916851"/>
                  </a:lnTo>
                  <a:lnTo>
                    <a:pt x="1634388" y="878751"/>
                  </a:lnTo>
                  <a:lnTo>
                    <a:pt x="1671523" y="840651"/>
                  </a:lnTo>
                  <a:lnTo>
                    <a:pt x="1701977" y="802551"/>
                  </a:lnTo>
                  <a:lnTo>
                    <a:pt x="1724850" y="764451"/>
                  </a:lnTo>
                  <a:lnTo>
                    <a:pt x="1739239" y="713651"/>
                  </a:lnTo>
                  <a:lnTo>
                    <a:pt x="1744243" y="650151"/>
                  </a:lnTo>
                  <a:lnTo>
                    <a:pt x="1741830" y="612051"/>
                  </a:lnTo>
                  <a:lnTo>
                    <a:pt x="1737080" y="586651"/>
                  </a:lnTo>
                  <a:lnTo>
                    <a:pt x="1734705" y="573951"/>
                  </a:lnTo>
                  <a:lnTo>
                    <a:pt x="1723085" y="548551"/>
                  </a:lnTo>
                  <a:lnTo>
                    <a:pt x="1712468" y="523151"/>
                  </a:lnTo>
                  <a:lnTo>
                    <a:pt x="1707159" y="510451"/>
                  </a:lnTo>
                  <a:lnTo>
                    <a:pt x="1690166" y="345351"/>
                  </a:lnTo>
                  <a:lnTo>
                    <a:pt x="1726120" y="319951"/>
                  </a:lnTo>
                  <a:lnTo>
                    <a:pt x="1753527" y="294551"/>
                  </a:lnTo>
                  <a:lnTo>
                    <a:pt x="1771015" y="256451"/>
                  </a:lnTo>
                  <a:lnTo>
                    <a:pt x="1777149" y="231051"/>
                  </a:lnTo>
                  <a:lnTo>
                    <a:pt x="1769135" y="180251"/>
                  </a:lnTo>
                  <a:lnTo>
                    <a:pt x="1746783" y="154851"/>
                  </a:lnTo>
                  <a:lnTo>
                    <a:pt x="1712633" y="116751"/>
                  </a:lnTo>
                  <a:lnTo>
                    <a:pt x="1711337" y="116382"/>
                  </a:lnTo>
                  <a:lnTo>
                    <a:pt x="1711337" y="231051"/>
                  </a:lnTo>
                  <a:lnTo>
                    <a:pt x="1706587" y="243751"/>
                  </a:lnTo>
                  <a:lnTo>
                    <a:pt x="1693278" y="256451"/>
                  </a:lnTo>
                  <a:lnTo>
                    <a:pt x="1678419" y="274916"/>
                  </a:lnTo>
                  <a:lnTo>
                    <a:pt x="1678419" y="650151"/>
                  </a:lnTo>
                  <a:lnTo>
                    <a:pt x="1672234" y="700951"/>
                  </a:lnTo>
                  <a:lnTo>
                    <a:pt x="1654606" y="751751"/>
                  </a:lnTo>
                  <a:lnTo>
                    <a:pt x="1626997" y="802551"/>
                  </a:lnTo>
                  <a:lnTo>
                    <a:pt x="1602828" y="819531"/>
                  </a:lnTo>
                  <a:lnTo>
                    <a:pt x="1602828" y="1107351"/>
                  </a:lnTo>
                  <a:lnTo>
                    <a:pt x="1293304" y="1107351"/>
                  </a:lnTo>
                  <a:lnTo>
                    <a:pt x="1334884" y="954951"/>
                  </a:lnTo>
                  <a:lnTo>
                    <a:pt x="1341818" y="929551"/>
                  </a:lnTo>
                  <a:lnTo>
                    <a:pt x="1359065" y="929551"/>
                  </a:lnTo>
                  <a:lnTo>
                    <a:pt x="1368475" y="942251"/>
                  </a:lnTo>
                  <a:lnTo>
                    <a:pt x="1438109" y="942251"/>
                  </a:lnTo>
                  <a:lnTo>
                    <a:pt x="1443012" y="954951"/>
                  </a:lnTo>
                  <a:lnTo>
                    <a:pt x="1453083" y="954951"/>
                  </a:lnTo>
                  <a:lnTo>
                    <a:pt x="1457985" y="942251"/>
                  </a:lnTo>
                  <a:lnTo>
                    <a:pt x="1527632" y="942251"/>
                  </a:lnTo>
                  <a:lnTo>
                    <a:pt x="1537042" y="929551"/>
                  </a:lnTo>
                  <a:lnTo>
                    <a:pt x="1554289" y="929551"/>
                  </a:lnTo>
                  <a:lnTo>
                    <a:pt x="1602828" y="1107351"/>
                  </a:lnTo>
                  <a:lnTo>
                    <a:pt x="1602828" y="819531"/>
                  </a:lnTo>
                  <a:lnTo>
                    <a:pt x="1590827" y="827951"/>
                  </a:lnTo>
                  <a:lnTo>
                    <a:pt x="1547545" y="866051"/>
                  </a:lnTo>
                  <a:lnTo>
                    <a:pt x="1523619" y="866051"/>
                  </a:lnTo>
                  <a:lnTo>
                    <a:pt x="1486204" y="878751"/>
                  </a:lnTo>
                  <a:lnTo>
                    <a:pt x="1409839" y="878751"/>
                  </a:lnTo>
                  <a:lnTo>
                    <a:pt x="1372425" y="866051"/>
                  </a:lnTo>
                  <a:lnTo>
                    <a:pt x="1348498" y="866051"/>
                  </a:lnTo>
                  <a:lnTo>
                    <a:pt x="1305242" y="827951"/>
                  </a:lnTo>
                  <a:lnTo>
                    <a:pt x="1269098" y="802551"/>
                  </a:lnTo>
                  <a:lnTo>
                    <a:pt x="1267866" y="800290"/>
                  </a:lnTo>
                  <a:lnTo>
                    <a:pt x="1267866" y="954951"/>
                  </a:lnTo>
                  <a:lnTo>
                    <a:pt x="1221371" y="1132751"/>
                  </a:lnTo>
                  <a:lnTo>
                    <a:pt x="1075245" y="1247051"/>
                  </a:lnTo>
                  <a:lnTo>
                    <a:pt x="1065009" y="1259751"/>
                  </a:lnTo>
                  <a:lnTo>
                    <a:pt x="1042581" y="1259751"/>
                  </a:lnTo>
                  <a:lnTo>
                    <a:pt x="1032497" y="1247051"/>
                  </a:lnTo>
                  <a:lnTo>
                    <a:pt x="837958" y="1081951"/>
                  </a:lnTo>
                  <a:lnTo>
                    <a:pt x="877722" y="1043851"/>
                  </a:lnTo>
                  <a:lnTo>
                    <a:pt x="890981" y="1031151"/>
                  </a:lnTo>
                  <a:lnTo>
                    <a:pt x="1032522" y="1132751"/>
                  </a:lnTo>
                  <a:lnTo>
                    <a:pt x="1044130" y="1145451"/>
                  </a:lnTo>
                  <a:lnTo>
                    <a:pt x="1068743" y="1145451"/>
                  </a:lnTo>
                  <a:lnTo>
                    <a:pt x="1078763" y="1132751"/>
                  </a:lnTo>
                  <a:lnTo>
                    <a:pt x="1131354" y="1069251"/>
                  </a:lnTo>
                  <a:lnTo>
                    <a:pt x="1204976" y="980351"/>
                  </a:lnTo>
                  <a:lnTo>
                    <a:pt x="1267866" y="954951"/>
                  </a:lnTo>
                  <a:lnTo>
                    <a:pt x="1267866" y="800290"/>
                  </a:lnTo>
                  <a:lnTo>
                    <a:pt x="1241488" y="751751"/>
                  </a:lnTo>
                  <a:lnTo>
                    <a:pt x="1223873" y="700951"/>
                  </a:lnTo>
                  <a:lnTo>
                    <a:pt x="1217676" y="650151"/>
                  </a:lnTo>
                  <a:lnTo>
                    <a:pt x="1218298" y="637451"/>
                  </a:lnTo>
                  <a:lnTo>
                    <a:pt x="1220139" y="624751"/>
                  </a:lnTo>
                  <a:lnTo>
                    <a:pt x="1223175" y="599351"/>
                  </a:lnTo>
                  <a:lnTo>
                    <a:pt x="1227391" y="586651"/>
                  </a:lnTo>
                  <a:lnTo>
                    <a:pt x="1668678" y="586651"/>
                  </a:lnTo>
                  <a:lnTo>
                    <a:pt x="1672907" y="599351"/>
                  </a:lnTo>
                  <a:lnTo>
                    <a:pt x="1675955" y="624751"/>
                  </a:lnTo>
                  <a:lnTo>
                    <a:pt x="1677809" y="637451"/>
                  </a:lnTo>
                  <a:lnTo>
                    <a:pt x="1678419" y="650151"/>
                  </a:lnTo>
                  <a:lnTo>
                    <a:pt x="1678419" y="274916"/>
                  </a:lnTo>
                  <a:lnTo>
                    <a:pt x="1672831" y="281851"/>
                  </a:lnTo>
                  <a:lnTo>
                    <a:pt x="1646669" y="281851"/>
                  </a:lnTo>
                  <a:lnTo>
                    <a:pt x="1635937" y="294551"/>
                  </a:lnTo>
                  <a:lnTo>
                    <a:pt x="1627835" y="294551"/>
                  </a:lnTo>
                  <a:lnTo>
                    <a:pt x="1622996" y="307251"/>
                  </a:lnTo>
                  <a:lnTo>
                    <a:pt x="1622044" y="319951"/>
                  </a:lnTo>
                  <a:lnTo>
                    <a:pt x="1642059" y="523151"/>
                  </a:lnTo>
                  <a:lnTo>
                    <a:pt x="1254048" y="523151"/>
                  </a:lnTo>
                  <a:lnTo>
                    <a:pt x="1274025" y="319951"/>
                  </a:lnTo>
                  <a:lnTo>
                    <a:pt x="1273073" y="307251"/>
                  </a:lnTo>
                  <a:lnTo>
                    <a:pt x="1268234" y="294551"/>
                  </a:lnTo>
                  <a:lnTo>
                    <a:pt x="1260132" y="294551"/>
                  </a:lnTo>
                  <a:lnTo>
                    <a:pt x="1249400" y="281851"/>
                  </a:lnTo>
                  <a:lnTo>
                    <a:pt x="1223264" y="281851"/>
                  </a:lnTo>
                  <a:lnTo>
                    <a:pt x="1202817" y="256451"/>
                  </a:lnTo>
                  <a:lnTo>
                    <a:pt x="1189520" y="243751"/>
                  </a:lnTo>
                  <a:lnTo>
                    <a:pt x="1192669" y="205651"/>
                  </a:lnTo>
                  <a:lnTo>
                    <a:pt x="1245501" y="167551"/>
                  </a:lnTo>
                  <a:lnTo>
                    <a:pt x="1283500" y="154851"/>
                  </a:lnTo>
                  <a:lnTo>
                    <a:pt x="1289062" y="154851"/>
                  </a:lnTo>
                  <a:lnTo>
                    <a:pt x="1294358" y="167551"/>
                  </a:lnTo>
                  <a:lnTo>
                    <a:pt x="1304531" y="154851"/>
                  </a:lnTo>
                  <a:lnTo>
                    <a:pt x="1321574" y="154851"/>
                  </a:lnTo>
                  <a:lnTo>
                    <a:pt x="1327111" y="142151"/>
                  </a:lnTo>
                  <a:lnTo>
                    <a:pt x="1347381" y="104051"/>
                  </a:lnTo>
                  <a:lnTo>
                    <a:pt x="1375638" y="78651"/>
                  </a:lnTo>
                  <a:lnTo>
                    <a:pt x="1409865" y="65951"/>
                  </a:lnTo>
                  <a:lnTo>
                    <a:pt x="1486242" y="65951"/>
                  </a:lnTo>
                  <a:lnTo>
                    <a:pt x="1520469" y="78651"/>
                  </a:lnTo>
                  <a:lnTo>
                    <a:pt x="1548739" y="104051"/>
                  </a:lnTo>
                  <a:lnTo>
                    <a:pt x="1569034" y="142151"/>
                  </a:lnTo>
                  <a:lnTo>
                    <a:pt x="1574571" y="154851"/>
                  </a:lnTo>
                  <a:lnTo>
                    <a:pt x="1591665" y="154851"/>
                  </a:lnTo>
                  <a:lnTo>
                    <a:pt x="1601774" y="167551"/>
                  </a:lnTo>
                  <a:lnTo>
                    <a:pt x="1607070" y="154851"/>
                  </a:lnTo>
                  <a:lnTo>
                    <a:pt x="1612607" y="154851"/>
                  </a:lnTo>
                  <a:lnTo>
                    <a:pt x="1650606" y="167551"/>
                  </a:lnTo>
                  <a:lnTo>
                    <a:pt x="1682038" y="180251"/>
                  </a:lnTo>
                  <a:lnTo>
                    <a:pt x="1703438" y="205651"/>
                  </a:lnTo>
                  <a:lnTo>
                    <a:pt x="1711337" y="231051"/>
                  </a:lnTo>
                  <a:lnTo>
                    <a:pt x="1711337" y="116382"/>
                  </a:lnTo>
                  <a:lnTo>
                    <a:pt x="1669211" y="104051"/>
                  </a:lnTo>
                  <a:lnTo>
                    <a:pt x="1619084" y="91351"/>
                  </a:lnTo>
                  <a:lnTo>
                    <a:pt x="1598104" y="65951"/>
                  </a:lnTo>
                  <a:lnTo>
                    <a:pt x="1587614" y="53251"/>
                  </a:lnTo>
                  <a:lnTo>
                    <a:pt x="1547139" y="27851"/>
                  </a:lnTo>
                  <a:lnTo>
                    <a:pt x="1499882" y="2451"/>
                  </a:lnTo>
                  <a:lnTo>
                    <a:pt x="1396212" y="2451"/>
                  </a:lnTo>
                  <a:lnTo>
                    <a:pt x="1348955" y="27851"/>
                  </a:lnTo>
                  <a:lnTo>
                    <a:pt x="1308493" y="53251"/>
                  </a:lnTo>
                  <a:lnTo>
                    <a:pt x="1277023" y="91351"/>
                  </a:lnTo>
                  <a:lnTo>
                    <a:pt x="1226883" y="104051"/>
                  </a:lnTo>
                  <a:lnTo>
                    <a:pt x="1183474" y="116751"/>
                  </a:lnTo>
                  <a:lnTo>
                    <a:pt x="1149324" y="154851"/>
                  </a:lnTo>
                  <a:lnTo>
                    <a:pt x="1126972" y="180251"/>
                  </a:lnTo>
                  <a:lnTo>
                    <a:pt x="1118946" y="231051"/>
                  </a:lnTo>
                  <a:lnTo>
                    <a:pt x="1125093" y="256451"/>
                  </a:lnTo>
                  <a:lnTo>
                    <a:pt x="1142568" y="294551"/>
                  </a:lnTo>
                  <a:lnTo>
                    <a:pt x="1169987" y="319951"/>
                  </a:lnTo>
                  <a:lnTo>
                    <a:pt x="1205928" y="345351"/>
                  </a:lnTo>
                  <a:lnTo>
                    <a:pt x="1188948" y="510451"/>
                  </a:lnTo>
                  <a:lnTo>
                    <a:pt x="1173022" y="548551"/>
                  </a:lnTo>
                  <a:lnTo>
                    <a:pt x="1161402" y="573951"/>
                  </a:lnTo>
                  <a:lnTo>
                    <a:pt x="1154277" y="612051"/>
                  </a:lnTo>
                  <a:lnTo>
                    <a:pt x="1151864" y="650151"/>
                  </a:lnTo>
                  <a:lnTo>
                    <a:pt x="1156855" y="713651"/>
                  </a:lnTo>
                  <a:lnTo>
                    <a:pt x="1171257" y="764451"/>
                  </a:lnTo>
                  <a:lnTo>
                    <a:pt x="1194130" y="802551"/>
                  </a:lnTo>
                  <a:lnTo>
                    <a:pt x="1224597" y="840651"/>
                  </a:lnTo>
                  <a:lnTo>
                    <a:pt x="1261745" y="878751"/>
                  </a:lnTo>
                  <a:lnTo>
                    <a:pt x="1167295" y="916851"/>
                  </a:lnTo>
                  <a:lnTo>
                    <a:pt x="1162659" y="929551"/>
                  </a:lnTo>
                  <a:lnTo>
                    <a:pt x="1048029" y="1069251"/>
                  </a:lnTo>
                  <a:lnTo>
                    <a:pt x="1003287" y="1031151"/>
                  </a:lnTo>
                  <a:lnTo>
                    <a:pt x="913815" y="954951"/>
                  </a:lnTo>
                  <a:lnTo>
                    <a:pt x="877976" y="904151"/>
                  </a:lnTo>
                  <a:lnTo>
                    <a:pt x="873112" y="891451"/>
                  </a:lnTo>
                  <a:lnTo>
                    <a:pt x="867727" y="891451"/>
                  </a:lnTo>
                  <a:lnTo>
                    <a:pt x="861898" y="878751"/>
                  </a:lnTo>
                  <a:lnTo>
                    <a:pt x="855738" y="878751"/>
                  </a:lnTo>
                  <a:lnTo>
                    <a:pt x="855738" y="853351"/>
                  </a:lnTo>
                  <a:lnTo>
                    <a:pt x="855738" y="789851"/>
                  </a:lnTo>
                  <a:lnTo>
                    <a:pt x="850823" y="751751"/>
                  </a:lnTo>
                  <a:lnTo>
                    <a:pt x="847178" y="744982"/>
                  </a:lnTo>
                  <a:lnTo>
                    <a:pt x="847178" y="980351"/>
                  </a:lnTo>
                  <a:lnTo>
                    <a:pt x="784783" y="1043851"/>
                  </a:lnTo>
                  <a:lnTo>
                    <a:pt x="742035" y="1018451"/>
                  </a:lnTo>
                  <a:lnTo>
                    <a:pt x="717397" y="980351"/>
                  </a:lnTo>
                  <a:lnTo>
                    <a:pt x="714324" y="967651"/>
                  </a:lnTo>
                  <a:lnTo>
                    <a:pt x="713943" y="967651"/>
                  </a:lnTo>
                  <a:lnTo>
                    <a:pt x="714895" y="954951"/>
                  </a:lnTo>
                  <a:lnTo>
                    <a:pt x="717092" y="942251"/>
                  </a:lnTo>
                  <a:lnTo>
                    <a:pt x="720775" y="942251"/>
                  </a:lnTo>
                  <a:lnTo>
                    <a:pt x="722312" y="929551"/>
                  </a:lnTo>
                  <a:lnTo>
                    <a:pt x="728700" y="929551"/>
                  </a:lnTo>
                  <a:lnTo>
                    <a:pt x="735482" y="916851"/>
                  </a:lnTo>
                  <a:lnTo>
                    <a:pt x="747852" y="916851"/>
                  </a:lnTo>
                  <a:lnTo>
                    <a:pt x="753478" y="904151"/>
                  </a:lnTo>
                  <a:lnTo>
                    <a:pt x="792848" y="904151"/>
                  </a:lnTo>
                  <a:lnTo>
                    <a:pt x="798830" y="916851"/>
                  </a:lnTo>
                  <a:lnTo>
                    <a:pt x="811466" y="916851"/>
                  </a:lnTo>
                  <a:lnTo>
                    <a:pt x="817232" y="929551"/>
                  </a:lnTo>
                  <a:lnTo>
                    <a:pt x="847178" y="980351"/>
                  </a:lnTo>
                  <a:lnTo>
                    <a:pt x="847178" y="744982"/>
                  </a:lnTo>
                  <a:lnTo>
                    <a:pt x="837158" y="726351"/>
                  </a:lnTo>
                  <a:lnTo>
                    <a:pt x="816317" y="700951"/>
                  </a:lnTo>
                  <a:lnTo>
                    <a:pt x="789914" y="688251"/>
                  </a:lnTo>
                  <a:lnTo>
                    <a:pt x="789914" y="548551"/>
                  </a:lnTo>
                  <a:lnTo>
                    <a:pt x="861212" y="548551"/>
                  </a:lnTo>
                  <a:lnTo>
                    <a:pt x="892606" y="523151"/>
                  </a:lnTo>
                  <a:lnTo>
                    <a:pt x="913777" y="497751"/>
                  </a:lnTo>
                  <a:lnTo>
                    <a:pt x="916368" y="485051"/>
                  </a:lnTo>
                  <a:lnTo>
                    <a:pt x="921550" y="459651"/>
                  </a:lnTo>
                  <a:lnTo>
                    <a:pt x="921550" y="256451"/>
                  </a:lnTo>
                  <a:lnTo>
                    <a:pt x="916368" y="231051"/>
                  </a:lnTo>
                  <a:lnTo>
                    <a:pt x="913777" y="218351"/>
                  </a:lnTo>
                  <a:lnTo>
                    <a:pt x="892606" y="192951"/>
                  </a:lnTo>
                  <a:lnTo>
                    <a:pt x="861212" y="167551"/>
                  </a:lnTo>
                  <a:lnTo>
                    <a:pt x="855675" y="165722"/>
                  </a:lnTo>
                  <a:lnTo>
                    <a:pt x="855675" y="256451"/>
                  </a:lnTo>
                  <a:lnTo>
                    <a:pt x="855675" y="459651"/>
                  </a:lnTo>
                  <a:lnTo>
                    <a:pt x="853071" y="472351"/>
                  </a:lnTo>
                  <a:lnTo>
                    <a:pt x="846010" y="485051"/>
                  </a:lnTo>
                  <a:lnTo>
                    <a:pt x="789851" y="485051"/>
                  </a:lnTo>
                  <a:lnTo>
                    <a:pt x="789851" y="789851"/>
                  </a:lnTo>
                  <a:lnTo>
                    <a:pt x="789851" y="840651"/>
                  </a:lnTo>
                  <a:lnTo>
                    <a:pt x="733247" y="840651"/>
                  </a:lnTo>
                  <a:lnTo>
                    <a:pt x="730542" y="853351"/>
                  </a:lnTo>
                  <a:lnTo>
                    <a:pt x="724065" y="853351"/>
                  </a:lnTo>
                  <a:lnTo>
                    <a:pt x="724065" y="789851"/>
                  </a:lnTo>
                  <a:lnTo>
                    <a:pt x="726617" y="777151"/>
                  </a:lnTo>
                  <a:lnTo>
                    <a:pt x="733679" y="764451"/>
                  </a:lnTo>
                  <a:lnTo>
                    <a:pt x="744143" y="751751"/>
                  </a:lnTo>
                  <a:lnTo>
                    <a:pt x="769734" y="751751"/>
                  </a:lnTo>
                  <a:lnTo>
                    <a:pt x="780199" y="764451"/>
                  </a:lnTo>
                  <a:lnTo>
                    <a:pt x="787260" y="777151"/>
                  </a:lnTo>
                  <a:lnTo>
                    <a:pt x="789851" y="789851"/>
                  </a:lnTo>
                  <a:lnTo>
                    <a:pt x="789851" y="485051"/>
                  </a:lnTo>
                  <a:lnTo>
                    <a:pt x="789851" y="231051"/>
                  </a:lnTo>
                  <a:lnTo>
                    <a:pt x="846010" y="231051"/>
                  </a:lnTo>
                  <a:lnTo>
                    <a:pt x="853071" y="243751"/>
                  </a:lnTo>
                  <a:lnTo>
                    <a:pt x="855675" y="256451"/>
                  </a:lnTo>
                  <a:lnTo>
                    <a:pt x="855675" y="165722"/>
                  </a:lnTo>
                  <a:lnTo>
                    <a:pt x="822820" y="154851"/>
                  </a:lnTo>
                  <a:lnTo>
                    <a:pt x="724027" y="154851"/>
                  </a:lnTo>
                  <a:lnTo>
                    <a:pt x="724027" y="231051"/>
                  </a:lnTo>
                  <a:lnTo>
                    <a:pt x="724027" y="485051"/>
                  </a:lnTo>
                  <a:lnTo>
                    <a:pt x="667867" y="485051"/>
                  </a:lnTo>
                  <a:lnTo>
                    <a:pt x="660806" y="472351"/>
                  </a:lnTo>
                  <a:lnTo>
                    <a:pt x="658202" y="459651"/>
                  </a:lnTo>
                  <a:lnTo>
                    <a:pt x="658202" y="256451"/>
                  </a:lnTo>
                  <a:lnTo>
                    <a:pt x="660806" y="243751"/>
                  </a:lnTo>
                  <a:lnTo>
                    <a:pt x="667867" y="231051"/>
                  </a:lnTo>
                  <a:lnTo>
                    <a:pt x="724027" y="231051"/>
                  </a:lnTo>
                  <a:lnTo>
                    <a:pt x="724027" y="154851"/>
                  </a:lnTo>
                  <a:lnTo>
                    <a:pt x="691184" y="154851"/>
                  </a:lnTo>
                  <a:lnTo>
                    <a:pt x="652792" y="167551"/>
                  </a:lnTo>
                  <a:lnTo>
                    <a:pt x="621411" y="192951"/>
                  </a:lnTo>
                  <a:lnTo>
                    <a:pt x="600227" y="218351"/>
                  </a:lnTo>
                  <a:lnTo>
                    <a:pt x="592455" y="256451"/>
                  </a:lnTo>
                  <a:lnTo>
                    <a:pt x="592455" y="459651"/>
                  </a:lnTo>
                  <a:lnTo>
                    <a:pt x="600227" y="497751"/>
                  </a:lnTo>
                  <a:lnTo>
                    <a:pt x="621411" y="523151"/>
                  </a:lnTo>
                  <a:lnTo>
                    <a:pt x="652792" y="548551"/>
                  </a:lnTo>
                  <a:lnTo>
                    <a:pt x="724090" y="548551"/>
                  </a:lnTo>
                  <a:lnTo>
                    <a:pt x="724090" y="688251"/>
                  </a:lnTo>
                  <a:lnTo>
                    <a:pt x="697687" y="700951"/>
                  </a:lnTo>
                  <a:lnTo>
                    <a:pt x="676859" y="726351"/>
                  </a:lnTo>
                  <a:lnTo>
                    <a:pt x="663181" y="751751"/>
                  </a:lnTo>
                  <a:lnTo>
                    <a:pt x="658279" y="789851"/>
                  </a:lnTo>
                  <a:lnTo>
                    <a:pt x="658279" y="916851"/>
                  </a:lnTo>
                  <a:lnTo>
                    <a:pt x="652983" y="929551"/>
                  </a:lnTo>
                  <a:lnTo>
                    <a:pt x="649566" y="942251"/>
                  </a:lnTo>
                  <a:lnTo>
                    <a:pt x="648195" y="967651"/>
                  </a:lnTo>
                  <a:lnTo>
                    <a:pt x="649020" y="980351"/>
                  </a:lnTo>
                  <a:lnTo>
                    <a:pt x="655624" y="1005751"/>
                  </a:lnTo>
                  <a:lnTo>
                    <a:pt x="668032" y="1031151"/>
                  </a:lnTo>
                  <a:lnTo>
                    <a:pt x="685711" y="1056551"/>
                  </a:lnTo>
                  <a:lnTo>
                    <a:pt x="708164" y="1069251"/>
                  </a:lnTo>
                  <a:lnTo>
                    <a:pt x="770432" y="1107351"/>
                  </a:lnTo>
                  <a:lnTo>
                    <a:pt x="989215" y="1297851"/>
                  </a:lnTo>
                  <a:lnTo>
                    <a:pt x="1019479" y="1310551"/>
                  </a:lnTo>
                  <a:lnTo>
                    <a:pt x="1053020" y="1323251"/>
                  </a:lnTo>
                  <a:lnTo>
                    <a:pt x="1086713" y="1323251"/>
                  </a:lnTo>
                  <a:lnTo>
                    <a:pt x="1163434" y="1259751"/>
                  </a:lnTo>
                  <a:lnTo>
                    <a:pt x="1209421" y="1221651"/>
                  </a:lnTo>
                  <a:lnTo>
                    <a:pt x="1155153" y="1742351"/>
                  </a:lnTo>
                  <a:lnTo>
                    <a:pt x="579818" y="1742351"/>
                  </a:lnTo>
                  <a:lnTo>
                    <a:pt x="618426" y="1666151"/>
                  </a:lnTo>
                  <a:lnTo>
                    <a:pt x="660908" y="1640751"/>
                  </a:lnTo>
                  <a:lnTo>
                    <a:pt x="694321" y="1602651"/>
                  </a:lnTo>
                  <a:lnTo>
                    <a:pt x="716191" y="1551851"/>
                  </a:lnTo>
                  <a:lnTo>
                    <a:pt x="724027" y="1501051"/>
                  </a:lnTo>
                  <a:lnTo>
                    <a:pt x="724027" y="1437551"/>
                  </a:lnTo>
                  <a:lnTo>
                    <a:pt x="750430" y="1424851"/>
                  </a:lnTo>
                  <a:lnTo>
                    <a:pt x="771271" y="1399451"/>
                  </a:lnTo>
                  <a:lnTo>
                    <a:pt x="784936" y="1374051"/>
                  </a:lnTo>
                  <a:lnTo>
                    <a:pt x="789851" y="1348651"/>
                  </a:lnTo>
                  <a:lnTo>
                    <a:pt x="782078" y="1310551"/>
                  </a:lnTo>
                  <a:lnTo>
                    <a:pt x="760895" y="1272451"/>
                  </a:lnTo>
                  <a:lnTo>
                    <a:pt x="729513" y="1247051"/>
                  </a:lnTo>
                  <a:lnTo>
                    <a:pt x="724027" y="1247051"/>
                  </a:lnTo>
                  <a:lnTo>
                    <a:pt x="724027" y="1348651"/>
                  </a:lnTo>
                  <a:lnTo>
                    <a:pt x="721436" y="1361351"/>
                  </a:lnTo>
                  <a:lnTo>
                    <a:pt x="714375" y="1361351"/>
                  </a:lnTo>
                  <a:lnTo>
                    <a:pt x="703910" y="1374051"/>
                  </a:lnTo>
                  <a:lnTo>
                    <a:pt x="658202" y="1374051"/>
                  </a:lnTo>
                  <a:lnTo>
                    <a:pt x="658202" y="1437551"/>
                  </a:lnTo>
                  <a:lnTo>
                    <a:pt x="658202" y="1501051"/>
                  </a:lnTo>
                  <a:lnTo>
                    <a:pt x="650430" y="1551851"/>
                  </a:lnTo>
                  <a:lnTo>
                    <a:pt x="629259" y="1577251"/>
                  </a:lnTo>
                  <a:lnTo>
                    <a:pt x="597865" y="1602651"/>
                  </a:lnTo>
                  <a:lnTo>
                    <a:pt x="539140" y="1602651"/>
                  </a:lnTo>
                  <a:lnTo>
                    <a:pt x="539140" y="1666151"/>
                  </a:lnTo>
                  <a:lnTo>
                    <a:pt x="506234" y="1742351"/>
                  </a:lnTo>
                  <a:lnTo>
                    <a:pt x="427837" y="1742351"/>
                  </a:lnTo>
                  <a:lnTo>
                    <a:pt x="427837" y="1666151"/>
                  </a:lnTo>
                  <a:lnTo>
                    <a:pt x="539140" y="1666151"/>
                  </a:lnTo>
                  <a:lnTo>
                    <a:pt x="539140" y="1602651"/>
                  </a:lnTo>
                  <a:lnTo>
                    <a:pt x="362013" y="1602651"/>
                  </a:lnTo>
                  <a:lnTo>
                    <a:pt x="362013" y="1666151"/>
                  </a:lnTo>
                  <a:lnTo>
                    <a:pt x="362013" y="1742351"/>
                  </a:lnTo>
                  <a:lnTo>
                    <a:pt x="283629" y="1742351"/>
                  </a:lnTo>
                  <a:lnTo>
                    <a:pt x="250710" y="1666151"/>
                  </a:lnTo>
                  <a:lnTo>
                    <a:pt x="362013" y="1666151"/>
                  </a:lnTo>
                  <a:lnTo>
                    <a:pt x="362013" y="1602651"/>
                  </a:lnTo>
                  <a:lnTo>
                    <a:pt x="191985" y="1602651"/>
                  </a:lnTo>
                  <a:lnTo>
                    <a:pt x="160604" y="1577251"/>
                  </a:lnTo>
                  <a:lnTo>
                    <a:pt x="139420" y="1551851"/>
                  </a:lnTo>
                  <a:lnTo>
                    <a:pt x="131648" y="1501051"/>
                  </a:lnTo>
                  <a:lnTo>
                    <a:pt x="131648" y="1437551"/>
                  </a:lnTo>
                  <a:lnTo>
                    <a:pt x="658202" y="1437551"/>
                  </a:lnTo>
                  <a:lnTo>
                    <a:pt x="658202" y="1374051"/>
                  </a:lnTo>
                  <a:lnTo>
                    <a:pt x="85940" y="1374051"/>
                  </a:lnTo>
                  <a:lnTo>
                    <a:pt x="75476" y="1361351"/>
                  </a:lnTo>
                  <a:lnTo>
                    <a:pt x="68414" y="1361351"/>
                  </a:lnTo>
                  <a:lnTo>
                    <a:pt x="65824" y="1348651"/>
                  </a:lnTo>
                  <a:lnTo>
                    <a:pt x="68414" y="1335951"/>
                  </a:lnTo>
                  <a:lnTo>
                    <a:pt x="75476" y="1323251"/>
                  </a:lnTo>
                  <a:lnTo>
                    <a:pt x="85940" y="1310551"/>
                  </a:lnTo>
                  <a:lnTo>
                    <a:pt x="703910" y="1310551"/>
                  </a:lnTo>
                  <a:lnTo>
                    <a:pt x="714375" y="1323251"/>
                  </a:lnTo>
                  <a:lnTo>
                    <a:pt x="721436" y="1335951"/>
                  </a:lnTo>
                  <a:lnTo>
                    <a:pt x="724027" y="1348651"/>
                  </a:lnTo>
                  <a:lnTo>
                    <a:pt x="724027" y="1247051"/>
                  </a:lnTo>
                  <a:lnTo>
                    <a:pt x="60350" y="1247051"/>
                  </a:lnTo>
                  <a:lnTo>
                    <a:pt x="28956" y="1272451"/>
                  </a:lnTo>
                  <a:lnTo>
                    <a:pt x="7772" y="1310551"/>
                  </a:lnTo>
                  <a:lnTo>
                    <a:pt x="0" y="1348651"/>
                  </a:lnTo>
                  <a:lnTo>
                    <a:pt x="4914" y="1374051"/>
                  </a:lnTo>
                  <a:lnTo>
                    <a:pt x="18592" y="1399451"/>
                  </a:lnTo>
                  <a:lnTo>
                    <a:pt x="39420" y="1424851"/>
                  </a:lnTo>
                  <a:lnTo>
                    <a:pt x="65824" y="1437551"/>
                  </a:lnTo>
                  <a:lnTo>
                    <a:pt x="65824" y="1501051"/>
                  </a:lnTo>
                  <a:lnTo>
                    <a:pt x="73660" y="1551851"/>
                  </a:lnTo>
                  <a:lnTo>
                    <a:pt x="95529" y="1602651"/>
                  </a:lnTo>
                  <a:lnTo>
                    <a:pt x="128943" y="1640751"/>
                  </a:lnTo>
                  <a:lnTo>
                    <a:pt x="171437" y="1666151"/>
                  </a:lnTo>
                  <a:lnTo>
                    <a:pt x="210032" y="1742351"/>
                  </a:lnTo>
                  <a:lnTo>
                    <a:pt x="9652" y="1742351"/>
                  </a:lnTo>
                  <a:lnTo>
                    <a:pt x="2590" y="1755051"/>
                  </a:lnTo>
                  <a:lnTo>
                    <a:pt x="0" y="1767751"/>
                  </a:lnTo>
                  <a:lnTo>
                    <a:pt x="0" y="1907451"/>
                  </a:lnTo>
                  <a:lnTo>
                    <a:pt x="2590" y="1920151"/>
                  </a:lnTo>
                  <a:lnTo>
                    <a:pt x="9652" y="1920151"/>
                  </a:lnTo>
                  <a:lnTo>
                    <a:pt x="20104" y="1932851"/>
                  </a:lnTo>
                  <a:lnTo>
                    <a:pt x="1954517" y="1932851"/>
                  </a:lnTo>
                  <a:lnTo>
                    <a:pt x="1964969" y="1920151"/>
                  </a:lnTo>
                  <a:lnTo>
                    <a:pt x="1972030" y="1920151"/>
                  </a:lnTo>
                  <a:lnTo>
                    <a:pt x="1974621" y="1907451"/>
                  </a:lnTo>
                  <a:lnTo>
                    <a:pt x="1974621" y="1869351"/>
                  </a:lnTo>
                  <a:lnTo>
                    <a:pt x="1974621" y="1805851"/>
                  </a:lnTo>
                  <a:lnTo>
                    <a:pt x="1974621" y="1767751"/>
                  </a:lnTo>
                  <a:lnTo>
                    <a:pt x="1972030" y="1755051"/>
                  </a:lnTo>
                  <a:lnTo>
                    <a:pt x="1964969" y="1742351"/>
                  </a:lnTo>
                  <a:lnTo>
                    <a:pt x="1908797" y="1742351"/>
                  </a:lnTo>
                  <a:lnTo>
                    <a:pt x="1908797" y="1805851"/>
                  </a:lnTo>
                  <a:lnTo>
                    <a:pt x="1908797" y="1869351"/>
                  </a:lnTo>
                  <a:lnTo>
                    <a:pt x="65824" y="1869351"/>
                  </a:lnTo>
                  <a:lnTo>
                    <a:pt x="65824" y="1805851"/>
                  </a:lnTo>
                  <a:lnTo>
                    <a:pt x="1908797" y="1805851"/>
                  </a:lnTo>
                  <a:lnTo>
                    <a:pt x="1908797" y="1742351"/>
                  </a:lnTo>
                  <a:lnTo>
                    <a:pt x="1740954" y="1742351"/>
                  </a:lnTo>
                  <a:lnTo>
                    <a:pt x="1692211" y="1272451"/>
                  </a:lnTo>
                  <a:lnTo>
                    <a:pt x="1746148" y="1361351"/>
                  </a:lnTo>
                  <a:lnTo>
                    <a:pt x="1759508" y="1424851"/>
                  </a:lnTo>
                  <a:lnTo>
                    <a:pt x="1766862" y="1450251"/>
                  </a:lnTo>
                  <a:lnTo>
                    <a:pt x="1778914" y="1462951"/>
                  </a:lnTo>
                  <a:lnTo>
                    <a:pt x="1795170" y="1488351"/>
                  </a:lnTo>
                  <a:lnTo>
                    <a:pt x="1815160" y="1501051"/>
                  </a:lnTo>
                  <a:lnTo>
                    <a:pt x="1827733" y="1501051"/>
                  </a:lnTo>
                  <a:lnTo>
                    <a:pt x="1840763" y="1513751"/>
                  </a:lnTo>
                  <a:lnTo>
                    <a:pt x="1888401" y="1513751"/>
                  </a:lnTo>
                  <a:lnTo>
                    <a:pt x="1898637" y="1501051"/>
                  </a:lnTo>
                  <a:lnTo>
                    <a:pt x="1908695" y="1501051"/>
                  </a:lnTo>
                  <a:lnTo>
                    <a:pt x="1928914" y="1488351"/>
                  </a:lnTo>
                  <a:lnTo>
                    <a:pt x="1946376" y="1475651"/>
                  </a:lnTo>
                  <a:lnTo>
                    <a:pt x="1960549" y="1462951"/>
                  </a:lnTo>
                  <a:lnTo>
                    <a:pt x="1965706" y="1450251"/>
                  </a:lnTo>
                  <a:lnTo>
                    <a:pt x="1970862" y="1437551"/>
                  </a:lnTo>
                  <a:lnTo>
                    <a:pt x="1976716" y="1412151"/>
                  </a:lnTo>
                  <a:lnTo>
                    <a:pt x="1977898" y="1399451"/>
                  </a:lnTo>
                  <a:close/>
                </a:path>
                <a:path w="11743055" h="1932939">
                  <a:moveTo>
                    <a:pt x="6666370" y="1685925"/>
                  </a:moveTo>
                  <a:lnTo>
                    <a:pt x="6566738" y="1587449"/>
                  </a:lnTo>
                  <a:lnTo>
                    <a:pt x="6566738" y="1694802"/>
                  </a:lnTo>
                  <a:lnTo>
                    <a:pt x="6492456" y="1782673"/>
                  </a:lnTo>
                  <a:lnTo>
                    <a:pt x="6349860" y="1659280"/>
                  </a:lnTo>
                  <a:lnTo>
                    <a:pt x="6237490" y="1562049"/>
                  </a:lnTo>
                  <a:lnTo>
                    <a:pt x="6211735" y="1551940"/>
                  </a:lnTo>
                  <a:lnTo>
                    <a:pt x="6202286" y="1552676"/>
                  </a:lnTo>
                  <a:lnTo>
                    <a:pt x="6088278" y="1744878"/>
                  </a:lnTo>
                  <a:lnTo>
                    <a:pt x="5791657" y="1085265"/>
                  </a:lnTo>
                  <a:lnTo>
                    <a:pt x="6451435" y="1316062"/>
                  </a:lnTo>
                  <a:lnTo>
                    <a:pt x="6310795" y="1414741"/>
                  </a:lnTo>
                  <a:lnTo>
                    <a:pt x="6303683" y="1421015"/>
                  </a:lnTo>
                  <a:lnTo>
                    <a:pt x="6298235" y="1428699"/>
                  </a:lnTo>
                  <a:lnTo>
                    <a:pt x="6294679" y="1437436"/>
                  </a:lnTo>
                  <a:lnTo>
                    <a:pt x="6293193" y="1446885"/>
                  </a:lnTo>
                  <a:lnTo>
                    <a:pt x="6293929" y="1456334"/>
                  </a:lnTo>
                  <a:lnTo>
                    <a:pt x="6296749" y="1465300"/>
                  </a:lnTo>
                  <a:lnTo>
                    <a:pt x="6301511" y="1473415"/>
                  </a:lnTo>
                  <a:lnTo>
                    <a:pt x="6308052" y="1480324"/>
                  </a:lnTo>
                  <a:lnTo>
                    <a:pt x="6566738" y="1694802"/>
                  </a:lnTo>
                  <a:lnTo>
                    <a:pt x="6566738" y="1587449"/>
                  </a:lnTo>
                  <a:lnTo>
                    <a:pt x="6402679" y="1451254"/>
                  </a:lnTo>
                  <a:lnTo>
                    <a:pt x="6564795" y="1337538"/>
                  </a:lnTo>
                  <a:lnTo>
                    <a:pt x="6573177" y="1329791"/>
                  </a:lnTo>
                  <a:lnTo>
                    <a:pt x="6579006" y="1320266"/>
                  </a:lnTo>
                  <a:lnTo>
                    <a:pt x="6582054" y="1309522"/>
                  </a:lnTo>
                  <a:lnTo>
                    <a:pt x="6582080" y="1298130"/>
                  </a:lnTo>
                  <a:lnTo>
                    <a:pt x="6578968" y="1287170"/>
                  </a:lnTo>
                  <a:lnTo>
                    <a:pt x="6573088" y="1277620"/>
                  </a:lnTo>
                  <a:lnTo>
                    <a:pt x="6564884" y="1270012"/>
                  </a:lnTo>
                  <a:lnTo>
                    <a:pt x="6554787" y="1264869"/>
                  </a:lnTo>
                  <a:lnTo>
                    <a:pt x="6041745" y="1085265"/>
                  </a:lnTo>
                  <a:lnTo>
                    <a:pt x="5728030" y="975436"/>
                  </a:lnTo>
                  <a:lnTo>
                    <a:pt x="5724156" y="973975"/>
                  </a:lnTo>
                  <a:lnTo>
                    <a:pt x="5720118" y="973175"/>
                  </a:lnTo>
                  <a:lnTo>
                    <a:pt x="5715927" y="973010"/>
                  </a:lnTo>
                  <a:lnTo>
                    <a:pt x="5705399" y="973975"/>
                  </a:lnTo>
                  <a:lnTo>
                    <a:pt x="5675388" y="1000658"/>
                  </a:lnTo>
                  <a:lnTo>
                    <a:pt x="5673229" y="1010805"/>
                  </a:lnTo>
                  <a:lnTo>
                    <a:pt x="5673649" y="1021194"/>
                  </a:lnTo>
                  <a:lnTo>
                    <a:pt x="6048718" y="1858264"/>
                  </a:lnTo>
                  <a:lnTo>
                    <a:pt x="6085535" y="1882648"/>
                  </a:lnTo>
                  <a:lnTo>
                    <a:pt x="6097194" y="1881225"/>
                  </a:lnTo>
                  <a:lnTo>
                    <a:pt x="6107785" y="1876717"/>
                  </a:lnTo>
                  <a:lnTo>
                    <a:pt x="6116739" y="1869478"/>
                  </a:lnTo>
                  <a:lnTo>
                    <a:pt x="6123483" y="1859876"/>
                  </a:lnTo>
                  <a:lnTo>
                    <a:pt x="6180874" y="1744878"/>
                  </a:lnTo>
                  <a:lnTo>
                    <a:pt x="6223597" y="1659280"/>
                  </a:lnTo>
                  <a:lnTo>
                    <a:pt x="6470015" y="1872475"/>
                  </a:lnTo>
                  <a:lnTo>
                    <a:pt x="6500368" y="1882482"/>
                  </a:lnTo>
                  <a:lnTo>
                    <a:pt x="6508420" y="1881060"/>
                  </a:lnTo>
                  <a:lnTo>
                    <a:pt x="6600634" y="1782673"/>
                  </a:lnTo>
                  <a:lnTo>
                    <a:pt x="6656679" y="1716290"/>
                  </a:lnTo>
                  <a:lnTo>
                    <a:pt x="6666281" y="1694116"/>
                  </a:lnTo>
                  <a:lnTo>
                    <a:pt x="6666370" y="1685925"/>
                  </a:lnTo>
                  <a:close/>
                </a:path>
                <a:path w="11743055" h="1932939">
                  <a:moveTo>
                    <a:pt x="6749047" y="683577"/>
                  </a:moveTo>
                  <a:lnTo>
                    <a:pt x="6735889" y="637133"/>
                  </a:lnTo>
                  <a:lnTo>
                    <a:pt x="6698234" y="606780"/>
                  </a:lnTo>
                  <a:lnTo>
                    <a:pt x="6666370" y="600887"/>
                  </a:lnTo>
                  <a:lnTo>
                    <a:pt x="6270104" y="600887"/>
                  </a:lnTo>
                  <a:lnTo>
                    <a:pt x="6152718" y="484378"/>
                  </a:lnTo>
                  <a:lnTo>
                    <a:pt x="6152718" y="600887"/>
                  </a:lnTo>
                  <a:lnTo>
                    <a:pt x="5277523" y="600887"/>
                  </a:lnTo>
                  <a:lnTo>
                    <a:pt x="5711723" y="163195"/>
                  </a:lnTo>
                  <a:lnTo>
                    <a:pt x="6152718" y="600887"/>
                  </a:lnTo>
                  <a:lnTo>
                    <a:pt x="6152718" y="484378"/>
                  </a:lnTo>
                  <a:lnTo>
                    <a:pt x="5829147" y="163195"/>
                  </a:lnTo>
                  <a:lnTo>
                    <a:pt x="5740628" y="75323"/>
                  </a:lnTo>
                  <a:lnTo>
                    <a:pt x="5734215" y="70167"/>
                  </a:lnTo>
                  <a:lnTo>
                    <a:pt x="5726989" y="66382"/>
                  </a:lnTo>
                  <a:lnTo>
                    <a:pt x="5719153" y="64084"/>
                  </a:lnTo>
                  <a:lnTo>
                    <a:pt x="5710923" y="63373"/>
                  </a:lnTo>
                  <a:lnTo>
                    <a:pt x="5702935" y="64274"/>
                  </a:lnTo>
                  <a:lnTo>
                    <a:pt x="5695353" y="66662"/>
                  </a:lnTo>
                  <a:lnTo>
                    <a:pt x="5688419" y="70485"/>
                  </a:lnTo>
                  <a:lnTo>
                    <a:pt x="5682335" y="75653"/>
                  </a:lnTo>
                  <a:lnTo>
                    <a:pt x="5161089" y="600887"/>
                  </a:lnTo>
                  <a:lnTo>
                    <a:pt x="4765002" y="600887"/>
                  </a:lnTo>
                  <a:lnTo>
                    <a:pt x="4718558" y="614108"/>
                  </a:lnTo>
                  <a:lnTo>
                    <a:pt x="4688154" y="651700"/>
                  </a:lnTo>
                  <a:lnTo>
                    <a:pt x="4682325" y="683577"/>
                  </a:lnTo>
                  <a:lnTo>
                    <a:pt x="4682337" y="849134"/>
                  </a:lnTo>
                  <a:lnTo>
                    <a:pt x="4695469" y="895413"/>
                  </a:lnTo>
                  <a:lnTo>
                    <a:pt x="4733125" y="925766"/>
                  </a:lnTo>
                  <a:lnTo>
                    <a:pt x="4765002" y="931659"/>
                  </a:lnTo>
                  <a:lnTo>
                    <a:pt x="4771453" y="931659"/>
                  </a:lnTo>
                  <a:lnTo>
                    <a:pt x="4993970" y="1671383"/>
                  </a:lnTo>
                  <a:lnTo>
                    <a:pt x="4994618" y="1673009"/>
                  </a:lnTo>
                  <a:lnTo>
                    <a:pt x="4994935" y="1673974"/>
                  </a:lnTo>
                  <a:lnTo>
                    <a:pt x="5012804" y="1706753"/>
                  </a:lnTo>
                  <a:lnTo>
                    <a:pt x="5039258" y="1733677"/>
                  </a:lnTo>
                  <a:lnTo>
                    <a:pt x="5072862" y="1751901"/>
                  </a:lnTo>
                  <a:lnTo>
                    <a:pt x="5112169" y="1758607"/>
                  </a:lnTo>
                  <a:lnTo>
                    <a:pt x="5913247" y="1758607"/>
                  </a:lnTo>
                  <a:lnTo>
                    <a:pt x="5876112" y="1675917"/>
                  </a:lnTo>
                  <a:lnTo>
                    <a:pt x="5112169" y="1675917"/>
                  </a:lnTo>
                  <a:lnTo>
                    <a:pt x="5099012" y="1673809"/>
                  </a:lnTo>
                  <a:lnTo>
                    <a:pt x="5087950" y="1667738"/>
                  </a:lnTo>
                  <a:lnTo>
                    <a:pt x="5079060" y="1657997"/>
                  </a:lnTo>
                  <a:lnTo>
                    <a:pt x="5072443" y="1644904"/>
                  </a:lnTo>
                  <a:lnTo>
                    <a:pt x="4841697" y="878370"/>
                  </a:lnTo>
                  <a:lnTo>
                    <a:pt x="4835830" y="866419"/>
                  </a:lnTo>
                  <a:lnTo>
                    <a:pt x="4826762" y="857123"/>
                  </a:lnTo>
                  <a:lnTo>
                    <a:pt x="4815268" y="851115"/>
                  </a:lnTo>
                  <a:lnTo>
                    <a:pt x="4802136" y="848969"/>
                  </a:lnTo>
                  <a:lnTo>
                    <a:pt x="4765002" y="848969"/>
                  </a:lnTo>
                  <a:lnTo>
                    <a:pt x="4765002" y="683577"/>
                  </a:lnTo>
                  <a:lnTo>
                    <a:pt x="6244425" y="683577"/>
                  </a:lnTo>
                  <a:lnTo>
                    <a:pt x="6250889" y="685203"/>
                  </a:lnTo>
                  <a:lnTo>
                    <a:pt x="6257671" y="685203"/>
                  </a:lnTo>
                  <a:lnTo>
                    <a:pt x="6264135" y="683577"/>
                  </a:lnTo>
                  <a:lnTo>
                    <a:pt x="6666370" y="683577"/>
                  </a:lnTo>
                  <a:lnTo>
                    <a:pt x="6666370" y="848969"/>
                  </a:lnTo>
                  <a:lnTo>
                    <a:pt x="6626479" y="848969"/>
                  </a:lnTo>
                  <a:lnTo>
                    <a:pt x="6625031" y="849134"/>
                  </a:lnTo>
                  <a:lnTo>
                    <a:pt x="6591935" y="871296"/>
                  </a:lnTo>
                  <a:lnTo>
                    <a:pt x="6502298" y="1158595"/>
                  </a:lnTo>
                  <a:lnTo>
                    <a:pt x="6580302" y="1186040"/>
                  </a:lnTo>
                  <a:lnTo>
                    <a:pt x="6659740" y="931659"/>
                  </a:lnTo>
                  <a:lnTo>
                    <a:pt x="6666370" y="931659"/>
                  </a:lnTo>
                  <a:lnTo>
                    <a:pt x="6712801" y="918451"/>
                  </a:lnTo>
                  <a:lnTo>
                    <a:pt x="6743205" y="880846"/>
                  </a:lnTo>
                  <a:lnTo>
                    <a:pt x="6749021" y="849134"/>
                  </a:lnTo>
                  <a:lnTo>
                    <a:pt x="6749047" y="683577"/>
                  </a:lnTo>
                  <a:close/>
                </a:path>
                <a:path w="11743055" h="1932939">
                  <a:moveTo>
                    <a:pt x="11742814" y="1014730"/>
                  </a:moveTo>
                  <a:lnTo>
                    <a:pt x="11738318" y="986802"/>
                  </a:lnTo>
                  <a:lnTo>
                    <a:pt x="11737327" y="984885"/>
                  </a:lnTo>
                  <a:lnTo>
                    <a:pt x="11725796" y="962533"/>
                  </a:lnTo>
                  <a:lnTo>
                    <a:pt x="11706720" y="943279"/>
                  </a:lnTo>
                  <a:lnTo>
                    <a:pt x="11683124" y="930744"/>
                  </a:lnTo>
                  <a:lnTo>
                    <a:pt x="11683124" y="1014730"/>
                  </a:lnTo>
                  <a:lnTo>
                    <a:pt x="11680774" y="1026325"/>
                  </a:lnTo>
                  <a:lnTo>
                    <a:pt x="11674373" y="1035824"/>
                  </a:lnTo>
                  <a:lnTo>
                    <a:pt x="11664887" y="1042225"/>
                  </a:lnTo>
                  <a:lnTo>
                    <a:pt x="11653279" y="1044575"/>
                  </a:lnTo>
                  <a:lnTo>
                    <a:pt x="11305286" y="1044575"/>
                  </a:lnTo>
                  <a:lnTo>
                    <a:pt x="11305286" y="1104265"/>
                  </a:lnTo>
                  <a:lnTo>
                    <a:pt x="10887570" y="1469745"/>
                  </a:lnTo>
                  <a:lnTo>
                    <a:pt x="10883494" y="1473250"/>
                  </a:lnTo>
                  <a:lnTo>
                    <a:pt x="10880458" y="1477797"/>
                  </a:lnTo>
                  <a:lnTo>
                    <a:pt x="10878833" y="1482813"/>
                  </a:lnTo>
                  <a:lnTo>
                    <a:pt x="10796168" y="1731010"/>
                  </a:lnTo>
                  <a:lnTo>
                    <a:pt x="10549014" y="1731010"/>
                  </a:lnTo>
                  <a:lnTo>
                    <a:pt x="10549014" y="1104265"/>
                  </a:lnTo>
                  <a:lnTo>
                    <a:pt x="10572217" y="1108964"/>
                  </a:lnTo>
                  <a:lnTo>
                    <a:pt x="10591190" y="1121778"/>
                  </a:lnTo>
                  <a:lnTo>
                    <a:pt x="10604005" y="1140764"/>
                  </a:lnTo>
                  <a:lnTo>
                    <a:pt x="10608704" y="1163955"/>
                  </a:lnTo>
                  <a:lnTo>
                    <a:pt x="10608704" y="1381506"/>
                  </a:lnTo>
                  <a:lnTo>
                    <a:pt x="10612438" y="1389773"/>
                  </a:lnTo>
                  <a:lnTo>
                    <a:pt x="10618965" y="1395374"/>
                  </a:lnTo>
                  <a:lnTo>
                    <a:pt x="10624236" y="1399057"/>
                  </a:lnTo>
                  <a:lnTo>
                    <a:pt x="10630116" y="1401495"/>
                  </a:lnTo>
                  <a:lnTo>
                    <a:pt x="10636364" y="1402613"/>
                  </a:lnTo>
                  <a:lnTo>
                    <a:pt x="10642752" y="1402372"/>
                  </a:lnTo>
                  <a:lnTo>
                    <a:pt x="10851667" y="1372527"/>
                  </a:lnTo>
                  <a:lnTo>
                    <a:pt x="10856328" y="1371942"/>
                  </a:lnTo>
                  <a:lnTo>
                    <a:pt x="10860519" y="1369961"/>
                  </a:lnTo>
                  <a:lnTo>
                    <a:pt x="10864367" y="1367396"/>
                  </a:lnTo>
                  <a:lnTo>
                    <a:pt x="10864494" y="1367624"/>
                  </a:lnTo>
                  <a:lnTo>
                    <a:pt x="10864825" y="1367396"/>
                  </a:lnTo>
                  <a:lnTo>
                    <a:pt x="10906570" y="1338478"/>
                  </a:lnTo>
                  <a:lnTo>
                    <a:pt x="10939577" y="1315631"/>
                  </a:lnTo>
                  <a:lnTo>
                    <a:pt x="11063973" y="1229474"/>
                  </a:lnTo>
                  <a:lnTo>
                    <a:pt x="11244783" y="1104265"/>
                  </a:lnTo>
                  <a:lnTo>
                    <a:pt x="11305286" y="1104265"/>
                  </a:lnTo>
                  <a:lnTo>
                    <a:pt x="11305286" y="1044575"/>
                  </a:lnTo>
                  <a:lnTo>
                    <a:pt x="11139856" y="1044575"/>
                  </a:lnTo>
                  <a:lnTo>
                    <a:pt x="11139856" y="1104265"/>
                  </a:lnTo>
                  <a:lnTo>
                    <a:pt x="10959033" y="1229474"/>
                  </a:lnTo>
                  <a:lnTo>
                    <a:pt x="11042510" y="1104265"/>
                  </a:lnTo>
                  <a:lnTo>
                    <a:pt x="11139856" y="1104265"/>
                  </a:lnTo>
                  <a:lnTo>
                    <a:pt x="11139856" y="1044575"/>
                  </a:lnTo>
                  <a:lnTo>
                    <a:pt x="10970806" y="1044575"/>
                  </a:lnTo>
                  <a:lnTo>
                    <a:pt x="10970806" y="1104265"/>
                  </a:lnTo>
                  <a:lnTo>
                    <a:pt x="10829976" y="1315402"/>
                  </a:lnTo>
                  <a:lnTo>
                    <a:pt x="10828350" y="1315631"/>
                  </a:lnTo>
                  <a:lnTo>
                    <a:pt x="10898772" y="1104265"/>
                  </a:lnTo>
                  <a:lnTo>
                    <a:pt x="10970806" y="1104265"/>
                  </a:lnTo>
                  <a:lnTo>
                    <a:pt x="10970806" y="1044575"/>
                  </a:lnTo>
                  <a:lnTo>
                    <a:pt x="10835932" y="1044575"/>
                  </a:lnTo>
                  <a:lnTo>
                    <a:pt x="10835932" y="1104265"/>
                  </a:lnTo>
                  <a:lnTo>
                    <a:pt x="10762361" y="1325067"/>
                  </a:lnTo>
                  <a:lnTo>
                    <a:pt x="10668394" y="1338478"/>
                  </a:lnTo>
                  <a:lnTo>
                    <a:pt x="10668394" y="1163955"/>
                  </a:lnTo>
                  <a:lnTo>
                    <a:pt x="10667251" y="1147902"/>
                  </a:lnTo>
                  <a:lnTo>
                    <a:pt x="10663974" y="1132535"/>
                  </a:lnTo>
                  <a:lnTo>
                    <a:pt x="10658754" y="1117955"/>
                  </a:lnTo>
                  <a:lnTo>
                    <a:pt x="10651846" y="1104265"/>
                  </a:lnTo>
                  <a:lnTo>
                    <a:pt x="10835932" y="1104265"/>
                  </a:lnTo>
                  <a:lnTo>
                    <a:pt x="10835932" y="1044575"/>
                  </a:lnTo>
                  <a:lnTo>
                    <a:pt x="10041649" y="1044575"/>
                  </a:lnTo>
                  <a:lnTo>
                    <a:pt x="10030054" y="1042225"/>
                  </a:lnTo>
                  <a:lnTo>
                    <a:pt x="10020567" y="1035824"/>
                  </a:lnTo>
                  <a:lnTo>
                    <a:pt x="10014153" y="1026325"/>
                  </a:lnTo>
                  <a:lnTo>
                    <a:pt x="10011804" y="1014730"/>
                  </a:lnTo>
                  <a:lnTo>
                    <a:pt x="10014153" y="1003134"/>
                  </a:lnTo>
                  <a:lnTo>
                    <a:pt x="10020567" y="993648"/>
                  </a:lnTo>
                  <a:lnTo>
                    <a:pt x="10030054" y="987234"/>
                  </a:lnTo>
                  <a:lnTo>
                    <a:pt x="10041649" y="984885"/>
                  </a:lnTo>
                  <a:lnTo>
                    <a:pt x="11653279" y="984885"/>
                  </a:lnTo>
                  <a:lnTo>
                    <a:pt x="11664887" y="987234"/>
                  </a:lnTo>
                  <a:lnTo>
                    <a:pt x="11674373" y="993648"/>
                  </a:lnTo>
                  <a:lnTo>
                    <a:pt x="11680774" y="1003134"/>
                  </a:lnTo>
                  <a:lnTo>
                    <a:pt x="11683124" y="1014730"/>
                  </a:lnTo>
                  <a:lnTo>
                    <a:pt x="11683124" y="930744"/>
                  </a:lnTo>
                  <a:lnTo>
                    <a:pt x="11682552" y="930440"/>
                  </a:lnTo>
                  <a:lnTo>
                    <a:pt x="11682247" y="925195"/>
                  </a:lnTo>
                  <a:lnTo>
                    <a:pt x="11679758" y="882142"/>
                  </a:lnTo>
                  <a:lnTo>
                    <a:pt x="11674259" y="834605"/>
                  </a:lnTo>
                  <a:lnTo>
                    <a:pt x="11666118" y="787908"/>
                  </a:lnTo>
                  <a:lnTo>
                    <a:pt x="11655438" y="742137"/>
                  </a:lnTo>
                  <a:lnTo>
                    <a:pt x="11642281" y="697357"/>
                  </a:lnTo>
                  <a:lnTo>
                    <a:pt x="11626723" y="653643"/>
                  </a:lnTo>
                  <a:lnTo>
                    <a:pt x="11622862" y="644461"/>
                  </a:lnTo>
                  <a:lnTo>
                    <a:pt x="11622862" y="925195"/>
                  </a:lnTo>
                  <a:lnTo>
                    <a:pt x="10072078" y="925195"/>
                  </a:lnTo>
                  <a:lnTo>
                    <a:pt x="10075329" y="877798"/>
                  </a:lnTo>
                  <a:lnTo>
                    <a:pt x="10081387" y="831202"/>
                  </a:lnTo>
                  <a:lnTo>
                    <a:pt x="10090163" y="785520"/>
                  </a:lnTo>
                  <a:lnTo>
                    <a:pt x="10101593" y="740816"/>
                  </a:lnTo>
                  <a:lnTo>
                    <a:pt x="10115499" y="697357"/>
                  </a:lnTo>
                  <a:lnTo>
                    <a:pt x="10131996" y="654697"/>
                  </a:lnTo>
                  <a:lnTo>
                    <a:pt x="10150818" y="613460"/>
                  </a:lnTo>
                  <a:lnTo>
                    <a:pt x="10171938" y="573544"/>
                  </a:lnTo>
                  <a:lnTo>
                    <a:pt x="10195268" y="535038"/>
                  </a:lnTo>
                  <a:lnTo>
                    <a:pt x="10220719" y="498030"/>
                  </a:lnTo>
                  <a:lnTo>
                    <a:pt x="10248214" y="462610"/>
                  </a:lnTo>
                  <a:lnTo>
                    <a:pt x="10277665" y="428853"/>
                  </a:lnTo>
                  <a:lnTo>
                    <a:pt x="10308984" y="396849"/>
                  </a:lnTo>
                  <a:lnTo>
                    <a:pt x="10342093" y="366674"/>
                  </a:lnTo>
                  <a:lnTo>
                    <a:pt x="10376903" y="338429"/>
                  </a:lnTo>
                  <a:lnTo>
                    <a:pt x="10413314" y="312204"/>
                  </a:lnTo>
                  <a:lnTo>
                    <a:pt x="10451262" y="288061"/>
                  </a:lnTo>
                  <a:lnTo>
                    <a:pt x="10490657" y="266090"/>
                  </a:lnTo>
                  <a:lnTo>
                    <a:pt x="10531399" y="246392"/>
                  </a:lnTo>
                  <a:lnTo>
                    <a:pt x="10573423" y="229044"/>
                  </a:lnTo>
                  <a:lnTo>
                    <a:pt x="10616629" y="214134"/>
                  </a:lnTo>
                  <a:lnTo>
                    <a:pt x="10660926" y="201739"/>
                  </a:lnTo>
                  <a:lnTo>
                    <a:pt x="10706252" y="191947"/>
                  </a:lnTo>
                  <a:lnTo>
                    <a:pt x="10752506" y="184848"/>
                  </a:lnTo>
                  <a:lnTo>
                    <a:pt x="10799610" y="180530"/>
                  </a:lnTo>
                  <a:lnTo>
                    <a:pt x="10847464" y="179070"/>
                  </a:lnTo>
                  <a:lnTo>
                    <a:pt x="10895330" y="180530"/>
                  </a:lnTo>
                  <a:lnTo>
                    <a:pt x="10942422" y="184848"/>
                  </a:lnTo>
                  <a:lnTo>
                    <a:pt x="10988675" y="191947"/>
                  </a:lnTo>
                  <a:lnTo>
                    <a:pt x="11034001" y="201739"/>
                  </a:lnTo>
                  <a:lnTo>
                    <a:pt x="11078312" y="214134"/>
                  </a:lnTo>
                  <a:lnTo>
                    <a:pt x="11121517" y="229044"/>
                  </a:lnTo>
                  <a:lnTo>
                    <a:pt x="11163541" y="246392"/>
                  </a:lnTo>
                  <a:lnTo>
                    <a:pt x="11204283" y="266090"/>
                  </a:lnTo>
                  <a:lnTo>
                    <a:pt x="11243678" y="288061"/>
                  </a:lnTo>
                  <a:lnTo>
                    <a:pt x="11281613" y="312204"/>
                  </a:lnTo>
                  <a:lnTo>
                    <a:pt x="11318037" y="338429"/>
                  </a:lnTo>
                  <a:lnTo>
                    <a:pt x="11352835" y="366674"/>
                  </a:lnTo>
                  <a:lnTo>
                    <a:pt x="11385944" y="396849"/>
                  </a:lnTo>
                  <a:lnTo>
                    <a:pt x="11417262" y="428853"/>
                  </a:lnTo>
                  <a:lnTo>
                    <a:pt x="11446713" y="462610"/>
                  </a:lnTo>
                  <a:lnTo>
                    <a:pt x="11474209" y="498030"/>
                  </a:lnTo>
                  <a:lnTo>
                    <a:pt x="11499672" y="535038"/>
                  </a:lnTo>
                  <a:lnTo>
                    <a:pt x="11523002" y="573544"/>
                  </a:lnTo>
                  <a:lnTo>
                    <a:pt x="11544110" y="613460"/>
                  </a:lnTo>
                  <a:lnTo>
                    <a:pt x="11562931" y="654697"/>
                  </a:lnTo>
                  <a:lnTo>
                    <a:pt x="11579377" y="697179"/>
                  </a:lnTo>
                  <a:lnTo>
                    <a:pt x="11593347" y="740816"/>
                  </a:lnTo>
                  <a:lnTo>
                    <a:pt x="11604765" y="785520"/>
                  </a:lnTo>
                  <a:lnTo>
                    <a:pt x="11613553" y="831202"/>
                  </a:lnTo>
                  <a:lnTo>
                    <a:pt x="11619611" y="877798"/>
                  </a:lnTo>
                  <a:lnTo>
                    <a:pt x="11622862" y="925195"/>
                  </a:lnTo>
                  <a:lnTo>
                    <a:pt x="11622862" y="644461"/>
                  </a:lnTo>
                  <a:lnTo>
                    <a:pt x="11588712" y="569747"/>
                  </a:lnTo>
                  <a:lnTo>
                    <a:pt x="11566411" y="529717"/>
                  </a:lnTo>
                  <a:lnTo>
                    <a:pt x="11542027" y="491058"/>
                  </a:lnTo>
                  <a:lnTo>
                    <a:pt x="11515623" y="453872"/>
                  </a:lnTo>
                  <a:lnTo>
                    <a:pt x="11487290" y="418211"/>
                  </a:lnTo>
                  <a:lnTo>
                    <a:pt x="11457089" y="384175"/>
                  </a:lnTo>
                  <a:lnTo>
                    <a:pt x="11425111" y="351815"/>
                  </a:lnTo>
                  <a:lnTo>
                    <a:pt x="11391417" y="321221"/>
                  </a:lnTo>
                  <a:lnTo>
                    <a:pt x="11356099" y="292481"/>
                  </a:lnTo>
                  <a:lnTo>
                    <a:pt x="11319231" y="265658"/>
                  </a:lnTo>
                  <a:lnTo>
                    <a:pt x="11280877" y="240842"/>
                  </a:lnTo>
                  <a:lnTo>
                    <a:pt x="11241138" y="218084"/>
                  </a:lnTo>
                  <a:lnTo>
                    <a:pt x="11200067" y="197497"/>
                  </a:lnTo>
                  <a:lnTo>
                    <a:pt x="11157598" y="179070"/>
                  </a:lnTo>
                  <a:lnTo>
                    <a:pt x="11114278" y="163068"/>
                  </a:lnTo>
                  <a:lnTo>
                    <a:pt x="11069714" y="149402"/>
                  </a:lnTo>
                  <a:lnTo>
                    <a:pt x="11024133" y="138188"/>
                  </a:lnTo>
                  <a:lnTo>
                    <a:pt x="10977613" y="129514"/>
                  </a:lnTo>
                  <a:lnTo>
                    <a:pt x="10930242" y="123456"/>
                  </a:lnTo>
                  <a:lnTo>
                    <a:pt x="10931703" y="119380"/>
                  </a:lnTo>
                  <a:lnTo>
                    <a:pt x="10933113" y="115417"/>
                  </a:lnTo>
                  <a:lnTo>
                    <a:pt x="10935233" y="107061"/>
                  </a:lnTo>
                  <a:lnTo>
                    <a:pt x="10936554" y="98425"/>
                  </a:lnTo>
                  <a:lnTo>
                    <a:pt x="10936999" y="89535"/>
                  </a:lnTo>
                  <a:lnTo>
                    <a:pt x="10930979" y="59690"/>
                  </a:lnTo>
                  <a:lnTo>
                    <a:pt x="10929963" y="54698"/>
                  </a:lnTo>
                  <a:lnTo>
                    <a:pt x="10910773" y="26238"/>
                  </a:lnTo>
                  <a:lnTo>
                    <a:pt x="10882313" y="7035"/>
                  </a:lnTo>
                  <a:lnTo>
                    <a:pt x="10877309" y="6032"/>
                  </a:lnTo>
                  <a:lnTo>
                    <a:pt x="10877309" y="89535"/>
                  </a:lnTo>
                  <a:lnTo>
                    <a:pt x="10874959" y="101130"/>
                  </a:lnTo>
                  <a:lnTo>
                    <a:pt x="10868558" y="110617"/>
                  </a:lnTo>
                  <a:lnTo>
                    <a:pt x="10859072" y="117030"/>
                  </a:lnTo>
                  <a:lnTo>
                    <a:pt x="10847464" y="119380"/>
                  </a:lnTo>
                  <a:lnTo>
                    <a:pt x="10835869" y="117030"/>
                  </a:lnTo>
                  <a:lnTo>
                    <a:pt x="10826382" y="110617"/>
                  </a:lnTo>
                  <a:lnTo>
                    <a:pt x="10819968" y="101130"/>
                  </a:lnTo>
                  <a:lnTo>
                    <a:pt x="10817619" y="89535"/>
                  </a:lnTo>
                  <a:lnTo>
                    <a:pt x="10819968" y="77939"/>
                  </a:lnTo>
                  <a:lnTo>
                    <a:pt x="10826382" y="68453"/>
                  </a:lnTo>
                  <a:lnTo>
                    <a:pt x="10835869" y="62039"/>
                  </a:lnTo>
                  <a:lnTo>
                    <a:pt x="10847464" y="59690"/>
                  </a:lnTo>
                  <a:lnTo>
                    <a:pt x="10859072" y="62039"/>
                  </a:lnTo>
                  <a:lnTo>
                    <a:pt x="10868558" y="68453"/>
                  </a:lnTo>
                  <a:lnTo>
                    <a:pt x="10874959" y="77939"/>
                  </a:lnTo>
                  <a:lnTo>
                    <a:pt x="10877309" y="89535"/>
                  </a:lnTo>
                  <a:lnTo>
                    <a:pt x="10877309" y="6032"/>
                  </a:lnTo>
                  <a:lnTo>
                    <a:pt x="10812628" y="7035"/>
                  </a:lnTo>
                  <a:lnTo>
                    <a:pt x="10764977" y="54698"/>
                  </a:lnTo>
                  <a:lnTo>
                    <a:pt x="10757929" y="89535"/>
                  </a:lnTo>
                  <a:lnTo>
                    <a:pt x="10758386" y="98425"/>
                  </a:lnTo>
                  <a:lnTo>
                    <a:pt x="10759694" y="107061"/>
                  </a:lnTo>
                  <a:lnTo>
                    <a:pt x="10761815" y="115417"/>
                  </a:lnTo>
                  <a:lnTo>
                    <a:pt x="10764698" y="123456"/>
                  </a:lnTo>
                  <a:lnTo>
                    <a:pt x="10717314" y="129514"/>
                  </a:lnTo>
                  <a:lnTo>
                    <a:pt x="10670807" y="138188"/>
                  </a:lnTo>
                  <a:lnTo>
                    <a:pt x="10625226" y="149402"/>
                  </a:lnTo>
                  <a:lnTo>
                    <a:pt x="10580649" y="163068"/>
                  </a:lnTo>
                  <a:lnTo>
                    <a:pt x="10537177" y="179133"/>
                  </a:lnTo>
                  <a:lnTo>
                    <a:pt x="10494861" y="197497"/>
                  </a:lnTo>
                  <a:lnTo>
                    <a:pt x="10453802" y="218084"/>
                  </a:lnTo>
                  <a:lnTo>
                    <a:pt x="10414051" y="240842"/>
                  </a:lnTo>
                  <a:lnTo>
                    <a:pt x="10375709" y="265658"/>
                  </a:lnTo>
                  <a:lnTo>
                    <a:pt x="10338841" y="292481"/>
                  </a:lnTo>
                  <a:lnTo>
                    <a:pt x="10303523" y="321221"/>
                  </a:lnTo>
                  <a:lnTo>
                    <a:pt x="10269830" y="351815"/>
                  </a:lnTo>
                  <a:lnTo>
                    <a:pt x="10237851" y="384175"/>
                  </a:lnTo>
                  <a:lnTo>
                    <a:pt x="10207650" y="418211"/>
                  </a:lnTo>
                  <a:lnTo>
                    <a:pt x="10179304" y="453872"/>
                  </a:lnTo>
                  <a:lnTo>
                    <a:pt x="10152901" y="491058"/>
                  </a:lnTo>
                  <a:lnTo>
                    <a:pt x="10128517" y="529717"/>
                  </a:lnTo>
                  <a:lnTo>
                    <a:pt x="10106228" y="569747"/>
                  </a:lnTo>
                  <a:lnTo>
                    <a:pt x="10086099" y="611073"/>
                  </a:lnTo>
                  <a:lnTo>
                    <a:pt x="10068217" y="653643"/>
                  </a:lnTo>
                  <a:lnTo>
                    <a:pt x="10052723" y="697179"/>
                  </a:lnTo>
                  <a:lnTo>
                    <a:pt x="10039490" y="742137"/>
                  </a:lnTo>
                  <a:lnTo>
                    <a:pt x="10028809" y="787908"/>
                  </a:lnTo>
                  <a:lnTo>
                    <a:pt x="10020681" y="834605"/>
                  </a:lnTo>
                  <a:lnTo>
                    <a:pt x="10015182" y="882142"/>
                  </a:lnTo>
                  <a:lnTo>
                    <a:pt x="10012388" y="930440"/>
                  </a:lnTo>
                  <a:lnTo>
                    <a:pt x="9988220" y="943279"/>
                  </a:lnTo>
                  <a:lnTo>
                    <a:pt x="9969144" y="962533"/>
                  </a:lnTo>
                  <a:lnTo>
                    <a:pt x="9956622" y="986802"/>
                  </a:lnTo>
                  <a:lnTo>
                    <a:pt x="9952114" y="1014730"/>
                  </a:lnTo>
                  <a:lnTo>
                    <a:pt x="9959162" y="1049578"/>
                  </a:lnTo>
                  <a:lnTo>
                    <a:pt x="9978352" y="1078039"/>
                  </a:lnTo>
                  <a:lnTo>
                    <a:pt x="10006813" y="1097229"/>
                  </a:lnTo>
                  <a:lnTo>
                    <a:pt x="10041649" y="1104265"/>
                  </a:lnTo>
                  <a:lnTo>
                    <a:pt x="10489324" y="1104265"/>
                  </a:lnTo>
                  <a:lnTo>
                    <a:pt x="10489324" y="1760855"/>
                  </a:lnTo>
                  <a:lnTo>
                    <a:pt x="10491673" y="1772450"/>
                  </a:lnTo>
                  <a:lnTo>
                    <a:pt x="10498087" y="1781949"/>
                  </a:lnTo>
                  <a:lnTo>
                    <a:pt x="10507574" y="1788350"/>
                  </a:lnTo>
                  <a:lnTo>
                    <a:pt x="10519169" y="1790700"/>
                  </a:lnTo>
                  <a:lnTo>
                    <a:pt x="10817619" y="1790700"/>
                  </a:lnTo>
                  <a:lnTo>
                    <a:pt x="10859046" y="1731010"/>
                  </a:lnTo>
                  <a:lnTo>
                    <a:pt x="10932922" y="1509395"/>
                  </a:lnTo>
                  <a:lnTo>
                    <a:pt x="11395875" y="1104265"/>
                  </a:lnTo>
                  <a:lnTo>
                    <a:pt x="11653279" y="1104265"/>
                  </a:lnTo>
                  <a:lnTo>
                    <a:pt x="11688128" y="1097229"/>
                  </a:lnTo>
                  <a:lnTo>
                    <a:pt x="11716588" y="1078039"/>
                  </a:lnTo>
                  <a:lnTo>
                    <a:pt x="11735778" y="1049578"/>
                  </a:lnTo>
                  <a:lnTo>
                    <a:pt x="11736794" y="1044575"/>
                  </a:lnTo>
                  <a:lnTo>
                    <a:pt x="11742814" y="10147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4233918" y="2649879"/>
            <a:ext cx="11099800" cy="8883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650" spc="-270" dirty="0">
                <a:solidFill>
                  <a:srgbClr val="FFFFFF"/>
                </a:solidFill>
                <a:latin typeface="Trebuchet MS"/>
                <a:cs typeface="Trebuchet MS"/>
              </a:rPr>
              <a:t>Restauration </a:t>
            </a:r>
            <a:r>
              <a:rPr sz="5650" spc="-180" dirty="0">
                <a:solidFill>
                  <a:srgbClr val="FFFFFF"/>
                </a:solidFill>
                <a:latin typeface="Trebuchet MS"/>
                <a:cs typeface="Trebuchet MS"/>
              </a:rPr>
              <a:t>sur place </a:t>
            </a:r>
            <a:r>
              <a:rPr sz="5650" spc="-165" dirty="0">
                <a:solidFill>
                  <a:srgbClr val="FFFFFF"/>
                </a:solidFill>
                <a:latin typeface="Trebuchet MS"/>
                <a:cs typeface="Trebuchet MS"/>
              </a:rPr>
              <a:t>mais </a:t>
            </a:r>
            <a:r>
              <a:rPr sz="5650" dirty="0">
                <a:solidFill>
                  <a:srgbClr val="FFFFFF"/>
                </a:solidFill>
                <a:latin typeface="Trebuchet MS"/>
                <a:cs typeface="Trebuchet MS"/>
              </a:rPr>
              <a:t>pas</a:t>
            </a:r>
            <a:r>
              <a:rPr sz="5650" spc="-12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5650" spc="-484" dirty="0">
                <a:solidFill>
                  <a:srgbClr val="FFFFFF"/>
                </a:solidFill>
                <a:latin typeface="Trebuchet MS"/>
                <a:cs typeface="Trebuchet MS"/>
              </a:rPr>
              <a:t>que...</a:t>
            </a:r>
            <a:endParaRPr sz="565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416625" y="5831280"/>
            <a:ext cx="2327275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175" dirty="0">
                <a:solidFill>
                  <a:srgbClr val="FFFFFF"/>
                </a:solidFill>
                <a:latin typeface="Arial"/>
                <a:cs typeface="Arial"/>
              </a:rPr>
              <a:t>Click&amp;Collect</a:t>
            </a:r>
            <a:endParaRPr sz="34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230380" y="5831280"/>
            <a:ext cx="1941820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75" dirty="0">
                <a:solidFill>
                  <a:srgbClr val="FFFFFF"/>
                </a:solidFill>
                <a:latin typeface="Arial"/>
                <a:cs typeface="Arial"/>
              </a:rPr>
              <a:t>Cuisine</a:t>
            </a:r>
            <a:endParaRPr sz="345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3394915" y="5831280"/>
            <a:ext cx="2635250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75" dirty="0">
                <a:solidFill>
                  <a:srgbClr val="FFFFFF"/>
                </a:solidFill>
                <a:latin typeface="Arial"/>
                <a:cs typeface="Arial"/>
              </a:rPr>
              <a:t>Service </a:t>
            </a:r>
            <a:r>
              <a:rPr sz="3450" spc="-330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3450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225" dirty="0">
                <a:solidFill>
                  <a:srgbClr val="FFFFFF"/>
                </a:solidFill>
                <a:latin typeface="Arial"/>
                <a:cs typeface="Arial"/>
              </a:rPr>
              <a:t>salle</a:t>
            </a:r>
            <a:endParaRPr sz="34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187266" y="9168444"/>
            <a:ext cx="3840479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75" dirty="0">
                <a:solidFill>
                  <a:srgbClr val="FFFFFF"/>
                </a:solidFill>
                <a:latin typeface="Arial"/>
                <a:cs typeface="Arial"/>
              </a:rPr>
              <a:t>Produits </a:t>
            </a:r>
            <a:r>
              <a:rPr sz="3450" spc="-175" dirty="0">
                <a:solidFill>
                  <a:srgbClr val="FFFFFF"/>
                </a:solidFill>
                <a:latin typeface="Arial"/>
                <a:cs typeface="Arial"/>
              </a:rPr>
              <a:t>frais </a:t>
            </a:r>
            <a:r>
              <a:rPr sz="3450" spc="-120" dirty="0">
                <a:solidFill>
                  <a:srgbClr val="FFFFFF"/>
                </a:solidFill>
                <a:latin typeface="Arial"/>
                <a:cs typeface="Arial"/>
              </a:rPr>
              <a:t>et</a:t>
            </a:r>
            <a:r>
              <a:rPr sz="3450" spc="1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235" dirty="0">
                <a:solidFill>
                  <a:srgbClr val="FFFFFF"/>
                </a:solidFill>
                <a:latin typeface="Arial"/>
                <a:cs typeface="Arial"/>
              </a:rPr>
              <a:t>locaux</a:t>
            </a:r>
            <a:endParaRPr sz="34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200764" y="9168444"/>
            <a:ext cx="2646680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50" dirty="0">
                <a:solidFill>
                  <a:srgbClr val="FFFFFF"/>
                </a:solidFill>
                <a:latin typeface="Arial"/>
                <a:cs typeface="Arial"/>
              </a:rPr>
              <a:t>Nourriture</a:t>
            </a:r>
            <a:r>
              <a:rPr sz="3450" spc="-1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280" dirty="0">
                <a:solidFill>
                  <a:srgbClr val="FFFFFF"/>
                </a:solidFill>
                <a:latin typeface="Arial"/>
                <a:cs typeface="Arial"/>
              </a:rPr>
              <a:t>saine</a:t>
            </a:r>
            <a:endParaRPr sz="3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9738" y="1028699"/>
            <a:ext cx="1171575" cy="809625"/>
          </a:xfrm>
          <a:custGeom>
            <a:avLst/>
            <a:gdLst/>
            <a:ahLst/>
            <a:cxnLst/>
            <a:rect l="l" t="t" r="r" b="b"/>
            <a:pathLst>
              <a:path w="1171575" h="809625">
                <a:moveTo>
                  <a:pt x="287058" y="809530"/>
                </a:moveTo>
                <a:lnTo>
                  <a:pt x="237191" y="806151"/>
                </a:lnTo>
                <a:lnTo>
                  <a:pt x="191419" y="796015"/>
                </a:lnTo>
                <a:lnTo>
                  <a:pt x="149741" y="779119"/>
                </a:lnTo>
                <a:lnTo>
                  <a:pt x="112154" y="755463"/>
                </a:lnTo>
                <a:lnTo>
                  <a:pt x="78657" y="725046"/>
                </a:lnTo>
                <a:lnTo>
                  <a:pt x="50346" y="688974"/>
                </a:lnTo>
                <a:lnTo>
                  <a:pt x="28323" y="648342"/>
                </a:lnTo>
                <a:lnTo>
                  <a:pt x="12589" y="603156"/>
                </a:lnTo>
                <a:lnTo>
                  <a:pt x="3147" y="553420"/>
                </a:lnTo>
                <a:lnTo>
                  <a:pt x="0" y="499138"/>
                </a:lnTo>
                <a:lnTo>
                  <a:pt x="1400" y="459931"/>
                </a:lnTo>
                <a:lnTo>
                  <a:pt x="5602" y="420509"/>
                </a:lnTo>
                <a:lnTo>
                  <a:pt x="12604" y="380868"/>
                </a:lnTo>
                <a:lnTo>
                  <a:pt x="22404" y="341009"/>
                </a:lnTo>
                <a:lnTo>
                  <a:pt x="35778" y="301775"/>
                </a:lnTo>
                <a:lnTo>
                  <a:pt x="53536" y="263966"/>
                </a:lnTo>
                <a:lnTo>
                  <a:pt x="75679" y="227589"/>
                </a:lnTo>
                <a:lnTo>
                  <a:pt x="102209" y="192652"/>
                </a:lnTo>
                <a:lnTo>
                  <a:pt x="133422" y="159491"/>
                </a:lnTo>
                <a:lnTo>
                  <a:pt x="169652" y="128410"/>
                </a:lnTo>
                <a:lnTo>
                  <a:pt x="210907" y="99417"/>
                </a:lnTo>
                <a:lnTo>
                  <a:pt x="257193" y="72518"/>
                </a:lnTo>
                <a:lnTo>
                  <a:pt x="298243" y="53036"/>
                </a:lnTo>
                <a:lnTo>
                  <a:pt x="343345" y="36044"/>
                </a:lnTo>
                <a:lnTo>
                  <a:pt x="392493" y="21541"/>
                </a:lnTo>
                <a:lnTo>
                  <a:pt x="445679" y="9527"/>
                </a:lnTo>
                <a:lnTo>
                  <a:pt x="502897" y="0"/>
                </a:lnTo>
                <a:lnTo>
                  <a:pt x="502897" y="187431"/>
                </a:lnTo>
                <a:lnTo>
                  <a:pt x="461490" y="190082"/>
                </a:lnTo>
                <a:lnTo>
                  <a:pt x="424542" y="195649"/>
                </a:lnTo>
                <a:lnTo>
                  <a:pt x="363982" y="215585"/>
                </a:lnTo>
                <a:lnTo>
                  <a:pt x="317758" y="248809"/>
                </a:lnTo>
                <a:lnTo>
                  <a:pt x="282444" y="296690"/>
                </a:lnTo>
                <a:lnTo>
                  <a:pt x="339598" y="300351"/>
                </a:lnTo>
                <a:lnTo>
                  <a:pt x="391666" y="311336"/>
                </a:lnTo>
                <a:lnTo>
                  <a:pt x="438644" y="329650"/>
                </a:lnTo>
                <a:lnTo>
                  <a:pt x="480527" y="355297"/>
                </a:lnTo>
                <a:lnTo>
                  <a:pt x="514930" y="389230"/>
                </a:lnTo>
                <a:lnTo>
                  <a:pt x="539503" y="432361"/>
                </a:lnTo>
                <a:lnTo>
                  <a:pt x="554247" y="484686"/>
                </a:lnTo>
                <a:lnTo>
                  <a:pt x="559161" y="546201"/>
                </a:lnTo>
                <a:lnTo>
                  <a:pt x="558087" y="570781"/>
                </a:lnTo>
                <a:lnTo>
                  <a:pt x="549482" y="619091"/>
                </a:lnTo>
                <a:lnTo>
                  <a:pt x="532177" y="665704"/>
                </a:lnTo>
                <a:lnTo>
                  <a:pt x="505747" y="707385"/>
                </a:lnTo>
                <a:lnTo>
                  <a:pt x="470366" y="743497"/>
                </a:lnTo>
                <a:lnTo>
                  <a:pt x="427312" y="773406"/>
                </a:lnTo>
                <a:lnTo>
                  <a:pt x="376799" y="796307"/>
                </a:lnTo>
                <a:lnTo>
                  <a:pt x="318842" y="808065"/>
                </a:lnTo>
                <a:lnTo>
                  <a:pt x="287058" y="809530"/>
                </a:lnTo>
                <a:close/>
              </a:path>
              <a:path w="1171575" h="809625">
                <a:moveTo>
                  <a:pt x="897905" y="809577"/>
                </a:moveTo>
                <a:lnTo>
                  <a:pt x="848436" y="806196"/>
                </a:lnTo>
                <a:lnTo>
                  <a:pt x="802922" y="796054"/>
                </a:lnTo>
                <a:lnTo>
                  <a:pt x="761362" y="779153"/>
                </a:lnTo>
                <a:lnTo>
                  <a:pt x="723755" y="755495"/>
                </a:lnTo>
                <a:lnTo>
                  <a:pt x="690100" y="725081"/>
                </a:lnTo>
                <a:lnTo>
                  <a:pt x="661556" y="688986"/>
                </a:lnTo>
                <a:lnTo>
                  <a:pt x="639360" y="648338"/>
                </a:lnTo>
                <a:lnTo>
                  <a:pt x="623510" y="603140"/>
                </a:lnTo>
                <a:lnTo>
                  <a:pt x="614003" y="553390"/>
                </a:lnTo>
                <a:lnTo>
                  <a:pt x="610834" y="499091"/>
                </a:lnTo>
                <a:lnTo>
                  <a:pt x="612229" y="459885"/>
                </a:lnTo>
                <a:lnTo>
                  <a:pt x="616419" y="420462"/>
                </a:lnTo>
                <a:lnTo>
                  <a:pt x="623409" y="380821"/>
                </a:lnTo>
                <a:lnTo>
                  <a:pt x="633204" y="340962"/>
                </a:lnTo>
                <a:lnTo>
                  <a:pt x="646621" y="301714"/>
                </a:lnTo>
                <a:lnTo>
                  <a:pt x="664488" y="263906"/>
                </a:lnTo>
                <a:lnTo>
                  <a:pt x="686802" y="227537"/>
                </a:lnTo>
                <a:lnTo>
                  <a:pt x="713559" y="192605"/>
                </a:lnTo>
                <a:lnTo>
                  <a:pt x="745020" y="159444"/>
                </a:lnTo>
                <a:lnTo>
                  <a:pt x="781443" y="128363"/>
                </a:lnTo>
                <a:lnTo>
                  <a:pt x="822822" y="99370"/>
                </a:lnTo>
                <a:lnTo>
                  <a:pt x="869152" y="72471"/>
                </a:lnTo>
                <a:lnTo>
                  <a:pt x="910209" y="53012"/>
                </a:lnTo>
                <a:lnTo>
                  <a:pt x="955310" y="36034"/>
                </a:lnTo>
                <a:lnTo>
                  <a:pt x="1004456" y="21538"/>
                </a:lnTo>
                <a:lnTo>
                  <a:pt x="1057649" y="9526"/>
                </a:lnTo>
                <a:lnTo>
                  <a:pt x="1114891" y="0"/>
                </a:lnTo>
                <a:lnTo>
                  <a:pt x="1114891" y="187431"/>
                </a:lnTo>
                <a:lnTo>
                  <a:pt x="1073464" y="190082"/>
                </a:lnTo>
                <a:lnTo>
                  <a:pt x="1036506" y="195649"/>
                </a:lnTo>
                <a:lnTo>
                  <a:pt x="975953" y="215585"/>
                </a:lnTo>
                <a:lnTo>
                  <a:pt x="929467" y="248813"/>
                </a:lnTo>
                <a:lnTo>
                  <a:pt x="893302" y="296726"/>
                </a:lnTo>
                <a:lnTo>
                  <a:pt x="950953" y="300386"/>
                </a:lnTo>
                <a:lnTo>
                  <a:pt x="1003370" y="311370"/>
                </a:lnTo>
                <a:lnTo>
                  <a:pt x="1050553" y="329680"/>
                </a:lnTo>
                <a:lnTo>
                  <a:pt x="1092498" y="355320"/>
                </a:lnTo>
                <a:lnTo>
                  <a:pt x="1126910" y="389253"/>
                </a:lnTo>
                <a:lnTo>
                  <a:pt x="1151503" y="432386"/>
                </a:lnTo>
                <a:lnTo>
                  <a:pt x="1166267" y="484715"/>
                </a:lnTo>
                <a:lnTo>
                  <a:pt x="1171190" y="546236"/>
                </a:lnTo>
                <a:lnTo>
                  <a:pt x="1170077" y="570814"/>
                </a:lnTo>
                <a:lnTo>
                  <a:pt x="1161175" y="619116"/>
                </a:lnTo>
                <a:lnTo>
                  <a:pt x="1143387" y="665727"/>
                </a:lnTo>
                <a:lnTo>
                  <a:pt x="1116954" y="707414"/>
                </a:lnTo>
                <a:lnTo>
                  <a:pt x="1082048" y="743532"/>
                </a:lnTo>
                <a:lnTo>
                  <a:pt x="1039297" y="773436"/>
                </a:lnTo>
                <a:lnTo>
                  <a:pt x="988720" y="796339"/>
                </a:lnTo>
                <a:lnTo>
                  <a:pt x="930179" y="808110"/>
                </a:lnTo>
                <a:lnTo>
                  <a:pt x="897905" y="8095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743014" y="0"/>
            <a:ext cx="15544799" cy="10286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230464" y="3903995"/>
            <a:ext cx="12042140" cy="535559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5080" indent="709295">
              <a:lnSpc>
                <a:spcPts val="8630"/>
              </a:lnSpc>
              <a:spcBef>
                <a:spcPts val="395"/>
              </a:spcBef>
            </a:pPr>
            <a:r>
              <a:rPr sz="7200" b="1" spc="225" dirty="0">
                <a:solidFill>
                  <a:srgbClr val="FFFFFF"/>
                </a:solidFill>
                <a:latin typeface="Arial"/>
                <a:cs typeface="Arial"/>
              </a:rPr>
              <a:t>Depuis </a:t>
            </a:r>
            <a:r>
              <a:rPr sz="7200" b="1" spc="670" dirty="0">
                <a:solidFill>
                  <a:srgbClr val="FFFFFF"/>
                </a:solidFill>
                <a:latin typeface="Arial"/>
                <a:cs typeface="Arial"/>
              </a:rPr>
              <a:t>2016, </a:t>
            </a:r>
            <a:r>
              <a:rPr sz="7200" b="1" spc="270" dirty="0">
                <a:solidFill>
                  <a:srgbClr val="FFFFFF"/>
                </a:solidFill>
                <a:latin typeface="Arial"/>
                <a:cs typeface="Arial"/>
              </a:rPr>
              <a:t>le </a:t>
            </a:r>
            <a:r>
              <a:rPr sz="7200" b="1" spc="245" dirty="0">
                <a:solidFill>
                  <a:srgbClr val="FFFFFF"/>
                </a:solidFill>
                <a:latin typeface="Arial"/>
                <a:cs typeface="Arial"/>
              </a:rPr>
              <a:t>secteur  </a:t>
            </a:r>
            <a:r>
              <a:rPr sz="7200" b="1" spc="545" dirty="0">
                <a:solidFill>
                  <a:srgbClr val="FFFFFF"/>
                </a:solidFill>
                <a:latin typeface="Arial"/>
                <a:cs typeface="Arial"/>
              </a:rPr>
              <a:t>retrouve </a:t>
            </a:r>
            <a:r>
              <a:rPr sz="7200" b="1" spc="130" dirty="0">
                <a:solidFill>
                  <a:srgbClr val="FFFFFF"/>
                </a:solidFill>
                <a:latin typeface="Arial"/>
                <a:cs typeface="Arial"/>
              </a:rPr>
              <a:t>son</a:t>
            </a:r>
            <a:r>
              <a:rPr sz="7200" b="1" spc="-3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80" dirty="0">
                <a:solidFill>
                  <a:srgbClr val="FFFFFF"/>
                </a:solidFill>
                <a:latin typeface="Arial"/>
                <a:cs typeface="Arial"/>
              </a:rPr>
              <a:t>dynamisme</a:t>
            </a:r>
            <a:endParaRPr sz="7200">
              <a:latin typeface="Arial"/>
              <a:cs typeface="Arial"/>
            </a:endParaRPr>
          </a:p>
          <a:p>
            <a:pPr marR="5080" algn="r">
              <a:lnSpc>
                <a:spcPts val="8325"/>
              </a:lnSpc>
            </a:pPr>
            <a:r>
              <a:rPr sz="7200" b="1" spc="295" dirty="0">
                <a:solidFill>
                  <a:srgbClr val="FFFFFF"/>
                </a:solidFill>
                <a:latin typeface="Arial"/>
                <a:cs typeface="Arial"/>
              </a:rPr>
              <a:t>puisqu'il </a:t>
            </a:r>
            <a:r>
              <a:rPr sz="7200" b="1" spc="535" dirty="0">
                <a:solidFill>
                  <a:srgbClr val="FFFFFF"/>
                </a:solidFill>
                <a:latin typeface="Arial"/>
                <a:cs typeface="Arial"/>
              </a:rPr>
              <a:t>atteignait</a:t>
            </a:r>
            <a:r>
              <a:rPr sz="7200" b="1" spc="-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0" dirty="0">
                <a:solidFill>
                  <a:srgbClr val="FFFFFF"/>
                </a:solidFill>
                <a:latin typeface="Arial"/>
                <a:cs typeface="Arial"/>
              </a:rPr>
              <a:t>les</a:t>
            </a:r>
            <a:endParaRPr sz="7200">
              <a:latin typeface="Arial"/>
              <a:cs typeface="Arial"/>
            </a:endParaRPr>
          </a:p>
          <a:p>
            <a:pPr marR="5080" algn="r">
              <a:lnSpc>
                <a:spcPts val="8635"/>
              </a:lnSpc>
            </a:pPr>
            <a:r>
              <a:rPr sz="7200" b="1" spc="955" dirty="0">
                <a:solidFill>
                  <a:srgbClr val="FFFFFF"/>
                </a:solidFill>
                <a:latin typeface="Arial"/>
                <a:cs typeface="Arial"/>
              </a:rPr>
              <a:t>37,823 </a:t>
            </a:r>
            <a:r>
              <a:rPr sz="7200" b="1" spc="400" dirty="0">
                <a:solidFill>
                  <a:srgbClr val="FFFFFF"/>
                </a:solidFill>
                <a:latin typeface="Arial"/>
                <a:cs typeface="Arial"/>
              </a:rPr>
              <a:t>milliards</a:t>
            </a:r>
            <a:r>
              <a:rPr sz="7200" b="1" spc="-8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80" dirty="0">
                <a:solidFill>
                  <a:srgbClr val="FFFFFF"/>
                </a:solidFill>
                <a:latin typeface="Arial"/>
                <a:cs typeface="Arial"/>
              </a:rPr>
              <a:t>d'euros</a:t>
            </a:r>
            <a:endParaRPr sz="7200">
              <a:latin typeface="Arial"/>
              <a:cs typeface="Arial"/>
            </a:endParaRPr>
          </a:p>
          <a:p>
            <a:pPr marL="4802505">
              <a:lnSpc>
                <a:spcPct val="100000"/>
              </a:lnSpc>
              <a:spcBef>
                <a:spcPts val="3070"/>
              </a:spcBef>
              <a:tabLst>
                <a:tab pos="8373109" algn="l"/>
              </a:tabLst>
            </a:pPr>
            <a:r>
              <a:rPr sz="3650" spc="-900" dirty="0">
                <a:solidFill>
                  <a:srgbClr val="FFFFFF"/>
                </a:solidFill>
                <a:latin typeface="Arial"/>
                <a:cs typeface="Arial"/>
              </a:rPr>
              <a:t>R   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  </a:t>
            </a:r>
            <a:r>
              <a:rPr sz="3650" spc="-600" dirty="0">
                <a:solidFill>
                  <a:srgbClr val="FFFFFF"/>
                </a:solidFill>
                <a:latin typeface="Arial"/>
                <a:cs typeface="Arial"/>
              </a:rPr>
              <a:t>S </a:t>
            </a:r>
            <a:r>
              <a:rPr sz="3650" spc="-825" dirty="0">
                <a:solidFill>
                  <a:srgbClr val="FFFFFF"/>
                </a:solidFill>
                <a:latin typeface="Arial"/>
                <a:cs typeface="Arial"/>
              </a:rPr>
              <a:t>T   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3650" spc="-630" dirty="0">
                <a:solidFill>
                  <a:srgbClr val="FFFFFF"/>
                </a:solidFill>
                <a:latin typeface="Arial"/>
                <a:cs typeface="Arial"/>
              </a:rPr>
              <a:t>U </a:t>
            </a:r>
            <a:r>
              <a:rPr sz="3650" spc="-900" dirty="0">
                <a:solidFill>
                  <a:srgbClr val="FFFFFF"/>
                </a:solidFill>
                <a:latin typeface="Arial"/>
                <a:cs typeface="Arial"/>
              </a:rPr>
              <a:t>R    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3650" spc="-825" dirty="0">
                <a:solidFill>
                  <a:srgbClr val="FFFFFF"/>
                </a:solidFill>
                <a:latin typeface="Arial"/>
                <a:cs typeface="Arial"/>
              </a:rPr>
              <a:t>T  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50" spc="-84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N	</a:t>
            </a:r>
            <a:r>
              <a:rPr sz="3650" spc="-825" dirty="0">
                <a:solidFill>
                  <a:srgbClr val="FFFFFF"/>
                </a:solidFill>
                <a:latin typeface="Arial"/>
                <a:cs typeface="Arial"/>
              </a:rPr>
              <a:t>T  </a:t>
            </a:r>
            <a:r>
              <a:rPr sz="3650" spc="-900" dirty="0">
                <a:solidFill>
                  <a:srgbClr val="FFFFFF"/>
                </a:solidFill>
                <a:latin typeface="Arial"/>
                <a:cs typeface="Arial"/>
              </a:rPr>
              <a:t>R    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3650" spc="-565" dirty="0">
                <a:solidFill>
                  <a:srgbClr val="FFFFFF"/>
                </a:solidFill>
                <a:latin typeface="Arial"/>
                <a:cs typeface="Arial"/>
              </a:rPr>
              <a:t>D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I </a:t>
            </a:r>
            <a:r>
              <a:rPr sz="3650" spc="-825" dirty="0">
                <a:solidFill>
                  <a:srgbClr val="FFFFFF"/>
                </a:solidFill>
                <a:latin typeface="Arial"/>
                <a:cs typeface="Arial"/>
              </a:rPr>
              <a:t>T 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I O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N N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 </a:t>
            </a:r>
            <a:r>
              <a:rPr sz="3650" spc="-725" dirty="0">
                <a:solidFill>
                  <a:srgbClr val="FFFFFF"/>
                </a:solidFill>
                <a:latin typeface="Arial"/>
                <a:cs typeface="Arial"/>
              </a:rPr>
              <a:t>L  L</a:t>
            </a:r>
            <a:r>
              <a:rPr sz="3650" spc="-6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36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CFA3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65100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50" dirty="0">
                <a:solidFill>
                  <a:srgbClr val="FFFFFF"/>
                </a:solidFill>
              </a:rPr>
              <a:t>PP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720" dirty="0">
                <a:solidFill>
                  <a:srgbClr val="FFFFFF"/>
                </a:solidFill>
              </a:rPr>
              <a:t>U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785" dirty="0">
                <a:solidFill>
                  <a:srgbClr val="FFFFFF"/>
                </a:solidFill>
              </a:rPr>
              <a:t>I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-95" dirty="0">
                <a:solidFill>
                  <a:srgbClr val="FFFFFF"/>
                </a:solidFill>
              </a:rPr>
              <a:t>É</a:t>
            </a:r>
            <a:r>
              <a:rPr sz="7500" spc="35" dirty="0">
                <a:solidFill>
                  <a:srgbClr val="FFFFFF"/>
                </a:solidFill>
              </a:rPr>
              <a:t>S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>
                <a:solidFill>
                  <a:srgbClr val="FFFFFF"/>
                </a:solidFill>
              </a:rPr>
              <a:t>D</a:t>
            </a:r>
            <a:r>
              <a:rPr sz="7500" spc="160" dirty="0">
                <a:solidFill>
                  <a:srgbClr val="FFFFFF"/>
                </a:solidFill>
              </a:rPr>
              <a:t>U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1405" dirty="0">
                <a:solidFill>
                  <a:srgbClr val="FFFFFF"/>
                </a:solidFill>
              </a:rPr>
              <a:t>M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855" dirty="0">
                <a:solidFill>
                  <a:srgbClr val="FFFFFF"/>
                </a:solidFill>
              </a:rPr>
              <a:t>H</a:t>
            </a:r>
            <a:r>
              <a:rPr sz="7500" spc="-655" dirty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grpSp>
        <p:nvGrpSpPr>
          <p:cNvPr id="5" name="object 5"/>
          <p:cNvGrpSpPr/>
          <p:nvPr/>
        </p:nvGrpSpPr>
        <p:grpSpPr>
          <a:xfrm>
            <a:off x="1028700" y="2260484"/>
            <a:ext cx="17259300" cy="8027034"/>
            <a:chOff x="1028700" y="2260484"/>
            <a:chExt cx="17259300" cy="8027034"/>
          </a:xfrm>
        </p:grpSpPr>
        <p:sp>
          <p:nvSpPr>
            <p:cNvPr id="6" name="object 6"/>
            <p:cNvSpPr/>
            <p:nvPr/>
          </p:nvSpPr>
          <p:spPr>
            <a:xfrm>
              <a:off x="1028700" y="2260484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0" y="0"/>
                  </a:moveTo>
                  <a:lnTo>
                    <a:pt x="17259300" y="0"/>
                  </a:lnTo>
                  <a:lnTo>
                    <a:pt x="17259300" y="8026511"/>
                  </a:lnTo>
                  <a:lnTo>
                    <a:pt x="0" y="80265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092356" y="5513222"/>
              <a:ext cx="1076325" cy="1076325"/>
            </a:xfrm>
            <a:custGeom>
              <a:avLst/>
              <a:gdLst/>
              <a:ahLst/>
              <a:cxnLst/>
              <a:rect l="l" t="t" r="r" b="b"/>
              <a:pathLst>
                <a:path w="1076325" h="1076325">
                  <a:moveTo>
                    <a:pt x="295122" y="798563"/>
                  </a:moveTo>
                  <a:lnTo>
                    <a:pt x="291172" y="775576"/>
                  </a:lnTo>
                  <a:lnTo>
                    <a:pt x="280263" y="755891"/>
                  </a:lnTo>
                  <a:lnTo>
                    <a:pt x="263766" y="740791"/>
                  </a:lnTo>
                  <a:lnTo>
                    <a:pt x="243039" y="731570"/>
                  </a:lnTo>
                  <a:lnTo>
                    <a:pt x="243039" y="694410"/>
                  </a:lnTo>
                  <a:lnTo>
                    <a:pt x="208318" y="694410"/>
                  </a:lnTo>
                  <a:lnTo>
                    <a:pt x="208318" y="731570"/>
                  </a:lnTo>
                  <a:lnTo>
                    <a:pt x="187591" y="740791"/>
                  </a:lnTo>
                  <a:lnTo>
                    <a:pt x="171094" y="755891"/>
                  </a:lnTo>
                  <a:lnTo>
                    <a:pt x="160185" y="775576"/>
                  </a:lnTo>
                  <a:lnTo>
                    <a:pt x="156235" y="798563"/>
                  </a:lnTo>
                  <a:lnTo>
                    <a:pt x="161696" y="825588"/>
                  </a:lnTo>
                  <a:lnTo>
                    <a:pt x="176593" y="847661"/>
                  </a:lnTo>
                  <a:lnTo>
                    <a:pt x="198666" y="862545"/>
                  </a:lnTo>
                  <a:lnTo>
                    <a:pt x="239166" y="870750"/>
                  </a:lnTo>
                  <a:lnTo>
                    <a:pt x="250215" y="878192"/>
                  </a:lnTo>
                  <a:lnTo>
                    <a:pt x="257670" y="889241"/>
                  </a:lnTo>
                  <a:lnTo>
                    <a:pt x="260400" y="902728"/>
                  </a:lnTo>
                  <a:lnTo>
                    <a:pt x="257670" y="916228"/>
                  </a:lnTo>
                  <a:lnTo>
                    <a:pt x="250215" y="927265"/>
                  </a:lnTo>
                  <a:lnTo>
                    <a:pt x="239166" y="934720"/>
                  </a:lnTo>
                  <a:lnTo>
                    <a:pt x="225679" y="937450"/>
                  </a:lnTo>
                  <a:lnTo>
                    <a:pt x="212191" y="934720"/>
                  </a:lnTo>
                  <a:lnTo>
                    <a:pt x="201142" y="927265"/>
                  </a:lnTo>
                  <a:lnTo>
                    <a:pt x="193700" y="916228"/>
                  </a:lnTo>
                  <a:lnTo>
                    <a:pt x="190957" y="902728"/>
                  </a:lnTo>
                  <a:lnTo>
                    <a:pt x="156235" y="902728"/>
                  </a:lnTo>
                  <a:lnTo>
                    <a:pt x="160185" y="925715"/>
                  </a:lnTo>
                  <a:lnTo>
                    <a:pt x="171094" y="945413"/>
                  </a:lnTo>
                  <a:lnTo>
                    <a:pt x="187591" y="960513"/>
                  </a:lnTo>
                  <a:lnTo>
                    <a:pt x="208318" y="969733"/>
                  </a:lnTo>
                  <a:lnTo>
                    <a:pt x="208318" y="1006894"/>
                  </a:lnTo>
                  <a:lnTo>
                    <a:pt x="243039" y="1006894"/>
                  </a:lnTo>
                  <a:lnTo>
                    <a:pt x="243039" y="969733"/>
                  </a:lnTo>
                  <a:lnTo>
                    <a:pt x="263766" y="960513"/>
                  </a:lnTo>
                  <a:lnTo>
                    <a:pt x="280263" y="945413"/>
                  </a:lnTo>
                  <a:lnTo>
                    <a:pt x="291172" y="925715"/>
                  </a:lnTo>
                  <a:lnTo>
                    <a:pt x="295122" y="902728"/>
                  </a:lnTo>
                  <a:lnTo>
                    <a:pt x="289661" y="875715"/>
                  </a:lnTo>
                  <a:lnTo>
                    <a:pt x="274764" y="853643"/>
                  </a:lnTo>
                  <a:lnTo>
                    <a:pt x="252691" y="838746"/>
                  </a:lnTo>
                  <a:lnTo>
                    <a:pt x="212191" y="830554"/>
                  </a:lnTo>
                  <a:lnTo>
                    <a:pt x="201142" y="823099"/>
                  </a:lnTo>
                  <a:lnTo>
                    <a:pt x="193700" y="812063"/>
                  </a:lnTo>
                  <a:lnTo>
                    <a:pt x="190957" y="798563"/>
                  </a:lnTo>
                  <a:lnTo>
                    <a:pt x="193700" y="785075"/>
                  </a:lnTo>
                  <a:lnTo>
                    <a:pt x="201142" y="774039"/>
                  </a:lnTo>
                  <a:lnTo>
                    <a:pt x="212191" y="766584"/>
                  </a:lnTo>
                  <a:lnTo>
                    <a:pt x="225679" y="763854"/>
                  </a:lnTo>
                  <a:lnTo>
                    <a:pt x="239166" y="766584"/>
                  </a:lnTo>
                  <a:lnTo>
                    <a:pt x="250215" y="774039"/>
                  </a:lnTo>
                  <a:lnTo>
                    <a:pt x="257670" y="785075"/>
                  </a:lnTo>
                  <a:lnTo>
                    <a:pt x="260400" y="798563"/>
                  </a:lnTo>
                  <a:lnTo>
                    <a:pt x="295122" y="798563"/>
                  </a:lnTo>
                  <a:close/>
                </a:path>
                <a:path w="1076325" h="1076325">
                  <a:moveTo>
                    <a:pt x="1076325" y="0"/>
                  </a:moveTo>
                  <a:lnTo>
                    <a:pt x="729119" y="0"/>
                  </a:lnTo>
                  <a:lnTo>
                    <a:pt x="729119" y="104165"/>
                  </a:lnTo>
                  <a:lnTo>
                    <a:pt x="898245" y="104165"/>
                  </a:lnTo>
                  <a:lnTo>
                    <a:pt x="607402" y="392442"/>
                  </a:lnTo>
                  <a:lnTo>
                    <a:pt x="553885" y="341236"/>
                  </a:lnTo>
                  <a:lnTo>
                    <a:pt x="504190" y="293700"/>
                  </a:lnTo>
                  <a:lnTo>
                    <a:pt x="212115" y="560070"/>
                  </a:lnTo>
                  <a:lnTo>
                    <a:pt x="235508" y="585711"/>
                  </a:lnTo>
                  <a:lnTo>
                    <a:pt x="503643" y="341236"/>
                  </a:lnTo>
                  <a:lnTo>
                    <a:pt x="607809" y="440855"/>
                  </a:lnTo>
                  <a:lnTo>
                    <a:pt x="656666" y="392442"/>
                  </a:lnTo>
                  <a:lnTo>
                    <a:pt x="982611" y="69443"/>
                  </a:lnTo>
                  <a:lnTo>
                    <a:pt x="763841" y="69443"/>
                  </a:lnTo>
                  <a:lnTo>
                    <a:pt x="763841" y="34721"/>
                  </a:lnTo>
                  <a:lnTo>
                    <a:pt x="1041603" y="34721"/>
                  </a:lnTo>
                  <a:lnTo>
                    <a:pt x="1041603" y="312483"/>
                  </a:lnTo>
                  <a:lnTo>
                    <a:pt x="1006881" y="312483"/>
                  </a:lnTo>
                  <a:lnTo>
                    <a:pt x="1006881" y="176517"/>
                  </a:lnTo>
                  <a:lnTo>
                    <a:pt x="1006881" y="91960"/>
                  </a:lnTo>
                  <a:lnTo>
                    <a:pt x="902716" y="197408"/>
                  </a:lnTo>
                  <a:lnTo>
                    <a:pt x="902716" y="246773"/>
                  </a:lnTo>
                  <a:lnTo>
                    <a:pt x="902716" y="1041615"/>
                  </a:lnTo>
                  <a:lnTo>
                    <a:pt x="833285" y="1041615"/>
                  </a:lnTo>
                  <a:lnTo>
                    <a:pt x="833285" y="352221"/>
                  </a:lnTo>
                  <a:lnTo>
                    <a:pt x="833285" y="317093"/>
                  </a:lnTo>
                  <a:lnTo>
                    <a:pt x="902716" y="246773"/>
                  </a:lnTo>
                  <a:lnTo>
                    <a:pt x="902716" y="197408"/>
                  </a:lnTo>
                  <a:lnTo>
                    <a:pt x="798563" y="302831"/>
                  </a:lnTo>
                  <a:lnTo>
                    <a:pt x="798563" y="352221"/>
                  </a:lnTo>
                  <a:lnTo>
                    <a:pt x="798563" y="1041615"/>
                  </a:lnTo>
                  <a:lnTo>
                    <a:pt x="729119" y="1041615"/>
                  </a:lnTo>
                  <a:lnTo>
                    <a:pt x="729119" y="457669"/>
                  </a:lnTo>
                  <a:lnTo>
                    <a:pt x="729119" y="422541"/>
                  </a:lnTo>
                  <a:lnTo>
                    <a:pt x="798563" y="352221"/>
                  </a:lnTo>
                  <a:lnTo>
                    <a:pt x="798563" y="302831"/>
                  </a:lnTo>
                  <a:lnTo>
                    <a:pt x="694397" y="408266"/>
                  </a:lnTo>
                  <a:lnTo>
                    <a:pt x="694397" y="457669"/>
                  </a:lnTo>
                  <a:lnTo>
                    <a:pt x="694397" y="1041615"/>
                  </a:lnTo>
                  <a:lnTo>
                    <a:pt x="624967" y="1041615"/>
                  </a:lnTo>
                  <a:lnTo>
                    <a:pt x="625030" y="527862"/>
                  </a:lnTo>
                  <a:lnTo>
                    <a:pt x="656526" y="495985"/>
                  </a:lnTo>
                  <a:lnTo>
                    <a:pt x="694397" y="457669"/>
                  </a:lnTo>
                  <a:lnTo>
                    <a:pt x="694397" y="408266"/>
                  </a:lnTo>
                  <a:lnTo>
                    <a:pt x="607733" y="495985"/>
                  </a:lnTo>
                  <a:lnTo>
                    <a:pt x="590245" y="477939"/>
                  </a:lnTo>
                  <a:lnTo>
                    <a:pt x="590245" y="527862"/>
                  </a:lnTo>
                  <a:lnTo>
                    <a:pt x="590245" y="1041615"/>
                  </a:lnTo>
                  <a:lnTo>
                    <a:pt x="520801" y="1041615"/>
                  </a:lnTo>
                  <a:lnTo>
                    <a:pt x="520801" y="456184"/>
                  </a:lnTo>
                  <a:lnTo>
                    <a:pt x="590245" y="527862"/>
                  </a:lnTo>
                  <a:lnTo>
                    <a:pt x="590245" y="477939"/>
                  </a:lnTo>
                  <a:lnTo>
                    <a:pt x="569175" y="456184"/>
                  </a:lnTo>
                  <a:lnTo>
                    <a:pt x="562737" y="449541"/>
                  </a:lnTo>
                  <a:lnTo>
                    <a:pt x="502627" y="387489"/>
                  </a:lnTo>
                  <a:lnTo>
                    <a:pt x="486079" y="402590"/>
                  </a:lnTo>
                  <a:lnTo>
                    <a:pt x="486079" y="449541"/>
                  </a:lnTo>
                  <a:lnTo>
                    <a:pt x="486079" y="1041615"/>
                  </a:lnTo>
                  <a:lnTo>
                    <a:pt x="345440" y="1041615"/>
                  </a:lnTo>
                  <a:lnTo>
                    <a:pt x="380822" y="1014133"/>
                  </a:lnTo>
                  <a:lnTo>
                    <a:pt x="410146" y="980300"/>
                  </a:lnTo>
                  <a:lnTo>
                    <a:pt x="432358" y="941108"/>
                  </a:lnTo>
                  <a:lnTo>
                    <a:pt x="446443" y="897559"/>
                  </a:lnTo>
                  <a:lnTo>
                    <a:pt x="451358" y="850646"/>
                  </a:lnTo>
                  <a:lnTo>
                    <a:pt x="445681" y="800252"/>
                  </a:lnTo>
                  <a:lnTo>
                    <a:pt x="429475" y="753833"/>
                  </a:lnTo>
                  <a:lnTo>
                    <a:pt x="416636" y="733082"/>
                  </a:lnTo>
                  <a:lnTo>
                    <a:pt x="416636" y="850646"/>
                  </a:lnTo>
                  <a:lnTo>
                    <a:pt x="411594" y="894384"/>
                  </a:lnTo>
                  <a:lnTo>
                    <a:pt x="397205" y="934567"/>
                  </a:lnTo>
                  <a:lnTo>
                    <a:pt x="374637" y="970026"/>
                  </a:lnTo>
                  <a:lnTo>
                    <a:pt x="345046" y="999617"/>
                  </a:lnTo>
                  <a:lnTo>
                    <a:pt x="309587" y="1022172"/>
                  </a:lnTo>
                  <a:lnTo>
                    <a:pt x="269417" y="1036561"/>
                  </a:lnTo>
                  <a:lnTo>
                    <a:pt x="225679" y="1041615"/>
                  </a:lnTo>
                  <a:lnTo>
                    <a:pt x="181940" y="1036561"/>
                  </a:lnTo>
                  <a:lnTo>
                    <a:pt x="141770" y="1022172"/>
                  </a:lnTo>
                  <a:lnTo>
                    <a:pt x="106311" y="999617"/>
                  </a:lnTo>
                  <a:lnTo>
                    <a:pt x="76720" y="970026"/>
                  </a:lnTo>
                  <a:lnTo>
                    <a:pt x="54152" y="934567"/>
                  </a:lnTo>
                  <a:lnTo>
                    <a:pt x="39776" y="894384"/>
                  </a:lnTo>
                  <a:lnTo>
                    <a:pt x="34721" y="850646"/>
                  </a:lnTo>
                  <a:lnTo>
                    <a:pt x="39776" y="806907"/>
                  </a:lnTo>
                  <a:lnTo>
                    <a:pt x="54152" y="766737"/>
                  </a:lnTo>
                  <a:lnTo>
                    <a:pt x="76720" y="731278"/>
                  </a:lnTo>
                  <a:lnTo>
                    <a:pt x="106311" y="701687"/>
                  </a:lnTo>
                  <a:lnTo>
                    <a:pt x="141770" y="679119"/>
                  </a:lnTo>
                  <a:lnTo>
                    <a:pt x="181940" y="664743"/>
                  </a:lnTo>
                  <a:lnTo>
                    <a:pt x="225679" y="659688"/>
                  </a:lnTo>
                  <a:lnTo>
                    <a:pt x="269417" y="664743"/>
                  </a:lnTo>
                  <a:lnTo>
                    <a:pt x="309587" y="679119"/>
                  </a:lnTo>
                  <a:lnTo>
                    <a:pt x="345046" y="701687"/>
                  </a:lnTo>
                  <a:lnTo>
                    <a:pt x="374637" y="731278"/>
                  </a:lnTo>
                  <a:lnTo>
                    <a:pt x="397205" y="766737"/>
                  </a:lnTo>
                  <a:lnTo>
                    <a:pt x="411594" y="806907"/>
                  </a:lnTo>
                  <a:lnTo>
                    <a:pt x="416636" y="850646"/>
                  </a:lnTo>
                  <a:lnTo>
                    <a:pt x="416636" y="733082"/>
                  </a:lnTo>
                  <a:lnTo>
                    <a:pt x="404012" y="712660"/>
                  </a:lnTo>
                  <a:lnTo>
                    <a:pt x="370573" y="677976"/>
                  </a:lnTo>
                  <a:lnTo>
                    <a:pt x="343306" y="659688"/>
                  </a:lnTo>
                  <a:lnTo>
                    <a:pt x="330415" y="651040"/>
                  </a:lnTo>
                  <a:lnTo>
                    <a:pt x="284810" y="633107"/>
                  </a:lnTo>
                  <a:lnTo>
                    <a:pt x="292836" y="625779"/>
                  </a:lnTo>
                  <a:lnTo>
                    <a:pt x="486079" y="449541"/>
                  </a:lnTo>
                  <a:lnTo>
                    <a:pt x="486079" y="402590"/>
                  </a:lnTo>
                  <a:lnTo>
                    <a:pt x="241274" y="625779"/>
                  </a:lnTo>
                  <a:lnTo>
                    <a:pt x="236118" y="625436"/>
                  </a:lnTo>
                  <a:lnTo>
                    <a:pt x="230974" y="624967"/>
                  </a:lnTo>
                  <a:lnTo>
                    <a:pt x="225679" y="624967"/>
                  </a:lnTo>
                  <a:lnTo>
                    <a:pt x="180251" y="629564"/>
                  </a:lnTo>
                  <a:lnTo>
                    <a:pt x="137922" y="642734"/>
                  </a:lnTo>
                  <a:lnTo>
                    <a:pt x="99593" y="663562"/>
                  </a:lnTo>
                  <a:lnTo>
                    <a:pt x="66179" y="691146"/>
                  </a:lnTo>
                  <a:lnTo>
                    <a:pt x="38595" y="724560"/>
                  </a:lnTo>
                  <a:lnTo>
                    <a:pt x="17767" y="762889"/>
                  </a:lnTo>
                  <a:lnTo>
                    <a:pt x="4597" y="805230"/>
                  </a:lnTo>
                  <a:lnTo>
                    <a:pt x="0" y="850646"/>
                  </a:lnTo>
                  <a:lnTo>
                    <a:pt x="4597" y="896073"/>
                  </a:lnTo>
                  <a:lnTo>
                    <a:pt x="17767" y="938403"/>
                  </a:lnTo>
                  <a:lnTo>
                    <a:pt x="38595" y="976744"/>
                  </a:lnTo>
                  <a:lnTo>
                    <a:pt x="66179" y="1010158"/>
                  </a:lnTo>
                  <a:lnTo>
                    <a:pt x="99593" y="1037729"/>
                  </a:lnTo>
                  <a:lnTo>
                    <a:pt x="137922" y="1058570"/>
                  </a:lnTo>
                  <a:lnTo>
                    <a:pt x="180251" y="1071740"/>
                  </a:lnTo>
                  <a:lnTo>
                    <a:pt x="225679" y="1076325"/>
                  </a:lnTo>
                  <a:lnTo>
                    <a:pt x="1041603" y="1076325"/>
                  </a:lnTo>
                  <a:lnTo>
                    <a:pt x="1041603" y="1041615"/>
                  </a:lnTo>
                  <a:lnTo>
                    <a:pt x="1041603" y="381927"/>
                  </a:lnTo>
                  <a:lnTo>
                    <a:pt x="1006881" y="381927"/>
                  </a:lnTo>
                  <a:lnTo>
                    <a:pt x="1006881" y="1041615"/>
                  </a:lnTo>
                  <a:lnTo>
                    <a:pt x="937437" y="1041615"/>
                  </a:lnTo>
                  <a:lnTo>
                    <a:pt x="937437" y="246773"/>
                  </a:lnTo>
                  <a:lnTo>
                    <a:pt x="937437" y="211645"/>
                  </a:lnTo>
                  <a:lnTo>
                    <a:pt x="972159" y="176517"/>
                  </a:lnTo>
                  <a:lnTo>
                    <a:pt x="972159" y="347205"/>
                  </a:lnTo>
                  <a:lnTo>
                    <a:pt x="1076325" y="347205"/>
                  </a:lnTo>
                  <a:lnTo>
                    <a:pt x="1076325" y="312483"/>
                  </a:lnTo>
                  <a:lnTo>
                    <a:pt x="1076325" y="34721"/>
                  </a:lnTo>
                  <a:lnTo>
                    <a:pt x="1076325" y="0"/>
                  </a:lnTo>
                  <a:close/>
                </a:path>
              </a:pathLst>
            </a:custGeom>
            <a:solidFill>
              <a:srgbClr val="8354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988869" y="7363993"/>
              <a:ext cx="1296958" cy="12954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12184177" y="3730306"/>
            <a:ext cx="1209040" cy="1247775"/>
          </a:xfrm>
          <a:custGeom>
            <a:avLst/>
            <a:gdLst/>
            <a:ahLst/>
            <a:cxnLst/>
            <a:rect l="l" t="t" r="r" b="b"/>
            <a:pathLst>
              <a:path w="1209040" h="1247775">
                <a:moveTo>
                  <a:pt x="362534" y="644017"/>
                </a:moveTo>
                <a:lnTo>
                  <a:pt x="360959" y="636181"/>
                </a:lnTo>
                <a:lnTo>
                  <a:pt x="356641" y="629780"/>
                </a:lnTo>
                <a:lnTo>
                  <a:pt x="350240" y="625475"/>
                </a:lnTo>
                <a:lnTo>
                  <a:pt x="342404" y="623887"/>
                </a:lnTo>
                <a:lnTo>
                  <a:pt x="334556" y="625475"/>
                </a:lnTo>
                <a:lnTo>
                  <a:pt x="328155" y="629780"/>
                </a:lnTo>
                <a:lnTo>
                  <a:pt x="323837" y="636181"/>
                </a:lnTo>
                <a:lnTo>
                  <a:pt x="322262" y="644017"/>
                </a:lnTo>
                <a:lnTo>
                  <a:pt x="322262" y="704392"/>
                </a:lnTo>
                <a:lnTo>
                  <a:pt x="309803" y="704392"/>
                </a:lnTo>
                <a:lnTo>
                  <a:pt x="309803" y="744639"/>
                </a:lnTo>
                <a:lnTo>
                  <a:pt x="299491" y="765251"/>
                </a:lnTo>
                <a:lnTo>
                  <a:pt x="299491" y="1050721"/>
                </a:lnTo>
                <a:lnTo>
                  <a:pt x="297586" y="1056106"/>
                </a:lnTo>
                <a:lnTo>
                  <a:pt x="289890" y="1064374"/>
                </a:lnTo>
                <a:lnTo>
                  <a:pt x="284645" y="1066647"/>
                </a:lnTo>
                <a:lnTo>
                  <a:pt x="239014" y="1066647"/>
                </a:lnTo>
                <a:lnTo>
                  <a:pt x="233781" y="1064374"/>
                </a:lnTo>
                <a:lnTo>
                  <a:pt x="226085" y="1056106"/>
                </a:lnTo>
                <a:lnTo>
                  <a:pt x="224180" y="1050721"/>
                </a:lnTo>
                <a:lnTo>
                  <a:pt x="240309" y="825144"/>
                </a:lnTo>
                <a:lnTo>
                  <a:pt x="283362" y="825144"/>
                </a:lnTo>
                <a:lnTo>
                  <a:pt x="299491" y="1050721"/>
                </a:lnTo>
                <a:lnTo>
                  <a:pt x="299491" y="765251"/>
                </a:lnTo>
                <a:lnTo>
                  <a:pt x="289661" y="784898"/>
                </a:lnTo>
                <a:lnTo>
                  <a:pt x="233997" y="784898"/>
                </a:lnTo>
                <a:lnTo>
                  <a:pt x="213855" y="744639"/>
                </a:lnTo>
                <a:lnTo>
                  <a:pt x="309803" y="744639"/>
                </a:lnTo>
                <a:lnTo>
                  <a:pt x="309803" y="704392"/>
                </a:lnTo>
                <a:lnTo>
                  <a:pt x="281978" y="704392"/>
                </a:lnTo>
                <a:lnTo>
                  <a:pt x="281978" y="644017"/>
                </a:lnTo>
                <a:lnTo>
                  <a:pt x="280390" y="636181"/>
                </a:lnTo>
                <a:lnTo>
                  <a:pt x="276072" y="629780"/>
                </a:lnTo>
                <a:lnTo>
                  <a:pt x="269671" y="625475"/>
                </a:lnTo>
                <a:lnTo>
                  <a:pt x="261835" y="623887"/>
                </a:lnTo>
                <a:lnTo>
                  <a:pt x="254000" y="625475"/>
                </a:lnTo>
                <a:lnTo>
                  <a:pt x="247599" y="629780"/>
                </a:lnTo>
                <a:lnTo>
                  <a:pt x="243281" y="636181"/>
                </a:lnTo>
                <a:lnTo>
                  <a:pt x="241693" y="644017"/>
                </a:lnTo>
                <a:lnTo>
                  <a:pt x="241693" y="704392"/>
                </a:lnTo>
                <a:lnTo>
                  <a:pt x="201409" y="704392"/>
                </a:lnTo>
                <a:lnTo>
                  <a:pt x="201409" y="644017"/>
                </a:lnTo>
                <a:lnTo>
                  <a:pt x="199834" y="636181"/>
                </a:lnTo>
                <a:lnTo>
                  <a:pt x="195516" y="629780"/>
                </a:lnTo>
                <a:lnTo>
                  <a:pt x="189115" y="625475"/>
                </a:lnTo>
                <a:lnTo>
                  <a:pt x="181267" y="623887"/>
                </a:lnTo>
                <a:lnTo>
                  <a:pt x="173431" y="625475"/>
                </a:lnTo>
                <a:lnTo>
                  <a:pt x="167030" y="629780"/>
                </a:lnTo>
                <a:lnTo>
                  <a:pt x="162712" y="636181"/>
                </a:lnTo>
                <a:lnTo>
                  <a:pt x="161124" y="644017"/>
                </a:lnTo>
                <a:lnTo>
                  <a:pt x="161124" y="724522"/>
                </a:lnTo>
                <a:lnTo>
                  <a:pt x="161163" y="727595"/>
                </a:lnTo>
                <a:lnTo>
                  <a:pt x="161836" y="730681"/>
                </a:lnTo>
                <a:lnTo>
                  <a:pt x="201066" y="809091"/>
                </a:lnTo>
                <a:lnTo>
                  <a:pt x="184404" y="1042212"/>
                </a:lnTo>
                <a:lnTo>
                  <a:pt x="200444" y="1087666"/>
                </a:lnTo>
                <a:lnTo>
                  <a:pt x="244678" y="1106893"/>
                </a:lnTo>
                <a:lnTo>
                  <a:pt x="278993" y="1106893"/>
                </a:lnTo>
                <a:lnTo>
                  <a:pt x="323227" y="1087666"/>
                </a:lnTo>
                <a:lnTo>
                  <a:pt x="339267" y="1042212"/>
                </a:lnTo>
                <a:lnTo>
                  <a:pt x="323748" y="825144"/>
                </a:lnTo>
                <a:lnTo>
                  <a:pt x="322605" y="809091"/>
                </a:lnTo>
                <a:lnTo>
                  <a:pt x="334708" y="784898"/>
                </a:lnTo>
                <a:lnTo>
                  <a:pt x="354850" y="744639"/>
                </a:lnTo>
                <a:lnTo>
                  <a:pt x="361835" y="730681"/>
                </a:lnTo>
                <a:lnTo>
                  <a:pt x="362496" y="727595"/>
                </a:lnTo>
                <a:lnTo>
                  <a:pt x="362496" y="724522"/>
                </a:lnTo>
                <a:lnTo>
                  <a:pt x="362534" y="704392"/>
                </a:lnTo>
                <a:lnTo>
                  <a:pt x="362534" y="644017"/>
                </a:lnTo>
                <a:close/>
              </a:path>
              <a:path w="1209040" h="1247775">
                <a:moveTo>
                  <a:pt x="559422" y="1040523"/>
                </a:moveTo>
                <a:lnTo>
                  <a:pt x="545922" y="905649"/>
                </a:lnTo>
                <a:lnTo>
                  <a:pt x="543814" y="884529"/>
                </a:lnTo>
                <a:lnTo>
                  <a:pt x="543814" y="865390"/>
                </a:lnTo>
                <a:lnTo>
                  <a:pt x="543814" y="667804"/>
                </a:lnTo>
                <a:lnTo>
                  <a:pt x="543814" y="644017"/>
                </a:lnTo>
                <a:lnTo>
                  <a:pt x="542226" y="636181"/>
                </a:lnTo>
                <a:lnTo>
                  <a:pt x="537908" y="629780"/>
                </a:lnTo>
                <a:lnTo>
                  <a:pt x="531507" y="625475"/>
                </a:lnTo>
                <a:lnTo>
                  <a:pt x="523671" y="623887"/>
                </a:lnTo>
                <a:lnTo>
                  <a:pt x="519912" y="624840"/>
                </a:lnTo>
                <a:lnTo>
                  <a:pt x="519912" y="1050251"/>
                </a:lnTo>
                <a:lnTo>
                  <a:pt x="518096" y="1055763"/>
                </a:lnTo>
                <a:lnTo>
                  <a:pt x="510362" y="1064298"/>
                </a:lnTo>
                <a:lnTo>
                  <a:pt x="505066" y="1066647"/>
                </a:lnTo>
                <a:lnTo>
                  <a:pt x="461708" y="1066647"/>
                </a:lnTo>
                <a:lnTo>
                  <a:pt x="456412" y="1064298"/>
                </a:lnTo>
                <a:lnTo>
                  <a:pt x="448665" y="1055763"/>
                </a:lnTo>
                <a:lnTo>
                  <a:pt x="446862" y="1050251"/>
                </a:lnTo>
                <a:lnTo>
                  <a:pt x="461327" y="905649"/>
                </a:lnTo>
                <a:lnTo>
                  <a:pt x="505447" y="905649"/>
                </a:lnTo>
                <a:lnTo>
                  <a:pt x="519912" y="1050251"/>
                </a:lnTo>
                <a:lnTo>
                  <a:pt x="519912" y="624840"/>
                </a:lnTo>
                <a:lnTo>
                  <a:pt x="503529" y="628967"/>
                </a:lnTo>
                <a:lnTo>
                  <a:pt x="503529" y="667804"/>
                </a:lnTo>
                <a:lnTo>
                  <a:pt x="503529" y="865390"/>
                </a:lnTo>
                <a:lnTo>
                  <a:pt x="463245" y="865390"/>
                </a:lnTo>
                <a:lnTo>
                  <a:pt x="463245" y="857770"/>
                </a:lnTo>
                <a:lnTo>
                  <a:pt x="458939" y="850798"/>
                </a:lnTo>
                <a:lnTo>
                  <a:pt x="424345" y="833513"/>
                </a:lnTo>
                <a:lnTo>
                  <a:pt x="426643" y="817626"/>
                </a:lnTo>
                <a:lnTo>
                  <a:pt x="430326" y="797496"/>
                </a:lnTo>
                <a:lnTo>
                  <a:pt x="442887" y="750455"/>
                </a:lnTo>
                <a:lnTo>
                  <a:pt x="469709" y="695604"/>
                </a:lnTo>
                <a:lnTo>
                  <a:pt x="503529" y="667804"/>
                </a:lnTo>
                <a:lnTo>
                  <a:pt x="503529" y="628967"/>
                </a:lnTo>
                <a:lnTo>
                  <a:pt x="442048" y="665911"/>
                </a:lnTo>
                <a:lnTo>
                  <a:pt x="416763" y="707605"/>
                </a:lnTo>
                <a:lnTo>
                  <a:pt x="399757" y="753452"/>
                </a:lnTo>
                <a:lnTo>
                  <a:pt x="389458" y="796251"/>
                </a:lnTo>
                <a:lnTo>
                  <a:pt x="382739" y="843762"/>
                </a:lnTo>
                <a:lnTo>
                  <a:pt x="382117" y="851916"/>
                </a:lnTo>
                <a:lnTo>
                  <a:pt x="386511" y="859612"/>
                </a:lnTo>
                <a:lnTo>
                  <a:pt x="422960" y="877836"/>
                </a:lnTo>
                <a:lnTo>
                  <a:pt x="422960" y="884529"/>
                </a:lnTo>
                <a:lnTo>
                  <a:pt x="407352" y="1040523"/>
                </a:lnTo>
                <a:lnTo>
                  <a:pt x="407428" y="1053160"/>
                </a:lnTo>
                <a:lnTo>
                  <a:pt x="410095" y="1065403"/>
                </a:lnTo>
                <a:lnTo>
                  <a:pt x="442976" y="1101699"/>
                </a:lnTo>
                <a:lnTo>
                  <a:pt x="467474" y="1106893"/>
                </a:lnTo>
                <a:lnTo>
                  <a:pt x="499300" y="1106893"/>
                </a:lnTo>
                <a:lnTo>
                  <a:pt x="544093" y="1087043"/>
                </a:lnTo>
                <a:lnTo>
                  <a:pt x="559346" y="1053160"/>
                </a:lnTo>
                <a:lnTo>
                  <a:pt x="559422" y="1040523"/>
                </a:lnTo>
                <a:close/>
              </a:path>
              <a:path w="1209040" h="1247775">
                <a:moveTo>
                  <a:pt x="1208468" y="20129"/>
                </a:moveTo>
                <a:lnTo>
                  <a:pt x="1206881" y="12293"/>
                </a:lnTo>
                <a:lnTo>
                  <a:pt x="1202563" y="5892"/>
                </a:lnTo>
                <a:lnTo>
                  <a:pt x="1196162" y="1587"/>
                </a:lnTo>
                <a:lnTo>
                  <a:pt x="1188326" y="0"/>
                </a:lnTo>
                <a:lnTo>
                  <a:pt x="1168184" y="0"/>
                </a:lnTo>
                <a:lnTo>
                  <a:pt x="1168184" y="40259"/>
                </a:lnTo>
                <a:lnTo>
                  <a:pt x="1168184" y="261632"/>
                </a:lnTo>
                <a:lnTo>
                  <a:pt x="1047330" y="261632"/>
                </a:lnTo>
                <a:lnTo>
                  <a:pt x="1047330" y="241503"/>
                </a:lnTo>
                <a:lnTo>
                  <a:pt x="1047330" y="80505"/>
                </a:lnTo>
                <a:lnTo>
                  <a:pt x="1047330" y="40259"/>
                </a:lnTo>
                <a:lnTo>
                  <a:pt x="1168184" y="40259"/>
                </a:lnTo>
                <a:lnTo>
                  <a:pt x="1168184" y="0"/>
                </a:lnTo>
                <a:lnTo>
                  <a:pt x="1027188" y="0"/>
                </a:lnTo>
                <a:lnTo>
                  <a:pt x="1019352" y="1587"/>
                </a:lnTo>
                <a:lnTo>
                  <a:pt x="1012952" y="5892"/>
                </a:lnTo>
                <a:lnTo>
                  <a:pt x="1008634" y="12293"/>
                </a:lnTo>
                <a:lnTo>
                  <a:pt x="1007059" y="20129"/>
                </a:lnTo>
                <a:lnTo>
                  <a:pt x="1007059" y="40259"/>
                </a:lnTo>
                <a:lnTo>
                  <a:pt x="1007059" y="80505"/>
                </a:lnTo>
                <a:lnTo>
                  <a:pt x="1007059" y="201256"/>
                </a:lnTo>
                <a:lnTo>
                  <a:pt x="958646" y="201256"/>
                </a:lnTo>
                <a:lnTo>
                  <a:pt x="946137" y="203784"/>
                </a:lnTo>
                <a:lnTo>
                  <a:pt x="935913" y="210680"/>
                </a:lnTo>
                <a:lnTo>
                  <a:pt x="929017" y="220891"/>
                </a:lnTo>
                <a:lnTo>
                  <a:pt x="921092" y="260019"/>
                </a:lnTo>
                <a:lnTo>
                  <a:pt x="906386" y="281800"/>
                </a:lnTo>
                <a:lnTo>
                  <a:pt x="884593" y="296494"/>
                </a:lnTo>
                <a:lnTo>
                  <a:pt x="857935" y="301879"/>
                </a:lnTo>
                <a:lnTo>
                  <a:pt x="802182" y="301879"/>
                </a:lnTo>
                <a:lnTo>
                  <a:pt x="796010" y="303999"/>
                </a:lnTo>
                <a:lnTo>
                  <a:pt x="787019" y="310997"/>
                </a:lnTo>
                <a:lnTo>
                  <a:pt x="787019" y="361988"/>
                </a:lnTo>
                <a:lnTo>
                  <a:pt x="708088" y="628967"/>
                </a:lnTo>
                <a:lnTo>
                  <a:pt x="705954" y="637501"/>
                </a:lnTo>
                <a:lnTo>
                  <a:pt x="704938" y="645718"/>
                </a:lnTo>
                <a:lnTo>
                  <a:pt x="704938" y="1207528"/>
                </a:lnTo>
                <a:lnTo>
                  <a:pt x="40284" y="1207528"/>
                </a:lnTo>
                <a:lnTo>
                  <a:pt x="40373" y="648411"/>
                </a:lnTo>
                <a:lnTo>
                  <a:pt x="40855" y="644334"/>
                </a:lnTo>
                <a:lnTo>
                  <a:pt x="41998" y="639660"/>
                </a:lnTo>
                <a:lnTo>
                  <a:pt x="135890" y="322008"/>
                </a:lnTo>
                <a:lnTo>
                  <a:pt x="559460" y="322008"/>
                </a:lnTo>
                <a:lnTo>
                  <a:pt x="549402" y="346710"/>
                </a:lnTo>
                <a:lnTo>
                  <a:pt x="547128" y="372973"/>
                </a:lnTo>
                <a:lnTo>
                  <a:pt x="566407" y="422706"/>
                </a:lnTo>
                <a:lnTo>
                  <a:pt x="597865" y="447421"/>
                </a:lnTo>
                <a:lnTo>
                  <a:pt x="635825" y="455828"/>
                </a:lnTo>
                <a:lnTo>
                  <a:pt x="650087" y="454685"/>
                </a:lnTo>
                <a:lnTo>
                  <a:pt x="690105" y="437286"/>
                </a:lnTo>
                <a:lnTo>
                  <a:pt x="787019" y="361988"/>
                </a:lnTo>
                <a:lnTo>
                  <a:pt x="787019" y="310997"/>
                </a:lnTo>
                <a:lnTo>
                  <a:pt x="665378" y="405511"/>
                </a:lnTo>
                <a:lnTo>
                  <a:pt x="648373" y="413981"/>
                </a:lnTo>
                <a:lnTo>
                  <a:pt x="597865" y="397560"/>
                </a:lnTo>
                <a:lnTo>
                  <a:pt x="587311" y="364667"/>
                </a:lnTo>
                <a:lnTo>
                  <a:pt x="591337" y="347865"/>
                </a:lnTo>
                <a:lnTo>
                  <a:pt x="601446" y="333146"/>
                </a:lnTo>
                <a:lnTo>
                  <a:pt x="612584" y="322008"/>
                </a:lnTo>
                <a:lnTo>
                  <a:pt x="652856" y="281762"/>
                </a:lnTo>
                <a:lnTo>
                  <a:pt x="733425" y="201256"/>
                </a:lnTo>
                <a:lnTo>
                  <a:pt x="745083" y="189598"/>
                </a:lnTo>
                <a:lnTo>
                  <a:pt x="746798" y="180949"/>
                </a:lnTo>
                <a:lnTo>
                  <a:pt x="740562" y="165912"/>
                </a:lnTo>
                <a:lnTo>
                  <a:pt x="733221" y="161010"/>
                </a:lnTo>
                <a:lnTo>
                  <a:pt x="676452" y="161010"/>
                </a:lnTo>
                <a:lnTo>
                  <a:pt x="676452" y="201256"/>
                </a:lnTo>
                <a:lnTo>
                  <a:pt x="595896" y="281762"/>
                </a:lnTo>
                <a:lnTo>
                  <a:pt x="100711" y="281762"/>
                </a:lnTo>
                <a:lnTo>
                  <a:pt x="94094" y="278917"/>
                </a:lnTo>
                <a:lnTo>
                  <a:pt x="87553" y="270840"/>
                </a:lnTo>
                <a:lnTo>
                  <a:pt x="82562" y="258165"/>
                </a:lnTo>
                <a:lnTo>
                  <a:pt x="80568" y="241503"/>
                </a:lnTo>
                <a:lnTo>
                  <a:pt x="82562" y="224853"/>
                </a:lnTo>
                <a:lnTo>
                  <a:pt x="87553" y="212166"/>
                </a:lnTo>
                <a:lnTo>
                  <a:pt x="94094" y="204089"/>
                </a:lnTo>
                <a:lnTo>
                  <a:pt x="100711" y="201256"/>
                </a:lnTo>
                <a:lnTo>
                  <a:pt x="676452" y="201256"/>
                </a:lnTo>
                <a:lnTo>
                  <a:pt x="676452" y="161010"/>
                </a:lnTo>
                <a:lnTo>
                  <a:pt x="421386" y="161010"/>
                </a:lnTo>
                <a:lnTo>
                  <a:pt x="553745" y="88861"/>
                </a:lnTo>
                <a:lnTo>
                  <a:pt x="561505" y="85255"/>
                </a:lnTo>
                <a:lnTo>
                  <a:pt x="569633" y="82638"/>
                </a:lnTo>
                <a:lnTo>
                  <a:pt x="578027" y="81038"/>
                </a:lnTo>
                <a:lnTo>
                  <a:pt x="586562" y="80505"/>
                </a:lnTo>
                <a:lnTo>
                  <a:pt x="1007059" y="80505"/>
                </a:lnTo>
                <a:lnTo>
                  <a:pt x="1007059" y="40259"/>
                </a:lnTo>
                <a:lnTo>
                  <a:pt x="586562" y="40259"/>
                </a:lnTo>
                <a:lnTo>
                  <a:pt x="572998" y="41109"/>
                </a:lnTo>
                <a:lnTo>
                  <a:pt x="559676" y="43637"/>
                </a:lnTo>
                <a:lnTo>
                  <a:pt x="546760" y="47790"/>
                </a:lnTo>
                <a:lnTo>
                  <a:pt x="534441" y="53530"/>
                </a:lnTo>
                <a:lnTo>
                  <a:pt x="337261" y="161010"/>
                </a:lnTo>
                <a:lnTo>
                  <a:pt x="100711" y="161010"/>
                </a:lnTo>
                <a:lnTo>
                  <a:pt x="76974" y="167233"/>
                </a:lnTo>
                <a:lnTo>
                  <a:pt x="57785" y="184327"/>
                </a:lnTo>
                <a:lnTo>
                  <a:pt x="44958" y="209880"/>
                </a:lnTo>
                <a:lnTo>
                  <a:pt x="40284" y="241503"/>
                </a:lnTo>
                <a:lnTo>
                  <a:pt x="44373" y="271183"/>
                </a:lnTo>
                <a:lnTo>
                  <a:pt x="55676" y="295706"/>
                </a:lnTo>
                <a:lnTo>
                  <a:pt x="72720" y="313143"/>
                </a:lnTo>
                <a:lnTo>
                  <a:pt x="94043" y="321538"/>
                </a:lnTo>
                <a:lnTo>
                  <a:pt x="3149" y="628967"/>
                </a:lnTo>
                <a:lnTo>
                  <a:pt x="1016" y="637501"/>
                </a:lnTo>
                <a:lnTo>
                  <a:pt x="0" y="645718"/>
                </a:lnTo>
                <a:lnTo>
                  <a:pt x="0" y="1227658"/>
                </a:lnTo>
                <a:lnTo>
                  <a:pt x="1587" y="1235481"/>
                </a:lnTo>
                <a:lnTo>
                  <a:pt x="5905" y="1241882"/>
                </a:lnTo>
                <a:lnTo>
                  <a:pt x="12306" y="1246200"/>
                </a:lnTo>
                <a:lnTo>
                  <a:pt x="20142" y="1247775"/>
                </a:lnTo>
                <a:lnTo>
                  <a:pt x="926490" y="1247775"/>
                </a:lnTo>
                <a:lnTo>
                  <a:pt x="934326" y="1246200"/>
                </a:lnTo>
                <a:lnTo>
                  <a:pt x="940727" y="1241882"/>
                </a:lnTo>
                <a:lnTo>
                  <a:pt x="945045" y="1235481"/>
                </a:lnTo>
                <a:lnTo>
                  <a:pt x="946632" y="1227658"/>
                </a:lnTo>
                <a:lnTo>
                  <a:pt x="946632" y="1207528"/>
                </a:lnTo>
                <a:lnTo>
                  <a:pt x="946632" y="1179068"/>
                </a:lnTo>
                <a:lnTo>
                  <a:pt x="946632" y="655612"/>
                </a:lnTo>
                <a:lnTo>
                  <a:pt x="946378" y="648411"/>
                </a:lnTo>
                <a:lnTo>
                  <a:pt x="945603" y="641261"/>
                </a:lnTo>
                <a:lnTo>
                  <a:pt x="944321" y="634187"/>
                </a:lnTo>
                <a:lnTo>
                  <a:pt x="942543" y="627214"/>
                </a:lnTo>
                <a:lnTo>
                  <a:pt x="906348" y="504266"/>
                </a:lnTo>
                <a:lnTo>
                  <a:pt x="906348" y="1179068"/>
                </a:lnTo>
                <a:lnTo>
                  <a:pt x="882738" y="1155484"/>
                </a:lnTo>
                <a:lnTo>
                  <a:pt x="877862" y="1150620"/>
                </a:lnTo>
                <a:lnTo>
                  <a:pt x="877862" y="1207528"/>
                </a:lnTo>
                <a:lnTo>
                  <a:pt x="773696" y="1207528"/>
                </a:lnTo>
                <a:lnTo>
                  <a:pt x="802182" y="1179068"/>
                </a:lnTo>
                <a:lnTo>
                  <a:pt x="825779" y="1155484"/>
                </a:lnTo>
                <a:lnTo>
                  <a:pt x="877862" y="1207528"/>
                </a:lnTo>
                <a:lnTo>
                  <a:pt x="877862" y="1150620"/>
                </a:lnTo>
                <a:lnTo>
                  <a:pt x="845921" y="1118692"/>
                </a:lnTo>
                <a:lnTo>
                  <a:pt x="845921" y="684263"/>
                </a:lnTo>
                <a:lnTo>
                  <a:pt x="844346" y="676427"/>
                </a:lnTo>
                <a:lnTo>
                  <a:pt x="840028" y="670039"/>
                </a:lnTo>
                <a:lnTo>
                  <a:pt x="833628" y="665721"/>
                </a:lnTo>
                <a:lnTo>
                  <a:pt x="825779" y="664146"/>
                </a:lnTo>
                <a:lnTo>
                  <a:pt x="817943" y="665721"/>
                </a:lnTo>
                <a:lnTo>
                  <a:pt x="811542" y="670039"/>
                </a:lnTo>
                <a:lnTo>
                  <a:pt x="807224" y="676427"/>
                </a:lnTo>
                <a:lnTo>
                  <a:pt x="805637" y="684263"/>
                </a:lnTo>
                <a:lnTo>
                  <a:pt x="805637" y="1118692"/>
                </a:lnTo>
                <a:lnTo>
                  <a:pt x="745223" y="1179068"/>
                </a:lnTo>
                <a:lnTo>
                  <a:pt x="745312" y="648411"/>
                </a:lnTo>
                <a:lnTo>
                  <a:pt x="745794" y="644334"/>
                </a:lnTo>
                <a:lnTo>
                  <a:pt x="746937" y="639660"/>
                </a:lnTo>
                <a:lnTo>
                  <a:pt x="825741" y="373075"/>
                </a:lnTo>
                <a:lnTo>
                  <a:pt x="905522" y="644105"/>
                </a:lnTo>
                <a:lnTo>
                  <a:pt x="906246" y="649122"/>
                </a:lnTo>
                <a:lnTo>
                  <a:pt x="906348" y="1179068"/>
                </a:lnTo>
                <a:lnTo>
                  <a:pt x="906348" y="504266"/>
                </a:lnTo>
                <a:lnTo>
                  <a:pt x="867727" y="373075"/>
                </a:lnTo>
                <a:lnTo>
                  <a:pt x="864476" y="361988"/>
                </a:lnTo>
                <a:lnTo>
                  <a:pt x="858621" y="342112"/>
                </a:lnTo>
                <a:lnTo>
                  <a:pt x="898918" y="334124"/>
                </a:lnTo>
                <a:lnTo>
                  <a:pt x="932357" y="312674"/>
                </a:lnTo>
                <a:lnTo>
                  <a:pt x="955878" y="280784"/>
                </a:lnTo>
                <a:lnTo>
                  <a:pt x="966482" y="241503"/>
                </a:lnTo>
                <a:lnTo>
                  <a:pt x="1007059" y="241503"/>
                </a:lnTo>
                <a:lnTo>
                  <a:pt x="1007059" y="281800"/>
                </a:lnTo>
                <a:lnTo>
                  <a:pt x="1008634" y="289585"/>
                </a:lnTo>
                <a:lnTo>
                  <a:pt x="1012952" y="295986"/>
                </a:lnTo>
                <a:lnTo>
                  <a:pt x="1019352" y="300304"/>
                </a:lnTo>
                <a:lnTo>
                  <a:pt x="1027188" y="301879"/>
                </a:lnTo>
                <a:lnTo>
                  <a:pt x="1188326" y="301879"/>
                </a:lnTo>
                <a:lnTo>
                  <a:pt x="1208468" y="261632"/>
                </a:lnTo>
                <a:lnTo>
                  <a:pt x="1208468" y="20129"/>
                </a:lnTo>
                <a:close/>
              </a:path>
            </a:pathLst>
          </a:custGeom>
          <a:solidFill>
            <a:srgbClr val="83544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414641" y="2547695"/>
            <a:ext cx="9600565" cy="59651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893060" algn="l"/>
              </a:tabLst>
            </a:pPr>
            <a:r>
              <a:rPr sz="3650" spc="-825" dirty="0">
                <a:solidFill>
                  <a:srgbClr val="835441"/>
                </a:solidFill>
                <a:latin typeface="Arial"/>
                <a:cs typeface="Arial"/>
              </a:rPr>
              <a:t>T   </a:t>
            </a:r>
            <a:r>
              <a:rPr sz="3650" spc="-665" dirty="0">
                <a:solidFill>
                  <a:srgbClr val="835441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835441"/>
                </a:solidFill>
                <a:latin typeface="Arial"/>
                <a:cs typeface="Arial"/>
              </a:rPr>
              <a:t>N  </a:t>
            </a:r>
            <a:r>
              <a:rPr sz="3650" spc="-565" dirty="0">
                <a:solidFill>
                  <a:srgbClr val="835441"/>
                </a:solidFill>
                <a:latin typeface="Arial"/>
                <a:cs typeface="Arial"/>
              </a:rPr>
              <a:t>D </a:t>
            </a:r>
            <a:r>
              <a:rPr sz="3650" spc="-465" dirty="0">
                <a:solidFill>
                  <a:srgbClr val="835441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835441"/>
                </a:solidFill>
                <a:latin typeface="Arial"/>
                <a:cs typeface="Arial"/>
              </a:rPr>
              <a:t>N  </a:t>
            </a:r>
            <a:r>
              <a:rPr sz="3650" spc="-305" dirty="0">
                <a:solidFill>
                  <a:srgbClr val="835441"/>
                </a:solidFill>
                <a:latin typeface="Arial"/>
                <a:cs typeface="Arial"/>
              </a:rPr>
              <a:t>C</a:t>
            </a:r>
            <a:r>
              <a:rPr sz="3650" spc="-780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650" spc="-53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835441"/>
                </a:solidFill>
                <a:latin typeface="Arial"/>
                <a:cs typeface="Arial"/>
              </a:rPr>
              <a:t>S	</a:t>
            </a:r>
            <a:r>
              <a:rPr sz="3650" spc="-465" dirty="0">
                <a:solidFill>
                  <a:srgbClr val="835441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835441"/>
                </a:solidFill>
                <a:latin typeface="Arial"/>
                <a:cs typeface="Arial"/>
              </a:rPr>
              <a:t>C </a:t>
            </a:r>
            <a:r>
              <a:rPr sz="3650" spc="-825" dirty="0">
                <a:solidFill>
                  <a:srgbClr val="835441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835441"/>
                </a:solidFill>
                <a:latin typeface="Arial"/>
                <a:cs typeface="Arial"/>
              </a:rPr>
              <a:t>U </a:t>
            </a:r>
            <a:r>
              <a:rPr sz="3650" spc="-665" dirty="0">
                <a:solidFill>
                  <a:srgbClr val="835441"/>
                </a:solidFill>
                <a:latin typeface="Arial"/>
                <a:cs typeface="Arial"/>
              </a:rPr>
              <a:t>E </a:t>
            </a:r>
            <a:r>
              <a:rPr sz="3650" spc="-725" dirty="0">
                <a:solidFill>
                  <a:srgbClr val="835441"/>
                </a:solidFill>
                <a:latin typeface="Arial"/>
                <a:cs typeface="Arial"/>
              </a:rPr>
              <a:t>L L </a:t>
            </a:r>
            <a:r>
              <a:rPr sz="3650" spc="-665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650" spc="-71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835441"/>
                </a:solidFill>
                <a:latin typeface="Arial"/>
                <a:cs typeface="Arial"/>
              </a:rPr>
              <a:t>S</a:t>
            </a:r>
            <a:endParaRPr sz="365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7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75"/>
              </a:spcBef>
            </a:pPr>
            <a:r>
              <a:rPr sz="3450" spc="-300" dirty="0">
                <a:solidFill>
                  <a:srgbClr val="231F20"/>
                </a:solidFill>
                <a:latin typeface="Arial"/>
                <a:cs typeface="Arial"/>
              </a:rPr>
              <a:t>Développement </a:t>
            </a:r>
            <a:r>
              <a:rPr sz="3450" spc="-250" dirty="0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sz="3450" spc="-160" dirty="0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sz="3450" spc="-280" dirty="0">
                <a:solidFill>
                  <a:srgbClr val="231F20"/>
                </a:solidFill>
                <a:latin typeface="Arial"/>
                <a:cs typeface="Arial"/>
              </a:rPr>
              <a:t>vente </a:t>
            </a:r>
            <a:r>
              <a:rPr sz="3450" spc="-210" dirty="0">
                <a:solidFill>
                  <a:srgbClr val="231F20"/>
                </a:solidFill>
                <a:latin typeface="Arial"/>
                <a:cs typeface="Arial"/>
              </a:rPr>
              <a:t>à </a:t>
            </a:r>
            <a:r>
              <a:rPr sz="3450" spc="-254" dirty="0">
                <a:solidFill>
                  <a:srgbClr val="231F20"/>
                </a:solidFill>
                <a:latin typeface="Arial"/>
                <a:cs typeface="Arial"/>
              </a:rPr>
              <a:t>emporter </a:t>
            </a:r>
            <a:r>
              <a:rPr sz="3450" spc="-305" dirty="0">
                <a:solidFill>
                  <a:srgbClr val="231F20"/>
                </a:solidFill>
                <a:latin typeface="Arial"/>
                <a:cs typeface="Arial"/>
              </a:rPr>
              <a:t>dû </a:t>
            </a:r>
            <a:r>
              <a:rPr sz="3450" spc="-210" dirty="0">
                <a:solidFill>
                  <a:srgbClr val="231F20"/>
                </a:solidFill>
                <a:latin typeface="Arial"/>
                <a:cs typeface="Arial"/>
              </a:rPr>
              <a:t>à </a:t>
            </a:r>
            <a:r>
              <a:rPr sz="3450" spc="-160" dirty="0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sz="3450" spc="6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50" spc="-280" dirty="0">
                <a:solidFill>
                  <a:srgbClr val="231F20"/>
                </a:solidFill>
                <a:latin typeface="Arial"/>
                <a:cs typeface="Arial"/>
              </a:rPr>
              <a:t>pandémie</a:t>
            </a:r>
            <a:endParaRPr sz="345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400" dirty="0">
              <a:latin typeface="Arial"/>
              <a:cs typeface="Arial"/>
            </a:endParaRPr>
          </a:p>
          <a:p>
            <a:pPr marL="12700" marR="5080">
              <a:lnSpc>
                <a:spcPct val="101400"/>
              </a:lnSpc>
              <a:spcBef>
                <a:spcPts val="2805"/>
              </a:spcBef>
            </a:pPr>
            <a:r>
              <a:rPr sz="3450" spc="-520" dirty="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sz="3450" spc="-405" dirty="0">
                <a:solidFill>
                  <a:srgbClr val="231F20"/>
                </a:solidFill>
                <a:latin typeface="Arial"/>
                <a:cs typeface="Arial"/>
              </a:rPr>
              <a:t>2019, </a:t>
            </a:r>
            <a:r>
              <a:rPr sz="3450" spc="-335" dirty="0">
                <a:solidFill>
                  <a:srgbClr val="231F20"/>
                </a:solidFill>
                <a:latin typeface="Arial"/>
                <a:cs typeface="Arial"/>
              </a:rPr>
              <a:t>on </a:t>
            </a:r>
            <a:r>
              <a:rPr sz="3450" spc="-320" dirty="0">
                <a:solidFill>
                  <a:srgbClr val="231F20"/>
                </a:solidFill>
                <a:latin typeface="Arial"/>
                <a:cs typeface="Arial"/>
              </a:rPr>
              <a:t>observe </a:t>
            </a:r>
            <a:r>
              <a:rPr sz="3450" spc="-360" dirty="0">
                <a:solidFill>
                  <a:srgbClr val="231F20"/>
                </a:solidFill>
                <a:latin typeface="Arial"/>
                <a:cs typeface="Arial"/>
              </a:rPr>
              <a:t>une </a:t>
            </a:r>
            <a:r>
              <a:rPr sz="3450" spc="-390" dirty="0">
                <a:solidFill>
                  <a:srgbClr val="231F20"/>
                </a:solidFill>
                <a:latin typeface="Arial"/>
                <a:cs typeface="Arial"/>
              </a:rPr>
              <a:t>hausse </a:t>
            </a:r>
            <a:r>
              <a:rPr sz="3450" spc="-250" dirty="0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sz="3450" spc="-590" dirty="0">
                <a:solidFill>
                  <a:srgbClr val="231F20"/>
                </a:solidFill>
                <a:latin typeface="Arial"/>
                <a:cs typeface="Arial"/>
              </a:rPr>
              <a:t>1,7 </a:t>
            </a:r>
            <a:r>
              <a:rPr sz="3450" spc="-875" dirty="0">
                <a:solidFill>
                  <a:srgbClr val="231F20"/>
                </a:solidFill>
                <a:latin typeface="Arial"/>
                <a:cs typeface="Arial"/>
              </a:rPr>
              <a:t>% </a:t>
            </a:r>
            <a:r>
              <a:rPr sz="3450" spc="-340" dirty="0">
                <a:solidFill>
                  <a:srgbClr val="231F20"/>
                </a:solidFill>
                <a:latin typeface="Arial"/>
                <a:cs typeface="Arial"/>
              </a:rPr>
              <a:t>des dépenses des  </a:t>
            </a:r>
            <a:r>
              <a:rPr sz="3450" spc="-300" dirty="0">
                <a:solidFill>
                  <a:srgbClr val="231F20"/>
                </a:solidFill>
                <a:latin typeface="Arial"/>
                <a:cs typeface="Arial"/>
              </a:rPr>
              <a:t>Français </a:t>
            </a:r>
            <a:r>
              <a:rPr sz="3450" spc="-275" dirty="0">
                <a:solidFill>
                  <a:srgbClr val="231F20"/>
                </a:solidFill>
                <a:latin typeface="Arial"/>
                <a:cs typeface="Arial"/>
              </a:rPr>
              <a:t>pour </a:t>
            </a:r>
            <a:r>
              <a:rPr sz="3450" spc="-315" dirty="0">
                <a:solidFill>
                  <a:srgbClr val="231F20"/>
                </a:solidFill>
                <a:latin typeface="Arial"/>
                <a:cs typeface="Arial"/>
              </a:rPr>
              <a:t>manger </a:t>
            </a:r>
            <a:r>
              <a:rPr sz="3450" spc="-350" dirty="0">
                <a:solidFill>
                  <a:srgbClr val="231F20"/>
                </a:solidFill>
                <a:latin typeface="Arial"/>
                <a:cs typeface="Arial"/>
              </a:rPr>
              <a:t>hors </a:t>
            </a:r>
            <a:r>
              <a:rPr sz="3450" spc="-250" dirty="0">
                <a:solidFill>
                  <a:srgbClr val="231F20"/>
                </a:solidFill>
                <a:latin typeface="Arial"/>
                <a:cs typeface="Arial"/>
              </a:rPr>
              <a:t>de leur</a:t>
            </a:r>
            <a:r>
              <a:rPr sz="3450" spc="-1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50" spc="-225" dirty="0">
                <a:solidFill>
                  <a:srgbClr val="231F20"/>
                </a:solidFill>
                <a:latin typeface="Arial"/>
                <a:cs typeface="Arial"/>
              </a:rPr>
              <a:t>domicile</a:t>
            </a:r>
            <a:endParaRPr sz="345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000" dirty="0">
              <a:latin typeface="Arial"/>
              <a:cs typeface="Arial"/>
            </a:endParaRPr>
          </a:p>
          <a:p>
            <a:pPr marL="12700" marR="632460">
              <a:lnSpc>
                <a:spcPct val="101400"/>
              </a:lnSpc>
            </a:pPr>
            <a:r>
              <a:rPr sz="3450" spc="-455" dirty="0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sz="3450" spc="-270" dirty="0">
                <a:solidFill>
                  <a:srgbClr val="231F20"/>
                </a:solidFill>
                <a:latin typeface="Arial"/>
                <a:cs typeface="Arial"/>
              </a:rPr>
              <a:t>branche </a:t>
            </a:r>
            <a:r>
              <a:rPr sz="3450" spc="-250" dirty="0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sz="3450" spc="-160" dirty="0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sz="3450" spc="-229" dirty="0">
                <a:solidFill>
                  <a:srgbClr val="231F20"/>
                </a:solidFill>
                <a:latin typeface="Arial"/>
                <a:cs typeface="Arial"/>
              </a:rPr>
              <a:t>restauration </a:t>
            </a:r>
            <a:r>
              <a:rPr sz="3450" spc="-185" dirty="0">
                <a:solidFill>
                  <a:srgbClr val="231F20"/>
                </a:solidFill>
                <a:latin typeface="Arial"/>
                <a:cs typeface="Arial"/>
              </a:rPr>
              <a:t>traditionnelle </a:t>
            </a:r>
            <a:r>
              <a:rPr sz="3450" spc="-265" dirty="0">
                <a:solidFill>
                  <a:srgbClr val="231F20"/>
                </a:solidFill>
                <a:latin typeface="Arial"/>
                <a:cs typeface="Arial"/>
              </a:rPr>
              <a:t>représente  </a:t>
            </a:r>
            <a:r>
              <a:rPr sz="3450" spc="-335" dirty="0">
                <a:solidFill>
                  <a:srgbClr val="231F20"/>
                </a:solidFill>
                <a:latin typeface="Arial"/>
                <a:cs typeface="Arial"/>
              </a:rPr>
              <a:t>53,7 </a:t>
            </a:r>
            <a:r>
              <a:rPr sz="3450" spc="-875" dirty="0">
                <a:solidFill>
                  <a:srgbClr val="231F20"/>
                </a:solidFill>
                <a:latin typeface="Arial"/>
                <a:cs typeface="Arial"/>
              </a:rPr>
              <a:t>% </a:t>
            </a:r>
            <a:r>
              <a:rPr sz="3450" spc="-380" dirty="0">
                <a:solidFill>
                  <a:srgbClr val="231F20"/>
                </a:solidFill>
                <a:latin typeface="Arial"/>
                <a:cs typeface="Arial"/>
              </a:rPr>
              <a:t>sur </a:t>
            </a:r>
            <a:r>
              <a:rPr sz="3450" spc="-160" dirty="0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sz="3450" spc="-110" dirty="0">
                <a:solidFill>
                  <a:srgbClr val="231F20"/>
                </a:solidFill>
                <a:latin typeface="Arial"/>
                <a:cs typeface="Arial"/>
              </a:rPr>
              <a:t>totalité </a:t>
            </a:r>
            <a:r>
              <a:rPr sz="3450" spc="-305" dirty="0">
                <a:solidFill>
                  <a:srgbClr val="231F20"/>
                </a:solidFill>
                <a:latin typeface="Arial"/>
                <a:cs typeface="Arial"/>
              </a:rPr>
              <a:t>du</a:t>
            </a:r>
            <a:r>
              <a:rPr sz="3450" spc="-3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50" spc="-265" dirty="0">
                <a:solidFill>
                  <a:srgbClr val="231F20"/>
                </a:solidFill>
                <a:latin typeface="Arial"/>
                <a:cs typeface="Arial"/>
              </a:rPr>
              <a:t>secteur</a:t>
            </a:r>
            <a:endParaRPr sz="345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587291" y="8827141"/>
            <a:ext cx="356171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48665" algn="r">
              <a:lnSpc>
                <a:spcPct val="114999"/>
              </a:lnSpc>
              <a:spcBef>
                <a:spcPts val="100"/>
              </a:spcBef>
            </a:pPr>
            <a:r>
              <a:rPr sz="2000" i="1" spc="-175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tendances</a:t>
            </a:r>
            <a:r>
              <a:rPr sz="2000" i="1" spc="-28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du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regroupe toutes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données </a:t>
            </a:r>
            <a:r>
              <a:rPr sz="2000" i="1" spc="-1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quantitatives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qualitatives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0" dirty="0">
                <a:solidFill>
                  <a:srgbClr val="EB5D59"/>
                </a:solidFill>
                <a:latin typeface="Arial"/>
                <a:cs typeface="Arial"/>
              </a:rPr>
              <a:t>environnement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CFA3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65862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50" dirty="0">
                <a:solidFill>
                  <a:srgbClr val="FFFFFF"/>
                </a:solidFill>
              </a:rPr>
              <a:t>PP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720" dirty="0">
                <a:solidFill>
                  <a:srgbClr val="FFFFFF"/>
                </a:solidFill>
              </a:rPr>
              <a:t>U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785" dirty="0">
                <a:solidFill>
                  <a:srgbClr val="FFFFFF"/>
                </a:solidFill>
              </a:rPr>
              <a:t>I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-95" dirty="0">
                <a:solidFill>
                  <a:srgbClr val="FFFFFF"/>
                </a:solidFill>
              </a:rPr>
              <a:t>É</a:t>
            </a:r>
            <a:r>
              <a:rPr sz="7500" spc="35" dirty="0">
                <a:solidFill>
                  <a:srgbClr val="FFFFFF"/>
                </a:solidFill>
              </a:rPr>
              <a:t>S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>
                <a:solidFill>
                  <a:srgbClr val="FFFFFF"/>
                </a:solidFill>
              </a:rPr>
              <a:t>D</a:t>
            </a:r>
            <a:r>
              <a:rPr sz="7500" spc="160" dirty="0">
                <a:solidFill>
                  <a:srgbClr val="FFFFFF"/>
                </a:solidFill>
              </a:rPr>
              <a:t>U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1405" dirty="0">
                <a:solidFill>
                  <a:srgbClr val="FFFFFF"/>
                </a:solidFill>
              </a:rPr>
              <a:t>M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855" dirty="0">
                <a:solidFill>
                  <a:srgbClr val="FFFFFF"/>
                </a:solidFill>
              </a:rPr>
              <a:t>H</a:t>
            </a:r>
            <a:r>
              <a:rPr sz="7500" spc="-655" dirty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sp>
        <p:nvSpPr>
          <p:cNvPr id="5" name="object 5"/>
          <p:cNvSpPr/>
          <p:nvPr/>
        </p:nvSpPr>
        <p:spPr>
          <a:xfrm>
            <a:off x="1028700" y="2260484"/>
            <a:ext cx="17259300" cy="8027034"/>
          </a:xfrm>
          <a:custGeom>
            <a:avLst/>
            <a:gdLst/>
            <a:ahLst/>
            <a:cxnLst/>
            <a:rect l="l" t="t" r="r" b="b"/>
            <a:pathLst>
              <a:path w="17259300" h="8027034">
                <a:moveTo>
                  <a:pt x="0" y="0"/>
                </a:moveTo>
                <a:lnTo>
                  <a:pt x="17259300" y="0"/>
                </a:lnTo>
                <a:lnTo>
                  <a:pt x="17259300" y="8026511"/>
                </a:lnTo>
                <a:lnTo>
                  <a:pt x="0" y="802651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414641" y="6995002"/>
            <a:ext cx="9269730" cy="161798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40"/>
              </a:spcBef>
            </a:pPr>
            <a:r>
              <a:rPr sz="3450" spc="-500" dirty="0">
                <a:latin typeface="Arial"/>
                <a:cs typeface="Arial"/>
              </a:rPr>
              <a:t>Les </a:t>
            </a:r>
            <a:r>
              <a:rPr sz="3450" spc="-375" dirty="0">
                <a:latin typeface="Arial"/>
                <a:cs typeface="Arial"/>
              </a:rPr>
              <a:t>modes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310" dirty="0">
                <a:latin typeface="Arial"/>
                <a:cs typeface="Arial"/>
              </a:rPr>
              <a:t>consommation </a:t>
            </a:r>
            <a:r>
              <a:rPr sz="3450" spc="-250" dirty="0">
                <a:latin typeface="Arial"/>
                <a:cs typeface="Arial"/>
              </a:rPr>
              <a:t>changent </a:t>
            </a:r>
            <a:r>
              <a:rPr sz="3450" spc="-130" dirty="0">
                <a:latin typeface="Arial"/>
                <a:cs typeface="Arial"/>
              </a:rPr>
              <a:t>et </a:t>
            </a:r>
            <a:r>
              <a:rPr sz="3450" spc="-360" dirty="0">
                <a:latin typeface="Arial"/>
                <a:cs typeface="Arial"/>
              </a:rPr>
              <a:t>une </a:t>
            </a:r>
            <a:r>
              <a:rPr sz="3450" spc="-390" dirty="0">
                <a:latin typeface="Arial"/>
                <a:cs typeface="Arial"/>
              </a:rPr>
              <a:t>hausse </a:t>
            </a:r>
            <a:r>
              <a:rPr sz="3450" spc="-250" dirty="0">
                <a:latin typeface="Arial"/>
                <a:cs typeface="Arial"/>
              </a:rPr>
              <a:t>de  </a:t>
            </a:r>
            <a:r>
              <a:rPr sz="3450" spc="-285" dirty="0">
                <a:latin typeface="Arial"/>
                <a:cs typeface="Arial"/>
              </a:rPr>
              <a:t>0,8 </a:t>
            </a:r>
            <a:r>
              <a:rPr sz="3450" spc="-875" dirty="0">
                <a:latin typeface="Arial"/>
                <a:cs typeface="Arial"/>
              </a:rPr>
              <a:t>% </a:t>
            </a:r>
            <a:r>
              <a:rPr sz="3450" spc="-405" dirty="0">
                <a:latin typeface="Arial"/>
                <a:cs typeface="Arial"/>
              </a:rPr>
              <a:t>se </a:t>
            </a:r>
            <a:r>
              <a:rPr sz="3450" spc="-50" dirty="0">
                <a:latin typeface="Arial"/>
                <a:cs typeface="Arial"/>
              </a:rPr>
              <a:t>fait </a:t>
            </a:r>
            <a:r>
              <a:rPr sz="3450" spc="-290" dirty="0">
                <a:latin typeface="Arial"/>
                <a:cs typeface="Arial"/>
              </a:rPr>
              <a:t>remarquer </a:t>
            </a:r>
            <a:r>
              <a:rPr sz="3450" spc="-254" dirty="0">
                <a:latin typeface="Arial"/>
                <a:cs typeface="Arial"/>
              </a:rPr>
              <a:t>également </a:t>
            </a:r>
            <a:r>
              <a:rPr sz="3450" spc="-380" dirty="0">
                <a:latin typeface="Arial"/>
                <a:cs typeface="Arial"/>
              </a:rPr>
              <a:t>sur </a:t>
            </a:r>
            <a:r>
              <a:rPr sz="3450" spc="-160" dirty="0">
                <a:latin typeface="Arial"/>
                <a:cs typeface="Arial"/>
              </a:rPr>
              <a:t>la </a:t>
            </a:r>
            <a:r>
              <a:rPr sz="3450" spc="-200" dirty="0">
                <a:latin typeface="Arial"/>
                <a:cs typeface="Arial"/>
              </a:rPr>
              <a:t>fréquentation  </a:t>
            </a:r>
            <a:r>
              <a:rPr sz="3450" spc="-340" dirty="0">
                <a:latin typeface="Arial"/>
                <a:cs typeface="Arial"/>
              </a:rPr>
              <a:t>des </a:t>
            </a:r>
            <a:r>
              <a:rPr sz="3450" spc="-250" dirty="0">
                <a:latin typeface="Arial"/>
                <a:cs typeface="Arial"/>
              </a:rPr>
              <a:t>lieux </a:t>
            </a:r>
            <a:r>
              <a:rPr sz="3450" spc="-380" dirty="0">
                <a:latin typeface="Arial"/>
                <a:cs typeface="Arial"/>
              </a:rPr>
              <a:t>sur </a:t>
            </a:r>
            <a:r>
              <a:rPr sz="3450" spc="-200" dirty="0">
                <a:latin typeface="Arial"/>
                <a:cs typeface="Arial"/>
              </a:rPr>
              <a:t>le </a:t>
            </a:r>
            <a:r>
              <a:rPr sz="3450" spc="-160" dirty="0">
                <a:latin typeface="Arial"/>
                <a:cs typeface="Arial"/>
              </a:rPr>
              <a:t>territoire</a:t>
            </a:r>
            <a:r>
              <a:rPr sz="3450" spc="-165" dirty="0">
                <a:latin typeface="Arial"/>
                <a:cs typeface="Arial"/>
              </a:rPr>
              <a:t> </a:t>
            </a:r>
            <a:r>
              <a:rPr sz="3450" spc="-210" dirty="0">
                <a:latin typeface="Arial"/>
                <a:cs typeface="Arial"/>
              </a:rPr>
              <a:t>français.</a:t>
            </a:r>
            <a:endParaRPr sz="345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782653" y="4114434"/>
            <a:ext cx="1696085" cy="4415790"/>
            <a:chOff x="11782653" y="4114434"/>
            <a:chExt cx="1696085" cy="4415790"/>
          </a:xfrm>
        </p:grpSpPr>
        <p:sp>
          <p:nvSpPr>
            <p:cNvPr id="8" name="object 8"/>
            <p:cNvSpPr/>
            <p:nvPr/>
          </p:nvSpPr>
          <p:spPr>
            <a:xfrm>
              <a:off x="12562672" y="7228526"/>
              <a:ext cx="135455" cy="3045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782641" y="7161313"/>
              <a:ext cx="1066800" cy="1369060"/>
            </a:xfrm>
            <a:custGeom>
              <a:avLst/>
              <a:gdLst/>
              <a:ahLst/>
              <a:cxnLst/>
              <a:rect l="l" t="t" r="r" b="b"/>
              <a:pathLst>
                <a:path w="1066800" h="1369059">
                  <a:moveTo>
                    <a:pt x="314363" y="901484"/>
                  </a:moveTo>
                  <a:lnTo>
                    <a:pt x="308229" y="895350"/>
                  </a:lnTo>
                  <a:lnTo>
                    <a:pt x="293103" y="895350"/>
                  </a:lnTo>
                  <a:lnTo>
                    <a:pt x="286905" y="901484"/>
                  </a:lnTo>
                  <a:lnTo>
                    <a:pt x="286905" y="1265186"/>
                  </a:lnTo>
                  <a:lnTo>
                    <a:pt x="280936" y="1294790"/>
                  </a:lnTo>
                  <a:lnTo>
                    <a:pt x="264642" y="1318971"/>
                  </a:lnTo>
                  <a:lnTo>
                    <a:pt x="240499" y="1335290"/>
                  </a:lnTo>
                  <a:lnTo>
                    <a:pt x="210947" y="1341285"/>
                  </a:lnTo>
                  <a:lnTo>
                    <a:pt x="181356" y="1335290"/>
                  </a:lnTo>
                  <a:lnTo>
                    <a:pt x="157162" y="1318971"/>
                  </a:lnTo>
                  <a:lnTo>
                    <a:pt x="140843" y="1294790"/>
                  </a:lnTo>
                  <a:lnTo>
                    <a:pt x="134861" y="1265186"/>
                  </a:lnTo>
                  <a:lnTo>
                    <a:pt x="134861" y="654850"/>
                  </a:lnTo>
                  <a:lnTo>
                    <a:pt x="135394" y="589915"/>
                  </a:lnTo>
                  <a:lnTo>
                    <a:pt x="133997" y="586435"/>
                  </a:lnTo>
                  <a:lnTo>
                    <a:pt x="128866" y="581228"/>
                  </a:lnTo>
                  <a:lnTo>
                    <a:pt x="125399" y="579767"/>
                  </a:lnTo>
                  <a:lnTo>
                    <a:pt x="114071" y="579704"/>
                  </a:lnTo>
                  <a:lnTo>
                    <a:pt x="107950" y="585838"/>
                  </a:lnTo>
                  <a:lnTo>
                    <a:pt x="107772" y="840270"/>
                  </a:lnTo>
                  <a:lnTo>
                    <a:pt x="82016" y="835037"/>
                  </a:lnTo>
                  <a:lnTo>
                    <a:pt x="53632" y="815860"/>
                  </a:lnTo>
                  <a:lnTo>
                    <a:pt x="34480" y="787425"/>
                  </a:lnTo>
                  <a:lnTo>
                    <a:pt x="27457" y="752640"/>
                  </a:lnTo>
                  <a:lnTo>
                    <a:pt x="27457" y="565619"/>
                  </a:lnTo>
                  <a:lnTo>
                    <a:pt x="37122" y="522376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911" y="402488"/>
                  </a:lnTo>
                  <a:lnTo>
                    <a:pt x="150456" y="393407"/>
                  </a:lnTo>
                  <a:lnTo>
                    <a:pt x="146659" y="391541"/>
                  </a:lnTo>
                  <a:lnTo>
                    <a:pt x="139331" y="391541"/>
                  </a:lnTo>
                  <a:lnTo>
                    <a:pt x="46913" y="466166"/>
                  </a:lnTo>
                  <a:lnTo>
                    <a:pt x="12293" y="510527"/>
                  </a:lnTo>
                  <a:lnTo>
                    <a:pt x="0" y="565619"/>
                  </a:lnTo>
                  <a:lnTo>
                    <a:pt x="0" y="752640"/>
                  </a:lnTo>
                  <a:lnTo>
                    <a:pt x="9194" y="798118"/>
                  </a:lnTo>
                  <a:lnTo>
                    <a:pt x="34239" y="835291"/>
                  </a:lnTo>
                  <a:lnTo>
                    <a:pt x="71348" y="860374"/>
                  </a:lnTo>
                  <a:lnTo>
                    <a:pt x="107746" y="867765"/>
                  </a:lnTo>
                  <a:lnTo>
                    <a:pt x="107480" y="1265186"/>
                  </a:lnTo>
                  <a:lnTo>
                    <a:pt x="115620" y="1305483"/>
                  </a:lnTo>
                  <a:lnTo>
                    <a:pt x="137807" y="1338414"/>
                  </a:lnTo>
                  <a:lnTo>
                    <a:pt x="170700" y="1360627"/>
                  </a:lnTo>
                  <a:lnTo>
                    <a:pt x="210947" y="1368780"/>
                  </a:lnTo>
                  <a:lnTo>
                    <a:pt x="251167" y="1360627"/>
                  </a:lnTo>
                  <a:lnTo>
                    <a:pt x="284048" y="1338414"/>
                  </a:lnTo>
                  <a:lnTo>
                    <a:pt x="306222" y="1305483"/>
                  </a:lnTo>
                  <a:lnTo>
                    <a:pt x="314363" y="1265186"/>
                  </a:lnTo>
                  <a:lnTo>
                    <a:pt x="314363" y="901484"/>
                  </a:lnTo>
                  <a:close/>
                </a:path>
                <a:path w="1066800" h="1369059">
                  <a:moveTo>
                    <a:pt x="494715" y="194437"/>
                  </a:moveTo>
                  <a:lnTo>
                    <a:pt x="489585" y="149910"/>
                  </a:lnTo>
                  <a:lnTo>
                    <a:pt x="474967" y="109016"/>
                  </a:lnTo>
                  <a:lnTo>
                    <a:pt x="467271" y="96913"/>
                  </a:lnTo>
                  <a:lnTo>
                    <a:pt x="467271" y="194437"/>
                  </a:lnTo>
                  <a:lnTo>
                    <a:pt x="461302" y="238760"/>
                  </a:lnTo>
                  <a:lnTo>
                    <a:pt x="444487" y="278625"/>
                  </a:lnTo>
                  <a:lnTo>
                    <a:pt x="418401" y="312420"/>
                  </a:lnTo>
                  <a:lnTo>
                    <a:pt x="384670" y="338543"/>
                  </a:lnTo>
                  <a:lnTo>
                    <a:pt x="344881" y="355396"/>
                  </a:lnTo>
                  <a:lnTo>
                    <a:pt x="300634" y="361365"/>
                  </a:lnTo>
                  <a:lnTo>
                    <a:pt x="256387" y="355396"/>
                  </a:lnTo>
                  <a:lnTo>
                    <a:pt x="216598" y="338543"/>
                  </a:lnTo>
                  <a:lnTo>
                    <a:pt x="182854" y="312420"/>
                  </a:lnTo>
                  <a:lnTo>
                    <a:pt x="156781" y="278625"/>
                  </a:lnTo>
                  <a:lnTo>
                    <a:pt x="139954" y="238760"/>
                  </a:lnTo>
                  <a:lnTo>
                    <a:pt x="133997" y="194437"/>
                  </a:lnTo>
                  <a:lnTo>
                    <a:pt x="139954" y="150114"/>
                  </a:lnTo>
                  <a:lnTo>
                    <a:pt x="156781" y="110248"/>
                  </a:lnTo>
                  <a:lnTo>
                    <a:pt x="182854" y="76454"/>
                  </a:lnTo>
                  <a:lnTo>
                    <a:pt x="216598" y="50330"/>
                  </a:lnTo>
                  <a:lnTo>
                    <a:pt x="256387" y="33477"/>
                  </a:lnTo>
                  <a:lnTo>
                    <a:pt x="300634" y="27508"/>
                  </a:lnTo>
                  <a:lnTo>
                    <a:pt x="344881" y="33477"/>
                  </a:lnTo>
                  <a:lnTo>
                    <a:pt x="384670" y="50330"/>
                  </a:lnTo>
                  <a:lnTo>
                    <a:pt x="418401" y="76454"/>
                  </a:lnTo>
                  <a:lnTo>
                    <a:pt x="444487" y="110248"/>
                  </a:lnTo>
                  <a:lnTo>
                    <a:pt x="461302" y="150114"/>
                  </a:lnTo>
                  <a:lnTo>
                    <a:pt x="467271" y="194437"/>
                  </a:lnTo>
                  <a:lnTo>
                    <a:pt x="467271" y="96913"/>
                  </a:lnTo>
                  <a:lnTo>
                    <a:pt x="452018" y="72910"/>
                  </a:lnTo>
                  <a:lnTo>
                    <a:pt x="421944" y="42773"/>
                  </a:lnTo>
                  <a:lnTo>
                    <a:pt x="397992" y="27508"/>
                  </a:lnTo>
                  <a:lnTo>
                    <a:pt x="385902" y="19799"/>
                  </a:lnTo>
                  <a:lnTo>
                    <a:pt x="345071" y="5143"/>
                  </a:lnTo>
                  <a:lnTo>
                    <a:pt x="300634" y="0"/>
                  </a:lnTo>
                  <a:lnTo>
                    <a:pt x="256197" y="5143"/>
                  </a:lnTo>
                  <a:lnTo>
                    <a:pt x="215379" y="19799"/>
                  </a:lnTo>
                  <a:lnTo>
                    <a:pt x="179349" y="42773"/>
                  </a:lnTo>
                  <a:lnTo>
                    <a:pt x="149288" y="72910"/>
                  </a:lnTo>
                  <a:lnTo>
                    <a:pt x="126352" y="109016"/>
                  </a:lnTo>
                  <a:lnTo>
                    <a:pt x="111747" y="149910"/>
                  </a:lnTo>
                  <a:lnTo>
                    <a:pt x="106616" y="194437"/>
                  </a:lnTo>
                  <a:lnTo>
                    <a:pt x="111747" y="238950"/>
                  </a:lnTo>
                  <a:lnTo>
                    <a:pt x="126352" y="279844"/>
                  </a:lnTo>
                  <a:lnTo>
                    <a:pt x="149288" y="315937"/>
                  </a:lnTo>
                  <a:lnTo>
                    <a:pt x="179349" y="346062"/>
                  </a:lnTo>
                  <a:lnTo>
                    <a:pt x="215379" y="369023"/>
                  </a:lnTo>
                  <a:lnTo>
                    <a:pt x="256197" y="383667"/>
                  </a:lnTo>
                  <a:lnTo>
                    <a:pt x="300634" y="388797"/>
                  </a:lnTo>
                  <a:lnTo>
                    <a:pt x="345071" y="383667"/>
                  </a:lnTo>
                  <a:lnTo>
                    <a:pt x="385902" y="369023"/>
                  </a:lnTo>
                  <a:lnTo>
                    <a:pt x="397916" y="361365"/>
                  </a:lnTo>
                  <a:lnTo>
                    <a:pt x="421944" y="346062"/>
                  </a:lnTo>
                  <a:lnTo>
                    <a:pt x="452018" y="315937"/>
                  </a:lnTo>
                  <a:lnTo>
                    <a:pt x="474967" y="279844"/>
                  </a:lnTo>
                  <a:lnTo>
                    <a:pt x="489585" y="238950"/>
                  </a:lnTo>
                  <a:lnTo>
                    <a:pt x="494715" y="194437"/>
                  </a:lnTo>
                  <a:close/>
                </a:path>
                <a:path w="1066800" h="1369059">
                  <a:moveTo>
                    <a:pt x="601332" y="565619"/>
                  </a:moveTo>
                  <a:lnTo>
                    <a:pt x="589038" y="510552"/>
                  </a:lnTo>
                  <a:lnTo>
                    <a:pt x="554355" y="466166"/>
                  </a:lnTo>
                  <a:lnTo>
                    <a:pt x="465137" y="392671"/>
                  </a:lnTo>
                  <a:lnTo>
                    <a:pt x="462000" y="391541"/>
                  </a:lnTo>
                  <a:lnTo>
                    <a:pt x="454672" y="391541"/>
                  </a:lnTo>
                  <a:lnTo>
                    <a:pt x="450811" y="393407"/>
                  </a:lnTo>
                  <a:lnTo>
                    <a:pt x="443420" y="402488"/>
                  </a:lnTo>
                  <a:lnTo>
                    <a:pt x="444220" y="411162"/>
                  </a:lnTo>
                  <a:lnTo>
                    <a:pt x="536892" y="487451"/>
                  </a:lnTo>
                  <a:lnTo>
                    <a:pt x="552602" y="503529"/>
                  </a:lnTo>
                  <a:lnTo>
                    <a:pt x="564210" y="522376"/>
                  </a:lnTo>
                  <a:lnTo>
                    <a:pt x="571411" y="543306"/>
                  </a:lnTo>
                  <a:lnTo>
                    <a:pt x="573874" y="565619"/>
                  </a:lnTo>
                  <a:lnTo>
                    <a:pt x="573874" y="752640"/>
                  </a:lnTo>
                  <a:lnTo>
                    <a:pt x="566839" y="787425"/>
                  </a:lnTo>
                  <a:lnTo>
                    <a:pt x="547662" y="815860"/>
                  </a:lnTo>
                  <a:lnTo>
                    <a:pt x="519264" y="835037"/>
                  </a:lnTo>
                  <a:lnTo>
                    <a:pt x="493788" y="840219"/>
                  </a:lnTo>
                  <a:lnTo>
                    <a:pt x="493788" y="654723"/>
                  </a:lnTo>
                  <a:lnTo>
                    <a:pt x="493255" y="585838"/>
                  </a:lnTo>
                  <a:lnTo>
                    <a:pt x="487121" y="579704"/>
                  </a:lnTo>
                  <a:lnTo>
                    <a:pt x="475869" y="579767"/>
                  </a:lnTo>
                  <a:lnTo>
                    <a:pt x="472401" y="581228"/>
                  </a:lnTo>
                  <a:lnTo>
                    <a:pt x="467271" y="586435"/>
                  </a:lnTo>
                  <a:lnTo>
                    <a:pt x="465874" y="589915"/>
                  </a:lnTo>
                  <a:lnTo>
                    <a:pt x="466331" y="1265186"/>
                  </a:lnTo>
                  <a:lnTo>
                    <a:pt x="460362" y="1294790"/>
                  </a:lnTo>
                  <a:lnTo>
                    <a:pt x="444080" y="1318971"/>
                  </a:lnTo>
                  <a:lnTo>
                    <a:pt x="419925" y="1335290"/>
                  </a:lnTo>
                  <a:lnTo>
                    <a:pt x="390385" y="1341285"/>
                  </a:lnTo>
                  <a:lnTo>
                    <a:pt x="354596" y="1341285"/>
                  </a:lnTo>
                  <a:lnTo>
                    <a:pt x="348475" y="1347482"/>
                  </a:lnTo>
                  <a:lnTo>
                    <a:pt x="348475" y="1362633"/>
                  </a:lnTo>
                  <a:lnTo>
                    <a:pt x="354596" y="1368780"/>
                  </a:lnTo>
                  <a:lnTo>
                    <a:pt x="390385" y="1368780"/>
                  </a:lnTo>
                  <a:lnTo>
                    <a:pt x="430606" y="1360627"/>
                  </a:lnTo>
                  <a:lnTo>
                    <a:pt x="463473" y="1338414"/>
                  </a:lnTo>
                  <a:lnTo>
                    <a:pt x="485648" y="1305483"/>
                  </a:lnTo>
                  <a:lnTo>
                    <a:pt x="493788" y="1265186"/>
                  </a:lnTo>
                  <a:lnTo>
                    <a:pt x="493788" y="867714"/>
                  </a:lnTo>
                  <a:lnTo>
                    <a:pt x="529932" y="860374"/>
                  </a:lnTo>
                  <a:lnTo>
                    <a:pt x="567067" y="835291"/>
                  </a:lnTo>
                  <a:lnTo>
                    <a:pt x="592124" y="798118"/>
                  </a:lnTo>
                  <a:lnTo>
                    <a:pt x="601332" y="752640"/>
                  </a:lnTo>
                  <a:lnTo>
                    <a:pt x="601332" y="565619"/>
                  </a:lnTo>
                  <a:close/>
                </a:path>
                <a:path w="1066800" h="1369059">
                  <a:moveTo>
                    <a:pt x="1066660" y="219329"/>
                  </a:moveTo>
                  <a:lnTo>
                    <a:pt x="1060869" y="169100"/>
                  </a:lnTo>
                  <a:lnTo>
                    <a:pt x="1044371" y="122961"/>
                  </a:lnTo>
                  <a:lnTo>
                    <a:pt x="1039202" y="114833"/>
                  </a:lnTo>
                  <a:lnTo>
                    <a:pt x="1039202" y="219329"/>
                  </a:lnTo>
                  <a:lnTo>
                    <a:pt x="1034148" y="263271"/>
                  </a:lnTo>
                  <a:lnTo>
                    <a:pt x="1019721" y="303631"/>
                  </a:lnTo>
                  <a:lnTo>
                    <a:pt x="997102" y="339255"/>
                  </a:lnTo>
                  <a:lnTo>
                    <a:pt x="967435" y="368973"/>
                  </a:lnTo>
                  <a:lnTo>
                    <a:pt x="931887" y="391642"/>
                  </a:lnTo>
                  <a:lnTo>
                    <a:pt x="891616" y="406095"/>
                  </a:lnTo>
                  <a:lnTo>
                    <a:pt x="847788" y="411162"/>
                  </a:lnTo>
                  <a:lnTo>
                    <a:pt x="803922" y="406095"/>
                  </a:lnTo>
                  <a:lnTo>
                    <a:pt x="763625" y="391642"/>
                  </a:lnTo>
                  <a:lnTo>
                    <a:pt x="728052" y="368973"/>
                  </a:lnTo>
                  <a:lnTo>
                    <a:pt x="698373" y="339255"/>
                  </a:lnTo>
                  <a:lnTo>
                    <a:pt x="675728" y="303631"/>
                  </a:lnTo>
                  <a:lnTo>
                    <a:pt x="661301" y="263271"/>
                  </a:lnTo>
                  <a:lnTo>
                    <a:pt x="656234" y="219329"/>
                  </a:lnTo>
                  <a:lnTo>
                    <a:pt x="661301" y="175399"/>
                  </a:lnTo>
                  <a:lnTo>
                    <a:pt x="675728" y="135039"/>
                  </a:lnTo>
                  <a:lnTo>
                    <a:pt x="698373" y="99415"/>
                  </a:lnTo>
                  <a:lnTo>
                    <a:pt x="728052" y="69697"/>
                  </a:lnTo>
                  <a:lnTo>
                    <a:pt x="763625" y="47028"/>
                  </a:lnTo>
                  <a:lnTo>
                    <a:pt x="803922" y="32575"/>
                  </a:lnTo>
                  <a:lnTo>
                    <a:pt x="847788" y="27508"/>
                  </a:lnTo>
                  <a:lnTo>
                    <a:pt x="891616" y="32575"/>
                  </a:lnTo>
                  <a:lnTo>
                    <a:pt x="931887" y="47028"/>
                  </a:lnTo>
                  <a:lnTo>
                    <a:pt x="967435" y="69697"/>
                  </a:lnTo>
                  <a:lnTo>
                    <a:pt x="997102" y="99415"/>
                  </a:lnTo>
                  <a:lnTo>
                    <a:pt x="1019721" y="135039"/>
                  </a:lnTo>
                  <a:lnTo>
                    <a:pt x="1034148" y="175399"/>
                  </a:lnTo>
                  <a:lnTo>
                    <a:pt x="1039202" y="219329"/>
                  </a:lnTo>
                  <a:lnTo>
                    <a:pt x="1039202" y="114833"/>
                  </a:lnTo>
                  <a:lnTo>
                    <a:pt x="1018501" y="82232"/>
                  </a:lnTo>
                  <a:lnTo>
                    <a:pt x="984592" y="48247"/>
                  </a:lnTo>
                  <a:lnTo>
                    <a:pt x="952055" y="27508"/>
                  </a:lnTo>
                  <a:lnTo>
                    <a:pt x="943940" y="22326"/>
                  </a:lnTo>
                  <a:lnTo>
                    <a:pt x="897902" y="5803"/>
                  </a:lnTo>
                  <a:lnTo>
                    <a:pt x="847788" y="0"/>
                  </a:lnTo>
                  <a:lnTo>
                    <a:pt x="797623" y="5803"/>
                  </a:lnTo>
                  <a:lnTo>
                    <a:pt x="751535" y="22326"/>
                  </a:lnTo>
                  <a:lnTo>
                    <a:pt x="710869" y="48247"/>
                  </a:lnTo>
                  <a:lnTo>
                    <a:pt x="676935" y="82232"/>
                  </a:lnTo>
                  <a:lnTo>
                    <a:pt x="651065" y="122961"/>
                  </a:lnTo>
                  <a:lnTo>
                    <a:pt x="634568" y="169100"/>
                  </a:lnTo>
                  <a:lnTo>
                    <a:pt x="628777" y="219329"/>
                  </a:lnTo>
                  <a:lnTo>
                    <a:pt x="634568" y="269544"/>
                  </a:lnTo>
                  <a:lnTo>
                    <a:pt x="651065" y="315671"/>
                  </a:lnTo>
                  <a:lnTo>
                    <a:pt x="676935" y="356374"/>
                  </a:lnTo>
                  <a:lnTo>
                    <a:pt x="710869" y="390359"/>
                  </a:lnTo>
                  <a:lnTo>
                    <a:pt x="751535" y="416267"/>
                  </a:lnTo>
                  <a:lnTo>
                    <a:pt x="797623" y="432790"/>
                  </a:lnTo>
                  <a:lnTo>
                    <a:pt x="847788" y="438594"/>
                  </a:lnTo>
                  <a:lnTo>
                    <a:pt x="897902" y="432790"/>
                  </a:lnTo>
                  <a:lnTo>
                    <a:pt x="943940" y="416267"/>
                  </a:lnTo>
                  <a:lnTo>
                    <a:pt x="984592" y="390359"/>
                  </a:lnTo>
                  <a:lnTo>
                    <a:pt x="1018501" y="356374"/>
                  </a:lnTo>
                  <a:lnTo>
                    <a:pt x="1044371" y="315671"/>
                  </a:lnTo>
                  <a:lnTo>
                    <a:pt x="1060869" y="269544"/>
                  </a:lnTo>
                  <a:lnTo>
                    <a:pt x="1066660" y="2193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978408" y="7250685"/>
              <a:ext cx="209744" cy="21011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876886" y="7161313"/>
              <a:ext cx="601345" cy="1369060"/>
            </a:xfrm>
            <a:custGeom>
              <a:avLst/>
              <a:gdLst/>
              <a:ahLst/>
              <a:cxnLst/>
              <a:rect l="l" t="t" r="r" b="b"/>
              <a:pathLst>
                <a:path w="601344" h="1369059">
                  <a:moveTo>
                    <a:pt x="314286" y="901484"/>
                  </a:moveTo>
                  <a:lnTo>
                    <a:pt x="308152" y="895350"/>
                  </a:lnTo>
                  <a:lnTo>
                    <a:pt x="293027" y="895350"/>
                  </a:lnTo>
                  <a:lnTo>
                    <a:pt x="286829" y="901484"/>
                  </a:lnTo>
                  <a:lnTo>
                    <a:pt x="286829" y="1265186"/>
                  </a:lnTo>
                  <a:lnTo>
                    <a:pt x="280860" y="1294790"/>
                  </a:lnTo>
                  <a:lnTo>
                    <a:pt x="264566" y="1318971"/>
                  </a:lnTo>
                  <a:lnTo>
                    <a:pt x="240423" y="1335290"/>
                  </a:lnTo>
                  <a:lnTo>
                    <a:pt x="210870" y="1341285"/>
                  </a:lnTo>
                  <a:lnTo>
                    <a:pt x="181317" y="1335290"/>
                  </a:lnTo>
                  <a:lnTo>
                    <a:pt x="157149" y="1318971"/>
                  </a:lnTo>
                  <a:lnTo>
                    <a:pt x="140843" y="1294790"/>
                  </a:lnTo>
                  <a:lnTo>
                    <a:pt x="134848" y="1265186"/>
                  </a:lnTo>
                  <a:lnTo>
                    <a:pt x="134848" y="654850"/>
                  </a:lnTo>
                  <a:lnTo>
                    <a:pt x="135382" y="589915"/>
                  </a:lnTo>
                  <a:lnTo>
                    <a:pt x="133985" y="586435"/>
                  </a:lnTo>
                  <a:lnTo>
                    <a:pt x="128854" y="581228"/>
                  </a:lnTo>
                  <a:lnTo>
                    <a:pt x="125387" y="579767"/>
                  </a:lnTo>
                  <a:lnTo>
                    <a:pt x="114071" y="579704"/>
                  </a:lnTo>
                  <a:lnTo>
                    <a:pt x="107937" y="585838"/>
                  </a:lnTo>
                  <a:lnTo>
                    <a:pt x="107759" y="840270"/>
                  </a:lnTo>
                  <a:lnTo>
                    <a:pt x="82003" y="835037"/>
                  </a:lnTo>
                  <a:lnTo>
                    <a:pt x="53632" y="815860"/>
                  </a:lnTo>
                  <a:lnTo>
                    <a:pt x="34480" y="787425"/>
                  </a:lnTo>
                  <a:lnTo>
                    <a:pt x="27444" y="752640"/>
                  </a:lnTo>
                  <a:lnTo>
                    <a:pt x="27444" y="565619"/>
                  </a:lnTo>
                  <a:lnTo>
                    <a:pt x="37084" y="522325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848" y="402488"/>
                  </a:lnTo>
                  <a:lnTo>
                    <a:pt x="150444" y="393407"/>
                  </a:lnTo>
                  <a:lnTo>
                    <a:pt x="146646" y="391541"/>
                  </a:lnTo>
                  <a:lnTo>
                    <a:pt x="139319" y="391541"/>
                  </a:lnTo>
                  <a:lnTo>
                    <a:pt x="46901" y="466166"/>
                  </a:lnTo>
                  <a:lnTo>
                    <a:pt x="12280" y="510527"/>
                  </a:lnTo>
                  <a:lnTo>
                    <a:pt x="0" y="565619"/>
                  </a:lnTo>
                  <a:lnTo>
                    <a:pt x="0" y="752640"/>
                  </a:lnTo>
                  <a:lnTo>
                    <a:pt x="9182" y="798118"/>
                  </a:lnTo>
                  <a:lnTo>
                    <a:pt x="34226" y="835291"/>
                  </a:lnTo>
                  <a:lnTo>
                    <a:pt x="71335" y="860374"/>
                  </a:lnTo>
                  <a:lnTo>
                    <a:pt x="107734" y="867765"/>
                  </a:lnTo>
                  <a:lnTo>
                    <a:pt x="107467" y="1265186"/>
                  </a:lnTo>
                  <a:lnTo>
                    <a:pt x="115608" y="1305483"/>
                  </a:lnTo>
                  <a:lnTo>
                    <a:pt x="137782" y="1338414"/>
                  </a:lnTo>
                  <a:lnTo>
                    <a:pt x="170662" y="1360627"/>
                  </a:lnTo>
                  <a:lnTo>
                    <a:pt x="210870" y="1368780"/>
                  </a:lnTo>
                  <a:lnTo>
                    <a:pt x="251091" y="1360627"/>
                  </a:lnTo>
                  <a:lnTo>
                    <a:pt x="283972" y="1338414"/>
                  </a:lnTo>
                  <a:lnTo>
                    <a:pt x="306146" y="1305483"/>
                  </a:lnTo>
                  <a:lnTo>
                    <a:pt x="314286" y="1265186"/>
                  </a:lnTo>
                  <a:lnTo>
                    <a:pt x="314286" y="901484"/>
                  </a:lnTo>
                  <a:close/>
                </a:path>
                <a:path w="601344" h="1369059">
                  <a:moveTo>
                    <a:pt x="494715" y="194437"/>
                  </a:moveTo>
                  <a:lnTo>
                    <a:pt x="489572" y="149910"/>
                  </a:lnTo>
                  <a:lnTo>
                    <a:pt x="474941" y="109016"/>
                  </a:lnTo>
                  <a:lnTo>
                    <a:pt x="467258" y="96939"/>
                  </a:lnTo>
                  <a:lnTo>
                    <a:pt x="467258" y="194437"/>
                  </a:lnTo>
                  <a:lnTo>
                    <a:pt x="461302" y="238760"/>
                  </a:lnTo>
                  <a:lnTo>
                    <a:pt x="444474" y="278625"/>
                  </a:lnTo>
                  <a:lnTo>
                    <a:pt x="418388" y="312420"/>
                  </a:lnTo>
                  <a:lnTo>
                    <a:pt x="384644" y="338543"/>
                  </a:lnTo>
                  <a:lnTo>
                    <a:pt x="344830" y="355396"/>
                  </a:lnTo>
                  <a:lnTo>
                    <a:pt x="300558" y="361365"/>
                  </a:lnTo>
                  <a:lnTo>
                    <a:pt x="256311" y="355396"/>
                  </a:lnTo>
                  <a:lnTo>
                    <a:pt x="216522" y="338543"/>
                  </a:lnTo>
                  <a:lnTo>
                    <a:pt x="182791" y="312420"/>
                  </a:lnTo>
                  <a:lnTo>
                    <a:pt x="156705" y="278625"/>
                  </a:lnTo>
                  <a:lnTo>
                    <a:pt x="139890" y="238760"/>
                  </a:lnTo>
                  <a:lnTo>
                    <a:pt x="133921" y="194437"/>
                  </a:lnTo>
                  <a:lnTo>
                    <a:pt x="139890" y="150114"/>
                  </a:lnTo>
                  <a:lnTo>
                    <a:pt x="156705" y="110248"/>
                  </a:lnTo>
                  <a:lnTo>
                    <a:pt x="182791" y="76454"/>
                  </a:lnTo>
                  <a:lnTo>
                    <a:pt x="216522" y="50330"/>
                  </a:lnTo>
                  <a:lnTo>
                    <a:pt x="256311" y="33477"/>
                  </a:lnTo>
                  <a:lnTo>
                    <a:pt x="300558" y="27508"/>
                  </a:lnTo>
                  <a:lnTo>
                    <a:pt x="344830" y="33477"/>
                  </a:lnTo>
                  <a:lnTo>
                    <a:pt x="384644" y="50330"/>
                  </a:lnTo>
                  <a:lnTo>
                    <a:pt x="418388" y="76454"/>
                  </a:lnTo>
                  <a:lnTo>
                    <a:pt x="444474" y="110248"/>
                  </a:lnTo>
                  <a:lnTo>
                    <a:pt x="461302" y="150114"/>
                  </a:lnTo>
                  <a:lnTo>
                    <a:pt x="467258" y="194437"/>
                  </a:lnTo>
                  <a:lnTo>
                    <a:pt x="467258" y="96939"/>
                  </a:lnTo>
                  <a:lnTo>
                    <a:pt x="451993" y="72910"/>
                  </a:lnTo>
                  <a:lnTo>
                    <a:pt x="421894" y="42773"/>
                  </a:lnTo>
                  <a:lnTo>
                    <a:pt x="397929" y="27508"/>
                  </a:lnTo>
                  <a:lnTo>
                    <a:pt x="385851" y="19799"/>
                  </a:lnTo>
                  <a:lnTo>
                    <a:pt x="345008" y="5143"/>
                  </a:lnTo>
                  <a:lnTo>
                    <a:pt x="300558" y="0"/>
                  </a:lnTo>
                  <a:lnTo>
                    <a:pt x="256120" y="5143"/>
                  </a:lnTo>
                  <a:lnTo>
                    <a:pt x="215303" y="19799"/>
                  </a:lnTo>
                  <a:lnTo>
                    <a:pt x="179273" y="42773"/>
                  </a:lnTo>
                  <a:lnTo>
                    <a:pt x="149212" y="72910"/>
                  </a:lnTo>
                  <a:lnTo>
                    <a:pt x="126288" y="109016"/>
                  </a:lnTo>
                  <a:lnTo>
                    <a:pt x="111671" y="149910"/>
                  </a:lnTo>
                  <a:lnTo>
                    <a:pt x="106540" y="194437"/>
                  </a:lnTo>
                  <a:lnTo>
                    <a:pt x="111671" y="238950"/>
                  </a:lnTo>
                  <a:lnTo>
                    <a:pt x="126288" y="279844"/>
                  </a:lnTo>
                  <a:lnTo>
                    <a:pt x="149212" y="315937"/>
                  </a:lnTo>
                  <a:lnTo>
                    <a:pt x="179273" y="346062"/>
                  </a:lnTo>
                  <a:lnTo>
                    <a:pt x="215303" y="369023"/>
                  </a:lnTo>
                  <a:lnTo>
                    <a:pt x="256120" y="383667"/>
                  </a:lnTo>
                  <a:lnTo>
                    <a:pt x="300558" y="388797"/>
                  </a:lnTo>
                  <a:lnTo>
                    <a:pt x="345008" y="383667"/>
                  </a:lnTo>
                  <a:lnTo>
                    <a:pt x="385851" y="369023"/>
                  </a:lnTo>
                  <a:lnTo>
                    <a:pt x="397852" y="361365"/>
                  </a:lnTo>
                  <a:lnTo>
                    <a:pt x="421894" y="346062"/>
                  </a:lnTo>
                  <a:lnTo>
                    <a:pt x="451993" y="315937"/>
                  </a:lnTo>
                  <a:lnTo>
                    <a:pt x="474941" y="279844"/>
                  </a:lnTo>
                  <a:lnTo>
                    <a:pt x="489572" y="238950"/>
                  </a:lnTo>
                  <a:lnTo>
                    <a:pt x="494715" y="194437"/>
                  </a:lnTo>
                  <a:close/>
                </a:path>
                <a:path w="601344" h="1369059">
                  <a:moveTo>
                    <a:pt x="601256" y="565619"/>
                  </a:moveTo>
                  <a:lnTo>
                    <a:pt x="588962" y="510552"/>
                  </a:lnTo>
                  <a:lnTo>
                    <a:pt x="554342" y="466166"/>
                  </a:lnTo>
                  <a:lnTo>
                    <a:pt x="464997" y="392671"/>
                  </a:lnTo>
                  <a:lnTo>
                    <a:pt x="461860" y="391541"/>
                  </a:lnTo>
                  <a:lnTo>
                    <a:pt x="454609" y="391541"/>
                  </a:lnTo>
                  <a:lnTo>
                    <a:pt x="450735" y="393407"/>
                  </a:lnTo>
                  <a:lnTo>
                    <a:pt x="443344" y="402488"/>
                  </a:lnTo>
                  <a:lnTo>
                    <a:pt x="444207" y="411162"/>
                  </a:lnTo>
                  <a:lnTo>
                    <a:pt x="536956" y="487451"/>
                  </a:lnTo>
                  <a:lnTo>
                    <a:pt x="552577" y="503529"/>
                  </a:lnTo>
                  <a:lnTo>
                    <a:pt x="564146" y="522376"/>
                  </a:lnTo>
                  <a:lnTo>
                    <a:pt x="571334" y="543306"/>
                  </a:lnTo>
                  <a:lnTo>
                    <a:pt x="573798" y="565619"/>
                  </a:lnTo>
                  <a:lnTo>
                    <a:pt x="573798" y="752640"/>
                  </a:lnTo>
                  <a:lnTo>
                    <a:pt x="566775" y="787425"/>
                  </a:lnTo>
                  <a:lnTo>
                    <a:pt x="547611" y="815860"/>
                  </a:lnTo>
                  <a:lnTo>
                    <a:pt x="519214" y="835037"/>
                  </a:lnTo>
                  <a:lnTo>
                    <a:pt x="493776" y="840206"/>
                  </a:lnTo>
                  <a:lnTo>
                    <a:pt x="493776" y="654723"/>
                  </a:lnTo>
                  <a:lnTo>
                    <a:pt x="493242" y="585838"/>
                  </a:lnTo>
                  <a:lnTo>
                    <a:pt x="487121" y="579704"/>
                  </a:lnTo>
                  <a:lnTo>
                    <a:pt x="475792" y="579767"/>
                  </a:lnTo>
                  <a:lnTo>
                    <a:pt x="472325" y="581228"/>
                  </a:lnTo>
                  <a:lnTo>
                    <a:pt x="467194" y="586435"/>
                  </a:lnTo>
                  <a:lnTo>
                    <a:pt x="465861" y="589915"/>
                  </a:lnTo>
                  <a:lnTo>
                    <a:pt x="466331" y="1265186"/>
                  </a:lnTo>
                  <a:lnTo>
                    <a:pt x="460349" y="1294790"/>
                  </a:lnTo>
                  <a:lnTo>
                    <a:pt x="444030" y="1318971"/>
                  </a:lnTo>
                  <a:lnTo>
                    <a:pt x="419862" y="1335290"/>
                  </a:lnTo>
                  <a:lnTo>
                    <a:pt x="390309" y="1341285"/>
                  </a:lnTo>
                  <a:lnTo>
                    <a:pt x="354596" y="1341285"/>
                  </a:lnTo>
                  <a:lnTo>
                    <a:pt x="348462" y="1347482"/>
                  </a:lnTo>
                  <a:lnTo>
                    <a:pt x="348462" y="1362633"/>
                  </a:lnTo>
                  <a:lnTo>
                    <a:pt x="354596" y="1368780"/>
                  </a:lnTo>
                  <a:lnTo>
                    <a:pt x="390309" y="1368780"/>
                  </a:lnTo>
                  <a:lnTo>
                    <a:pt x="430568" y="1360627"/>
                  </a:lnTo>
                  <a:lnTo>
                    <a:pt x="463461" y="1338414"/>
                  </a:lnTo>
                  <a:lnTo>
                    <a:pt x="485648" y="1305483"/>
                  </a:lnTo>
                  <a:lnTo>
                    <a:pt x="493776" y="1265186"/>
                  </a:lnTo>
                  <a:lnTo>
                    <a:pt x="493776" y="867702"/>
                  </a:lnTo>
                  <a:lnTo>
                    <a:pt x="529882" y="860374"/>
                  </a:lnTo>
                  <a:lnTo>
                    <a:pt x="567016" y="835291"/>
                  </a:lnTo>
                  <a:lnTo>
                    <a:pt x="592061" y="798118"/>
                  </a:lnTo>
                  <a:lnTo>
                    <a:pt x="601256" y="752640"/>
                  </a:lnTo>
                  <a:lnTo>
                    <a:pt x="601256" y="565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3072644" y="7250685"/>
              <a:ext cx="209679" cy="21011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476720" y="8115723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431"/>
                  </a:moveTo>
                  <a:lnTo>
                    <a:pt x="6130" y="27431"/>
                  </a:lnTo>
                  <a:lnTo>
                    <a:pt x="0" y="21292"/>
                  </a:lnTo>
                  <a:lnTo>
                    <a:pt x="0" y="6141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036" y="6141"/>
                  </a:lnTo>
                  <a:lnTo>
                    <a:pt x="399036" y="212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4973" y="8044370"/>
              <a:ext cx="98610" cy="17013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384973" y="8338322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500"/>
                  </a:moveTo>
                  <a:lnTo>
                    <a:pt x="6130" y="27500"/>
                  </a:lnTo>
                  <a:lnTo>
                    <a:pt x="0" y="21358"/>
                  </a:lnTo>
                  <a:lnTo>
                    <a:pt x="0" y="6207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103" y="6207"/>
                  </a:lnTo>
                  <a:lnTo>
                    <a:pt x="399103" y="213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777148" y="8267036"/>
              <a:ext cx="98675" cy="17007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857012" y="4114443"/>
              <a:ext cx="1553210" cy="1552575"/>
            </a:xfrm>
            <a:custGeom>
              <a:avLst/>
              <a:gdLst/>
              <a:ahLst/>
              <a:cxnLst/>
              <a:rect l="l" t="t" r="r" b="b"/>
              <a:pathLst>
                <a:path w="1553209" h="1552575">
                  <a:moveTo>
                    <a:pt x="495579" y="1013028"/>
                  </a:moveTo>
                  <a:lnTo>
                    <a:pt x="489635" y="968730"/>
                  </a:lnTo>
                  <a:lnTo>
                    <a:pt x="472859" y="928928"/>
                  </a:lnTo>
                  <a:lnTo>
                    <a:pt x="452170" y="902131"/>
                  </a:lnTo>
                  <a:lnTo>
                    <a:pt x="446849" y="895223"/>
                  </a:lnTo>
                  <a:lnTo>
                    <a:pt x="440131" y="890028"/>
                  </a:lnTo>
                  <a:lnTo>
                    <a:pt x="440131" y="1011948"/>
                  </a:lnTo>
                  <a:lnTo>
                    <a:pt x="440131" y="1013028"/>
                  </a:lnTo>
                  <a:lnTo>
                    <a:pt x="431457" y="1056132"/>
                  </a:lnTo>
                  <a:lnTo>
                    <a:pt x="407784" y="1091412"/>
                  </a:lnTo>
                  <a:lnTo>
                    <a:pt x="372605" y="1115275"/>
                  </a:lnTo>
                  <a:lnTo>
                    <a:pt x="329450" y="1124140"/>
                  </a:lnTo>
                  <a:lnTo>
                    <a:pt x="286232" y="1115593"/>
                  </a:lnTo>
                  <a:lnTo>
                    <a:pt x="250913" y="1091971"/>
                  </a:lnTo>
                  <a:lnTo>
                    <a:pt x="227076" y="1056830"/>
                  </a:lnTo>
                  <a:lnTo>
                    <a:pt x="218427" y="1014107"/>
                  </a:lnTo>
                  <a:lnTo>
                    <a:pt x="218338" y="1013028"/>
                  </a:lnTo>
                  <a:lnTo>
                    <a:pt x="226631" y="970508"/>
                  </a:lnTo>
                  <a:lnTo>
                    <a:pt x="249555" y="935570"/>
                  </a:lnTo>
                  <a:lnTo>
                    <a:pt x="283730" y="911631"/>
                  </a:lnTo>
                  <a:lnTo>
                    <a:pt x="325767" y="902131"/>
                  </a:lnTo>
                  <a:lnTo>
                    <a:pt x="369227" y="909472"/>
                  </a:lnTo>
                  <a:lnTo>
                    <a:pt x="405180" y="932129"/>
                  </a:lnTo>
                  <a:lnTo>
                    <a:pt x="429971" y="966647"/>
                  </a:lnTo>
                  <a:lnTo>
                    <a:pt x="439915" y="1009561"/>
                  </a:lnTo>
                  <a:lnTo>
                    <a:pt x="439915" y="1010640"/>
                  </a:lnTo>
                  <a:lnTo>
                    <a:pt x="440131" y="1011948"/>
                  </a:lnTo>
                  <a:lnTo>
                    <a:pt x="440131" y="890028"/>
                  </a:lnTo>
                  <a:lnTo>
                    <a:pt x="413181" y="869188"/>
                  </a:lnTo>
                  <a:lnTo>
                    <a:pt x="373443" y="852411"/>
                  </a:lnTo>
                  <a:lnTo>
                    <a:pt x="329234" y="846467"/>
                  </a:lnTo>
                  <a:lnTo>
                    <a:pt x="325983" y="846467"/>
                  </a:lnTo>
                  <a:lnTo>
                    <a:pt x="281076" y="853643"/>
                  </a:lnTo>
                  <a:lnTo>
                    <a:pt x="242417" y="870940"/>
                  </a:lnTo>
                  <a:lnTo>
                    <a:pt x="209778" y="897039"/>
                  </a:lnTo>
                  <a:lnTo>
                    <a:pt x="184658" y="930427"/>
                  </a:lnTo>
                  <a:lnTo>
                    <a:pt x="168529" y="969594"/>
                  </a:lnTo>
                  <a:lnTo>
                    <a:pt x="162890" y="1013028"/>
                  </a:lnTo>
                  <a:lnTo>
                    <a:pt x="168630" y="1057236"/>
                  </a:lnTo>
                  <a:lnTo>
                    <a:pt x="185242" y="1096987"/>
                  </a:lnTo>
                  <a:lnTo>
                    <a:pt x="211137" y="1130693"/>
                  </a:lnTo>
                  <a:lnTo>
                    <a:pt x="244716" y="1156779"/>
                  </a:lnTo>
                  <a:lnTo>
                    <a:pt x="284391" y="1173683"/>
                  </a:lnTo>
                  <a:lnTo>
                    <a:pt x="328587" y="1179804"/>
                  </a:lnTo>
                  <a:lnTo>
                    <a:pt x="372808" y="1173988"/>
                  </a:lnTo>
                  <a:lnTo>
                    <a:pt x="412597" y="1157351"/>
                  </a:lnTo>
                  <a:lnTo>
                    <a:pt x="446366" y="1131481"/>
                  </a:lnTo>
                  <a:lnTo>
                    <a:pt x="452081" y="1124140"/>
                  </a:lnTo>
                  <a:lnTo>
                    <a:pt x="472503" y="1097927"/>
                  </a:lnTo>
                  <a:lnTo>
                    <a:pt x="489445" y="1058291"/>
                  </a:lnTo>
                  <a:lnTo>
                    <a:pt x="495579" y="1014107"/>
                  </a:lnTo>
                  <a:lnTo>
                    <a:pt x="495579" y="1013028"/>
                  </a:lnTo>
                  <a:close/>
                </a:path>
                <a:path w="1553209" h="1552575">
                  <a:moveTo>
                    <a:pt x="658037" y="1552575"/>
                  </a:moveTo>
                  <a:lnTo>
                    <a:pt x="642785" y="1498612"/>
                  </a:lnTo>
                  <a:lnTo>
                    <a:pt x="622782" y="1446390"/>
                  </a:lnTo>
                  <a:lnTo>
                    <a:pt x="598144" y="1396199"/>
                  </a:lnTo>
                  <a:lnTo>
                    <a:pt x="569010" y="1348320"/>
                  </a:lnTo>
                  <a:lnTo>
                    <a:pt x="540321" y="1313916"/>
                  </a:lnTo>
                  <a:lnTo>
                    <a:pt x="532142" y="1307388"/>
                  </a:lnTo>
                  <a:lnTo>
                    <a:pt x="523951" y="1300835"/>
                  </a:lnTo>
                  <a:lnTo>
                    <a:pt x="466305" y="1265986"/>
                  </a:lnTo>
                  <a:lnTo>
                    <a:pt x="423240" y="1253883"/>
                  </a:lnTo>
                  <a:lnTo>
                    <a:pt x="376339" y="1247673"/>
                  </a:lnTo>
                  <a:lnTo>
                    <a:pt x="329095" y="1245603"/>
                  </a:lnTo>
                  <a:lnTo>
                    <a:pt x="281813" y="1247673"/>
                  </a:lnTo>
                  <a:lnTo>
                    <a:pt x="234797" y="1253883"/>
                  </a:lnTo>
                  <a:lnTo>
                    <a:pt x="191744" y="1265986"/>
                  </a:lnTo>
                  <a:lnTo>
                    <a:pt x="152361" y="1286243"/>
                  </a:lnTo>
                  <a:lnTo>
                    <a:pt x="117805" y="1313916"/>
                  </a:lnTo>
                  <a:lnTo>
                    <a:pt x="89242" y="1348320"/>
                  </a:lnTo>
                  <a:lnTo>
                    <a:pt x="60071" y="1396199"/>
                  </a:lnTo>
                  <a:lnTo>
                    <a:pt x="35369" y="1446390"/>
                  </a:lnTo>
                  <a:lnTo>
                    <a:pt x="15290" y="1498612"/>
                  </a:lnTo>
                  <a:lnTo>
                    <a:pt x="0" y="1552575"/>
                  </a:lnTo>
                  <a:lnTo>
                    <a:pt x="57188" y="1552575"/>
                  </a:lnTo>
                  <a:lnTo>
                    <a:pt x="71132" y="1506893"/>
                  </a:lnTo>
                  <a:lnTo>
                    <a:pt x="88861" y="1462608"/>
                  </a:lnTo>
                  <a:lnTo>
                    <a:pt x="110248" y="1419987"/>
                  </a:lnTo>
                  <a:lnTo>
                    <a:pt x="135166" y="1379296"/>
                  </a:lnTo>
                  <a:lnTo>
                    <a:pt x="182600" y="1332725"/>
                  </a:lnTo>
                  <a:lnTo>
                    <a:pt x="244335" y="1308252"/>
                  </a:lnTo>
                  <a:lnTo>
                    <a:pt x="246278" y="1308036"/>
                  </a:lnTo>
                  <a:lnTo>
                    <a:pt x="248234" y="1307604"/>
                  </a:lnTo>
                  <a:lnTo>
                    <a:pt x="249961" y="1307388"/>
                  </a:lnTo>
                  <a:lnTo>
                    <a:pt x="270319" y="1350492"/>
                  </a:lnTo>
                  <a:lnTo>
                    <a:pt x="215519" y="1552359"/>
                  </a:lnTo>
                  <a:lnTo>
                    <a:pt x="272923" y="1552359"/>
                  </a:lnTo>
                  <a:lnTo>
                    <a:pt x="329018" y="1345501"/>
                  </a:lnTo>
                  <a:lnTo>
                    <a:pt x="311264" y="1307388"/>
                  </a:lnTo>
                  <a:lnTo>
                    <a:pt x="308444" y="1301318"/>
                  </a:lnTo>
                  <a:lnTo>
                    <a:pt x="318808" y="1300949"/>
                  </a:lnTo>
                  <a:lnTo>
                    <a:pt x="329133" y="1300835"/>
                  </a:lnTo>
                  <a:lnTo>
                    <a:pt x="339445" y="1300949"/>
                  </a:lnTo>
                  <a:lnTo>
                    <a:pt x="349808" y="1301318"/>
                  </a:lnTo>
                  <a:lnTo>
                    <a:pt x="329018" y="1345501"/>
                  </a:lnTo>
                  <a:lnTo>
                    <a:pt x="385114" y="1552359"/>
                  </a:lnTo>
                  <a:lnTo>
                    <a:pt x="442734" y="1552359"/>
                  </a:lnTo>
                  <a:lnTo>
                    <a:pt x="387934" y="1350492"/>
                  </a:lnTo>
                  <a:lnTo>
                    <a:pt x="408076" y="1307388"/>
                  </a:lnTo>
                  <a:lnTo>
                    <a:pt x="410032" y="1307604"/>
                  </a:lnTo>
                  <a:lnTo>
                    <a:pt x="411759" y="1308036"/>
                  </a:lnTo>
                  <a:lnTo>
                    <a:pt x="413715" y="1308252"/>
                  </a:lnTo>
                  <a:lnTo>
                    <a:pt x="475602" y="1332725"/>
                  </a:lnTo>
                  <a:lnTo>
                    <a:pt x="522871" y="1379296"/>
                  </a:lnTo>
                  <a:lnTo>
                    <a:pt x="547916" y="1419987"/>
                  </a:lnTo>
                  <a:lnTo>
                    <a:pt x="569366" y="1462608"/>
                  </a:lnTo>
                  <a:lnTo>
                    <a:pt x="587108" y="1506893"/>
                  </a:lnTo>
                  <a:lnTo>
                    <a:pt x="601065" y="1552575"/>
                  </a:lnTo>
                  <a:lnTo>
                    <a:pt x="658037" y="1552575"/>
                  </a:lnTo>
                  <a:close/>
                </a:path>
                <a:path w="1553209" h="1552575">
                  <a:moveTo>
                    <a:pt x="917092" y="1110272"/>
                  </a:moveTo>
                  <a:lnTo>
                    <a:pt x="762635" y="711517"/>
                  </a:lnTo>
                  <a:lnTo>
                    <a:pt x="757516" y="698309"/>
                  </a:lnTo>
                  <a:lnTo>
                    <a:pt x="711047" y="578319"/>
                  </a:lnTo>
                  <a:lnTo>
                    <a:pt x="698106" y="544918"/>
                  </a:lnTo>
                  <a:lnTo>
                    <a:pt x="698106" y="698309"/>
                  </a:lnTo>
                  <a:lnTo>
                    <a:pt x="654558" y="635927"/>
                  </a:lnTo>
                  <a:lnTo>
                    <a:pt x="645337" y="622719"/>
                  </a:lnTo>
                  <a:lnTo>
                    <a:pt x="637019" y="610806"/>
                  </a:lnTo>
                  <a:lnTo>
                    <a:pt x="651535" y="578319"/>
                  </a:lnTo>
                  <a:lnTo>
                    <a:pt x="698106" y="698309"/>
                  </a:lnTo>
                  <a:lnTo>
                    <a:pt x="698106" y="544918"/>
                  </a:lnTo>
                  <a:lnTo>
                    <a:pt x="655002" y="433628"/>
                  </a:lnTo>
                  <a:lnTo>
                    <a:pt x="573773" y="616877"/>
                  </a:lnTo>
                  <a:lnTo>
                    <a:pt x="573773" y="723442"/>
                  </a:lnTo>
                  <a:lnTo>
                    <a:pt x="559473" y="755929"/>
                  </a:lnTo>
                  <a:lnTo>
                    <a:pt x="512914" y="635927"/>
                  </a:lnTo>
                  <a:lnTo>
                    <a:pt x="573773" y="723442"/>
                  </a:lnTo>
                  <a:lnTo>
                    <a:pt x="573773" y="616877"/>
                  </a:lnTo>
                  <a:lnTo>
                    <a:pt x="571182" y="622719"/>
                  </a:lnTo>
                  <a:lnTo>
                    <a:pt x="293712" y="223748"/>
                  </a:lnTo>
                  <a:lnTo>
                    <a:pt x="556006" y="900391"/>
                  </a:lnTo>
                  <a:lnTo>
                    <a:pt x="619963" y="755929"/>
                  </a:lnTo>
                  <a:lnTo>
                    <a:pt x="639622" y="711517"/>
                  </a:lnTo>
                  <a:lnTo>
                    <a:pt x="917092" y="1110272"/>
                  </a:lnTo>
                  <a:close/>
                </a:path>
                <a:path w="1553209" h="1552575">
                  <a:moveTo>
                    <a:pt x="1390561" y="166992"/>
                  </a:moveTo>
                  <a:lnTo>
                    <a:pt x="1384820" y="122669"/>
                  </a:lnTo>
                  <a:lnTo>
                    <a:pt x="1368209" y="82829"/>
                  </a:lnTo>
                  <a:lnTo>
                    <a:pt x="1347546" y="55880"/>
                  </a:lnTo>
                  <a:lnTo>
                    <a:pt x="1342326" y="49060"/>
                  </a:lnTo>
                  <a:lnTo>
                    <a:pt x="1335112" y="43459"/>
                  </a:lnTo>
                  <a:lnTo>
                    <a:pt x="1335112" y="163525"/>
                  </a:lnTo>
                  <a:lnTo>
                    <a:pt x="1335112" y="166992"/>
                  </a:lnTo>
                  <a:lnTo>
                    <a:pt x="1326413" y="210096"/>
                  </a:lnTo>
                  <a:lnTo>
                    <a:pt x="1302651" y="245351"/>
                  </a:lnTo>
                  <a:lnTo>
                    <a:pt x="1267409" y="269151"/>
                  </a:lnTo>
                  <a:lnTo>
                    <a:pt x="1224216" y="277888"/>
                  </a:lnTo>
                  <a:lnTo>
                    <a:pt x="1181036" y="269151"/>
                  </a:lnTo>
                  <a:lnTo>
                    <a:pt x="1145781" y="245351"/>
                  </a:lnTo>
                  <a:lnTo>
                    <a:pt x="1122032" y="210096"/>
                  </a:lnTo>
                  <a:lnTo>
                    <a:pt x="1113320" y="166992"/>
                  </a:lnTo>
                  <a:lnTo>
                    <a:pt x="1121702" y="124447"/>
                  </a:lnTo>
                  <a:lnTo>
                    <a:pt x="1144676" y="89420"/>
                  </a:lnTo>
                  <a:lnTo>
                    <a:pt x="1178928" y="65417"/>
                  </a:lnTo>
                  <a:lnTo>
                    <a:pt x="1221181" y="55880"/>
                  </a:lnTo>
                  <a:lnTo>
                    <a:pt x="1264602" y="63373"/>
                  </a:lnTo>
                  <a:lnTo>
                    <a:pt x="1300492" y="86144"/>
                  </a:lnTo>
                  <a:lnTo>
                    <a:pt x="1325206" y="120700"/>
                  </a:lnTo>
                  <a:lnTo>
                    <a:pt x="1335112" y="163525"/>
                  </a:lnTo>
                  <a:lnTo>
                    <a:pt x="1335112" y="43459"/>
                  </a:lnTo>
                  <a:lnTo>
                    <a:pt x="1308747" y="22936"/>
                  </a:lnTo>
                  <a:lnTo>
                    <a:pt x="1269060" y="6045"/>
                  </a:lnTo>
                  <a:lnTo>
                    <a:pt x="1224864" y="0"/>
                  </a:lnTo>
                  <a:lnTo>
                    <a:pt x="1219885" y="0"/>
                  </a:lnTo>
                  <a:lnTo>
                    <a:pt x="1176515" y="6908"/>
                  </a:lnTo>
                  <a:lnTo>
                    <a:pt x="1137691" y="24231"/>
                  </a:lnTo>
                  <a:lnTo>
                    <a:pt x="1104925" y="50431"/>
                  </a:lnTo>
                  <a:lnTo>
                    <a:pt x="1079703" y="83985"/>
                  </a:lnTo>
                  <a:lnTo>
                    <a:pt x="1063523" y="123355"/>
                  </a:lnTo>
                  <a:lnTo>
                    <a:pt x="1057871" y="166992"/>
                  </a:lnTo>
                  <a:lnTo>
                    <a:pt x="1063815" y="211201"/>
                  </a:lnTo>
                  <a:lnTo>
                    <a:pt x="1080592" y="250939"/>
                  </a:lnTo>
                  <a:lnTo>
                    <a:pt x="1106601" y="284607"/>
                  </a:lnTo>
                  <a:lnTo>
                    <a:pt x="1140282" y="310616"/>
                  </a:lnTo>
                  <a:lnTo>
                    <a:pt x="1180007" y="327393"/>
                  </a:lnTo>
                  <a:lnTo>
                    <a:pt x="1224216" y="333336"/>
                  </a:lnTo>
                  <a:lnTo>
                    <a:pt x="1268425" y="327393"/>
                  </a:lnTo>
                  <a:lnTo>
                    <a:pt x="1308163" y="310616"/>
                  </a:lnTo>
                  <a:lnTo>
                    <a:pt x="1341831" y="284607"/>
                  </a:lnTo>
                  <a:lnTo>
                    <a:pt x="1367853" y="250939"/>
                  </a:lnTo>
                  <a:lnTo>
                    <a:pt x="1384617" y="211201"/>
                  </a:lnTo>
                  <a:lnTo>
                    <a:pt x="1390561" y="166992"/>
                  </a:lnTo>
                  <a:close/>
                </a:path>
                <a:path w="1553209" h="1552575">
                  <a:moveTo>
                    <a:pt x="1552587" y="720839"/>
                  </a:moveTo>
                  <a:lnTo>
                    <a:pt x="1537296" y="666864"/>
                  </a:lnTo>
                  <a:lnTo>
                    <a:pt x="1517218" y="614654"/>
                  </a:lnTo>
                  <a:lnTo>
                    <a:pt x="1492516" y="564464"/>
                  </a:lnTo>
                  <a:lnTo>
                    <a:pt x="1463344" y="516585"/>
                  </a:lnTo>
                  <a:lnTo>
                    <a:pt x="1434693" y="482142"/>
                  </a:lnTo>
                  <a:lnTo>
                    <a:pt x="1418450" y="469099"/>
                  </a:lnTo>
                  <a:lnTo>
                    <a:pt x="1400149" y="454393"/>
                  </a:lnTo>
                  <a:lnTo>
                    <a:pt x="1360817" y="434073"/>
                  </a:lnTo>
                  <a:lnTo>
                    <a:pt x="1317790" y="421932"/>
                  </a:lnTo>
                  <a:lnTo>
                    <a:pt x="1270774" y="415836"/>
                  </a:lnTo>
                  <a:lnTo>
                    <a:pt x="1223467" y="413804"/>
                  </a:lnTo>
                  <a:lnTo>
                    <a:pt x="1176159" y="415836"/>
                  </a:lnTo>
                  <a:lnTo>
                    <a:pt x="1129131" y="421932"/>
                  </a:lnTo>
                  <a:lnTo>
                    <a:pt x="1086104" y="434073"/>
                  </a:lnTo>
                  <a:lnTo>
                    <a:pt x="1046772" y="454393"/>
                  </a:lnTo>
                  <a:lnTo>
                    <a:pt x="1012228" y="482142"/>
                  </a:lnTo>
                  <a:lnTo>
                    <a:pt x="983576" y="516585"/>
                  </a:lnTo>
                  <a:lnTo>
                    <a:pt x="954443" y="564464"/>
                  </a:lnTo>
                  <a:lnTo>
                    <a:pt x="929805" y="614654"/>
                  </a:lnTo>
                  <a:lnTo>
                    <a:pt x="909802" y="666864"/>
                  </a:lnTo>
                  <a:lnTo>
                    <a:pt x="894562" y="720839"/>
                  </a:lnTo>
                  <a:lnTo>
                    <a:pt x="951522" y="720839"/>
                  </a:lnTo>
                  <a:lnTo>
                    <a:pt x="965479" y="675144"/>
                  </a:lnTo>
                  <a:lnTo>
                    <a:pt x="983234" y="630859"/>
                  </a:lnTo>
                  <a:lnTo>
                    <a:pt x="1004671" y="588251"/>
                  </a:lnTo>
                  <a:lnTo>
                    <a:pt x="1029716" y="547560"/>
                  </a:lnTo>
                  <a:lnTo>
                    <a:pt x="1077074" y="500989"/>
                  </a:lnTo>
                  <a:lnTo>
                    <a:pt x="1138885" y="476516"/>
                  </a:lnTo>
                  <a:lnTo>
                    <a:pt x="1140828" y="476300"/>
                  </a:lnTo>
                  <a:lnTo>
                    <a:pt x="1142568" y="475869"/>
                  </a:lnTo>
                  <a:lnTo>
                    <a:pt x="1144511" y="475640"/>
                  </a:lnTo>
                  <a:lnTo>
                    <a:pt x="1164653" y="518744"/>
                  </a:lnTo>
                  <a:lnTo>
                    <a:pt x="1110068" y="720623"/>
                  </a:lnTo>
                  <a:lnTo>
                    <a:pt x="1167257" y="720623"/>
                  </a:lnTo>
                  <a:lnTo>
                    <a:pt x="1223568" y="513765"/>
                  </a:lnTo>
                  <a:lnTo>
                    <a:pt x="1205814" y="475640"/>
                  </a:lnTo>
                  <a:lnTo>
                    <a:pt x="1202994" y="469582"/>
                  </a:lnTo>
                  <a:lnTo>
                    <a:pt x="1213256" y="469214"/>
                  </a:lnTo>
                  <a:lnTo>
                    <a:pt x="1223568" y="469099"/>
                  </a:lnTo>
                  <a:lnTo>
                    <a:pt x="1233881" y="469214"/>
                  </a:lnTo>
                  <a:lnTo>
                    <a:pt x="1244142" y="469582"/>
                  </a:lnTo>
                  <a:lnTo>
                    <a:pt x="1223568" y="513765"/>
                  </a:lnTo>
                  <a:lnTo>
                    <a:pt x="1279664" y="720623"/>
                  </a:lnTo>
                  <a:lnTo>
                    <a:pt x="1337068" y="720623"/>
                  </a:lnTo>
                  <a:lnTo>
                    <a:pt x="1282484" y="518744"/>
                  </a:lnTo>
                  <a:lnTo>
                    <a:pt x="1302626" y="475640"/>
                  </a:lnTo>
                  <a:lnTo>
                    <a:pt x="1304582" y="475869"/>
                  </a:lnTo>
                  <a:lnTo>
                    <a:pt x="1306309" y="476300"/>
                  </a:lnTo>
                  <a:lnTo>
                    <a:pt x="1308252" y="476516"/>
                  </a:lnTo>
                  <a:lnTo>
                    <a:pt x="1369987" y="500989"/>
                  </a:lnTo>
                  <a:lnTo>
                    <a:pt x="1417421" y="547560"/>
                  </a:lnTo>
                  <a:lnTo>
                    <a:pt x="1442427" y="588251"/>
                  </a:lnTo>
                  <a:lnTo>
                    <a:pt x="1463802" y="630859"/>
                  </a:lnTo>
                  <a:lnTo>
                    <a:pt x="1481480" y="675144"/>
                  </a:lnTo>
                  <a:lnTo>
                    <a:pt x="1495399" y="720839"/>
                  </a:lnTo>
                  <a:lnTo>
                    <a:pt x="1552587" y="720839"/>
                  </a:lnTo>
                  <a:close/>
                </a:path>
              </a:pathLst>
            </a:custGeom>
            <a:solidFill>
              <a:srgbClr val="8354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018030" algn="l"/>
                <a:tab pos="2714625" algn="l"/>
                <a:tab pos="3423285" algn="l"/>
              </a:tabLst>
            </a:pPr>
            <a:r>
              <a:rPr spc="-725" dirty="0"/>
              <a:t>L </a:t>
            </a:r>
            <a:r>
              <a:rPr spc="-145" dirty="0"/>
              <a:t>' </a:t>
            </a:r>
            <a:r>
              <a:rPr spc="-315" dirty="0"/>
              <a:t>O </a:t>
            </a:r>
            <a:r>
              <a:rPr spc="-635" dirty="0"/>
              <a:t>F F</a:t>
            </a:r>
            <a:r>
              <a:rPr spc="-850" dirty="0"/>
              <a:t> </a:t>
            </a:r>
            <a:r>
              <a:rPr spc="-900" dirty="0"/>
              <a:t>R   </a:t>
            </a:r>
            <a:r>
              <a:rPr spc="-875" dirty="0"/>
              <a:t> </a:t>
            </a:r>
            <a:r>
              <a:rPr spc="-665" dirty="0"/>
              <a:t>E	E</a:t>
            </a:r>
            <a:r>
              <a:rPr spc="-535" dirty="0"/>
              <a:t> </a:t>
            </a:r>
            <a:r>
              <a:rPr spc="-825" dirty="0"/>
              <a:t>T	</a:t>
            </a:r>
            <a:r>
              <a:rPr spc="-725" dirty="0"/>
              <a:t>L</a:t>
            </a:r>
            <a:r>
              <a:rPr spc="-535" dirty="0"/>
              <a:t> </a:t>
            </a:r>
            <a:r>
              <a:rPr spc="-465" dirty="0"/>
              <a:t>A	</a:t>
            </a:r>
            <a:r>
              <a:rPr spc="-565" dirty="0"/>
              <a:t>D </a:t>
            </a:r>
            <a:r>
              <a:rPr spc="-665" dirty="0"/>
              <a:t>E </a:t>
            </a:r>
            <a:r>
              <a:rPr spc="-540" dirty="0"/>
              <a:t>M </a:t>
            </a:r>
            <a:r>
              <a:rPr spc="-465" dirty="0"/>
              <a:t>A </a:t>
            </a:r>
            <a:r>
              <a:rPr spc="-710" dirty="0"/>
              <a:t>N </a:t>
            </a:r>
            <a:r>
              <a:rPr spc="-565" dirty="0"/>
              <a:t>D</a:t>
            </a:r>
            <a:r>
              <a:rPr spc="-575" dirty="0"/>
              <a:t> </a:t>
            </a:r>
            <a:r>
              <a:rPr spc="-665" dirty="0"/>
              <a:t>E</a:t>
            </a:r>
          </a:p>
          <a:p>
            <a:pPr>
              <a:lnSpc>
                <a:spcPct val="100000"/>
              </a:lnSpc>
            </a:pPr>
            <a:endParaRPr sz="3700"/>
          </a:p>
          <a:p>
            <a:pPr marL="12700" marR="5080">
              <a:lnSpc>
                <a:spcPct val="101400"/>
              </a:lnSpc>
              <a:spcBef>
                <a:spcPts val="3020"/>
              </a:spcBef>
              <a:tabLst>
                <a:tab pos="6788784" algn="l"/>
              </a:tabLst>
            </a:pPr>
            <a:r>
              <a:rPr sz="3450" spc="-240" dirty="0">
                <a:solidFill>
                  <a:srgbClr val="000000"/>
                </a:solidFill>
              </a:rPr>
              <a:t>Etant </a:t>
            </a:r>
            <a:r>
              <a:rPr sz="3450" spc="-310" dirty="0">
                <a:solidFill>
                  <a:srgbClr val="000000"/>
                </a:solidFill>
              </a:rPr>
              <a:t>donné </a:t>
            </a:r>
            <a:r>
              <a:rPr sz="3450" spc="-160" dirty="0">
                <a:solidFill>
                  <a:srgbClr val="000000"/>
                </a:solidFill>
              </a:rPr>
              <a:t>la </a:t>
            </a:r>
            <a:r>
              <a:rPr sz="3450" spc="-140" dirty="0">
                <a:solidFill>
                  <a:srgbClr val="000000"/>
                </a:solidFill>
              </a:rPr>
              <a:t>forte </a:t>
            </a:r>
            <a:r>
              <a:rPr sz="3450" spc="-270" dirty="0">
                <a:solidFill>
                  <a:srgbClr val="000000"/>
                </a:solidFill>
              </a:rPr>
              <a:t>concurrence, </a:t>
            </a:r>
            <a:r>
              <a:rPr sz="3450" spc="-195" dirty="0">
                <a:solidFill>
                  <a:srgbClr val="000000"/>
                </a:solidFill>
              </a:rPr>
              <a:t>l'implantation </a:t>
            </a:r>
            <a:r>
              <a:rPr sz="3450" spc="-380" dirty="0">
                <a:solidFill>
                  <a:srgbClr val="000000"/>
                </a:solidFill>
              </a:rPr>
              <a:t>sur </a:t>
            </a:r>
            <a:r>
              <a:rPr sz="3450" spc="-225" dirty="0">
                <a:solidFill>
                  <a:srgbClr val="000000"/>
                </a:solidFill>
              </a:rPr>
              <a:t>ce  </a:t>
            </a:r>
            <a:r>
              <a:rPr sz="3450" spc="-310" dirty="0">
                <a:solidFill>
                  <a:srgbClr val="000000"/>
                </a:solidFill>
              </a:rPr>
              <a:t>marché </a:t>
            </a:r>
            <a:r>
              <a:rPr sz="3450" spc="-135" dirty="0">
                <a:solidFill>
                  <a:srgbClr val="000000"/>
                </a:solidFill>
              </a:rPr>
              <a:t>doit </a:t>
            </a:r>
            <a:r>
              <a:rPr sz="3450" spc="-405" dirty="0">
                <a:solidFill>
                  <a:srgbClr val="000000"/>
                </a:solidFill>
              </a:rPr>
              <a:t>se  </a:t>
            </a:r>
            <a:r>
              <a:rPr sz="3450" spc="-145" dirty="0">
                <a:solidFill>
                  <a:srgbClr val="000000"/>
                </a:solidFill>
              </a:rPr>
              <a:t>faire</a:t>
            </a:r>
            <a:r>
              <a:rPr sz="3450" spc="-270" dirty="0">
                <a:solidFill>
                  <a:srgbClr val="000000"/>
                </a:solidFill>
              </a:rPr>
              <a:t> </a:t>
            </a:r>
            <a:r>
              <a:rPr sz="3450" spc="-215" dirty="0">
                <a:solidFill>
                  <a:srgbClr val="000000"/>
                </a:solidFill>
              </a:rPr>
              <a:t>par</a:t>
            </a:r>
            <a:r>
              <a:rPr sz="3450" spc="-140" dirty="0">
                <a:solidFill>
                  <a:srgbClr val="000000"/>
                </a:solidFill>
              </a:rPr>
              <a:t> </a:t>
            </a:r>
            <a:r>
              <a:rPr sz="3450" spc="-165" dirty="0">
                <a:solidFill>
                  <a:srgbClr val="000000"/>
                </a:solidFill>
              </a:rPr>
              <a:t>différenciation.	</a:t>
            </a:r>
            <a:r>
              <a:rPr sz="3000" i="1" spc="-145" dirty="0">
                <a:solidFill>
                  <a:srgbClr val="000000"/>
                </a:solidFill>
                <a:latin typeface="Arial"/>
                <a:cs typeface="Arial"/>
              </a:rPr>
              <a:t>(Trouver </a:t>
            </a:r>
            <a:r>
              <a:rPr sz="3000" i="1" spc="-100" dirty="0">
                <a:solidFill>
                  <a:srgbClr val="000000"/>
                </a:solidFill>
                <a:latin typeface="Arial"/>
                <a:cs typeface="Arial"/>
              </a:rPr>
              <a:t>des  </a:t>
            </a:r>
            <a:r>
              <a:rPr sz="3000" i="1" spc="-10" dirty="0">
                <a:solidFill>
                  <a:srgbClr val="000000"/>
                </a:solidFill>
                <a:latin typeface="Arial"/>
                <a:cs typeface="Arial"/>
              </a:rPr>
              <a:t>chiffres </a:t>
            </a:r>
            <a:r>
              <a:rPr sz="3000" i="1" spc="-140" dirty="0">
                <a:solidFill>
                  <a:srgbClr val="000000"/>
                </a:solidFill>
                <a:latin typeface="Arial"/>
                <a:cs typeface="Arial"/>
              </a:rPr>
              <a:t>si</a:t>
            </a:r>
            <a:r>
              <a:rPr sz="3000" i="1" spc="-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3000" i="1" spc="-80" dirty="0">
                <a:solidFill>
                  <a:srgbClr val="000000"/>
                </a:solidFill>
                <a:latin typeface="Arial"/>
                <a:cs typeface="Arial"/>
              </a:rPr>
              <a:t>possible)</a:t>
            </a:r>
            <a:r>
              <a:rPr sz="3450" spc="-80" dirty="0">
                <a:solidFill>
                  <a:srgbClr val="000000"/>
                </a:solidFill>
              </a:rPr>
              <a:t>.</a:t>
            </a:r>
            <a:endParaRPr sz="34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4550127" y="8827141"/>
            <a:ext cx="359854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3825" algn="r">
              <a:lnSpc>
                <a:spcPct val="114999"/>
              </a:lnSpc>
              <a:spcBef>
                <a:spcPts val="100"/>
              </a:spcBef>
            </a:pP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Cela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va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permettre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connaitre 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l'intensité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5" dirty="0">
                <a:solidFill>
                  <a:srgbClr val="EB5D59"/>
                </a:solidFill>
                <a:latin typeface="Arial"/>
                <a:cs typeface="Arial"/>
              </a:rPr>
              <a:t>l'offre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(concurrents)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potentiel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0" dirty="0">
                <a:solidFill>
                  <a:srgbClr val="EB5D59"/>
                </a:solidFill>
                <a:latin typeface="Arial"/>
                <a:cs typeface="Arial"/>
              </a:rPr>
              <a:t>la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demande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(consommateurs)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CFA3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5" name="object 5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61234" y="4235284"/>
              <a:ext cx="8696960" cy="2843530"/>
            </a:xfrm>
            <a:custGeom>
              <a:avLst/>
              <a:gdLst/>
              <a:ahLst/>
              <a:cxnLst/>
              <a:rect l="l" t="t" r="r" b="b"/>
              <a:pathLst>
                <a:path w="8696960" h="2843529">
                  <a:moveTo>
                    <a:pt x="741286" y="620026"/>
                  </a:moveTo>
                  <a:lnTo>
                    <a:pt x="735355" y="574865"/>
                  </a:lnTo>
                  <a:lnTo>
                    <a:pt x="720737" y="531736"/>
                  </a:lnTo>
                  <a:lnTo>
                    <a:pt x="697992" y="492302"/>
                  </a:lnTo>
                  <a:lnTo>
                    <a:pt x="668007" y="458063"/>
                  </a:lnTo>
                  <a:lnTo>
                    <a:pt x="631913" y="430339"/>
                  </a:lnTo>
                  <a:lnTo>
                    <a:pt x="591121" y="410197"/>
                  </a:lnTo>
                  <a:lnTo>
                    <a:pt x="547192" y="398399"/>
                  </a:lnTo>
                  <a:lnTo>
                    <a:pt x="516991" y="395427"/>
                  </a:lnTo>
                  <a:lnTo>
                    <a:pt x="501802" y="395427"/>
                  </a:lnTo>
                  <a:lnTo>
                    <a:pt x="456717" y="401370"/>
                  </a:lnTo>
                  <a:lnTo>
                    <a:pt x="413639" y="416013"/>
                  </a:lnTo>
                  <a:lnTo>
                    <a:pt x="374256" y="438785"/>
                  </a:lnTo>
                  <a:lnTo>
                    <a:pt x="340055" y="468807"/>
                  </a:lnTo>
                  <a:lnTo>
                    <a:pt x="312369" y="504952"/>
                  </a:lnTo>
                  <a:lnTo>
                    <a:pt x="292252" y="545795"/>
                  </a:lnTo>
                  <a:lnTo>
                    <a:pt x="280479" y="589788"/>
                  </a:lnTo>
                  <a:lnTo>
                    <a:pt x="277507" y="620026"/>
                  </a:lnTo>
                  <a:lnTo>
                    <a:pt x="277507" y="635228"/>
                  </a:lnTo>
                  <a:lnTo>
                    <a:pt x="283451" y="680389"/>
                  </a:lnTo>
                  <a:lnTo>
                    <a:pt x="298069" y="723519"/>
                  </a:lnTo>
                  <a:lnTo>
                    <a:pt x="320814" y="762952"/>
                  </a:lnTo>
                  <a:lnTo>
                    <a:pt x="350799" y="797191"/>
                  </a:lnTo>
                  <a:lnTo>
                    <a:pt x="386880" y="824928"/>
                  </a:lnTo>
                  <a:lnTo>
                    <a:pt x="427672" y="845070"/>
                  </a:lnTo>
                  <a:lnTo>
                    <a:pt x="471614" y="856856"/>
                  </a:lnTo>
                  <a:lnTo>
                    <a:pt x="501802" y="859828"/>
                  </a:lnTo>
                  <a:lnTo>
                    <a:pt x="516991" y="859828"/>
                  </a:lnTo>
                  <a:lnTo>
                    <a:pt x="562089" y="853884"/>
                  </a:lnTo>
                  <a:lnTo>
                    <a:pt x="605155" y="839241"/>
                  </a:lnTo>
                  <a:lnTo>
                    <a:pt x="644550" y="816470"/>
                  </a:lnTo>
                  <a:lnTo>
                    <a:pt x="678738" y="786447"/>
                  </a:lnTo>
                  <a:lnTo>
                    <a:pt x="706424" y="750303"/>
                  </a:lnTo>
                  <a:lnTo>
                    <a:pt x="726541" y="709460"/>
                  </a:lnTo>
                  <a:lnTo>
                    <a:pt x="738314" y="665467"/>
                  </a:lnTo>
                  <a:lnTo>
                    <a:pt x="741286" y="635228"/>
                  </a:lnTo>
                  <a:lnTo>
                    <a:pt x="741286" y="620026"/>
                  </a:lnTo>
                  <a:close/>
                </a:path>
                <a:path w="8696960" h="2843529">
                  <a:moveTo>
                    <a:pt x="2457602" y="1493354"/>
                  </a:moveTo>
                  <a:lnTo>
                    <a:pt x="2443632" y="1435671"/>
                  </a:lnTo>
                  <a:lnTo>
                    <a:pt x="2415540" y="1400314"/>
                  </a:lnTo>
                  <a:lnTo>
                    <a:pt x="2367038" y="1372806"/>
                  </a:lnTo>
                  <a:lnTo>
                    <a:pt x="2326906" y="1367637"/>
                  </a:lnTo>
                  <a:lnTo>
                    <a:pt x="2302383" y="1369479"/>
                  </a:lnTo>
                  <a:lnTo>
                    <a:pt x="2278938" y="1374355"/>
                  </a:lnTo>
                  <a:lnTo>
                    <a:pt x="2257564" y="1381290"/>
                  </a:lnTo>
                  <a:lnTo>
                    <a:pt x="2239213" y="1389316"/>
                  </a:lnTo>
                  <a:lnTo>
                    <a:pt x="2151837" y="1334643"/>
                  </a:lnTo>
                  <a:lnTo>
                    <a:pt x="2149754" y="1284033"/>
                  </a:lnTo>
                  <a:lnTo>
                    <a:pt x="2132431" y="1239164"/>
                  </a:lnTo>
                  <a:lnTo>
                    <a:pt x="2102993" y="1203185"/>
                  </a:lnTo>
                  <a:lnTo>
                    <a:pt x="2064626" y="1179283"/>
                  </a:lnTo>
                  <a:lnTo>
                    <a:pt x="2020455" y="1170609"/>
                  </a:lnTo>
                  <a:lnTo>
                    <a:pt x="1979612" y="1176337"/>
                  </a:lnTo>
                  <a:lnTo>
                    <a:pt x="1917865" y="1215974"/>
                  </a:lnTo>
                  <a:lnTo>
                    <a:pt x="1887474" y="1279385"/>
                  </a:lnTo>
                  <a:lnTo>
                    <a:pt x="1885835" y="1314831"/>
                  </a:lnTo>
                  <a:lnTo>
                    <a:pt x="1894179" y="1350022"/>
                  </a:lnTo>
                  <a:lnTo>
                    <a:pt x="1913255" y="1382877"/>
                  </a:lnTo>
                  <a:lnTo>
                    <a:pt x="1943760" y="1411325"/>
                  </a:lnTo>
                  <a:lnTo>
                    <a:pt x="1801685" y="1969427"/>
                  </a:lnTo>
                  <a:lnTo>
                    <a:pt x="1777149" y="1973160"/>
                  </a:lnTo>
                  <a:lnTo>
                    <a:pt x="1753704" y="1983016"/>
                  </a:lnTo>
                  <a:lnTo>
                    <a:pt x="1732330" y="1996998"/>
                  </a:lnTo>
                  <a:lnTo>
                    <a:pt x="1713992" y="2013102"/>
                  </a:lnTo>
                  <a:lnTo>
                    <a:pt x="1520964" y="1925434"/>
                  </a:lnTo>
                  <a:lnTo>
                    <a:pt x="1352829" y="1849069"/>
                  </a:lnTo>
                  <a:lnTo>
                    <a:pt x="1345349" y="1809165"/>
                  </a:lnTo>
                  <a:lnTo>
                    <a:pt x="1329550" y="1776933"/>
                  </a:lnTo>
                  <a:lnTo>
                    <a:pt x="1307134" y="1752282"/>
                  </a:lnTo>
                  <a:lnTo>
                    <a:pt x="1279817" y="1735150"/>
                  </a:lnTo>
                  <a:lnTo>
                    <a:pt x="1249311" y="1725460"/>
                  </a:lnTo>
                  <a:lnTo>
                    <a:pt x="1217320" y="1723136"/>
                  </a:lnTo>
                  <a:lnTo>
                    <a:pt x="1185570" y="1728101"/>
                  </a:lnTo>
                  <a:lnTo>
                    <a:pt x="1129576" y="1759623"/>
                  </a:lnTo>
                  <a:lnTo>
                    <a:pt x="1095032" y="1819427"/>
                  </a:lnTo>
                  <a:lnTo>
                    <a:pt x="1090066" y="1859749"/>
                  </a:lnTo>
                  <a:lnTo>
                    <a:pt x="1091958" y="1877923"/>
                  </a:lnTo>
                  <a:lnTo>
                    <a:pt x="1096937" y="1898091"/>
                  </a:lnTo>
                  <a:lnTo>
                    <a:pt x="1103985" y="1918258"/>
                  </a:lnTo>
                  <a:lnTo>
                    <a:pt x="1112062" y="1936432"/>
                  </a:lnTo>
                  <a:lnTo>
                    <a:pt x="788123" y="2422550"/>
                  </a:lnTo>
                  <a:lnTo>
                    <a:pt x="788123" y="1141793"/>
                  </a:lnTo>
                  <a:lnTo>
                    <a:pt x="825182" y="1157820"/>
                  </a:lnTo>
                  <a:lnTo>
                    <a:pt x="866292" y="1173848"/>
                  </a:lnTo>
                  <a:lnTo>
                    <a:pt x="911263" y="1189367"/>
                  </a:lnTo>
                  <a:lnTo>
                    <a:pt x="959891" y="1203909"/>
                  </a:lnTo>
                  <a:lnTo>
                    <a:pt x="1011999" y="1216952"/>
                  </a:lnTo>
                  <a:lnTo>
                    <a:pt x="1067371" y="1228001"/>
                  </a:lnTo>
                  <a:lnTo>
                    <a:pt x="1125816" y="1236560"/>
                  </a:lnTo>
                  <a:lnTo>
                    <a:pt x="1187157" y="1242123"/>
                  </a:lnTo>
                  <a:lnTo>
                    <a:pt x="1251419" y="1244219"/>
                  </a:lnTo>
                  <a:lnTo>
                    <a:pt x="1300060" y="1243063"/>
                  </a:lnTo>
                  <a:lnTo>
                    <a:pt x="1349895" y="1239456"/>
                  </a:lnTo>
                  <a:lnTo>
                    <a:pt x="1400810" y="1233195"/>
                  </a:lnTo>
                  <a:lnTo>
                    <a:pt x="1452702" y="1224089"/>
                  </a:lnTo>
                  <a:lnTo>
                    <a:pt x="1505445" y="1211910"/>
                  </a:lnTo>
                  <a:lnTo>
                    <a:pt x="1558912" y="1196467"/>
                  </a:lnTo>
                  <a:lnTo>
                    <a:pt x="1607159" y="1155725"/>
                  </a:lnTo>
                  <a:lnTo>
                    <a:pt x="1616062" y="1125359"/>
                  </a:lnTo>
                  <a:lnTo>
                    <a:pt x="1612506" y="1092771"/>
                  </a:lnTo>
                  <a:lnTo>
                    <a:pt x="1596605" y="1064120"/>
                  </a:lnTo>
                  <a:lnTo>
                    <a:pt x="1571828" y="1044460"/>
                  </a:lnTo>
                  <a:lnTo>
                    <a:pt x="1541500" y="1035545"/>
                  </a:lnTo>
                  <a:lnTo>
                    <a:pt x="1508963" y="1039114"/>
                  </a:lnTo>
                  <a:lnTo>
                    <a:pt x="1455191" y="1054315"/>
                  </a:lnTo>
                  <a:lnTo>
                    <a:pt x="1402435" y="1065606"/>
                  </a:lnTo>
                  <a:lnTo>
                    <a:pt x="1350784" y="1073289"/>
                  </a:lnTo>
                  <a:lnTo>
                    <a:pt x="1300340" y="1077683"/>
                  </a:lnTo>
                  <a:lnTo>
                    <a:pt x="1251178" y="1079093"/>
                  </a:lnTo>
                  <a:lnTo>
                    <a:pt x="1190421" y="1076998"/>
                  </a:lnTo>
                  <a:lnTo>
                    <a:pt x="1132205" y="1071067"/>
                  </a:lnTo>
                  <a:lnTo>
                    <a:pt x="1076871" y="1061948"/>
                  </a:lnTo>
                  <a:lnTo>
                    <a:pt x="1024737" y="1050277"/>
                  </a:lnTo>
                  <a:lnTo>
                    <a:pt x="976134" y="1036675"/>
                  </a:lnTo>
                  <a:lnTo>
                    <a:pt x="931367" y="1021765"/>
                  </a:lnTo>
                  <a:lnTo>
                    <a:pt x="890765" y="1006195"/>
                  </a:lnTo>
                  <a:lnTo>
                    <a:pt x="830821" y="979436"/>
                  </a:lnTo>
                  <a:lnTo>
                    <a:pt x="779195" y="952182"/>
                  </a:lnTo>
                  <a:lnTo>
                    <a:pt x="755891" y="934377"/>
                  </a:lnTo>
                  <a:lnTo>
                    <a:pt x="741667" y="925893"/>
                  </a:lnTo>
                  <a:lnTo>
                    <a:pt x="725741" y="920508"/>
                  </a:lnTo>
                  <a:lnTo>
                    <a:pt x="708482" y="918629"/>
                  </a:lnTo>
                  <a:lnTo>
                    <a:pt x="597522" y="918629"/>
                  </a:lnTo>
                  <a:lnTo>
                    <a:pt x="597522" y="1345323"/>
                  </a:lnTo>
                  <a:lnTo>
                    <a:pt x="597522" y="1379905"/>
                  </a:lnTo>
                  <a:lnTo>
                    <a:pt x="592429" y="1369822"/>
                  </a:lnTo>
                  <a:lnTo>
                    <a:pt x="568617" y="1349006"/>
                  </a:lnTo>
                  <a:lnTo>
                    <a:pt x="537591" y="1338592"/>
                  </a:lnTo>
                  <a:lnTo>
                    <a:pt x="463461" y="1328191"/>
                  </a:lnTo>
                  <a:lnTo>
                    <a:pt x="398386" y="1316393"/>
                  </a:lnTo>
                  <a:lnTo>
                    <a:pt x="342099" y="1303591"/>
                  </a:lnTo>
                  <a:lnTo>
                    <a:pt x="294322" y="1290129"/>
                  </a:lnTo>
                  <a:lnTo>
                    <a:pt x="254762" y="1276388"/>
                  </a:lnTo>
                  <a:lnTo>
                    <a:pt x="199224" y="1249514"/>
                  </a:lnTo>
                  <a:lnTo>
                    <a:pt x="167347" y="1221498"/>
                  </a:lnTo>
                  <a:lnTo>
                    <a:pt x="164744" y="1216888"/>
                  </a:lnTo>
                  <a:lnTo>
                    <a:pt x="165100" y="1216558"/>
                  </a:lnTo>
                  <a:lnTo>
                    <a:pt x="164922" y="1214539"/>
                  </a:lnTo>
                  <a:lnTo>
                    <a:pt x="188531" y="1172349"/>
                  </a:lnTo>
                  <a:lnTo>
                    <a:pt x="230657" y="1134186"/>
                  </a:lnTo>
                  <a:lnTo>
                    <a:pt x="230657" y="1243368"/>
                  </a:lnTo>
                  <a:lnTo>
                    <a:pt x="255689" y="1254544"/>
                  </a:lnTo>
                  <a:lnTo>
                    <a:pt x="334302" y="1280325"/>
                  </a:lnTo>
                  <a:lnTo>
                    <a:pt x="390067" y="1293672"/>
                  </a:lnTo>
                  <a:lnTo>
                    <a:pt x="458304" y="1306487"/>
                  </a:lnTo>
                  <a:lnTo>
                    <a:pt x="540080" y="1318120"/>
                  </a:lnTo>
                  <a:lnTo>
                    <a:pt x="559993" y="1322603"/>
                  </a:lnTo>
                  <a:lnTo>
                    <a:pt x="578345" y="1330769"/>
                  </a:lnTo>
                  <a:lnTo>
                    <a:pt x="594728" y="1342364"/>
                  </a:lnTo>
                  <a:lnTo>
                    <a:pt x="597522" y="1345323"/>
                  </a:lnTo>
                  <a:lnTo>
                    <a:pt x="597522" y="918629"/>
                  </a:lnTo>
                  <a:lnTo>
                    <a:pt x="310299" y="918629"/>
                  </a:lnTo>
                  <a:lnTo>
                    <a:pt x="301320" y="919137"/>
                  </a:lnTo>
                  <a:lnTo>
                    <a:pt x="292646" y="920635"/>
                  </a:lnTo>
                  <a:lnTo>
                    <a:pt x="284314" y="923048"/>
                  </a:lnTo>
                  <a:lnTo>
                    <a:pt x="276390" y="926299"/>
                  </a:lnTo>
                  <a:lnTo>
                    <a:pt x="264693" y="929665"/>
                  </a:lnTo>
                  <a:lnTo>
                    <a:pt x="227266" y="944448"/>
                  </a:lnTo>
                  <a:lnTo>
                    <a:pt x="187960" y="964755"/>
                  </a:lnTo>
                  <a:lnTo>
                    <a:pt x="147739" y="990447"/>
                  </a:lnTo>
                  <a:lnTo>
                    <a:pt x="107543" y="1021397"/>
                  </a:lnTo>
                  <a:lnTo>
                    <a:pt x="69608" y="1057884"/>
                  </a:lnTo>
                  <a:lnTo>
                    <a:pt x="36156" y="1100937"/>
                  </a:lnTo>
                  <a:lnTo>
                    <a:pt x="10668" y="1152664"/>
                  </a:lnTo>
                  <a:lnTo>
                    <a:pt x="0" y="1214539"/>
                  </a:lnTo>
                  <a:lnTo>
                    <a:pt x="1612" y="1238440"/>
                  </a:lnTo>
                  <a:lnTo>
                    <a:pt x="15163" y="1285811"/>
                  </a:lnTo>
                  <a:lnTo>
                    <a:pt x="41427" y="1328674"/>
                  </a:lnTo>
                  <a:lnTo>
                    <a:pt x="77787" y="1365173"/>
                  </a:lnTo>
                  <a:lnTo>
                    <a:pt x="113766" y="1390548"/>
                  </a:lnTo>
                  <a:lnTo>
                    <a:pt x="160362" y="1415402"/>
                  </a:lnTo>
                  <a:lnTo>
                    <a:pt x="197510" y="1431251"/>
                  </a:lnTo>
                  <a:lnTo>
                    <a:pt x="238747" y="1445856"/>
                  </a:lnTo>
                  <a:lnTo>
                    <a:pt x="284378" y="1459280"/>
                  </a:lnTo>
                  <a:lnTo>
                    <a:pt x="334733" y="1471587"/>
                  </a:lnTo>
                  <a:lnTo>
                    <a:pt x="390105" y="1482839"/>
                  </a:lnTo>
                  <a:lnTo>
                    <a:pt x="450799" y="1493100"/>
                  </a:lnTo>
                  <a:lnTo>
                    <a:pt x="520598" y="1502867"/>
                  </a:lnTo>
                  <a:lnTo>
                    <a:pt x="527443" y="1503070"/>
                  </a:lnTo>
                  <a:lnTo>
                    <a:pt x="556755" y="1497647"/>
                  </a:lnTo>
                  <a:lnTo>
                    <a:pt x="581698" y="1482572"/>
                  </a:lnTo>
                  <a:lnTo>
                    <a:pt x="597522" y="1462709"/>
                  </a:lnTo>
                  <a:lnTo>
                    <a:pt x="597522" y="1495374"/>
                  </a:lnTo>
                  <a:lnTo>
                    <a:pt x="595566" y="1497838"/>
                  </a:lnTo>
                  <a:lnTo>
                    <a:pt x="564375" y="1516837"/>
                  </a:lnTo>
                  <a:lnTo>
                    <a:pt x="527456" y="1523707"/>
                  </a:lnTo>
                  <a:lnTo>
                    <a:pt x="523240" y="1523707"/>
                  </a:lnTo>
                  <a:lnTo>
                    <a:pt x="458279" y="1515097"/>
                  </a:lnTo>
                  <a:lnTo>
                    <a:pt x="405739" y="1506601"/>
                  </a:lnTo>
                  <a:lnTo>
                    <a:pt x="356870" y="1497380"/>
                  </a:lnTo>
                  <a:lnTo>
                    <a:pt x="311505" y="1487385"/>
                  </a:lnTo>
                  <a:lnTo>
                    <a:pt x="269494" y="1476578"/>
                  </a:lnTo>
                  <a:lnTo>
                    <a:pt x="230644" y="1464906"/>
                  </a:lnTo>
                  <a:lnTo>
                    <a:pt x="230644" y="2715590"/>
                  </a:lnTo>
                  <a:lnTo>
                    <a:pt x="240665" y="2765272"/>
                  </a:lnTo>
                  <a:lnTo>
                    <a:pt x="267970" y="2805823"/>
                  </a:lnTo>
                  <a:lnTo>
                    <a:pt x="308470" y="2833154"/>
                  </a:lnTo>
                  <a:lnTo>
                    <a:pt x="358063" y="2843174"/>
                  </a:lnTo>
                  <a:lnTo>
                    <a:pt x="407657" y="2833154"/>
                  </a:lnTo>
                  <a:lnTo>
                    <a:pt x="448170" y="2805823"/>
                  </a:lnTo>
                  <a:lnTo>
                    <a:pt x="475488" y="2765272"/>
                  </a:lnTo>
                  <a:lnTo>
                    <a:pt x="485495" y="2715590"/>
                  </a:lnTo>
                  <a:lnTo>
                    <a:pt x="485495" y="1783969"/>
                  </a:lnTo>
                  <a:lnTo>
                    <a:pt x="533273" y="1783969"/>
                  </a:lnTo>
                  <a:lnTo>
                    <a:pt x="533273" y="2715590"/>
                  </a:lnTo>
                  <a:lnTo>
                    <a:pt x="543280" y="2765272"/>
                  </a:lnTo>
                  <a:lnTo>
                    <a:pt x="570598" y="2805823"/>
                  </a:lnTo>
                  <a:lnTo>
                    <a:pt x="611098" y="2833154"/>
                  </a:lnTo>
                  <a:lnTo>
                    <a:pt x="660692" y="2843174"/>
                  </a:lnTo>
                  <a:lnTo>
                    <a:pt x="710285" y="2833154"/>
                  </a:lnTo>
                  <a:lnTo>
                    <a:pt x="750798" y="2805823"/>
                  </a:lnTo>
                  <a:lnTo>
                    <a:pt x="778103" y="2765272"/>
                  </a:lnTo>
                  <a:lnTo>
                    <a:pt x="784148" y="2735249"/>
                  </a:lnTo>
                  <a:lnTo>
                    <a:pt x="2315908" y="2735249"/>
                  </a:lnTo>
                  <a:lnTo>
                    <a:pt x="2351798" y="2728201"/>
                  </a:lnTo>
                  <a:lnTo>
                    <a:pt x="2377440" y="2709621"/>
                  </a:lnTo>
                  <a:lnTo>
                    <a:pt x="2392819" y="2683345"/>
                  </a:lnTo>
                  <a:lnTo>
                    <a:pt x="2397950" y="2653233"/>
                  </a:lnTo>
                  <a:lnTo>
                    <a:pt x="2392819" y="2623108"/>
                  </a:lnTo>
                  <a:lnTo>
                    <a:pt x="2377440" y="2596845"/>
                  </a:lnTo>
                  <a:lnTo>
                    <a:pt x="2351798" y="2578265"/>
                  </a:lnTo>
                  <a:lnTo>
                    <a:pt x="2315908" y="2571216"/>
                  </a:lnTo>
                  <a:lnTo>
                    <a:pt x="788123" y="2571216"/>
                  </a:lnTo>
                  <a:lnTo>
                    <a:pt x="788123" y="2564447"/>
                  </a:lnTo>
                  <a:lnTo>
                    <a:pt x="856526" y="2461857"/>
                  </a:lnTo>
                  <a:lnTo>
                    <a:pt x="1177759" y="1980107"/>
                  </a:lnTo>
                  <a:lnTo>
                    <a:pt x="1220152" y="1988540"/>
                  </a:lnTo>
                  <a:lnTo>
                    <a:pt x="1262545" y="1981530"/>
                  </a:lnTo>
                  <a:lnTo>
                    <a:pt x="1265072" y="1980107"/>
                  </a:lnTo>
                  <a:lnTo>
                    <a:pt x="1300810" y="1960143"/>
                  </a:lnTo>
                  <a:lnTo>
                    <a:pt x="1330833" y="1925434"/>
                  </a:lnTo>
                  <a:lnTo>
                    <a:pt x="1681302" y="2089785"/>
                  </a:lnTo>
                  <a:lnTo>
                    <a:pt x="1682318" y="2135022"/>
                  </a:lnTo>
                  <a:lnTo>
                    <a:pt x="1697520" y="2176640"/>
                  </a:lnTo>
                  <a:lnTo>
                    <a:pt x="1725320" y="2210943"/>
                  </a:lnTo>
                  <a:lnTo>
                    <a:pt x="1764131" y="2234234"/>
                  </a:lnTo>
                  <a:lnTo>
                    <a:pt x="1812366" y="2242820"/>
                  </a:lnTo>
                  <a:lnTo>
                    <a:pt x="1852828" y="2236711"/>
                  </a:lnTo>
                  <a:lnTo>
                    <a:pt x="1886254" y="2219896"/>
                  </a:lnTo>
                  <a:lnTo>
                    <a:pt x="1912099" y="2194598"/>
                  </a:lnTo>
                  <a:lnTo>
                    <a:pt x="1929841" y="2163102"/>
                  </a:lnTo>
                  <a:lnTo>
                    <a:pt x="1938934" y="2127631"/>
                  </a:lnTo>
                  <a:lnTo>
                    <a:pt x="1938845" y="2090445"/>
                  </a:lnTo>
                  <a:lnTo>
                    <a:pt x="1929028" y="2053805"/>
                  </a:lnTo>
                  <a:lnTo>
                    <a:pt x="1908949" y="2019935"/>
                  </a:lnTo>
                  <a:lnTo>
                    <a:pt x="1901621" y="2013102"/>
                  </a:lnTo>
                  <a:lnTo>
                    <a:pt x="1878063" y="1991106"/>
                  </a:lnTo>
                  <a:lnTo>
                    <a:pt x="2020455" y="1433322"/>
                  </a:lnTo>
                  <a:lnTo>
                    <a:pt x="2044839" y="1431251"/>
                  </a:lnTo>
                  <a:lnTo>
                    <a:pt x="2068258" y="1425067"/>
                  </a:lnTo>
                  <a:lnTo>
                    <a:pt x="2089619" y="1414754"/>
                  </a:lnTo>
                  <a:lnTo>
                    <a:pt x="2107831" y="1400314"/>
                  </a:lnTo>
                  <a:lnTo>
                    <a:pt x="2195525" y="1465999"/>
                  </a:lnTo>
                  <a:lnTo>
                    <a:pt x="2192324" y="1512506"/>
                  </a:lnTo>
                  <a:lnTo>
                    <a:pt x="2207006" y="1556867"/>
                  </a:lnTo>
                  <a:lnTo>
                    <a:pt x="2236444" y="1594383"/>
                  </a:lnTo>
                  <a:lnTo>
                    <a:pt x="2277453" y="1620342"/>
                  </a:lnTo>
                  <a:lnTo>
                    <a:pt x="2326906" y="1630032"/>
                  </a:lnTo>
                  <a:lnTo>
                    <a:pt x="2367038" y="1624876"/>
                  </a:lnTo>
                  <a:lnTo>
                    <a:pt x="2425395" y="1589036"/>
                  </a:lnTo>
                  <a:lnTo>
                    <a:pt x="2454567" y="1531340"/>
                  </a:lnTo>
                  <a:lnTo>
                    <a:pt x="2457602" y="1504327"/>
                  </a:lnTo>
                  <a:lnTo>
                    <a:pt x="2457602" y="1493354"/>
                  </a:lnTo>
                  <a:close/>
                </a:path>
                <a:path w="8696960" h="2843529">
                  <a:moveTo>
                    <a:pt x="8696350" y="85242"/>
                  </a:moveTo>
                  <a:lnTo>
                    <a:pt x="8689645" y="52044"/>
                  </a:lnTo>
                  <a:lnTo>
                    <a:pt x="8671331" y="24942"/>
                  </a:lnTo>
                  <a:lnTo>
                    <a:pt x="8644077" y="6692"/>
                  </a:lnTo>
                  <a:lnTo>
                    <a:pt x="8610575" y="0"/>
                  </a:lnTo>
                  <a:lnTo>
                    <a:pt x="8580882" y="5321"/>
                  </a:lnTo>
                  <a:lnTo>
                    <a:pt x="8555761" y="19989"/>
                  </a:lnTo>
                  <a:lnTo>
                    <a:pt x="8537003" y="41998"/>
                  </a:lnTo>
                  <a:lnTo>
                    <a:pt x="8526374" y="69367"/>
                  </a:lnTo>
                  <a:lnTo>
                    <a:pt x="3930586" y="69367"/>
                  </a:lnTo>
                  <a:lnTo>
                    <a:pt x="3930586" y="101130"/>
                  </a:lnTo>
                  <a:lnTo>
                    <a:pt x="8526907" y="101130"/>
                  </a:lnTo>
                  <a:lnTo>
                    <a:pt x="8537308" y="128727"/>
                  </a:lnTo>
                  <a:lnTo>
                    <a:pt x="8556092" y="150710"/>
                  </a:lnTo>
                  <a:lnTo>
                    <a:pt x="8581339" y="165252"/>
                  </a:lnTo>
                  <a:lnTo>
                    <a:pt x="8611095" y="170497"/>
                  </a:lnTo>
                  <a:lnTo>
                    <a:pt x="8644293" y="163804"/>
                  </a:lnTo>
                  <a:lnTo>
                    <a:pt x="8671395" y="145542"/>
                  </a:lnTo>
                  <a:lnTo>
                    <a:pt x="8689657" y="118452"/>
                  </a:lnTo>
                  <a:lnTo>
                    <a:pt x="8696350" y="85242"/>
                  </a:lnTo>
                  <a:close/>
                </a:path>
              </a:pathLst>
            </a:custGeom>
            <a:solidFill>
              <a:srgbClr val="CFA3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36144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215" dirty="0">
                <a:solidFill>
                  <a:srgbClr val="FFFFFF"/>
                </a:solidFill>
              </a:rPr>
              <a:t>L</a:t>
            </a:r>
            <a:r>
              <a:rPr sz="7500" spc="1075" dirty="0">
                <a:solidFill>
                  <a:srgbClr val="FFFFFF"/>
                </a:solidFill>
              </a:rPr>
              <a:t>Y</a:t>
            </a:r>
            <a:r>
              <a:rPr sz="7500" spc="595" dirty="0">
                <a:solidFill>
                  <a:srgbClr val="FFFFFF"/>
                </a:solidFill>
              </a:rPr>
              <a:t>S</a:t>
            </a:r>
            <a:r>
              <a:rPr sz="7500" spc="-655" dirty="0">
                <a:solidFill>
                  <a:srgbClr val="FFFFFF"/>
                </a:solidFill>
              </a:rPr>
              <a:t>E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>
                <a:solidFill>
                  <a:srgbClr val="FFFFFF"/>
                </a:solidFill>
              </a:rPr>
              <a:t>D</a:t>
            </a:r>
            <a:r>
              <a:rPr sz="7500" spc="160" dirty="0">
                <a:solidFill>
                  <a:srgbClr val="FFFFFF"/>
                </a:solidFill>
              </a:rPr>
              <a:t>U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1405" dirty="0">
                <a:solidFill>
                  <a:srgbClr val="FFFFFF"/>
                </a:solidFill>
              </a:rPr>
              <a:t>M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855" dirty="0">
                <a:solidFill>
                  <a:srgbClr val="FFFFFF"/>
                </a:solidFill>
              </a:rPr>
              <a:t>H</a:t>
            </a:r>
            <a:r>
              <a:rPr sz="7500" spc="-655" dirty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sp>
        <p:nvSpPr>
          <p:cNvPr id="8" name="object 8"/>
          <p:cNvSpPr txBox="1"/>
          <p:nvPr/>
        </p:nvSpPr>
        <p:spPr>
          <a:xfrm>
            <a:off x="1652462" y="3584970"/>
            <a:ext cx="5113655" cy="227393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3200" spc="-275" dirty="0">
                <a:solidFill>
                  <a:srgbClr val="422F29"/>
                </a:solidFill>
                <a:latin typeface="Arial"/>
                <a:cs typeface="Arial"/>
              </a:rPr>
              <a:t>G </a:t>
            </a:r>
            <a:r>
              <a:rPr sz="3200" spc="-585" dirty="0">
                <a:solidFill>
                  <a:srgbClr val="422F29"/>
                </a:solidFill>
                <a:latin typeface="Arial"/>
                <a:cs typeface="Arial"/>
              </a:rPr>
              <a:t>É </a:t>
            </a:r>
            <a:r>
              <a:rPr sz="3200" spc="-285" dirty="0">
                <a:solidFill>
                  <a:srgbClr val="422F29"/>
                </a:solidFill>
                <a:latin typeface="Arial"/>
                <a:cs typeface="Arial"/>
              </a:rPr>
              <a:t>O </a:t>
            </a:r>
            <a:r>
              <a:rPr sz="3200" spc="-275" dirty="0">
                <a:solidFill>
                  <a:srgbClr val="422F29"/>
                </a:solidFill>
                <a:latin typeface="Arial"/>
                <a:cs typeface="Arial"/>
              </a:rPr>
              <a:t>G </a:t>
            </a:r>
            <a:r>
              <a:rPr sz="3200" spc="-790" dirty="0">
                <a:solidFill>
                  <a:srgbClr val="422F29"/>
                </a:solidFill>
                <a:latin typeface="Arial"/>
                <a:cs typeface="Arial"/>
              </a:rPr>
              <a:t>R </a:t>
            </a:r>
            <a:r>
              <a:rPr sz="3200" spc="-409" dirty="0">
                <a:solidFill>
                  <a:srgbClr val="422F29"/>
                </a:solidFill>
                <a:latin typeface="Arial"/>
                <a:cs typeface="Arial"/>
              </a:rPr>
              <a:t>A </a:t>
            </a:r>
            <a:r>
              <a:rPr sz="3200" spc="-655" dirty="0">
                <a:solidFill>
                  <a:srgbClr val="422F29"/>
                </a:solidFill>
                <a:latin typeface="Arial"/>
                <a:cs typeface="Arial"/>
              </a:rPr>
              <a:t>P </a:t>
            </a:r>
            <a:r>
              <a:rPr sz="3200" spc="-635" dirty="0">
                <a:solidFill>
                  <a:srgbClr val="422F29"/>
                </a:solidFill>
                <a:latin typeface="Arial"/>
                <a:cs typeface="Arial"/>
              </a:rPr>
              <a:t>H </a:t>
            </a:r>
            <a:r>
              <a:rPr sz="3200" spc="-275" dirty="0">
                <a:solidFill>
                  <a:srgbClr val="422F29"/>
                </a:solidFill>
                <a:latin typeface="Arial"/>
                <a:cs typeface="Arial"/>
              </a:rPr>
              <a:t>I </a:t>
            </a:r>
            <a:r>
              <a:rPr sz="3200" spc="-295" dirty="0">
                <a:solidFill>
                  <a:srgbClr val="422F29"/>
                </a:solidFill>
                <a:latin typeface="Arial"/>
                <a:cs typeface="Arial"/>
              </a:rPr>
              <a:t>Q</a:t>
            </a:r>
            <a:r>
              <a:rPr sz="3200" spc="-740" dirty="0">
                <a:solidFill>
                  <a:srgbClr val="422F29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422F29"/>
                </a:solidFill>
                <a:latin typeface="Arial"/>
                <a:cs typeface="Arial"/>
              </a:rPr>
              <a:t>U </a:t>
            </a:r>
            <a:r>
              <a:rPr sz="3200" spc="-585" dirty="0">
                <a:solidFill>
                  <a:srgbClr val="422F29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L="819785" marR="5080" indent="-528955" algn="r">
              <a:lnSpc>
                <a:spcPts val="3900"/>
              </a:lnSpc>
              <a:spcBef>
                <a:spcPts val="1320"/>
              </a:spcBef>
            </a:pPr>
            <a:r>
              <a:rPr sz="3450" spc="-285" dirty="0">
                <a:latin typeface="Arial"/>
                <a:cs typeface="Arial"/>
              </a:rPr>
              <a:t>Emplacement </a:t>
            </a:r>
            <a:r>
              <a:rPr sz="3450" spc="-254" dirty="0">
                <a:latin typeface="Arial"/>
                <a:cs typeface="Arial"/>
              </a:rPr>
              <a:t>avec</a:t>
            </a:r>
            <a:r>
              <a:rPr sz="3450" spc="60" dirty="0">
                <a:latin typeface="Arial"/>
                <a:cs typeface="Arial"/>
              </a:rPr>
              <a:t> </a:t>
            </a:r>
            <a:r>
              <a:rPr sz="3450" spc="-340" dirty="0">
                <a:latin typeface="Arial"/>
                <a:cs typeface="Arial"/>
              </a:rPr>
              <a:t>une</a:t>
            </a:r>
            <a:r>
              <a:rPr sz="3450" spc="-114" dirty="0">
                <a:latin typeface="Arial"/>
                <a:cs typeface="Arial"/>
              </a:rPr>
              <a:t> </a:t>
            </a:r>
            <a:r>
              <a:rPr sz="3450" spc="-305" dirty="0">
                <a:latin typeface="Arial"/>
                <a:cs typeface="Arial"/>
              </a:rPr>
              <a:t>zone </a:t>
            </a:r>
            <a:r>
              <a:rPr sz="3450" spc="-145" dirty="0">
                <a:latin typeface="Arial"/>
                <a:cs typeface="Arial"/>
              </a:rPr>
              <a:t> </a:t>
            </a:r>
            <a:r>
              <a:rPr sz="3450" spc="-235" dirty="0">
                <a:latin typeface="Arial"/>
                <a:cs typeface="Arial"/>
              </a:rPr>
              <a:t>de </a:t>
            </a:r>
            <a:r>
              <a:rPr sz="3450" spc="-229" dirty="0">
                <a:latin typeface="Arial"/>
                <a:cs typeface="Arial"/>
              </a:rPr>
              <a:t>chalandise</a:t>
            </a:r>
            <a:r>
              <a:rPr sz="3450" spc="5" dirty="0">
                <a:latin typeface="Arial"/>
                <a:cs typeface="Arial"/>
              </a:rPr>
              <a:t> </a:t>
            </a:r>
            <a:r>
              <a:rPr sz="3450" spc="-195" dirty="0">
                <a:latin typeface="Arial"/>
                <a:cs typeface="Arial"/>
              </a:rPr>
              <a:t>importante</a:t>
            </a:r>
            <a:endParaRPr sz="3450">
              <a:latin typeface="Arial"/>
              <a:cs typeface="Arial"/>
            </a:endParaRPr>
          </a:p>
          <a:p>
            <a:pPr marR="5080" algn="r">
              <a:lnSpc>
                <a:spcPts val="3810"/>
              </a:lnSpc>
            </a:pPr>
            <a:r>
              <a:rPr sz="3450" spc="-340" dirty="0">
                <a:latin typeface="Arial"/>
                <a:cs typeface="Arial"/>
              </a:rPr>
              <a:t>Lieu 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80" dirty="0">
                <a:latin typeface="Arial"/>
                <a:cs typeface="Arial"/>
              </a:rPr>
              <a:t>fort</a:t>
            </a:r>
            <a:r>
              <a:rPr sz="3450" spc="-395" dirty="0">
                <a:latin typeface="Arial"/>
                <a:cs typeface="Arial"/>
              </a:rPr>
              <a:t> </a:t>
            </a:r>
            <a:r>
              <a:rPr sz="3450" spc="-75" dirty="0">
                <a:latin typeface="Arial"/>
                <a:cs typeface="Arial"/>
              </a:rPr>
              <a:t>trafic</a:t>
            </a:r>
            <a:endParaRPr sz="34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35490" y="7454558"/>
            <a:ext cx="5130165" cy="177863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3200" spc="-655" dirty="0">
                <a:solidFill>
                  <a:srgbClr val="422F29"/>
                </a:solidFill>
                <a:latin typeface="Arial"/>
                <a:cs typeface="Arial"/>
              </a:rPr>
              <a:t>P</a:t>
            </a:r>
            <a:r>
              <a:rPr sz="3200" spc="-475" dirty="0">
                <a:solidFill>
                  <a:srgbClr val="422F29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422F29"/>
                </a:solidFill>
                <a:latin typeface="Arial"/>
                <a:cs typeface="Arial"/>
              </a:rPr>
              <a:t>R</a:t>
            </a:r>
            <a:r>
              <a:rPr sz="3200" spc="-770" dirty="0">
                <a:solidFill>
                  <a:srgbClr val="422F29"/>
                </a:solidFill>
                <a:latin typeface="Arial"/>
                <a:cs typeface="Arial"/>
              </a:rPr>
              <a:t> </a:t>
            </a:r>
            <a:r>
              <a:rPr sz="3200" spc="-285" dirty="0">
                <a:solidFill>
                  <a:srgbClr val="422F29"/>
                </a:solidFill>
                <a:latin typeface="Arial"/>
                <a:cs typeface="Arial"/>
              </a:rPr>
              <a:t>O</a:t>
            </a:r>
            <a:r>
              <a:rPr sz="3200" spc="-470" dirty="0">
                <a:solidFill>
                  <a:srgbClr val="422F29"/>
                </a:solidFill>
                <a:latin typeface="Arial"/>
                <a:cs typeface="Arial"/>
              </a:rPr>
              <a:t> </a:t>
            </a:r>
            <a:r>
              <a:rPr sz="3200" spc="-500" dirty="0">
                <a:solidFill>
                  <a:srgbClr val="422F29"/>
                </a:solidFill>
                <a:latin typeface="Arial"/>
                <a:cs typeface="Arial"/>
              </a:rPr>
              <a:t>D</a:t>
            </a:r>
            <a:r>
              <a:rPr sz="3200" spc="-470" dirty="0">
                <a:solidFill>
                  <a:srgbClr val="422F29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422F29"/>
                </a:solidFill>
                <a:latin typeface="Arial"/>
                <a:cs typeface="Arial"/>
              </a:rPr>
              <a:t>U</a:t>
            </a:r>
            <a:r>
              <a:rPr sz="3200" spc="-470" dirty="0">
                <a:solidFill>
                  <a:srgbClr val="422F29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422F29"/>
                </a:solidFill>
                <a:latin typeface="Arial"/>
                <a:cs typeface="Arial"/>
              </a:rPr>
              <a:t>I</a:t>
            </a:r>
            <a:r>
              <a:rPr sz="3200" spc="-475" dirty="0">
                <a:solidFill>
                  <a:srgbClr val="422F29"/>
                </a:solidFill>
                <a:latin typeface="Arial"/>
                <a:cs typeface="Arial"/>
              </a:rPr>
              <a:t> </a:t>
            </a:r>
            <a:r>
              <a:rPr sz="3200" spc="-725" dirty="0">
                <a:solidFill>
                  <a:srgbClr val="422F29"/>
                </a:solidFill>
                <a:latin typeface="Arial"/>
                <a:cs typeface="Arial"/>
              </a:rPr>
              <a:t>T</a:t>
            </a:r>
            <a:r>
              <a:rPr sz="3200" spc="-635" dirty="0">
                <a:solidFill>
                  <a:srgbClr val="422F29"/>
                </a:solidFill>
                <a:latin typeface="Arial"/>
                <a:cs typeface="Arial"/>
              </a:rPr>
              <a:t> </a:t>
            </a:r>
            <a:r>
              <a:rPr sz="3200" spc="615" dirty="0">
                <a:solidFill>
                  <a:srgbClr val="422F29"/>
                </a:solidFill>
                <a:latin typeface="Arial"/>
                <a:cs typeface="Arial"/>
              </a:rPr>
              <a:t>/</a:t>
            </a:r>
            <a:r>
              <a:rPr sz="3200" spc="-470" dirty="0">
                <a:solidFill>
                  <a:srgbClr val="422F29"/>
                </a:solidFill>
                <a:latin typeface="Arial"/>
                <a:cs typeface="Arial"/>
              </a:rPr>
              <a:t> </a:t>
            </a:r>
            <a:r>
              <a:rPr sz="3200" spc="-530" dirty="0">
                <a:solidFill>
                  <a:srgbClr val="422F29"/>
                </a:solidFill>
                <a:latin typeface="Arial"/>
                <a:cs typeface="Arial"/>
              </a:rPr>
              <a:t>S</a:t>
            </a:r>
            <a:r>
              <a:rPr sz="3200" spc="-470" dirty="0">
                <a:solidFill>
                  <a:srgbClr val="422F29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422F29"/>
                </a:solidFill>
                <a:latin typeface="Arial"/>
                <a:cs typeface="Arial"/>
              </a:rPr>
              <a:t>E</a:t>
            </a:r>
            <a:r>
              <a:rPr sz="3200" spc="-475" dirty="0">
                <a:solidFill>
                  <a:srgbClr val="422F29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422F29"/>
                </a:solidFill>
                <a:latin typeface="Arial"/>
                <a:cs typeface="Arial"/>
              </a:rPr>
              <a:t>R</a:t>
            </a:r>
            <a:r>
              <a:rPr sz="3200" spc="-765" dirty="0">
                <a:solidFill>
                  <a:srgbClr val="422F29"/>
                </a:solidFill>
                <a:latin typeface="Arial"/>
                <a:cs typeface="Arial"/>
              </a:rPr>
              <a:t> </a:t>
            </a:r>
            <a:r>
              <a:rPr sz="3200" spc="-355" dirty="0">
                <a:solidFill>
                  <a:srgbClr val="422F29"/>
                </a:solidFill>
                <a:latin typeface="Arial"/>
                <a:cs typeface="Arial"/>
              </a:rPr>
              <a:t>V</a:t>
            </a:r>
            <a:r>
              <a:rPr sz="3200" spc="-475" dirty="0">
                <a:solidFill>
                  <a:srgbClr val="422F29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422F29"/>
                </a:solidFill>
                <a:latin typeface="Arial"/>
                <a:cs typeface="Arial"/>
              </a:rPr>
              <a:t>I</a:t>
            </a:r>
            <a:r>
              <a:rPr sz="3200" spc="-470" dirty="0">
                <a:solidFill>
                  <a:srgbClr val="422F29"/>
                </a:solidFill>
                <a:latin typeface="Arial"/>
                <a:cs typeface="Arial"/>
              </a:rPr>
              <a:t> </a:t>
            </a:r>
            <a:r>
              <a:rPr sz="3200" spc="-270" dirty="0">
                <a:solidFill>
                  <a:srgbClr val="422F29"/>
                </a:solidFill>
                <a:latin typeface="Arial"/>
                <a:cs typeface="Arial"/>
              </a:rPr>
              <a:t>C</a:t>
            </a:r>
            <a:r>
              <a:rPr sz="3200" spc="-470" dirty="0">
                <a:solidFill>
                  <a:srgbClr val="422F29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422F29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L="2265045" marR="5080" indent="-217170">
              <a:lnSpc>
                <a:spcPts val="3900"/>
              </a:lnSpc>
              <a:spcBef>
                <a:spcPts val="1320"/>
              </a:spcBef>
            </a:pPr>
            <a:r>
              <a:rPr sz="3450" spc="-270" dirty="0">
                <a:latin typeface="Arial"/>
                <a:cs typeface="Arial"/>
              </a:rPr>
              <a:t>Produits </a:t>
            </a:r>
            <a:r>
              <a:rPr sz="3450" spc="-90" dirty="0">
                <a:latin typeface="Arial"/>
                <a:cs typeface="Arial"/>
              </a:rPr>
              <a:t>qualitatif  </a:t>
            </a:r>
            <a:r>
              <a:rPr sz="3450" spc="-270" dirty="0">
                <a:latin typeface="Arial"/>
                <a:cs typeface="Arial"/>
              </a:rPr>
              <a:t>Service</a:t>
            </a:r>
            <a:r>
              <a:rPr sz="3450" spc="-165" dirty="0">
                <a:latin typeface="Arial"/>
                <a:cs typeface="Arial"/>
              </a:rPr>
              <a:t> </a:t>
            </a:r>
            <a:r>
              <a:rPr sz="3450" spc="-90" dirty="0">
                <a:latin typeface="Arial"/>
                <a:cs typeface="Arial"/>
              </a:rPr>
              <a:t>qualitatif</a:t>
            </a:r>
            <a:endParaRPr sz="34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704244" y="7454558"/>
            <a:ext cx="3568065" cy="177863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774700" algn="ctr">
              <a:lnSpc>
                <a:spcPct val="100000"/>
              </a:lnSpc>
              <a:spcBef>
                <a:spcPts val="1035"/>
              </a:spcBef>
            </a:pPr>
            <a:r>
              <a:rPr sz="3200" spc="-275" dirty="0">
                <a:solidFill>
                  <a:srgbClr val="422F29"/>
                </a:solidFill>
                <a:latin typeface="Arial"/>
                <a:cs typeface="Arial"/>
              </a:rPr>
              <a:t>I </a:t>
            </a:r>
            <a:r>
              <a:rPr sz="3200" spc="-630" dirty="0">
                <a:solidFill>
                  <a:srgbClr val="422F29"/>
                </a:solidFill>
                <a:latin typeface="Arial"/>
                <a:cs typeface="Arial"/>
              </a:rPr>
              <a:t>N </a:t>
            </a:r>
            <a:r>
              <a:rPr sz="3200" spc="-270" dirty="0">
                <a:solidFill>
                  <a:srgbClr val="422F29"/>
                </a:solidFill>
                <a:latin typeface="Arial"/>
                <a:cs typeface="Arial"/>
              </a:rPr>
              <a:t>C </a:t>
            </a:r>
            <a:r>
              <a:rPr sz="3200" spc="-285" dirty="0">
                <a:solidFill>
                  <a:srgbClr val="422F29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422F29"/>
                </a:solidFill>
                <a:latin typeface="Arial"/>
                <a:cs typeface="Arial"/>
              </a:rPr>
              <a:t>R </a:t>
            </a:r>
            <a:r>
              <a:rPr sz="3200" spc="-655" dirty="0">
                <a:solidFill>
                  <a:srgbClr val="422F29"/>
                </a:solidFill>
                <a:latin typeface="Arial"/>
                <a:cs typeface="Arial"/>
              </a:rPr>
              <a:t>P </a:t>
            </a:r>
            <a:r>
              <a:rPr sz="3200" spc="-285" dirty="0">
                <a:solidFill>
                  <a:srgbClr val="422F29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422F29"/>
                </a:solidFill>
                <a:latin typeface="Arial"/>
                <a:cs typeface="Arial"/>
              </a:rPr>
              <a:t>R </a:t>
            </a:r>
            <a:r>
              <a:rPr sz="3200" spc="-585" dirty="0">
                <a:solidFill>
                  <a:srgbClr val="422F29"/>
                </a:solidFill>
                <a:latin typeface="Arial"/>
                <a:cs typeface="Arial"/>
              </a:rPr>
              <a:t>E</a:t>
            </a:r>
            <a:r>
              <a:rPr sz="3200" spc="-745" dirty="0">
                <a:solidFill>
                  <a:srgbClr val="422F29"/>
                </a:solidFill>
                <a:latin typeface="Arial"/>
                <a:cs typeface="Arial"/>
              </a:rPr>
              <a:t> </a:t>
            </a:r>
            <a:r>
              <a:rPr sz="3200" spc="-640" dirty="0">
                <a:solidFill>
                  <a:srgbClr val="422F29"/>
                </a:solidFill>
                <a:latin typeface="Arial"/>
                <a:cs typeface="Arial"/>
              </a:rPr>
              <a:t>L </a:t>
            </a:r>
            <a:r>
              <a:rPr sz="3200" spc="-530" dirty="0">
                <a:solidFill>
                  <a:srgbClr val="422F29"/>
                </a:solidFill>
                <a:latin typeface="Arial"/>
                <a:cs typeface="Arial"/>
              </a:rPr>
              <a:t>S</a:t>
            </a:r>
            <a:endParaRPr sz="3200">
              <a:latin typeface="Arial"/>
              <a:cs typeface="Arial"/>
            </a:endParaRPr>
          </a:p>
          <a:p>
            <a:pPr marL="12700" marR="1575435">
              <a:lnSpc>
                <a:spcPts val="3900"/>
              </a:lnSpc>
              <a:spcBef>
                <a:spcPts val="1320"/>
              </a:spcBef>
            </a:pPr>
            <a:r>
              <a:rPr sz="3450" spc="-550" dirty="0">
                <a:latin typeface="Arial"/>
                <a:cs typeface="Arial"/>
              </a:rPr>
              <a:t>S</a:t>
            </a:r>
            <a:r>
              <a:rPr sz="3450" spc="-180" dirty="0">
                <a:latin typeface="Arial"/>
                <a:cs typeface="Arial"/>
              </a:rPr>
              <a:t>a</a:t>
            </a:r>
            <a:r>
              <a:rPr sz="3450" spc="-420" dirty="0">
                <a:latin typeface="Arial"/>
                <a:cs typeface="Arial"/>
              </a:rPr>
              <a:t>v</a:t>
            </a:r>
            <a:r>
              <a:rPr sz="3450" spc="-240" dirty="0">
                <a:latin typeface="Arial"/>
                <a:cs typeface="Arial"/>
              </a:rPr>
              <a:t>o</a:t>
            </a:r>
            <a:r>
              <a:rPr sz="3450" spc="-50" dirty="0">
                <a:latin typeface="Arial"/>
                <a:cs typeface="Arial"/>
              </a:rPr>
              <a:t>i</a:t>
            </a:r>
            <a:r>
              <a:rPr sz="3450" spc="-190" dirty="0">
                <a:latin typeface="Arial"/>
                <a:cs typeface="Arial"/>
              </a:rPr>
              <a:t>r</a:t>
            </a:r>
            <a:r>
              <a:rPr sz="3450" spc="110" dirty="0">
                <a:latin typeface="Arial"/>
                <a:cs typeface="Arial"/>
              </a:rPr>
              <a:t>-</a:t>
            </a:r>
            <a:r>
              <a:rPr sz="3450" spc="90" dirty="0">
                <a:latin typeface="Arial"/>
                <a:cs typeface="Arial"/>
              </a:rPr>
              <a:t>f</a:t>
            </a:r>
            <a:r>
              <a:rPr sz="3450" spc="-180" dirty="0">
                <a:latin typeface="Arial"/>
                <a:cs typeface="Arial"/>
              </a:rPr>
              <a:t>a</a:t>
            </a:r>
            <a:r>
              <a:rPr sz="3450" spc="-50" dirty="0">
                <a:latin typeface="Arial"/>
                <a:cs typeface="Arial"/>
              </a:rPr>
              <a:t>i</a:t>
            </a:r>
            <a:r>
              <a:rPr sz="3450" spc="-190" dirty="0">
                <a:latin typeface="Arial"/>
                <a:cs typeface="Arial"/>
              </a:rPr>
              <a:t>re  </a:t>
            </a:r>
            <a:r>
              <a:rPr sz="3450" spc="-320" dirty="0">
                <a:latin typeface="Arial"/>
                <a:cs typeface="Arial"/>
              </a:rPr>
              <a:t>Brevets</a:t>
            </a:r>
            <a:endParaRPr sz="34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14641" y="2547702"/>
            <a:ext cx="6379210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651125" algn="l"/>
              </a:tabLst>
            </a:pPr>
            <a:r>
              <a:rPr sz="3650" spc="-465" dirty="0">
                <a:solidFill>
                  <a:srgbClr val="422F29"/>
                </a:solidFill>
                <a:latin typeface="Arial"/>
                <a:cs typeface="Arial"/>
              </a:rPr>
              <a:t>A </a:t>
            </a:r>
            <a:r>
              <a:rPr sz="3650" spc="-400" dirty="0">
                <a:solidFill>
                  <a:srgbClr val="422F29"/>
                </a:solidFill>
                <a:latin typeface="Arial"/>
                <a:cs typeface="Arial"/>
              </a:rPr>
              <a:t>V </a:t>
            </a:r>
            <a:r>
              <a:rPr sz="3650" spc="-465" dirty="0">
                <a:solidFill>
                  <a:srgbClr val="422F29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422F29"/>
                </a:solidFill>
                <a:latin typeface="Arial"/>
                <a:cs typeface="Arial"/>
              </a:rPr>
              <a:t>N  </a:t>
            </a:r>
            <a:r>
              <a:rPr sz="3650" spc="-825" dirty="0">
                <a:solidFill>
                  <a:srgbClr val="422F29"/>
                </a:solidFill>
                <a:latin typeface="Arial"/>
                <a:cs typeface="Arial"/>
              </a:rPr>
              <a:t>T  </a:t>
            </a:r>
            <a:r>
              <a:rPr sz="3650" spc="-465" dirty="0">
                <a:solidFill>
                  <a:srgbClr val="422F29"/>
                </a:solidFill>
                <a:latin typeface="Arial"/>
                <a:cs typeface="Arial"/>
              </a:rPr>
              <a:t>A</a:t>
            </a:r>
            <a:r>
              <a:rPr sz="3650" spc="-825" dirty="0">
                <a:solidFill>
                  <a:srgbClr val="422F29"/>
                </a:solidFill>
                <a:latin typeface="Arial"/>
                <a:cs typeface="Arial"/>
              </a:rPr>
              <a:t> </a:t>
            </a:r>
            <a:r>
              <a:rPr sz="3650" spc="-310" dirty="0">
                <a:solidFill>
                  <a:srgbClr val="422F29"/>
                </a:solidFill>
                <a:latin typeface="Arial"/>
                <a:cs typeface="Arial"/>
              </a:rPr>
              <a:t>G</a:t>
            </a:r>
            <a:r>
              <a:rPr sz="3650" spc="-535" dirty="0">
                <a:solidFill>
                  <a:srgbClr val="422F29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422F29"/>
                </a:solidFill>
                <a:latin typeface="Arial"/>
                <a:cs typeface="Arial"/>
              </a:rPr>
              <a:t>E	</a:t>
            </a:r>
            <a:r>
              <a:rPr sz="3650" spc="-305" dirty="0">
                <a:solidFill>
                  <a:srgbClr val="422F29"/>
                </a:solidFill>
                <a:latin typeface="Arial"/>
                <a:cs typeface="Arial"/>
              </a:rPr>
              <a:t>C </a:t>
            </a:r>
            <a:r>
              <a:rPr sz="3650" spc="-315" dirty="0">
                <a:solidFill>
                  <a:srgbClr val="422F29"/>
                </a:solidFill>
                <a:latin typeface="Arial"/>
                <a:cs typeface="Arial"/>
              </a:rPr>
              <a:t>O </a:t>
            </a:r>
            <a:r>
              <a:rPr sz="3650" spc="-710" dirty="0">
                <a:solidFill>
                  <a:srgbClr val="422F29"/>
                </a:solidFill>
                <a:latin typeface="Arial"/>
                <a:cs typeface="Arial"/>
              </a:rPr>
              <a:t>N </a:t>
            </a:r>
            <a:r>
              <a:rPr sz="3650" spc="-305" dirty="0">
                <a:solidFill>
                  <a:srgbClr val="422F29"/>
                </a:solidFill>
                <a:latin typeface="Arial"/>
                <a:cs typeface="Arial"/>
              </a:rPr>
              <a:t>C </a:t>
            </a:r>
            <a:r>
              <a:rPr sz="3650" spc="-630" dirty="0">
                <a:solidFill>
                  <a:srgbClr val="422F29"/>
                </a:solidFill>
                <a:latin typeface="Arial"/>
                <a:cs typeface="Arial"/>
              </a:rPr>
              <a:t>U </a:t>
            </a:r>
            <a:r>
              <a:rPr sz="3650" spc="-900" dirty="0">
                <a:solidFill>
                  <a:srgbClr val="422F29"/>
                </a:solidFill>
                <a:latin typeface="Arial"/>
                <a:cs typeface="Arial"/>
              </a:rPr>
              <a:t>R R </a:t>
            </a:r>
            <a:r>
              <a:rPr sz="3650" spc="-665" dirty="0">
                <a:solidFill>
                  <a:srgbClr val="422F29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422F29"/>
                </a:solidFill>
                <a:latin typeface="Arial"/>
                <a:cs typeface="Arial"/>
              </a:rPr>
              <a:t>N </a:t>
            </a:r>
            <a:r>
              <a:rPr sz="3650" spc="-825" dirty="0">
                <a:solidFill>
                  <a:srgbClr val="422F29"/>
                </a:solidFill>
                <a:latin typeface="Arial"/>
                <a:cs typeface="Arial"/>
              </a:rPr>
              <a:t>T </a:t>
            </a:r>
            <a:r>
              <a:rPr sz="3650" spc="-315" dirty="0">
                <a:solidFill>
                  <a:srgbClr val="422F29"/>
                </a:solidFill>
                <a:latin typeface="Arial"/>
                <a:cs typeface="Arial"/>
              </a:rPr>
              <a:t>I </a:t>
            </a:r>
            <a:r>
              <a:rPr sz="3650" spc="-665" dirty="0">
                <a:solidFill>
                  <a:srgbClr val="422F29"/>
                </a:solidFill>
                <a:latin typeface="Arial"/>
                <a:cs typeface="Arial"/>
              </a:rPr>
              <a:t>E</a:t>
            </a:r>
            <a:r>
              <a:rPr sz="3650" spc="-785" dirty="0">
                <a:solidFill>
                  <a:srgbClr val="422F29"/>
                </a:solidFill>
                <a:latin typeface="Arial"/>
                <a:cs typeface="Arial"/>
              </a:rPr>
              <a:t> </a:t>
            </a:r>
            <a:r>
              <a:rPr sz="3650" spc="-725" dirty="0">
                <a:solidFill>
                  <a:srgbClr val="422F29"/>
                </a:solidFill>
                <a:latin typeface="Arial"/>
                <a:cs typeface="Arial"/>
              </a:rPr>
              <a:t>L</a:t>
            </a:r>
            <a:endParaRPr sz="36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411336" y="3701887"/>
            <a:ext cx="861060" cy="5162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200" spc="-655" dirty="0">
                <a:solidFill>
                  <a:srgbClr val="422F29"/>
                </a:solidFill>
                <a:latin typeface="Arial"/>
                <a:cs typeface="Arial"/>
              </a:rPr>
              <a:t>P </a:t>
            </a:r>
            <a:r>
              <a:rPr sz="3200" spc="-790" dirty="0">
                <a:solidFill>
                  <a:srgbClr val="422F29"/>
                </a:solidFill>
                <a:latin typeface="Arial"/>
                <a:cs typeface="Arial"/>
              </a:rPr>
              <a:t>R </a:t>
            </a:r>
            <a:r>
              <a:rPr sz="3200" spc="-275" dirty="0">
                <a:solidFill>
                  <a:srgbClr val="422F29"/>
                </a:solidFill>
                <a:latin typeface="Arial"/>
                <a:cs typeface="Arial"/>
              </a:rPr>
              <a:t>I</a:t>
            </a:r>
            <a:r>
              <a:rPr sz="3200" spc="-585" dirty="0">
                <a:solidFill>
                  <a:srgbClr val="422F29"/>
                </a:solidFill>
                <a:latin typeface="Arial"/>
                <a:cs typeface="Arial"/>
              </a:rPr>
              <a:t> </a:t>
            </a:r>
            <a:r>
              <a:rPr sz="3200" spc="-440" dirty="0">
                <a:solidFill>
                  <a:srgbClr val="422F29"/>
                </a:solidFill>
                <a:latin typeface="Arial"/>
                <a:cs typeface="Arial"/>
              </a:rPr>
              <a:t>X</a:t>
            </a:r>
            <a:endParaRPr sz="3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704244" y="4317425"/>
            <a:ext cx="2711450" cy="154178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716280">
              <a:lnSpc>
                <a:spcPts val="3900"/>
              </a:lnSpc>
              <a:spcBef>
                <a:spcPts val="425"/>
              </a:spcBef>
            </a:pPr>
            <a:r>
              <a:rPr sz="3450" spc="-430" dirty="0">
                <a:latin typeface="Arial"/>
                <a:cs typeface="Arial"/>
              </a:rPr>
              <a:t>Bon </a:t>
            </a:r>
            <a:r>
              <a:rPr sz="3450" spc="-160" dirty="0">
                <a:latin typeface="Arial"/>
                <a:cs typeface="Arial"/>
              </a:rPr>
              <a:t>rapport  </a:t>
            </a:r>
            <a:r>
              <a:rPr sz="3450" spc="-180" dirty="0">
                <a:latin typeface="Arial"/>
                <a:cs typeface="Arial"/>
              </a:rPr>
              <a:t>q</a:t>
            </a:r>
            <a:r>
              <a:rPr sz="3450" spc="-365" dirty="0">
                <a:latin typeface="Arial"/>
                <a:cs typeface="Arial"/>
              </a:rPr>
              <a:t>u</a:t>
            </a:r>
            <a:r>
              <a:rPr sz="3450" spc="-180" dirty="0">
                <a:latin typeface="Arial"/>
                <a:cs typeface="Arial"/>
              </a:rPr>
              <a:t>a</a:t>
            </a:r>
            <a:r>
              <a:rPr sz="3450" spc="-80" dirty="0">
                <a:latin typeface="Arial"/>
                <a:cs typeface="Arial"/>
              </a:rPr>
              <a:t>l</a:t>
            </a:r>
            <a:r>
              <a:rPr sz="3450" spc="-50" dirty="0">
                <a:latin typeface="Arial"/>
                <a:cs typeface="Arial"/>
              </a:rPr>
              <a:t>i</a:t>
            </a:r>
            <a:r>
              <a:rPr sz="3450" spc="55" dirty="0">
                <a:latin typeface="Arial"/>
                <a:cs typeface="Arial"/>
              </a:rPr>
              <a:t>t</a:t>
            </a:r>
            <a:r>
              <a:rPr sz="3450" spc="-240" dirty="0">
                <a:latin typeface="Arial"/>
                <a:cs typeface="Arial"/>
              </a:rPr>
              <a:t>é</a:t>
            </a:r>
            <a:r>
              <a:rPr sz="3450" spc="685" dirty="0">
                <a:latin typeface="Arial"/>
                <a:cs typeface="Arial"/>
              </a:rPr>
              <a:t>/</a:t>
            </a:r>
            <a:r>
              <a:rPr sz="3450" spc="-180" dirty="0">
                <a:latin typeface="Arial"/>
                <a:cs typeface="Arial"/>
              </a:rPr>
              <a:t>p</a:t>
            </a:r>
            <a:r>
              <a:rPr sz="3450" spc="-190" dirty="0">
                <a:latin typeface="Arial"/>
                <a:cs typeface="Arial"/>
              </a:rPr>
              <a:t>r</a:t>
            </a:r>
            <a:r>
              <a:rPr sz="3450" spc="-50" dirty="0">
                <a:latin typeface="Arial"/>
                <a:cs typeface="Arial"/>
              </a:rPr>
              <a:t>i</a:t>
            </a:r>
            <a:r>
              <a:rPr sz="3450" spc="-385" dirty="0">
                <a:latin typeface="Arial"/>
                <a:cs typeface="Arial"/>
              </a:rPr>
              <a:t>x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ts val="3810"/>
              </a:lnSpc>
            </a:pPr>
            <a:r>
              <a:rPr sz="3450" spc="-330" dirty="0">
                <a:latin typeface="Arial"/>
                <a:cs typeface="Arial"/>
              </a:rPr>
              <a:t>Prix </a:t>
            </a:r>
            <a:r>
              <a:rPr sz="3450" spc="-270" dirty="0">
                <a:latin typeface="Arial"/>
                <a:cs typeface="Arial"/>
              </a:rPr>
              <a:t>bon</a:t>
            </a:r>
            <a:r>
              <a:rPr sz="3450" spc="100" dirty="0">
                <a:latin typeface="Arial"/>
                <a:cs typeface="Arial"/>
              </a:rPr>
              <a:t> </a:t>
            </a:r>
            <a:r>
              <a:rPr sz="3450" spc="-285" dirty="0">
                <a:latin typeface="Arial"/>
                <a:cs typeface="Arial"/>
              </a:rPr>
              <a:t>marché</a:t>
            </a:r>
            <a:endParaRPr sz="34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639761" y="8900251"/>
            <a:ext cx="1918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63905" algn="l"/>
              </a:tabLst>
            </a:pP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n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45" dirty="0">
                <a:solidFill>
                  <a:srgbClr val="EB5D59"/>
                </a:solidFill>
                <a:latin typeface="Arial"/>
                <a:cs typeface="Arial"/>
              </a:rPr>
              <a:t>m</a:t>
            </a: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b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730778" y="8900251"/>
            <a:ext cx="2172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95630" algn="l"/>
                <a:tab pos="1936750" algn="l"/>
              </a:tabLst>
            </a:pP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d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ss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o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639761" y="9205150"/>
            <a:ext cx="4264660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</a:pP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compétences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qui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distingue votre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entreprise </a:t>
            </a:r>
            <a:r>
              <a:rPr sz="2000" i="1" spc="-70" dirty="0">
                <a:solidFill>
                  <a:srgbClr val="EB5D59"/>
                </a:solidFill>
                <a:latin typeface="Arial"/>
                <a:cs typeface="Arial"/>
              </a:rPr>
              <a:t>des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concurrents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par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l'apport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d'une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valeur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supérieure.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290751" y="4235246"/>
            <a:ext cx="16266794" cy="4044315"/>
          </a:xfrm>
          <a:custGeom>
            <a:avLst/>
            <a:gdLst/>
            <a:ahLst/>
            <a:cxnLst/>
            <a:rect l="l" t="t" r="r" b="b"/>
            <a:pathLst>
              <a:path w="16266794" h="4044315">
                <a:moveTo>
                  <a:pt x="6137275" y="3942854"/>
                </a:moveTo>
                <a:lnTo>
                  <a:pt x="169443" y="3942854"/>
                </a:lnTo>
                <a:lnTo>
                  <a:pt x="159042" y="3915257"/>
                </a:lnTo>
                <a:lnTo>
                  <a:pt x="140246" y="3893274"/>
                </a:lnTo>
                <a:lnTo>
                  <a:pt x="115011" y="3878745"/>
                </a:lnTo>
                <a:lnTo>
                  <a:pt x="85255" y="3873487"/>
                </a:lnTo>
                <a:lnTo>
                  <a:pt x="52044" y="3880180"/>
                </a:lnTo>
                <a:lnTo>
                  <a:pt x="24955" y="3898442"/>
                </a:lnTo>
                <a:lnTo>
                  <a:pt x="6692" y="3925532"/>
                </a:lnTo>
                <a:lnTo>
                  <a:pt x="0" y="3958742"/>
                </a:lnTo>
                <a:lnTo>
                  <a:pt x="6705" y="3991940"/>
                </a:lnTo>
                <a:lnTo>
                  <a:pt x="25019" y="4019042"/>
                </a:lnTo>
                <a:lnTo>
                  <a:pt x="52273" y="4037304"/>
                </a:lnTo>
                <a:lnTo>
                  <a:pt x="85775" y="4043997"/>
                </a:lnTo>
                <a:lnTo>
                  <a:pt x="115468" y="4038663"/>
                </a:lnTo>
                <a:lnTo>
                  <a:pt x="140589" y="4024007"/>
                </a:lnTo>
                <a:lnTo>
                  <a:pt x="159346" y="4001998"/>
                </a:lnTo>
                <a:lnTo>
                  <a:pt x="169964" y="3974630"/>
                </a:lnTo>
                <a:lnTo>
                  <a:pt x="6137275" y="3974630"/>
                </a:lnTo>
                <a:lnTo>
                  <a:pt x="6137275" y="3942854"/>
                </a:lnTo>
                <a:close/>
              </a:path>
              <a:path w="16266794" h="4044315">
                <a:moveTo>
                  <a:pt x="6137275" y="69367"/>
                </a:moveTo>
                <a:lnTo>
                  <a:pt x="169443" y="69367"/>
                </a:lnTo>
                <a:lnTo>
                  <a:pt x="159042" y="41770"/>
                </a:lnTo>
                <a:lnTo>
                  <a:pt x="140246" y="19786"/>
                </a:lnTo>
                <a:lnTo>
                  <a:pt x="115011" y="5245"/>
                </a:lnTo>
                <a:lnTo>
                  <a:pt x="85255" y="0"/>
                </a:lnTo>
                <a:lnTo>
                  <a:pt x="52044" y="6692"/>
                </a:lnTo>
                <a:lnTo>
                  <a:pt x="24955" y="24955"/>
                </a:lnTo>
                <a:lnTo>
                  <a:pt x="6692" y="52044"/>
                </a:lnTo>
                <a:lnTo>
                  <a:pt x="0" y="85255"/>
                </a:lnTo>
                <a:lnTo>
                  <a:pt x="6705" y="118452"/>
                </a:lnTo>
                <a:lnTo>
                  <a:pt x="25019" y="145554"/>
                </a:lnTo>
                <a:lnTo>
                  <a:pt x="52273" y="163817"/>
                </a:lnTo>
                <a:lnTo>
                  <a:pt x="85775" y="170510"/>
                </a:lnTo>
                <a:lnTo>
                  <a:pt x="115468" y="165176"/>
                </a:lnTo>
                <a:lnTo>
                  <a:pt x="140589" y="150520"/>
                </a:lnTo>
                <a:lnTo>
                  <a:pt x="159346" y="128511"/>
                </a:lnTo>
                <a:lnTo>
                  <a:pt x="169964" y="101142"/>
                </a:lnTo>
                <a:lnTo>
                  <a:pt x="6137275" y="101142"/>
                </a:lnTo>
                <a:lnTo>
                  <a:pt x="6137275" y="69367"/>
                </a:lnTo>
                <a:close/>
              </a:path>
              <a:path w="16266794" h="4044315">
                <a:moveTo>
                  <a:pt x="16266363" y="3958780"/>
                </a:moveTo>
                <a:lnTo>
                  <a:pt x="16259671" y="3925570"/>
                </a:lnTo>
                <a:lnTo>
                  <a:pt x="16241344" y="3898481"/>
                </a:lnTo>
                <a:lnTo>
                  <a:pt x="16214090" y="3880218"/>
                </a:lnTo>
                <a:lnTo>
                  <a:pt x="16180588" y="3873525"/>
                </a:lnTo>
                <a:lnTo>
                  <a:pt x="16150908" y="3878846"/>
                </a:lnTo>
                <a:lnTo>
                  <a:pt x="16125787" y="3893515"/>
                </a:lnTo>
                <a:lnTo>
                  <a:pt x="16107017" y="3915524"/>
                </a:lnTo>
                <a:lnTo>
                  <a:pt x="16096399" y="3942892"/>
                </a:lnTo>
                <a:lnTo>
                  <a:pt x="11500599" y="3942892"/>
                </a:lnTo>
                <a:lnTo>
                  <a:pt x="11500599" y="3974655"/>
                </a:lnTo>
                <a:lnTo>
                  <a:pt x="16096933" y="3974655"/>
                </a:lnTo>
                <a:lnTo>
                  <a:pt x="16107334" y="4002252"/>
                </a:lnTo>
                <a:lnTo>
                  <a:pt x="16126117" y="4024236"/>
                </a:lnTo>
                <a:lnTo>
                  <a:pt x="16151365" y="4038777"/>
                </a:lnTo>
                <a:lnTo>
                  <a:pt x="16181121" y="4044023"/>
                </a:lnTo>
                <a:lnTo>
                  <a:pt x="16214319" y="4037330"/>
                </a:lnTo>
                <a:lnTo>
                  <a:pt x="16241421" y="4019080"/>
                </a:lnTo>
                <a:lnTo>
                  <a:pt x="16259671" y="3991978"/>
                </a:lnTo>
                <a:lnTo>
                  <a:pt x="16266363" y="3958780"/>
                </a:lnTo>
                <a:close/>
              </a:path>
            </a:pathLst>
          </a:custGeom>
          <a:solidFill>
            <a:srgbClr val="CFA38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CFA3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40716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215" dirty="0">
                <a:solidFill>
                  <a:srgbClr val="FFFFFF"/>
                </a:solidFill>
              </a:rPr>
              <a:t>L</a:t>
            </a:r>
            <a:r>
              <a:rPr sz="7500" spc="1075" dirty="0">
                <a:solidFill>
                  <a:srgbClr val="FFFFFF"/>
                </a:solidFill>
              </a:rPr>
              <a:t>Y</a:t>
            </a:r>
            <a:r>
              <a:rPr sz="7500" spc="595" dirty="0">
                <a:solidFill>
                  <a:srgbClr val="FFFFFF"/>
                </a:solidFill>
              </a:rPr>
              <a:t>S</a:t>
            </a:r>
            <a:r>
              <a:rPr sz="7500" spc="-655" dirty="0">
                <a:solidFill>
                  <a:srgbClr val="FFFFFF"/>
                </a:solidFill>
              </a:rPr>
              <a:t>E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>
                <a:solidFill>
                  <a:srgbClr val="FFFFFF"/>
                </a:solidFill>
              </a:rPr>
              <a:t>D</a:t>
            </a:r>
            <a:r>
              <a:rPr sz="7500" spc="160" dirty="0">
                <a:solidFill>
                  <a:srgbClr val="FFFFFF"/>
                </a:solidFill>
              </a:rPr>
              <a:t>U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1405" dirty="0">
                <a:solidFill>
                  <a:srgbClr val="FFFFFF"/>
                </a:solidFill>
              </a:rPr>
              <a:t>M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855" dirty="0">
                <a:solidFill>
                  <a:srgbClr val="FFFFFF"/>
                </a:solidFill>
              </a:rPr>
              <a:t>H</a:t>
            </a:r>
            <a:r>
              <a:rPr sz="7500" spc="-655" dirty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grpSp>
        <p:nvGrpSpPr>
          <p:cNvPr id="5" name="object 5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6" name="object 6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94015" y="4468270"/>
              <a:ext cx="153627" cy="1534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694015" y="3547044"/>
              <a:ext cx="153670" cy="767715"/>
            </a:xfrm>
            <a:custGeom>
              <a:avLst/>
              <a:gdLst/>
              <a:ahLst/>
              <a:cxnLst/>
              <a:rect l="l" t="t" r="r" b="b"/>
              <a:pathLst>
                <a:path w="153670" h="767714">
                  <a:moveTo>
                    <a:pt x="76724" y="767598"/>
                  </a:moveTo>
                  <a:lnTo>
                    <a:pt x="46896" y="761557"/>
                  </a:lnTo>
                  <a:lnTo>
                    <a:pt x="22504" y="745094"/>
                  </a:lnTo>
                  <a:lnTo>
                    <a:pt x="6041" y="720702"/>
                  </a:lnTo>
                  <a:lnTo>
                    <a:pt x="0" y="690873"/>
                  </a:lnTo>
                  <a:lnTo>
                    <a:pt x="0" y="76723"/>
                  </a:lnTo>
                  <a:lnTo>
                    <a:pt x="6041" y="46971"/>
                  </a:lnTo>
                  <a:lnTo>
                    <a:pt x="22504" y="22571"/>
                  </a:lnTo>
                  <a:lnTo>
                    <a:pt x="46896" y="6066"/>
                  </a:lnTo>
                  <a:lnTo>
                    <a:pt x="76724" y="0"/>
                  </a:lnTo>
                  <a:lnTo>
                    <a:pt x="106581" y="6066"/>
                  </a:lnTo>
                  <a:lnTo>
                    <a:pt x="131034" y="22571"/>
                  </a:lnTo>
                  <a:lnTo>
                    <a:pt x="147558" y="46971"/>
                  </a:lnTo>
                  <a:lnTo>
                    <a:pt x="153627" y="76723"/>
                  </a:lnTo>
                  <a:lnTo>
                    <a:pt x="153627" y="690873"/>
                  </a:lnTo>
                  <a:lnTo>
                    <a:pt x="147558" y="720702"/>
                  </a:lnTo>
                  <a:lnTo>
                    <a:pt x="131034" y="745094"/>
                  </a:lnTo>
                  <a:lnTo>
                    <a:pt x="106581" y="761557"/>
                  </a:lnTo>
                  <a:lnTo>
                    <a:pt x="76724" y="767598"/>
                  </a:lnTo>
                  <a:close/>
                </a:path>
              </a:pathLst>
            </a:custGeom>
            <a:solidFill>
              <a:srgbClr val="CFA3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928469" y="3700492"/>
              <a:ext cx="3684545" cy="353127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414641" y="2547702"/>
            <a:ext cx="1861959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25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 dirty="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779910" y="3753017"/>
            <a:ext cx="5375275" cy="5005070"/>
            <a:chOff x="6779910" y="3753017"/>
            <a:chExt cx="5375275" cy="5005070"/>
          </a:xfrm>
        </p:grpSpPr>
        <p:sp>
          <p:nvSpPr>
            <p:cNvPr id="12" name="object 12"/>
            <p:cNvSpPr/>
            <p:nvPr/>
          </p:nvSpPr>
          <p:spPr>
            <a:xfrm>
              <a:off x="6779910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779910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779910" y="47436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779910" y="52389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030791" y="764348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2030791" y="813878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2030791" y="8634084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779910" y="76714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779910" y="81667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2030791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2030791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2030791" y="47436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2030791" y="52389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7072010" y="2649092"/>
            <a:ext cx="3375660" cy="287147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1006475">
              <a:lnSpc>
                <a:spcPct val="100000"/>
              </a:lnSpc>
              <a:spcBef>
                <a:spcPts val="1240"/>
              </a:spcBef>
            </a:pPr>
            <a:r>
              <a:rPr sz="3650" spc="-635" dirty="0">
                <a:solidFill>
                  <a:srgbClr val="835441"/>
                </a:solidFill>
                <a:latin typeface="Arial"/>
                <a:cs typeface="Arial"/>
              </a:rPr>
              <a:t>F </a:t>
            </a:r>
            <a:r>
              <a:rPr sz="3650" spc="-315" dirty="0">
                <a:solidFill>
                  <a:srgbClr val="835441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835441"/>
                </a:solidFill>
                <a:latin typeface="Arial"/>
                <a:cs typeface="Arial"/>
              </a:rPr>
              <a:t>R </a:t>
            </a:r>
            <a:r>
              <a:rPr sz="3650" spc="-305" dirty="0">
                <a:solidFill>
                  <a:srgbClr val="835441"/>
                </a:solidFill>
                <a:latin typeface="Arial"/>
                <a:cs typeface="Arial"/>
              </a:rPr>
              <a:t>C</a:t>
            </a:r>
            <a:r>
              <a:rPr sz="3650" spc="-53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835441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835441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ts val="3900"/>
              </a:lnSpc>
              <a:spcBef>
                <a:spcPts val="1375"/>
              </a:spcBef>
            </a:pPr>
            <a:r>
              <a:rPr sz="3450" spc="-270" dirty="0">
                <a:latin typeface="Arial"/>
                <a:cs typeface="Arial"/>
              </a:rPr>
              <a:t>Coûts </a:t>
            </a:r>
            <a:r>
              <a:rPr sz="3450" spc="-220" dirty="0">
                <a:latin typeface="Arial"/>
                <a:cs typeface="Arial"/>
              </a:rPr>
              <a:t>fixes </a:t>
            </a:r>
            <a:r>
              <a:rPr sz="3450" spc="-295" dirty="0">
                <a:latin typeface="Arial"/>
                <a:cs typeface="Arial"/>
              </a:rPr>
              <a:t>bas  </a:t>
            </a:r>
            <a:r>
              <a:rPr sz="3450" spc="-420" dirty="0">
                <a:latin typeface="Arial"/>
                <a:cs typeface="Arial"/>
              </a:rPr>
              <a:t>Taux </a:t>
            </a:r>
            <a:r>
              <a:rPr sz="3450" spc="-235" dirty="0">
                <a:latin typeface="Arial"/>
                <a:cs typeface="Arial"/>
              </a:rPr>
              <a:t>de </a:t>
            </a:r>
            <a:r>
              <a:rPr sz="3450" spc="-170" dirty="0">
                <a:latin typeface="Arial"/>
                <a:cs typeface="Arial"/>
              </a:rPr>
              <a:t>satisfaction  </a:t>
            </a:r>
            <a:r>
              <a:rPr sz="3450" spc="-250" dirty="0">
                <a:latin typeface="Arial"/>
                <a:cs typeface="Arial"/>
              </a:rPr>
              <a:t>Innovation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ts val="3810"/>
              </a:lnSpc>
            </a:pPr>
            <a:r>
              <a:rPr sz="3450" spc="-180" dirty="0">
                <a:latin typeface="Arial"/>
                <a:cs typeface="Arial"/>
              </a:rPr>
              <a:t>Savoir-faire</a:t>
            </a:r>
            <a:endParaRPr sz="34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2322891" y="6539553"/>
            <a:ext cx="3505835" cy="237617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996315">
              <a:lnSpc>
                <a:spcPct val="100000"/>
              </a:lnSpc>
              <a:spcBef>
                <a:spcPts val="1240"/>
              </a:spcBef>
            </a:pPr>
            <a:r>
              <a:rPr sz="3650" spc="-540" dirty="0">
                <a:solidFill>
                  <a:srgbClr val="835441"/>
                </a:solidFill>
                <a:latin typeface="Arial"/>
                <a:cs typeface="Arial"/>
              </a:rPr>
              <a:t>M </a:t>
            </a:r>
            <a:r>
              <a:rPr sz="3650" spc="-665" dirty="0">
                <a:solidFill>
                  <a:srgbClr val="835441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835441"/>
                </a:solidFill>
                <a:latin typeface="Arial"/>
                <a:cs typeface="Arial"/>
              </a:rPr>
              <a:t>N </a:t>
            </a:r>
            <a:r>
              <a:rPr sz="3650" spc="-465" dirty="0">
                <a:solidFill>
                  <a:srgbClr val="835441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835441"/>
                </a:solidFill>
                <a:latin typeface="Arial"/>
                <a:cs typeface="Arial"/>
              </a:rPr>
              <a:t>C </a:t>
            </a:r>
            <a:r>
              <a:rPr sz="3650" spc="-665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650" spc="-87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835441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ts val="3900"/>
              </a:lnSpc>
              <a:spcBef>
                <a:spcPts val="1375"/>
              </a:spcBef>
            </a:pPr>
            <a:r>
              <a:rPr sz="3450" spc="-360" dirty="0">
                <a:latin typeface="Arial"/>
                <a:cs typeface="Arial"/>
              </a:rPr>
              <a:t>Nouveaux </a:t>
            </a:r>
            <a:r>
              <a:rPr sz="3450" spc="-220" dirty="0">
                <a:latin typeface="Arial"/>
                <a:cs typeface="Arial"/>
              </a:rPr>
              <a:t>entrants  </a:t>
            </a:r>
            <a:r>
              <a:rPr sz="3450" spc="-270" dirty="0">
                <a:latin typeface="Arial"/>
                <a:cs typeface="Arial"/>
              </a:rPr>
              <a:t>Perte </a:t>
            </a:r>
            <a:r>
              <a:rPr sz="3450" spc="-235" dirty="0">
                <a:latin typeface="Arial"/>
                <a:cs typeface="Arial"/>
              </a:rPr>
              <a:t>de </a:t>
            </a:r>
            <a:r>
              <a:rPr sz="3450" spc="-285" dirty="0">
                <a:latin typeface="Arial"/>
                <a:cs typeface="Arial"/>
              </a:rPr>
              <a:t>fournisseurs  </a:t>
            </a:r>
            <a:r>
              <a:rPr sz="3450" spc="-265" dirty="0">
                <a:latin typeface="Arial"/>
                <a:cs typeface="Arial"/>
              </a:rPr>
              <a:t>Réglementations</a:t>
            </a:r>
            <a:endParaRPr sz="34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284507" y="6709005"/>
            <a:ext cx="3392804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650" spc="-315" dirty="0">
                <a:solidFill>
                  <a:srgbClr val="835441"/>
                </a:solidFill>
                <a:latin typeface="Arial"/>
                <a:cs typeface="Arial"/>
              </a:rPr>
              <a:t>O </a:t>
            </a:r>
            <a:r>
              <a:rPr sz="3650" spc="-745" dirty="0">
                <a:solidFill>
                  <a:srgbClr val="835441"/>
                </a:solidFill>
                <a:latin typeface="Arial"/>
                <a:cs typeface="Arial"/>
              </a:rPr>
              <a:t>P P </a:t>
            </a:r>
            <a:r>
              <a:rPr sz="3650" spc="-315" dirty="0">
                <a:solidFill>
                  <a:srgbClr val="835441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835441"/>
                </a:solidFill>
                <a:latin typeface="Arial"/>
                <a:cs typeface="Arial"/>
              </a:rPr>
              <a:t>R </a:t>
            </a:r>
            <a:r>
              <a:rPr sz="3650" spc="-825" dirty="0">
                <a:solidFill>
                  <a:srgbClr val="835441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835441"/>
                </a:solidFill>
                <a:latin typeface="Arial"/>
                <a:cs typeface="Arial"/>
              </a:rPr>
              <a:t>U </a:t>
            </a:r>
            <a:r>
              <a:rPr sz="3650" spc="-710" dirty="0">
                <a:solidFill>
                  <a:srgbClr val="835441"/>
                </a:solidFill>
                <a:latin typeface="Arial"/>
                <a:cs typeface="Arial"/>
              </a:rPr>
              <a:t>N </a:t>
            </a:r>
            <a:r>
              <a:rPr sz="3650" spc="-315" dirty="0">
                <a:solidFill>
                  <a:srgbClr val="835441"/>
                </a:solidFill>
                <a:latin typeface="Arial"/>
                <a:cs typeface="Arial"/>
              </a:rPr>
              <a:t>I </a:t>
            </a:r>
            <a:r>
              <a:rPr sz="3650" spc="-825" dirty="0">
                <a:solidFill>
                  <a:srgbClr val="835441"/>
                </a:solidFill>
                <a:latin typeface="Arial"/>
                <a:cs typeface="Arial"/>
              </a:rPr>
              <a:t>T </a:t>
            </a:r>
            <a:r>
              <a:rPr sz="3650" spc="-665" dirty="0">
                <a:solidFill>
                  <a:srgbClr val="835441"/>
                </a:solidFill>
                <a:latin typeface="Arial"/>
                <a:cs typeface="Arial"/>
              </a:rPr>
              <a:t>É</a:t>
            </a:r>
            <a:r>
              <a:rPr sz="3650" spc="-35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835441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072010" y="7401940"/>
            <a:ext cx="3716654" cy="154178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3900"/>
              </a:lnSpc>
              <a:spcBef>
                <a:spcPts val="425"/>
              </a:spcBef>
            </a:pPr>
            <a:r>
              <a:rPr sz="3450" spc="-245" dirty="0">
                <a:latin typeface="Arial"/>
                <a:cs typeface="Arial"/>
              </a:rPr>
              <a:t>Secteur </a:t>
            </a:r>
            <a:r>
              <a:rPr sz="3450" spc="-325" dirty="0">
                <a:latin typeface="Arial"/>
                <a:cs typeface="Arial"/>
              </a:rPr>
              <a:t>en </a:t>
            </a:r>
            <a:r>
              <a:rPr sz="3450" spc="-254" dirty="0">
                <a:latin typeface="Arial"/>
                <a:cs typeface="Arial"/>
              </a:rPr>
              <a:t>croissance  </a:t>
            </a:r>
            <a:r>
              <a:rPr sz="3450" spc="-275" dirty="0">
                <a:latin typeface="Arial"/>
                <a:cs typeface="Arial"/>
              </a:rPr>
              <a:t>Changement </a:t>
            </a:r>
            <a:r>
              <a:rPr sz="3450" spc="-235" dirty="0">
                <a:latin typeface="Arial"/>
                <a:cs typeface="Arial"/>
              </a:rPr>
              <a:t>de  </a:t>
            </a:r>
            <a:r>
              <a:rPr sz="3450" spc="-285" dirty="0">
                <a:latin typeface="Arial"/>
                <a:cs typeface="Arial"/>
              </a:rPr>
              <a:t>consommation</a:t>
            </a:r>
            <a:endParaRPr sz="345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2322891" y="2649092"/>
            <a:ext cx="5064125" cy="287147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R="439420" algn="ctr">
              <a:lnSpc>
                <a:spcPct val="100000"/>
              </a:lnSpc>
              <a:spcBef>
                <a:spcPts val="1240"/>
              </a:spcBef>
            </a:pPr>
            <a:r>
              <a:rPr sz="3650" spc="-635" dirty="0">
                <a:solidFill>
                  <a:srgbClr val="835441"/>
                </a:solidFill>
                <a:latin typeface="Arial"/>
                <a:cs typeface="Arial"/>
              </a:rPr>
              <a:t>F </a:t>
            </a:r>
            <a:r>
              <a:rPr sz="3650" spc="-465" dirty="0">
                <a:solidFill>
                  <a:srgbClr val="835441"/>
                </a:solidFill>
                <a:latin typeface="Arial"/>
                <a:cs typeface="Arial"/>
              </a:rPr>
              <a:t>A </a:t>
            </a:r>
            <a:r>
              <a:rPr sz="3650" spc="-315" dirty="0">
                <a:solidFill>
                  <a:srgbClr val="835441"/>
                </a:solidFill>
                <a:latin typeface="Arial"/>
                <a:cs typeface="Arial"/>
              </a:rPr>
              <a:t>I </a:t>
            </a:r>
            <a:r>
              <a:rPr sz="3650" spc="-710" dirty="0">
                <a:solidFill>
                  <a:srgbClr val="835441"/>
                </a:solidFill>
                <a:latin typeface="Arial"/>
                <a:cs typeface="Arial"/>
              </a:rPr>
              <a:t>B </a:t>
            </a:r>
            <a:r>
              <a:rPr sz="3650" spc="-725" dirty="0">
                <a:solidFill>
                  <a:srgbClr val="835441"/>
                </a:solidFill>
                <a:latin typeface="Arial"/>
                <a:cs typeface="Arial"/>
              </a:rPr>
              <a:t>L </a:t>
            </a:r>
            <a:r>
              <a:rPr sz="3650" spc="-665" dirty="0">
                <a:solidFill>
                  <a:srgbClr val="835441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835441"/>
                </a:solidFill>
                <a:latin typeface="Arial"/>
                <a:cs typeface="Arial"/>
              </a:rPr>
              <a:t>S S </a:t>
            </a:r>
            <a:r>
              <a:rPr sz="3650" spc="-665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650" spc="-72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835441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ts val="3900"/>
              </a:lnSpc>
              <a:spcBef>
                <a:spcPts val="1375"/>
              </a:spcBef>
            </a:pPr>
            <a:r>
              <a:rPr sz="3450" spc="-290" dirty="0">
                <a:latin typeface="Arial"/>
                <a:cs typeface="Arial"/>
              </a:rPr>
              <a:t>Dépendances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380" dirty="0">
                <a:latin typeface="Arial"/>
                <a:cs typeface="Arial"/>
              </a:rPr>
              <a:t>un </a:t>
            </a:r>
            <a:r>
              <a:rPr sz="3450" spc="-265" dirty="0">
                <a:latin typeface="Arial"/>
                <a:cs typeface="Arial"/>
              </a:rPr>
              <a:t>fournisseur  </a:t>
            </a:r>
            <a:r>
              <a:rPr sz="3450" spc="-225" dirty="0">
                <a:latin typeface="Arial"/>
                <a:cs typeface="Arial"/>
              </a:rPr>
              <a:t>Faible</a:t>
            </a:r>
            <a:r>
              <a:rPr sz="3450" spc="-95" dirty="0">
                <a:latin typeface="Arial"/>
                <a:cs typeface="Arial"/>
              </a:rPr>
              <a:t> </a:t>
            </a:r>
            <a:r>
              <a:rPr sz="3450" spc="-160" dirty="0">
                <a:latin typeface="Arial"/>
                <a:cs typeface="Arial"/>
              </a:rPr>
              <a:t>visibilité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ts val="3690"/>
              </a:lnSpc>
            </a:pPr>
            <a:r>
              <a:rPr sz="3450" spc="-200" dirty="0">
                <a:latin typeface="Arial"/>
                <a:cs typeface="Arial"/>
              </a:rPr>
              <a:t>Notoriété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ts val="4020"/>
              </a:lnSpc>
            </a:pPr>
            <a:r>
              <a:rPr sz="3450" spc="-155" dirty="0">
                <a:latin typeface="Arial"/>
                <a:cs typeface="Arial"/>
              </a:rPr>
              <a:t>Capacité</a:t>
            </a:r>
            <a:r>
              <a:rPr sz="3450" spc="-95" dirty="0">
                <a:latin typeface="Arial"/>
                <a:cs typeface="Arial"/>
              </a:rPr>
              <a:t> </a:t>
            </a:r>
            <a:r>
              <a:rPr sz="3450" spc="-175" dirty="0">
                <a:latin typeface="Arial"/>
                <a:cs typeface="Arial"/>
              </a:rPr>
              <a:t>financière</a:t>
            </a:r>
            <a:endParaRPr sz="345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68241" y="7653020"/>
            <a:ext cx="3567429" cy="2480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2000" i="1" spc="-160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-215" dirty="0">
                <a:solidFill>
                  <a:srgbClr val="EB5D59"/>
                </a:solidFill>
                <a:latin typeface="Arial"/>
                <a:cs typeface="Arial"/>
              </a:rPr>
              <a:t>SWOT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est 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un 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outil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stratégique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synthétique,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il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permet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définir  </a:t>
            </a:r>
            <a:r>
              <a:rPr sz="2000" i="1" spc="-140" dirty="0">
                <a:solidFill>
                  <a:srgbClr val="EB5D59"/>
                </a:solidFill>
                <a:latin typeface="Arial"/>
                <a:cs typeface="Arial"/>
              </a:rPr>
              <a:t>ses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caractéristiques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internes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(Forces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Faiblesses)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différents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éléments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l'environnement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externe 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(Opportunités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Menaces).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736281" y="3191682"/>
            <a:ext cx="3295015" cy="3289300"/>
            <a:chOff x="12736281" y="3191682"/>
            <a:chExt cx="3295015" cy="3289300"/>
          </a:xfrm>
        </p:grpSpPr>
        <p:sp>
          <p:nvSpPr>
            <p:cNvPr id="3" name="object 3"/>
            <p:cNvSpPr/>
            <p:nvPr/>
          </p:nvSpPr>
          <p:spPr>
            <a:xfrm>
              <a:off x="12736271" y="3191687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2872854" y="1542846"/>
                  </a:moveTo>
                  <a:lnTo>
                    <a:pt x="2866872" y="1498676"/>
                  </a:lnTo>
                  <a:lnTo>
                    <a:pt x="2850019" y="1458899"/>
                  </a:lnTo>
                  <a:lnTo>
                    <a:pt x="2823921" y="1425143"/>
                  </a:lnTo>
                  <a:lnTo>
                    <a:pt x="2790190" y="1399006"/>
                  </a:lnTo>
                  <a:lnTo>
                    <a:pt x="2750451" y="1382141"/>
                  </a:lnTo>
                  <a:lnTo>
                    <a:pt x="2706306" y="1376159"/>
                  </a:lnTo>
                  <a:lnTo>
                    <a:pt x="593293" y="1376159"/>
                  </a:lnTo>
                  <a:lnTo>
                    <a:pt x="549148" y="1382141"/>
                  </a:lnTo>
                  <a:lnTo>
                    <a:pt x="509409" y="1399006"/>
                  </a:lnTo>
                  <a:lnTo>
                    <a:pt x="475665" y="1425143"/>
                  </a:lnTo>
                  <a:lnTo>
                    <a:pt x="449567" y="1458899"/>
                  </a:lnTo>
                  <a:lnTo>
                    <a:pt x="432727" y="1498676"/>
                  </a:lnTo>
                  <a:lnTo>
                    <a:pt x="426745" y="1542846"/>
                  </a:lnTo>
                  <a:lnTo>
                    <a:pt x="426745" y="1862759"/>
                  </a:lnTo>
                  <a:lnTo>
                    <a:pt x="432727" y="1906943"/>
                  </a:lnTo>
                  <a:lnTo>
                    <a:pt x="449567" y="1946719"/>
                  </a:lnTo>
                  <a:lnTo>
                    <a:pt x="475665" y="1980476"/>
                  </a:lnTo>
                  <a:lnTo>
                    <a:pt x="509409" y="2006600"/>
                  </a:lnTo>
                  <a:lnTo>
                    <a:pt x="549148" y="2023465"/>
                  </a:lnTo>
                  <a:lnTo>
                    <a:pt x="593293" y="2029434"/>
                  </a:lnTo>
                  <a:lnTo>
                    <a:pt x="1457807" y="2030907"/>
                  </a:lnTo>
                  <a:lnTo>
                    <a:pt x="1602892" y="2226437"/>
                  </a:lnTo>
                  <a:lnTo>
                    <a:pt x="1619300" y="2238362"/>
                  </a:lnTo>
                  <a:lnTo>
                    <a:pt x="1637842" y="2242350"/>
                  </a:lnTo>
                  <a:lnTo>
                    <a:pt x="1656384" y="2238362"/>
                  </a:lnTo>
                  <a:lnTo>
                    <a:pt x="1672755" y="2226437"/>
                  </a:lnTo>
                  <a:lnTo>
                    <a:pt x="1805774" y="2029434"/>
                  </a:lnTo>
                  <a:lnTo>
                    <a:pt x="2706306" y="2029434"/>
                  </a:lnTo>
                  <a:lnTo>
                    <a:pt x="2750451" y="2023465"/>
                  </a:lnTo>
                  <a:lnTo>
                    <a:pt x="2790190" y="2006600"/>
                  </a:lnTo>
                  <a:lnTo>
                    <a:pt x="2823921" y="1980476"/>
                  </a:lnTo>
                  <a:lnTo>
                    <a:pt x="2850019" y="1946719"/>
                  </a:lnTo>
                  <a:lnTo>
                    <a:pt x="2866872" y="1906943"/>
                  </a:lnTo>
                  <a:lnTo>
                    <a:pt x="2872854" y="1862759"/>
                  </a:lnTo>
                  <a:lnTo>
                    <a:pt x="2872854" y="1542846"/>
                  </a:lnTo>
                  <a:close/>
                </a:path>
                <a:path w="3295015" h="3289300">
                  <a:moveTo>
                    <a:pt x="3294596" y="1638300"/>
                  </a:moveTo>
                  <a:lnTo>
                    <a:pt x="3293846" y="1587500"/>
                  </a:lnTo>
                  <a:lnTo>
                    <a:pt x="3291573" y="1536700"/>
                  </a:lnTo>
                  <a:lnTo>
                    <a:pt x="3287814" y="1485900"/>
                  </a:lnTo>
                  <a:lnTo>
                    <a:pt x="3282556" y="1435100"/>
                  </a:lnTo>
                  <a:lnTo>
                    <a:pt x="3275825" y="1397000"/>
                  </a:lnTo>
                  <a:lnTo>
                    <a:pt x="3267633" y="1346200"/>
                  </a:lnTo>
                  <a:lnTo>
                    <a:pt x="3257981" y="1295400"/>
                  </a:lnTo>
                  <a:lnTo>
                    <a:pt x="3246882" y="1244600"/>
                  </a:lnTo>
                  <a:lnTo>
                    <a:pt x="3234347" y="1193800"/>
                  </a:lnTo>
                  <a:lnTo>
                    <a:pt x="3220389" y="1155700"/>
                  </a:lnTo>
                  <a:lnTo>
                    <a:pt x="3205022" y="1104900"/>
                  </a:lnTo>
                  <a:lnTo>
                    <a:pt x="3195840" y="1077099"/>
                  </a:lnTo>
                  <a:lnTo>
                    <a:pt x="3195840" y="1638300"/>
                  </a:lnTo>
                  <a:lnTo>
                    <a:pt x="3195066" y="1689100"/>
                  </a:lnTo>
                  <a:lnTo>
                    <a:pt x="3192754" y="1739900"/>
                  </a:lnTo>
                  <a:lnTo>
                    <a:pt x="3188919" y="1790700"/>
                  </a:lnTo>
                  <a:lnTo>
                    <a:pt x="3183572" y="1841500"/>
                  </a:lnTo>
                  <a:lnTo>
                    <a:pt x="3176727" y="1879600"/>
                  </a:lnTo>
                  <a:lnTo>
                    <a:pt x="3168383" y="1930400"/>
                  </a:lnTo>
                  <a:lnTo>
                    <a:pt x="3158566" y="1981200"/>
                  </a:lnTo>
                  <a:lnTo>
                    <a:pt x="3147276" y="2032000"/>
                  </a:lnTo>
                  <a:lnTo>
                    <a:pt x="3134537" y="2070100"/>
                  </a:lnTo>
                  <a:lnTo>
                    <a:pt x="3120352" y="2120900"/>
                  </a:lnTo>
                  <a:lnTo>
                    <a:pt x="3104731" y="2171700"/>
                  </a:lnTo>
                  <a:lnTo>
                    <a:pt x="3087700" y="2209800"/>
                  </a:lnTo>
                  <a:lnTo>
                    <a:pt x="3069247" y="2260600"/>
                  </a:lnTo>
                  <a:lnTo>
                    <a:pt x="3049397" y="2298700"/>
                  </a:lnTo>
                  <a:lnTo>
                    <a:pt x="3028175" y="2349500"/>
                  </a:lnTo>
                  <a:lnTo>
                    <a:pt x="3005569" y="2387600"/>
                  </a:lnTo>
                  <a:lnTo>
                    <a:pt x="2981604" y="2425700"/>
                  </a:lnTo>
                  <a:lnTo>
                    <a:pt x="2956280" y="2463800"/>
                  </a:lnTo>
                  <a:lnTo>
                    <a:pt x="2929623" y="2514600"/>
                  </a:lnTo>
                  <a:lnTo>
                    <a:pt x="2901645" y="2552700"/>
                  </a:lnTo>
                  <a:lnTo>
                    <a:pt x="2872333" y="2590800"/>
                  </a:lnTo>
                  <a:lnTo>
                    <a:pt x="2841739" y="2628900"/>
                  </a:lnTo>
                  <a:lnTo>
                    <a:pt x="2809837" y="2667000"/>
                  </a:lnTo>
                  <a:lnTo>
                    <a:pt x="2776651" y="2705100"/>
                  </a:lnTo>
                  <a:lnTo>
                    <a:pt x="2742209" y="2730500"/>
                  </a:lnTo>
                  <a:lnTo>
                    <a:pt x="2706674" y="2768600"/>
                  </a:lnTo>
                  <a:lnTo>
                    <a:pt x="2670225" y="2806700"/>
                  </a:lnTo>
                  <a:lnTo>
                    <a:pt x="2632913" y="2832100"/>
                  </a:lnTo>
                  <a:lnTo>
                    <a:pt x="2594749" y="2870200"/>
                  </a:lnTo>
                  <a:lnTo>
                    <a:pt x="2555773" y="2895600"/>
                  </a:lnTo>
                  <a:lnTo>
                    <a:pt x="2516009" y="2921000"/>
                  </a:lnTo>
                  <a:lnTo>
                    <a:pt x="2475484" y="2946400"/>
                  </a:lnTo>
                  <a:lnTo>
                    <a:pt x="2434221" y="2971800"/>
                  </a:lnTo>
                  <a:lnTo>
                    <a:pt x="2349601" y="3022600"/>
                  </a:lnTo>
                  <a:lnTo>
                    <a:pt x="2306294" y="3048000"/>
                  </a:lnTo>
                  <a:lnTo>
                    <a:pt x="2262365" y="3060700"/>
                  </a:lnTo>
                  <a:lnTo>
                    <a:pt x="2217851" y="3086100"/>
                  </a:lnTo>
                  <a:lnTo>
                    <a:pt x="1891880" y="3175000"/>
                  </a:lnTo>
                  <a:lnTo>
                    <a:pt x="1843595" y="3175000"/>
                  </a:lnTo>
                  <a:lnTo>
                    <a:pt x="1794967" y="3187700"/>
                  </a:lnTo>
                  <a:lnTo>
                    <a:pt x="1499628" y="3187700"/>
                  </a:lnTo>
                  <a:lnTo>
                    <a:pt x="1451000" y="3175000"/>
                  </a:lnTo>
                  <a:lnTo>
                    <a:pt x="1402727" y="3175000"/>
                  </a:lnTo>
                  <a:lnTo>
                    <a:pt x="1076756" y="3086100"/>
                  </a:lnTo>
                  <a:lnTo>
                    <a:pt x="1032230" y="3060700"/>
                  </a:lnTo>
                  <a:lnTo>
                    <a:pt x="988314" y="3048000"/>
                  </a:lnTo>
                  <a:lnTo>
                    <a:pt x="945007" y="3022600"/>
                  </a:lnTo>
                  <a:lnTo>
                    <a:pt x="860386" y="2971800"/>
                  </a:lnTo>
                  <a:lnTo>
                    <a:pt x="819124" y="2946400"/>
                  </a:lnTo>
                  <a:lnTo>
                    <a:pt x="778598" y="2921000"/>
                  </a:lnTo>
                  <a:lnTo>
                    <a:pt x="738822" y="2895600"/>
                  </a:lnTo>
                  <a:lnTo>
                    <a:pt x="699846" y="2870200"/>
                  </a:lnTo>
                  <a:lnTo>
                    <a:pt x="661682" y="2832100"/>
                  </a:lnTo>
                  <a:lnTo>
                    <a:pt x="624370" y="2806700"/>
                  </a:lnTo>
                  <a:lnTo>
                    <a:pt x="587933" y="2768600"/>
                  </a:lnTo>
                  <a:lnTo>
                    <a:pt x="552399" y="2730500"/>
                  </a:lnTo>
                  <a:lnTo>
                    <a:pt x="517944" y="2705100"/>
                  </a:lnTo>
                  <a:lnTo>
                    <a:pt x="484771" y="2667000"/>
                  </a:lnTo>
                  <a:lnTo>
                    <a:pt x="452869" y="2628900"/>
                  </a:lnTo>
                  <a:lnTo>
                    <a:pt x="422262" y="2590800"/>
                  </a:lnTo>
                  <a:lnTo>
                    <a:pt x="392963" y="2552700"/>
                  </a:lnTo>
                  <a:lnTo>
                    <a:pt x="364985" y="2514600"/>
                  </a:lnTo>
                  <a:lnTo>
                    <a:pt x="338328" y="2463800"/>
                  </a:lnTo>
                  <a:lnTo>
                    <a:pt x="313004" y="2425700"/>
                  </a:lnTo>
                  <a:lnTo>
                    <a:pt x="289039" y="2387600"/>
                  </a:lnTo>
                  <a:lnTo>
                    <a:pt x="266433" y="2349500"/>
                  </a:lnTo>
                  <a:lnTo>
                    <a:pt x="245198" y="2298700"/>
                  </a:lnTo>
                  <a:lnTo>
                    <a:pt x="225361" y="2260600"/>
                  </a:lnTo>
                  <a:lnTo>
                    <a:pt x="206908" y="2209800"/>
                  </a:lnTo>
                  <a:lnTo>
                    <a:pt x="189865" y="2171700"/>
                  </a:lnTo>
                  <a:lnTo>
                    <a:pt x="174256" y="2120900"/>
                  </a:lnTo>
                  <a:lnTo>
                    <a:pt x="160070" y="2070100"/>
                  </a:lnTo>
                  <a:lnTo>
                    <a:pt x="147320" y="2032000"/>
                  </a:lnTo>
                  <a:lnTo>
                    <a:pt x="136042" y="1981200"/>
                  </a:lnTo>
                  <a:lnTo>
                    <a:pt x="126212" y="1930400"/>
                  </a:lnTo>
                  <a:lnTo>
                    <a:pt x="117881" y="1879600"/>
                  </a:lnTo>
                  <a:lnTo>
                    <a:pt x="111023" y="1841500"/>
                  </a:lnTo>
                  <a:lnTo>
                    <a:pt x="105676" y="1790700"/>
                  </a:lnTo>
                  <a:lnTo>
                    <a:pt x="101841" y="1739900"/>
                  </a:lnTo>
                  <a:lnTo>
                    <a:pt x="99529" y="1689100"/>
                  </a:lnTo>
                  <a:lnTo>
                    <a:pt x="98767" y="1638300"/>
                  </a:lnTo>
                  <a:lnTo>
                    <a:pt x="99529" y="1587500"/>
                  </a:lnTo>
                  <a:lnTo>
                    <a:pt x="101841" y="1536700"/>
                  </a:lnTo>
                  <a:lnTo>
                    <a:pt x="105676" y="1498600"/>
                  </a:lnTo>
                  <a:lnTo>
                    <a:pt x="111023" y="1447800"/>
                  </a:lnTo>
                  <a:lnTo>
                    <a:pt x="117881" y="1397000"/>
                  </a:lnTo>
                  <a:lnTo>
                    <a:pt x="126212" y="1346200"/>
                  </a:lnTo>
                  <a:lnTo>
                    <a:pt x="136042" y="1295400"/>
                  </a:lnTo>
                  <a:lnTo>
                    <a:pt x="147320" y="1257300"/>
                  </a:lnTo>
                  <a:lnTo>
                    <a:pt x="160070" y="1206500"/>
                  </a:lnTo>
                  <a:lnTo>
                    <a:pt x="174256" y="1155700"/>
                  </a:lnTo>
                  <a:lnTo>
                    <a:pt x="189865" y="1117600"/>
                  </a:lnTo>
                  <a:lnTo>
                    <a:pt x="206908" y="1066800"/>
                  </a:lnTo>
                  <a:lnTo>
                    <a:pt x="225361" y="1028700"/>
                  </a:lnTo>
                  <a:lnTo>
                    <a:pt x="245198" y="977900"/>
                  </a:lnTo>
                  <a:lnTo>
                    <a:pt x="266433" y="939800"/>
                  </a:lnTo>
                  <a:lnTo>
                    <a:pt x="289039" y="901700"/>
                  </a:lnTo>
                  <a:lnTo>
                    <a:pt x="313004" y="850900"/>
                  </a:lnTo>
                  <a:lnTo>
                    <a:pt x="338328" y="812800"/>
                  </a:lnTo>
                  <a:lnTo>
                    <a:pt x="364985" y="774700"/>
                  </a:lnTo>
                  <a:lnTo>
                    <a:pt x="392963" y="736600"/>
                  </a:lnTo>
                  <a:lnTo>
                    <a:pt x="422262" y="698500"/>
                  </a:lnTo>
                  <a:lnTo>
                    <a:pt x="452869" y="660400"/>
                  </a:lnTo>
                  <a:lnTo>
                    <a:pt x="484771" y="622300"/>
                  </a:lnTo>
                  <a:lnTo>
                    <a:pt x="517944" y="584200"/>
                  </a:lnTo>
                  <a:lnTo>
                    <a:pt x="552399" y="546100"/>
                  </a:lnTo>
                  <a:lnTo>
                    <a:pt x="587933" y="508000"/>
                  </a:lnTo>
                  <a:lnTo>
                    <a:pt x="624370" y="482600"/>
                  </a:lnTo>
                  <a:lnTo>
                    <a:pt x="661682" y="444500"/>
                  </a:lnTo>
                  <a:lnTo>
                    <a:pt x="699846" y="419100"/>
                  </a:lnTo>
                  <a:lnTo>
                    <a:pt x="738822" y="381000"/>
                  </a:lnTo>
                  <a:lnTo>
                    <a:pt x="778598" y="355600"/>
                  </a:lnTo>
                  <a:lnTo>
                    <a:pt x="819124" y="330200"/>
                  </a:lnTo>
                  <a:lnTo>
                    <a:pt x="860386" y="304800"/>
                  </a:lnTo>
                  <a:lnTo>
                    <a:pt x="945007" y="254000"/>
                  </a:lnTo>
                  <a:lnTo>
                    <a:pt x="988314" y="241300"/>
                  </a:lnTo>
                  <a:lnTo>
                    <a:pt x="1032230" y="215900"/>
                  </a:lnTo>
                  <a:lnTo>
                    <a:pt x="1076756" y="203200"/>
                  </a:lnTo>
                  <a:lnTo>
                    <a:pt x="1121841" y="177800"/>
                  </a:lnTo>
                  <a:lnTo>
                    <a:pt x="1354810" y="114300"/>
                  </a:lnTo>
                  <a:lnTo>
                    <a:pt x="1402727" y="114300"/>
                  </a:lnTo>
                  <a:lnTo>
                    <a:pt x="1451000" y="101600"/>
                  </a:lnTo>
                  <a:lnTo>
                    <a:pt x="1548574" y="101600"/>
                  </a:lnTo>
                  <a:lnTo>
                    <a:pt x="1597812" y="88900"/>
                  </a:lnTo>
                  <a:lnTo>
                    <a:pt x="1696796" y="88900"/>
                  </a:lnTo>
                  <a:lnTo>
                    <a:pt x="1746034" y="101600"/>
                  </a:lnTo>
                  <a:lnTo>
                    <a:pt x="1843595" y="101600"/>
                  </a:lnTo>
                  <a:lnTo>
                    <a:pt x="1891880" y="114300"/>
                  </a:lnTo>
                  <a:lnTo>
                    <a:pt x="1939785" y="114300"/>
                  </a:lnTo>
                  <a:lnTo>
                    <a:pt x="2172766" y="177800"/>
                  </a:lnTo>
                  <a:lnTo>
                    <a:pt x="2217851" y="203200"/>
                  </a:lnTo>
                  <a:lnTo>
                    <a:pt x="2262365" y="215900"/>
                  </a:lnTo>
                  <a:lnTo>
                    <a:pt x="2306294" y="241300"/>
                  </a:lnTo>
                  <a:lnTo>
                    <a:pt x="2349601" y="254000"/>
                  </a:lnTo>
                  <a:lnTo>
                    <a:pt x="2434221" y="304800"/>
                  </a:lnTo>
                  <a:lnTo>
                    <a:pt x="2475484" y="330200"/>
                  </a:lnTo>
                  <a:lnTo>
                    <a:pt x="2516009" y="355600"/>
                  </a:lnTo>
                  <a:lnTo>
                    <a:pt x="2555773" y="381000"/>
                  </a:lnTo>
                  <a:lnTo>
                    <a:pt x="2594749" y="419100"/>
                  </a:lnTo>
                  <a:lnTo>
                    <a:pt x="2632913" y="444500"/>
                  </a:lnTo>
                  <a:lnTo>
                    <a:pt x="2670225" y="482600"/>
                  </a:lnTo>
                  <a:lnTo>
                    <a:pt x="2706674" y="508000"/>
                  </a:lnTo>
                  <a:lnTo>
                    <a:pt x="2742209" y="546100"/>
                  </a:lnTo>
                  <a:lnTo>
                    <a:pt x="2776651" y="584200"/>
                  </a:lnTo>
                  <a:lnTo>
                    <a:pt x="2809837" y="622300"/>
                  </a:lnTo>
                  <a:lnTo>
                    <a:pt x="2841739" y="660400"/>
                  </a:lnTo>
                  <a:lnTo>
                    <a:pt x="2872333" y="698500"/>
                  </a:lnTo>
                  <a:lnTo>
                    <a:pt x="2901645" y="736600"/>
                  </a:lnTo>
                  <a:lnTo>
                    <a:pt x="2929623" y="774700"/>
                  </a:lnTo>
                  <a:lnTo>
                    <a:pt x="2956280" y="812800"/>
                  </a:lnTo>
                  <a:lnTo>
                    <a:pt x="2981604" y="850900"/>
                  </a:lnTo>
                  <a:lnTo>
                    <a:pt x="3005569" y="901700"/>
                  </a:lnTo>
                  <a:lnTo>
                    <a:pt x="3028175" y="939800"/>
                  </a:lnTo>
                  <a:lnTo>
                    <a:pt x="3049397" y="977900"/>
                  </a:lnTo>
                  <a:lnTo>
                    <a:pt x="3069247" y="1028700"/>
                  </a:lnTo>
                  <a:lnTo>
                    <a:pt x="3087700" y="1066800"/>
                  </a:lnTo>
                  <a:lnTo>
                    <a:pt x="3104731" y="1117600"/>
                  </a:lnTo>
                  <a:lnTo>
                    <a:pt x="3120352" y="1155700"/>
                  </a:lnTo>
                  <a:lnTo>
                    <a:pt x="3134537" y="1206500"/>
                  </a:lnTo>
                  <a:lnTo>
                    <a:pt x="3147276" y="1257300"/>
                  </a:lnTo>
                  <a:lnTo>
                    <a:pt x="3158566" y="1295400"/>
                  </a:lnTo>
                  <a:lnTo>
                    <a:pt x="3168383" y="1346200"/>
                  </a:lnTo>
                  <a:lnTo>
                    <a:pt x="3176727" y="1397000"/>
                  </a:lnTo>
                  <a:lnTo>
                    <a:pt x="3183572" y="1447800"/>
                  </a:lnTo>
                  <a:lnTo>
                    <a:pt x="3188919" y="1498600"/>
                  </a:lnTo>
                  <a:lnTo>
                    <a:pt x="3192754" y="1536700"/>
                  </a:lnTo>
                  <a:lnTo>
                    <a:pt x="3195066" y="1587500"/>
                  </a:lnTo>
                  <a:lnTo>
                    <a:pt x="3195840" y="1638300"/>
                  </a:lnTo>
                  <a:lnTo>
                    <a:pt x="3195840" y="1077099"/>
                  </a:lnTo>
                  <a:lnTo>
                    <a:pt x="3188246" y="1054100"/>
                  </a:lnTo>
                  <a:lnTo>
                    <a:pt x="3170085" y="1016000"/>
                  </a:lnTo>
                  <a:lnTo>
                    <a:pt x="3150527" y="965200"/>
                  </a:lnTo>
                  <a:lnTo>
                    <a:pt x="3129610" y="914400"/>
                  </a:lnTo>
                  <a:lnTo>
                    <a:pt x="3107334" y="876300"/>
                  </a:lnTo>
                  <a:lnTo>
                    <a:pt x="3083699" y="838200"/>
                  </a:lnTo>
                  <a:lnTo>
                    <a:pt x="3058731" y="787400"/>
                  </a:lnTo>
                  <a:lnTo>
                    <a:pt x="3032429" y="749300"/>
                  </a:lnTo>
                  <a:lnTo>
                    <a:pt x="3004807" y="711200"/>
                  </a:lnTo>
                  <a:lnTo>
                    <a:pt x="2975889" y="660400"/>
                  </a:lnTo>
                  <a:lnTo>
                    <a:pt x="2945663" y="622300"/>
                  </a:lnTo>
                  <a:lnTo>
                    <a:pt x="2914142" y="584200"/>
                  </a:lnTo>
                  <a:lnTo>
                    <a:pt x="2881363" y="546100"/>
                  </a:lnTo>
                  <a:lnTo>
                    <a:pt x="2847302" y="508000"/>
                  </a:lnTo>
                  <a:lnTo>
                    <a:pt x="2811996" y="482600"/>
                  </a:lnTo>
                  <a:lnTo>
                    <a:pt x="2775686" y="444500"/>
                  </a:lnTo>
                  <a:lnTo>
                    <a:pt x="2738488" y="406400"/>
                  </a:lnTo>
                  <a:lnTo>
                    <a:pt x="2700413" y="368300"/>
                  </a:lnTo>
                  <a:lnTo>
                    <a:pt x="2661513" y="342900"/>
                  </a:lnTo>
                  <a:lnTo>
                    <a:pt x="2621800" y="317500"/>
                  </a:lnTo>
                  <a:lnTo>
                    <a:pt x="2581300" y="279400"/>
                  </a:lnTo>
                  <a:lnTo>
                    <a:pt x="2540038" y="254000"/>
                  </a:lnTo>
                  <a:lnTo>
                    <a:pt x="2455354" y="203200"/>
                  </a:lnTo>
                  <a:lnTo>
                    <a:pt x="2367940" y="152400"/>
                  </a:lnTo>
                  <a:lnTo>
                    <a:pt x="2323300" y="139700"/>
                  </a:lnTo>
                  <a:lnTo>
                    <a:pt x="2278037" y="114300"/>
                  </a:lnTo>
                  <a:lnTo>
                    <a:pt x="2185847" y="88900"/>
                  </a:lnTo>
                  <a:lnTo>
                    <a:pt x="2138959" y="63500"/>
                  </a:lnTo>
                  <a:lnTo>
                    <a:pt x="1995424" y="25400"/>
                  </a:lnTo>
                  <a:lnTo>
                    <a:pt x="1946719" y="25400"/>
                  </a:lnTo>
                  <a:lnTo>
                    <a:pt x="1848180" y="0"/>
                  </a:lnTo>
                  <a:lnTo>
                    <a:pt x="1446415" y="0"/>
                  </a:lnTo>
                  <a:lnTo>
                    <a:pt x="1347876" y="25400"/>
                  </a:lnTo>
                  <a:lnTo>
                    <a:pt x="1299171" y="25400"/>
                  </a:lnTo>
                  <a:lnTo>
                    <a:pt x="1155649" y="63500"/>
                  </a:lnTo>
                  <a:lnTo>
                    <a:pt x="1108760" y="88900"/>
                  </a:lnTo>
                  <a:lnTo>
                    <a:pt x="1016558" y="114300"/>
                  </a:lnTo>
                  <a:lnTo>
                    <a:pt x="971308" y="139700"/>
                  </a:lnTo>
                  <a:lnTo>
                    <a:pt x="926655" y="152400"/>
                  </a:lnTo>
                  <a:lnTo>
                    <a:pt x="839254" y="203200"/>
                  </a:lnTo>
                  <a:lnTo>
                    <a:pt x="754570" y="254000"/>
                  </a:lnTo>
                  <a:lnTo>
                    <a:pt x="713308" y="279400"/>
                  </a:lnTo>
                  <a:lnTo>
                    <a:pt x="672807" y="317500"/>
                  </a:lnTo>
                  <a:lnTo>
                    <a:pt x="633095" y="342900"/>
                  </a:lnTo>
                  <a:lnTo>
                    <a:pt x="594182" y="368300"/>
                  </a:lnTo>
                  <a:lnTo>
                    <a:pt x="556120" y="406400"/>
                  </a:lnTo>
                  <a:lnTo>
                    <a:pt x="518922" y="444500"/>
                  </a:lnTo>
                  <a:lnTo>
                    <a:pt x="482600" y="482600"/>
                  </a:lnTo>
                  <a:lnTo>
                    <a:pt x="447294" y="508000"/>
                  </a:lnTo>
                  <a:lnTo>
                    <a:pt x="413245" y="546100"/>
                  </a:lnTo>
                  <a:lnTo>
                    <a:pt x="380453" y="584200"/>
                  </a:lnTo>
                  <a:lnTo>
                    <a:pt x="348945" y="622300"/>
                  </a:lnTo>
                  <a:lnTo>
                    <a:pt x="318719" y="660400"/>
                  </a:lnTo>
                  <a:lnTo>
                    <a:pt x="289788" y="711200"/>
                  </a:lnTo>
                  <a:lnTo>
                    <a:pt x="262178" y="749300"/>
                  </a:lnTo>
                  <a:lnTo>
                    <a:pt x="235877" y="787400"/>
                  </a:lnTo>
                  <a:lnTo>
                    <a:pt x="210896" y="838200"/>
                  </a:lnTo>
                  <a:lnTo>
                    <a:pt x="187274" y="876300"/>
                  </a:lnTo>
                  <a:lnTo>
                    <a:pt x="164985" y="914400"/>
                  </a:lnTo>
                  <a:lnTo>
                    <a:pt x="144068" y="965200"/>
                  </a:lnTo>
                  <a:lnTo>
                    <a:pt x="124523" y="1016000"/>
                  </a:lnTo>
                  <a:lnTo>
                    <a:pt x="106349" y="1054100"/>
                  </a:lnTo>
                  <a:lnTo>
                    <a:pt x="89585" y="1104900"/>
                  </a:lnTo>
                  <a:lnTo>
                    <a:pt x="74206" y="1143000"/>
                  </a:lnTo>
                  <a:lnTo>
                    <a:pt x="60248" y="1193800"/>
                  </a:lnTo>
                  <a:lnTo>
                    <a:pt x="47726" y="1244600"/>
                  </a:lnTo>
                  <a:lnTo>
                    <a:pt x="36626" y="1295400"/>
                  </a:lnTo>
                  <a:lnTo>
                    <a:pt x="26974" y="1346200"/>
                  </a:lnTo>
                  <a:lnTo>
                    <a:pt x="18770" y="1384300"/>
                  </a:lnTo>
                  <a:lnTo>
                    <a:pt x="12052" y="1435100"/>
                  </a:lnTo>
                  <a:lnTo>
                    <a:pt x="6794" y="1485900"/>
                  </a:lnTo>
                  <a:lnTo>
                    <a:pt x="3022" y="1536700"/>
                  </a:lnTo>
                  <a:lnTo>
                    <a:pt x="762" y="1587500"/>
                  </a:lnTo>
                  <a:lnTo>
                    <a:pt x="0" y="1638300"/>
                  </a:lnTo>
                  <a:lnTo>
                    <a:pt x="762" y="1689100"/>
                  </a:lnTo>
                  <a:lnTo>
                    <a:pt x="3022" y="1739900"/>
                  </a:lnTo>
                  <a:lnTo>
                    <a:pt x="6794" y="1790700"/>
                  </a:lnTo>
                  <a:lnTo>
                    <a:pt x="12052" y="1841500"/>
                  </a:lnTo>
                  <a:lnTo>
                    <a:pt x="18770" y="1892300"/>
                  </a:lnTo>
                  <a:lnTo>
                    <a:pt x="26974" y="1943100"/>
                  </a:lnTo>
                  <a:lnTo>
                    <a:pt x="36626" y="1993900"/>
                  </a:lnTo>
                  <a:lnTo>
                    <a:pt x="47726" y="2032000"/>
                  </a:lnTo>
                  <a:lnTo>
                    <a:pt x="60248" y="2082800"/>
                  </a:lnTo>
                  <a:lnTo>
                    <a:pt x="74206" y="2133600"/>
                  </a:lnTo>
                  <a:lnTo>
                    <a:pt x="89585" y="2184400"/>
                  </a:lnTo>
                  <a:lnTo>
                    <a:pt x="106349" y="2222500"/>
                  </a:lnTo>
                  <a:lnTo>
                    <a:pt x="124523" y="2273300"/>
                  </a:lnTo>
                  <a:lnTo>
                    <a:pt x="144068" y="2311400"/>
                  </a:lnTo>
                  <a:lnTo>
                    <a:pt x="164985" y="2362200"/>
                  </a:lnTo>
                  <a:lnTo>
                    <a:pt x="187274" y="2400300"/>
                  </a:lnTo>
                  <a:lnTo>
                    <a:pt x="210896" y="2451100"/>
                  </a:lnTo>
                  <a:lnTo>
                    <a:pt x="235877" y="2489200"/>
                  </a:lnTo>
                  <a:lnTo>
                    <a:pt x="262178" y="2540000"/>
                  </a:lnTo>
                  <a:lnTo>
                    <a:pt x="289788" y="2578100"/>
                  </a:lnTo>
                  <a:lnTo>
                    <a:pt x="318719" y="2616200"/>
                  </a:lnTo>
                  <a:lnTo>
                    <a:pt x="348945" y="2654300"/>
                  </a:lnTo>
                  <a:lnTo>
                    <a:pt x="380453" y="2692400"/>
                  </a:lnTo>
                  <a:lnTo>
                    <a:pt x="413245" y="2730500"/>
                  </a:lnTo>
                  <a:lnTo>
                    <a:pt x="447294" y="2768600"/>
                  </a:lnTo>
                  <a:lnTo>
                    <a:pt x="482600" y="2806700"/>
                  </a:lnTo>
                  <a:lnTo>
                    <a:pt x="518922" y="2844800"/>
                  </a:lnTo>
                  <a:lnTo>
                    <a:pt x="556120" y="2870200"/>
                  </a:lnTo>
                  <a:lnTo>
                    <a:pt x="594182" y="2908300"/>
                  </a:lnTo>
                  <a:lnTo>
                    <a:pt x="633095" y="2933700"/>
                  </a:lnTo>
                  <a:lnTo>
                    <a:pt x="672807" y="2971800"/>
                  </a:lnTo>
                  <a:lnTo>
                    <a:pt x="713308" y="2997200"/>
                  </a:lnTo>
                  <a:lnTo>
                    <a:pt x="754570" y="3022600"/>
                  </a:lnTo>
                  <a:lnTo>
                    <a:pt x="839254" y="3073400"/>
                  </a:lnTo>
                  <a:lnTo>
                    <a:pt x="926655" y="3124200"/>
                  </a:lnTo>
                  <a:lnTo>
                    <a:pt x="971308" y="3149600"/>
                  </a:lnTo>
                  <a:lnTo>
                    <a:pt x="1016558" y="3162300"/>
                  </a:lnTo>
                  <a:lnTo>
                    <a:pt x="1062380" y="3187700"/>
                  </a:lnTo>
                  <a:lnTo>
                    <a:pt x="1347876" y="3263900"/>
                  </a:lnTo>
                  <a:lnTo>
                    <a:pt x="1396974" y="3263900"/>
                  </a:lnTo>
                  <a:lnTo>
                    <a:pt x="1446415" y="3276600"/>
                  </a:lnTo>
                  <a:lnTo>
                    <a:pt x="1496199" y="3276600"/>
                  </a:lnTo>
                  <a:lnTo>
                    <a:pt x="1546301" y="3289300"/>
                  </a:lnTo>
                  <a:lnTo>
                    <a:pt x="1748307" y="3289300"/>
                  </a:lnTo>
                  <a:lnTo>
                    <a:pt x="1798396" y="3276600"/>
                  </a:lnTo>
                  <a:lnTo>
                    <a:pt x="1848180" y="3276600"/>
                  </a:lnTo>
                  <a:lnTo>
                    <a:pt x="1897634" y="3263900"/>
                  </a:lnTo>
                  <a:lnTo>
                    <a:pt x="1946719" y="3263900"/>
                  </a:lnTo>
                  <a:lnTo>
                    <a:pt x="2232215" y="3187700"/>
                  </a:lnTo>
                  <a:lnTo>
                    <a:pt x="2278037" y="3162300"/>
                  </a:lnTo>
                  <a:lnTo>
                    <a:pt x="2323300" y="3149600"/>
                  </a:lnTo>
                  <a:lnTo>
                    <a:pt x="2367940" y="3124200"/>
                  </a:lnTo>
                  <a:lnTo>
                    <a:pt x="2455354" y="3073400"/>
                  </a:lnTo>
                  <a:lnTo>
                    <a:pt x="2540038" y="3022600"/>
                  </a:lnTo>
                  <a:lnTo>
                    <a:pt x="2581300" y="2997200"/>
                  </a:lnTo>
                  <a:lnTo>
                    <a:pt x="2621800" y="2971800"/>
                  </a:lnTo>
                  <a:lnTo>
                    <a:pt x="2661513" y="2933700"/>
                  </a:lnTo>
                  <a:lnTo>
                    <a:pt x="2700413" y="2908300"/>
                  </a:lnTo>
                  <a:lnTo>
                    <a:pt x="2738488" y="2870200"/>
                  </a:lnTo>
                  <a:lnTo>
                    <a:pt x="2775686" y="2844800"/>
                  </a:lnTo>
                  <a:lnTo>
                    <a:pt x="2811996" y="2806700"/>
                  </a:lnTo>
                  <a:lnTo>
                    <a:pt x="2847302" y="2768600"/>
                  </a:lnTo>
                  <a:lnTo>
                    <a:pt x="2881363" y="2730500"/>
                  </a:lnTo>
                  <a:lnTo>
                    <a:pt x="2914142" y="2692400"/>
                  </a:lnTo>
                  <a:lnTo>
                    <a:pt x="2945663" y="2654300"/>
                  </a:lnTo>
                  <a:lnTo>
                    <a:pt x="2975889" y="2616200"/>
                  </a:lnTo>
                  <a:lnTo>
                    <a:pt x="3004807" y="2578100"/>
                  </a:lnTo>
                  <a:lnTo>
                    <a:pt x="3032429" y="2540000"/>
                  </a:lnTo>
                  <a:lnTo>
                    <a:pt x="3058731" y="2489200"/>
                  </a:lnTo>
                  <a:lnTo>
                    <a:pt x="3083699" y="2451100"/>
                  </a:lnTo>
                  <a:lnTo>
                    <a:pt x="3107334" y="2400300"/>
                  </a:lnTo>
                  <a:lnTo>
                    <a:pt x="3129610" y="2362200"/>
                  </a:lnTo>
                  <a:lnTo>
                    <a:pt x="3150527" y="2311400"/>
                  </a:lnTo>
                  <a:lnTo>
                    <a:pt x="3170085" y="2273300"/>
                  </a:lnTo>
                  <a:lnTo>
                    <a:pt x="3188246" y="2222500"/>
                  </a:lnTo>
                  <a:lnTo>
                    <a:pt x="3205022" y="2184400"/>
                  </a:lnTo>
                  <a:lnTo>
                    <a:pt x="3220389" y="2133600"/>
                  </a:lnTo>
                  <a:lnTo>
                    <a:pt x="3234347" y="2082800"/>
                  </a:lnTo>
                  <a:lnTo>
                    <a:pt x="3246882" y="2032000"/>
                  </a:lnTo>
                  <a:lnTo>
                    <a:pt x="3257981" y="1993900"/>
                  </a:lnTo>
                  <a:lnTo>
                    <a:pt x="3267633" y="1943100"/>
                  </a:lnTo>
                  <a:lnTo>
                    <a:pt x="3275825" y="1892300"/>
                  </a:lnTo>
                  <a:lnTo>
                    <a:pt x="3282556" y="1841500"/>
                  </a:lnTo>
                  <a:lnTo>
                    <a:pt x="3287814" y="1790700"/>
                  </a:lnTo>
                  <a:lnTo>
                    <a:pt x="3291573" y="1739900"/>
                  </a:lnTo>
                  <a:lnTo>
                    <a:pt x="3293846" y="1689100"/>
                  </a:lnTo>
                  <a:lnTo>
                    <a:pt x="3294596" y="1638300"/>
                  </a:lnTo>
                  <a:close/>
                </a:path>
              </a:pathLst>
            </a:custGeom>
            <a:solidFill>
              <a:srgbClr val="8354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148575" y="4553381"/>
              <a:ext cx="2475230" cy="895350"/>
            </a:xfrm>
            <a:custGeom>
              <a:avLst/>
              <a:gdLst/>
              <a:ahLst/>
              <a:cxnLst/>
              <a:rect l="l" t="t" r="r" b="b"/>
              <a:pathLst>
                <a:path w="2475230" h="895350">
                  <a:moveTo>
                    <a:pt x="1225543" y="895099"/>
                  </a:moveTo>
                  <a:lnTo>
                    <a:pt x="1179960" y="874509"/>
                  </a:lnTo>
                  <a:lnTo>
                    <a:pt x="1038226" y="683643"/>
                  </a:lnTo>
                  <a:lnTo>
                    <a:pt x="180964" y="682204"/>
                  </a:lnTo>
                  <a:lnTo>
                    <a:pt x="132992" y="675691"/>
                  </a:lnTo>
                  <a:lnTo>
                    <a:pt x="89796" y="657376"/>
                  </a:lnTo>
                  <a:lnTo>
                    <a:pt x="53151" y="629006"/>
                  </a:lnTo>
                  <a:lnTo>
                    <a:pt x="24806" y="592331"/>
                  </a:lnTo>
                  <a:lnTo>
                    <a:pt x="6506" y="549099"/>
                  </a:lnTo>
                  <a:lnTo>
                    <a:pt x="0" y="501058"/>
                  </a:lnTo>
                  <a:lnTo>
                    <a:pt x="0" y="181147"/>
                  </a:lnTo>
                  <a:lnTo>
                    <a:pt x="6506" y="133105"/>
                  </a:lnTo>
                  <a:lnTo>
                    <a:pt x="24806" y="89872"/>
                  </a:lnTo>
                  <a:lnTo>
                    <a:pt x="53151" y="53197"/>
                  </a:lnTo>
                  <a:lnTo>
                    <a:pt x="89796" y="24827"/>
                  </a:lnTo>
                  <a:lnTo>
                    <a:pt x="132992" y="6512"/>
                  </a:lnTo>
                  <a:lnTo>
                    <a:pt x="180993" y="0"/>
                  </a:lnTo>
                  <a:lnTo>
                    <a:pt x="2294009" y="0"/>
                  </a:lnTo>
                  <a:lnTo>
                    <a:pt x="2294009" y="28929"/>
                  </a:lnTo>
                  <a:lnTo>
                    <a:pt x="180993" y="28929"/>
                  </a:lnTo>
                  <a:lnTo>
                    <a:pt x="150461" y="32044"/>
                  </a:lnTo>
                  <a:lnTo>
                    <a:pt x="96149" y="55022"/>
                  </a:lnTo>
                  <a:lnTo>
                    <a:pt x="54959" y="96243"/>
                  </a:lnTo>
                  <a:lnTo>
                    <a:pt x="32004" y="150589"/>
                  </a:lnTo>
                  <a:lnTo>
                    <a:pt x="28904" y="181147"/>
                  </a:lnTo>
                  <a:lnTo>
                    <a:pt x="28904" y="501058"/>
                  </a:lnTo>
                  <a:lnTo>
                    <a:pt x="40894" y="560123"/>
                  </a:lnTo>
                  <a:lnTo>
                    <a:pt x="73587" y="608551"/>
                  </a:lnTo>
                  <a:lnTo>
                    <a:pt x="121977" y="641276"/>
                  </a:lnTo>
                  <a:lnTo>
                    <a:pt x="181021" y="653275"/>
                  </a:lnTo>
                  <a:lnTo>
                    <a:pt x="1050055" y="654743"/>
                  </a:lnTo>
                  <a:lnTo>
                    <a:pt x="1054405" y="656920"/>
                  </a:lnTo>
                  <a:lnTo>
                    <a:pt x="1201344" y="854960"/>
                  </a:lnTo>
                  <a:lnTo>
                    <a:pt x="1190597" y="864731"/>
                  </a:lnTo>
                  <a:lnTo>
                    <a:pt x="1216799" y="864731"/>
                  </a:lnTo>
                  <a:lnTo>
                    <a:pt x="1219148" y="865495"/>
                  </a:lnTo>
                  <a:lnTo>
                    <a:pt x="1225543" y="866170"/>
                  </a:lnTo>
                  <a:lnTo>
                    <a:pt x="1276936" y="866170"/>
                  </a:lnTo>
                  <a:lnTo>
                    <a:pt x="1272434" y="872838"/>
                  </a:lnTo>
                  <a:lnTo>
                    <a:pt x="1271104" y="874509"/>
                  </a:lnTo>
                  <a:lnTo>
                    <a:pt x="1261148" y="883402"/>
                  </a:lnTo>
                  <a:lnTo>
                    <a:pt x="1249966" y="889857"/>
                  </a:lnTo>
                  <a:lnTo>
                    <a:pt x="1237963" y="893785"/>
                  </a:lnTo>
                  <a:lnTo>
                    <a:pt x="1225543" y="895099"/>
                  </a:lnTo>
                  <a:close/>
                </a:path>
                <a:path w="2475230" h="895350">
                  <a:moveTo>
                    <a:pt x="1249305" y="855423"/>
                  </a:moveTo>
                  <a:lnTo>
                    <a:pt x="1384180" y="655676"/>
                  </a:lnTo>
                  <a:lnTo>
                    <a:pt x="1388696" y="653275"/>
                  </a:lnTo>
                  <a:lnTo>
                    <a:pt x="2294009" y="653275"/>
                  </a:lnTo>
                  <a:lnTo>
                    <a:pt x="2324553" y="650173"/>
                  </a:lnTo>
                  <a:lnTo>
                    <a:pt x="2378855" y="627197"/>
                  </a:lnTo>
                  <a:lnTo>
                    <a:pt x="2420040" y="585971"/>
                  </a:lnTo>
                  <a:lnTo>
                    <a:pt x="2442998" y="531615"/>
                  </a:lnTo>
                  <a:lnTo>
                    <a:pt x="2446099" y="501058"/>
                  </a:lnTo>
                  <a:lnTo>
                    <a:pt x="2446099" y="181147"/>
                  </a:lnTo>
                  <a:lnTo>
                    <a:pt x="2434107" y="122083"/>
                  </a:lnTo>
                  <a:lnTo>
                    <a:pt x="2401412" y="73679"/>
                  </a:lnTo>
                  <a:lnTo>
                    <a:pt x="2353035" y="40943"/>
                  </a:lnTo>
                  <a:lnTo>
                    <a:pt x="2294009" y="28929"/>
                  </a:lnTo>
                  <a:lnTo>
                    <a:pt x="2294009" y="0"/>
                  </a:lnTo>
                  <a:lnTo>
                    <a:pt x="2342010" y="6512"/>
                  </a:lnTo>
                  <a:lnTo>
                    <a:pt x="2385206" y="24827"/>
                  </a:lnTo>
                  <a:lnTo>
                    <a:pt x="2421850" y="53197"/>
                  </a:lnTo>
                  <a:lnTo>
                    <a:pt x="2450196" y="89872"/>
                  </a:lnTo>
                  <a:lnTo>
                    <a:pt x="2468496" y="133105"/>
                  </a:lnTo>
                  <a:lnTo>
                    <a:pt x="2475004" y="181147"/>
                  </a:lnTo>
                  <a:lnTo>
                    <a:pt x="2475004" y="501058"/>
                  </a:lnTo>
                  <a:lnTo>
                    <a:pt x="2468496" y="549099"/>
                  </a:lnTo>
                  <a:lnTo>
                    <a:pt x="2450196" y="592331"/>
                  </a:lnTo>
                  <a:lnTo>
                    <a:pt x="2421850" y="629006"/>
                  </a:lnTo>
                  <a:lnTo>
                    <a:pt x="2385206" y="657376"/>
                  </a:lnTo>
                  <a:lnTo>
                    <a:pt x="2342010" y="675691"/>
                  </a:lnTo>
                  <a:lnTo>
                    <a:pt x="2294009" y="682204"/>
                  </a:lnTo>
                  <a:lnTo>
                    <a:pt x="1401147" y="682204"/>
                  </a:lnTo>
                  <a:lnTo>
                    <a:pt x="1284505" y="854960"/>
                  </a:lnTo>
                  <a:lnTo>
                    <a:pt x="1249823" y="854960"/>
                  </a:lnTo>
                  <a:lnTo>
                    <a:pt x="1249305" y="855423"/>
                  </a:lnTo>
                  <a:close/>
                </a:path>
                <a:path w="2475230" h="895350">
                  <a:moveTo>
                    <a:pt x="1190597" y="864731"/>
                  </a:moveTo>
                  <a:lnTo>
                    <a:pt x="1201270" y="854960"/>
                  </a:lnTo>
                  <a:lnTo>
                    <a:pt x="1201489" y="855156"/>
                  </a:lnTo>
                  <a:lnTo>
                    <a:pt x="1202203" y="856117"/>
                  </a:lnTo>
                  <a:lnTo>
                    <a:pt x="1190597" y="864731"/>
                  </a:lnTo>
                  <a:close/>
                </a:path>
                <a:path w="2475230" h="895350">
                  <a:moveTo>
                    <a:pt x="1201489" y="855156"/>
                  </a:moveTo>
                  <a:lnTo>
                    <a:pt x="1201270" y="854960"/>
                  </a:lnTo>
                  <a:lnTo>
                    <a:pt x="1201489" y="855156"/>
                  </a:lnTo>
                  <a:close/>
                </a:path>
                <a:path w="2475230" h="895350">
                  <a:moveTo>
                    <a:pt x="1260460" y="864731"/>
                  </a:moveTo>
                  <a:lnTo>
                    <a:pt x="1248494" y="856624"/>
                  </a:lnTo>
                  <a:lnTo>
                    <a:pt x="1249305" y="855423"/>
                  </a:lnTo>
                  <a:lnTo>
                    <a:pt x="1249823" y="854960"/>
                  </a:lnTo>
                  <a:lnTo>
                    <a:pt x="1260460" y="864731"/>
                  </a:lnTo>
                  <a:close/>
                </a:path>
                <a:path w="2475230" h="895350">
                  <a:moveTo>
                    <a:pt x="1277908" y="864731"/>
                  </a:moveTo>
                  <a:lnTo>
                    <a:pt x="1260460" y="864731"/>
                  </a:lnTo>
                  <a:lnTo>
                    <a:pt x="1249823" y="854960"/>
                  </a:lnTo>
                  <a:lnTo>
                    <a:pt x="1284505" y="854960"/>
                  </a:lnTo>
                  <a:lnTo>
                    <a:pt x="1277908" y="864731"/>
                  </a:lnTo>
                  <a:close/>
                </a:path>
                <a:path w="2475230" h="895350">
                  <a:moveTo>
                    <a:pt x="1216799" y="864731"/>
                  </a:moveTo>
                  <a:lnTo>
                    <a:pt x="1190597" y="864731"/>
                  </a:lnTo>
                  <a:lnTo>
                    <a:pt x="1202203" y="856117"/>
                  </a:lnTo>
                  <a:lnTo>
                    <a:pt x="1201489" y="855156"/>
                  </a:lnTo>
                  <a:lnTo>
                    <a:pt x="1206873" y="859972"/>
                  </a:lnTo>
                  <a:lnTo>
                    <a:pt x="1212878" y="863456"/>
                  </a:lnTo>
                  <a:lnTo>
                    <a:pt x="1216799" y="864731"/>
                  </a:lnTo>
                  <a:close/>
                </a:path>
                <a:path w="2475230" h="895350">
                  <a:moveTo>
                    <a:pt x="1276936" y="866170"/>
                  </a:moveTo>
                  <a:lnTo>
                    <a:pt x="1225543" y="866170"/>
                  </a:lnTo>
                  <a:lnTo>
                    <a:pt x="1231925" y="865495"/>
                  </a:lnTo>
                  <a:lnTo>
                    <a:pt x="1238190" y="863456"/>
                  </a:lnTo>
                  <a:lnTo>
                    <a:pt x="1244201" y="859972"/>
                  </a:lnTo>
                  <a:lnTo>
                    <a:pt x="1249305" y="855423"/>
                  </a:lnTo>
                  <a:lnTo>
                    <a:pt x="1248494" y="856624"/>
                  </a:lnTo>
                  <a:lnTo>
                    <a:pt x="1260460" y="864731"/>
                  </a:lnTo>
                  <a:lnTo>
                    <a:pt x="1277908" y="864731"/>
                  </a:lnTo>
                  <a:lnTo>
                    <a:pt x="1276936" y="86617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245592" y="4642145"/>
              <a:ext cx="2298700" cy="499109"/>
            </a:xfrm>
            <a:custGeom>
              <a:avLst/>
              <a:gdLst/>
              <a:ahLst/>
              <a:cxnLst/>
              <a:rect l="l" t="t" r="r" b="b"/>
              <a:pathLst>
                <a:path w="2298700" h="499110">
                  <a:moveTo>
                    <a:pt x="2075216" y="498603"/>
                  </a:moveTo>
                  <a:lnTo>
                    <a:pt x="1596676" y="498603"/>
                  </a:lnTo>
                  <a:lnTo>
                    <a:pt x="1595491" y="497272"/>
                  </a:lnTo>
                  <a:lnTo>
                    <a:pt x="123015" y="497272"/>
                  </a:lnTo>
                  <a:lnTo>
                    <a:pt x="75249" y="487260"/>
                  </a:lnTo>
                  <a:lnTo>
                    <a:pt x="36134" y="459997"/>
                  </a:lnTo>
                  <a:lnTo>
                    <a:pt x="9706" y="419646"/>
                  </a:lnTo>
                  <a:lnTo>
                    <a:pt x="0" y="370368"/>
                  </a:lnTo>
                  <a:lnTo>
                    <a:pt x="0" y="126873"/>
                  </a:lnTo>
                  <a:lnTo>
                    <a:pt x="9706" y="77612"/>
                  </a:lnTo>
                  <a:lnTo>
                    <a:pt x="36134" y="37270"/>
                  </a:lnTo>
                  <a:lnTo>
                    <a:pt x="75249" y="10011"/>
                  </a:lnTo>
                  <a:lnTo>
                    <a:pt x="123015" y="0"/>
                  </a:lnTo>
                  <a:lnTo>
                    <a:pt x="2175567" y="0"/>
                  </a:lnTo>
                  <a:lnTo>
                    <a:pt x="2223331" y="10011"/>
                  </a:lnTo>
                  <a:lnTo>
                    <a:pt x="2262444" y="37270"/>
                  </a:lnTo>
                  <a:lnTo>
                    <a:pt x="2288872" y="77612"/>
                  </a:lnTo>
                  <a:lnTo>
                    <a:pt x="2298578" y="126873"/>
                  </a:lnTo>
                  <a:lnTo>
                    <a:pt x="2298578" y="370368"/>
                  </a:lnTo>
                  <a:lnTo>
                    <a:pt x="2288872" y="419646"/>
                  </a:lnTo>
                  <a:lnTo>
                    <a:pt x="2262444" y="459997"/>
                  </a:lnTo>
                  <a:lnTo>
                    <a:pt x="2223331" y="487260"/>
                  </a:lnTo>
                  <a:lnTo>
                    <a:pt x="2175567" y="497272"/>
                  </a:lnTo>
                  <a:lnTo>
                    <a:pt x="2076373" y="497272"/>
                  </a:lnTo>
                  <a:lnTo>
                    <a:pt x="2075216" y="498603"/>
                  </a:lnTo>
                  <a:close/>
                </a:path>
              </a:pathLst>
            </a:custGeom>
            <a:solidFill>
              <a:srgbClr val="CFA3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376986" y="4709197"/>
              <a:ext cx="1113790" cy="336550"/>
            </a:xfrm>
            <a:custGeom>
              <a:avLst/>
              <a:gdLst/>
              <a:ahLst/>
              <a:cxnLst/>
              <a:rect l="l" t="t" r="r" b="b"/>
              <a:pathLst>
                <a:path w="1113790" h="336550">
                  <a:moveTo>
                    <a:pt x="336105" y="168173"/>
                  </a:moveTo>
                  <a:lnTo>
                    <a:pt x="330098" y="123456"/>
                  </a:lnTo>
                  <a:lnTo>
                    <a:pt x="313156" y="83286"/>
                  </a:lnTo>
                  <a:lnTo>
                    <a:pt x="286893" y="49250"/>
                  </a:lnTo>
                  <a:lnTo>
                    <a:pt x="252882" y="22948"/>
                  </a:lnTo>
                  <a:lnTo>
                    <a:pt x="212737" y="6007"/>
                  </a:lnTo>
                  <a:lnTo>
                    <a:pt x="168059" y="0"/>
                  </a:lnTo>
                  <a:lnTo>
                    <a:pt x="123380" y="6007"/>
                  </a:lnTo>
                  <a:lnTo>
                    <a:pt x="83223" y="22948"/>
                  </a:lnTo>
                  <a:lnTo>
                    <a:pt x="49212" y="49250"/>
                  </a:lnTo>
                  <a:lnTo>
                    <a:pt x="22936" y="83286"/>
                  </a:lnTo>
                  <a:lnTo>
                    <a:pt x="5994" y="123456"/>
                  </a:lnTo>
                  <a:lnTo>
                    <a:pt x="0" y="168173"/>
                  </a:lnTo>
                  <a:lnTo>
                    <a:pt x="5994" y="212890"/>
                  </a:lnTo>
                  <a:lnTo>
                    <a:pt x="22936" y="253060"/>
                  </a:lnTo>
                  <a:lnTo>
                    <a:pt x="49212" y="287108"/>
                  </a:lnTo>
                  <a:lnTo>
                    <a:pt x="83223" y="313410"/>
                  </a:lnTo>
                  <a:lnTo>
                    <a:pt x="123380" y="330365"/>
                  </a:lnTo>
                  <a:lnTo>
                    <a:pt x="168059" y="336372"/>
                  </a:lnTo>
                  <a:lnTo>
                    <a:pt x="192252" y="334645"/>
                  </a:lnTo>
                  <a:lnTo>
                    <a:pt x="215366" y="329603"/>
                  </a:lnTo>
                  <a:lnTo>
                    <a:pt x="237185" y="321500"/>
                  </a:lnTo>
                  <a:lnTo>
                    <a:pt x="257454" y="310578"/>
                  </a:lnTo>
                  <a:lnTo>
                    <a:pt x="330822" y="327139"/>
                  </a:lnTo>
                  <a:lnTo>
                    <a:pt x="311035" y="256565"/>
                  </a:lnTo>
                  <a:lnTo>
                    <a:pt x="321652" y="236474"/>
                  </a:lnTo>
                  <a:lnTo>
                    <a:pt x="329526" y="214896"/>
                  </a:lnTo>
                  <a:lnTo>
                    <a:pt x="334416" y="192049"/>
                  </a:lnTo>
                  <a:lnTo>
                    <a:pt x="336105" y="168173"/>
                  </a:lnTo>
                  <a:close/>
                </a:path>
                <a:path w="1113790" h="336550">
                  <a:moveTo>
                    <a:pt x="1113370" y="124282"/>
                  </a:moveTo>
                  <a:lnTo>
                    <a:pt x="1103172" y="82003"/>
                  </a:lnTo>
                  <a:lnTo>
                    <a:pt x="1072972" y="51003"/>
                  </a:lnTo>
                  <a:lnTo>
                    <a:pt x="1031252" y="39497"/>
                  </a:lnTo>
                  <a:lnTo>
                    <a:pt x="1003769" y="44246"/>
                  </a:lnTo>
                  <a:lnTo>
                    <a:pt x="979487" y="57353"/>
                  </a:lnTo>
                  <a:lnTo>
                    <a:pt x="960399" y="77050"/>
                  </a:lnTo>
                  <a:lnTo>
                    <a:pt x="948524" y="101612"/>
                  </a:lnTo>
                  <a:lnTo>
                    <a:pt x="936701" y="76949"/>
                  </a:lnTo>
                  <a:lnTo>
                    <a:pt x="917613" y="57162"/>
                  </a:lnTo>
                  <a:lnTo>
                    <a:pt x="893292" y="43992"/>
                  </a:lnTo>
                  <a:lnTo>
                    <a:pt x="865733" y="39204"/>
                  </a:lnTo>
                  <a:lnTo>
                    <a:pt x="844003" y="42202"/>
                  </a:lnTo>
                  <a:lnTo>
                    <a:pt x="824026" y="50723"/>
                  </a:lnTo>
                  <a:lnTo>
                    <a:pt x="806919" y="64122"/>
                  </a:lnTo>
                  <a:lnTo>
                    <a:pt x="793813" y="81724"/>
                  </a:lnTo>
                  <a:lnTo>
                    <a:pt x="783615" y="124002"/>
                  </a:lnTo>
                  <a:lnTo>
                    <a:pt x="793356" y="166535"/>
                  </a:lnTo>
                  <a:lnTo>
                    <a:pt x="815416" y="206463"/>
                  </a:lnTo>
                  <a:lnTo>
                    <a:pt x="842137" y="240969"/>
                  </a:lnTo>
                  <a:lnTo>
                    <a:pt x="874712" y="275056"/>
                  </a:lnTo>
                  <a:lnTo>
                    <a:pt x="907935" y="304469"/>
                  </a:lnTo>
                  <a:lnTo>
                    <a:pt x="933475" y="324599"/>
                  </a:lnTo>
                  <a:lnTo>
                    <a:pt x="946467" y="335280"/>
                  </a:lnTo>
                  <a:lnTo>
                    <a:pt x="948944" y="336372"/>
                  </a:lnTo>
                  <a:lnTo>
                    <a:pt x="953096" y="333921"/>
                  </a:lnTo>
                  <a:lnTo>
                    <a:pt x="963536" y="324853"/>
                  </a:lnTo>
                  <a:lnTo>
                    <a:pt x="976414" y="314972"/>
                  </a:lnTo>
                  <a:lnTo>
                    <a:pt x="1010767" y="286042"/>
                  </a:lnTo>
                  <a:lnTo>
                    <a:pt x="1044371" y="252958"/>
                  </a:lnTo>
                  <a:lnTo>
                    <a:pt x="1081570" y="206730"/>
                  </a:lnTo>
                  <a:lnTo>
                    <a:pt x="1103630" y="166814"/>
                  </a:lnTo>
                  <a:lnTo>
                    <a:pt x="1113370" y="1242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988404" y="4717432"/>
              <a:ext cx="183617" cy="1837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929409" y="4931831"/>
              <a:ext cx="302260" cy="114300"/>
            </a:xfrm>
            <a:custGeom>
              <a:avLst/>
              <a:gdLst/>
              <a:ahLst/>
              <a:cxnLst/>
              <a:rect l="l" t="t" r="r" b="b"/>
              <a:pathLst>
                <a:path w="302259" h="114300">
                  <a:moveTo>
                    <a:pt x="301635" y="113734"/>
                  </a:moveTo>
                  <a:lnTo>
                    <a:pt x="0" y="113734"/>
                  </a:lnTo>
                  <a:lnTo>
                    <a:pt x="0" y="89607"/>
                  </a:lnTo>
                  <a:lnTo>
                    <a:pt x="7036" y="54727"/>
                  </a:lnTo>
                  <a:lnTo>
                    <a:pt x="26227" y="26244"/>
                  </a:lnTo>
                  <a:lnTo>
                    <a:pt x="54697" y="7041"/>
                  </a:lnTo>
                  <a:lnTo>
                    <a:pt x="89568" y="0"/>
                  </a:lnTo>
                  <a:lnTo>
                    <a:pt x="212074" y="0"/>
                  </a:lnTo>
                  <a:lnTo>
                    <a:pt x="246929" y="7041"/>
                  </a:lnTo>
                  <a:lnTo>
                    <a:pt x="275398" y="26244"/>
                  </a:lnTo>
                  <a:lnTo>
                    <a:pt x="294595" y="54727"/>
                  </a:lnTo>
                  <a:lnTo>
                    <a:pt x="301635" y="89607"/>
                  </a:lnTo>
                  <a:lnTo>
                    <a:pt x="301635" y="1137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2319832" y="3191682"/>
            <a:ext cx="3294595" cy="3289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/>
              <a:t>STRATEGIE	</a:t>
            </a:r>
            <a:r>
              <a:rPr sz="6400" spc="645" dirty="0"/>
              <a:t>MARKETING</a:t>
            </a:r>
            <a:endParaRPr sz="6400"/>
          </a:p>
        </p:txBody>
      </p:sp>
      <p:sp>
        <p:nvSpPr>
          <p:cNvPr id="12" name="object 12"/>
          <p:cNvSpPr txBox="1"/>
          <p:nvPr/>
        </p:nvSpPr>
        <p:spPr>
          <a:xfrm>
            <a:off x="1190244" y="2163975"/>
            <a:ext cx="17097755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CFA380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CFA380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CFA38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CFA380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CFA380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CFA38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CFA380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CFA380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CFA380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CFA380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CFA380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CFA380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CFA380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CFA380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CFA38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CFA380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CFA380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CFA380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CFA380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CFA38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CFA380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CFA380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CFA380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CFA380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CFA380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CFA380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CFA380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CFA380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CFA380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CFA380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CFA38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CFA380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CFA380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CFA38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CFA38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CFA38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CFA380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CFA380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CFA380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CFA380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CFA380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CFA380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CFA380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CFA380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CFA38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CFA38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CFA380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CFA380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CFA38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CFA380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CFA380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CFA380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CFA380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CFA380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CFA380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CFA380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CFA38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CFA38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CFA380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CFA38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CFA380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CFA38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CFA380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CFA380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CFA380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CFA380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CFA380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CFA380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CFA38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CFA380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CFA38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CFA380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CFA380"/>
                </a:solidFill>
                <a:latin typeface="Arial"/>
                <a:cs typeface="Arial"/>
              </a:rPr>
              <a:t>	</a:t>
            </a:r>
            <a:r>
              <a:rPr sz="3050" spc="-335" dirty="0">
                <a:solidFill>
                  <a:srgbClr val="CFA380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28437" y="6806148"/>
            <a:ext cx="4566920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113030" algn="ctr">
              <a:lnSpc>
                <a:spcPct val="100000"/>
              </a:lnSpc>
              <a:spcBef>
                <a:spcPts val="1155"/>
              </a:spcBef>
              <a:tabLst>
                <a:tab pos="969010" algn="l"/>
                <a:tab pos="1805939" algn="l"/>
                <a:tab pos="2328545" algn="l"/>
              </a:tabLst>
            </a:pPr>
            <a:r>
              <a:rPr sz="2750" spc="-459" dirty="0">
                <a:solidFill>
                  <a:srgbClr val="835441"/>
                </a:solidFill>
                <a:latin typeface="Arial"/>
                <a:cs typeface="Arial"/>
              </a:rPr>
              <a:t>S </a:t>
            </a:r>
            <a:r>
              <a:rPr sz="2750" spc="-240" dirty="0">
                <a:solidFill>
                  <a:srgbClr val="835441"/>
                </a:solidFill>
                <a:latin typeface="Arial"/>
                <a:cs typeface="Arial"/>
              </a:rPr>
              <a:t>I</a:t>
            </a:r>
            <a:r>
              <a:rPr sz="2750" spc="-350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835441"/>
                </a:solidFill>
                <a:latin typeface="Arial"/>
                <a:cs typeface="Arial"/>
              </a:rPr>
              <a:t>T </a:t>
            </a:r>
            <a:r>
              <a:rPr sz="2750" spc="-5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835441"/>
                </a:solidFill>
                <a:latin typeface="Arial"/>
                <a:cs typeface="Arial"/>
              </a:rPr>
              <a:t>E	</a:t>
            </a:r>
            <a:r>
              <a:rPr sz="2750" spc="-720" dirty="0">
                <a:solidFill>
                  <a:srgbClr val="835441"/>
                </a:solidFill>
                <a:latin typeface="Arial"/>
                <a:cs typeface="Arial"/>
              </a:rPr>
              <a:t>W       </a:t>
            </a:r>
            <a:r>
              <a:rPr sz="2750" spc="-710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835441"/>
                </a:solidFill>
                <a:latin typeface="Arial"/>
                <a:cs typeface="Arial"/>
              </a:rPr>
              <a:t>B	</a:t>
            </a:r>
            <a:r>
              <a:rPr sz="2750" spc="-505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835441"/>
                </a:solidFill>
                <a:latin typeface="Arial"/>
                <a:cs typeface="Arial"/>
              </a:rPr>
              <a:t>T	</a:t>
            </a:r>
            <a:r>
              <a:rPr sz="2750" spc="-459" dirty="0">
                <a:solidFill>
                  <a:srgbClr val="835441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2750" spc="-35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835441"/>
                </a:solidFill>
                <a:latin typeface="Arial"/>
                <a:cs typeface="Arial"/>
              </a:rPr>
              <a:t>O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220" dirty="0">
                <a:latin typeface="Arial"/>
                <a:cs typeface="Arial"/>
              </a:rPr>
              <a:t>Ce </a:t>
            </a:r>
            <a:r>
              <a:rPr sz="2750" spc="-155" dirty="0">
                <a:latin typeface="Arial"/>
                <a:cs typeface="Arial"/>
              </a:rPr>
              <a:t>site </a:t>
            </a:r>
            <a:r>
              <a:rPr sz="2750" spc="-200" dirty="0">
                <a:latin typeface="Arial"/>
                <a:cs typeface="Arial"/>
              </a:rPr>
              <a:t>web </a:t>
            </a:r>
            <a:r>
              <a:rPr sz="2750" spc="-180" dirty="0">
                <a:latin typeface="Arial"/>
                <a:cs typeface="Arial"/>
              </a:rPr>
              <a:t>pourra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215" dirty="0">
                <a:latin typeface="Arial"/>
                <a:cs typeface="Arial"/>
              </a:rPr>
              <a:t>servir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45" dirty="0">
                <a:latin typeface="Arial"/>
                <a:cs typeface="Arial"/>
              </a:rPr>
              <a:t>vitrine. </a:t>
            </a:r>
            <a:r>
              <a:rPr sz="2750" spc="-150" dirty="0">
                <a:latin typeface="Arial"/>
                <a:cs typeface="Arial"/>
              </a:rPr>
              <a:t>Il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55" dirty="0">
                <a:latin typeface="Arial"/>
                <a:cs typeface="Arial"/>
              </a:rPr>
              <a:t>permettra </a:t>
            </a:r>
            <a:r>
              <a:rPr sz="2750" spc="-270" dirty="0">
                <a:latin typeface="Arial"/>
                <a:cs typeface="Arial"/>
              </a:rPr>
              <a:t>une  </a:t>
            </a:r>
            <a:r>
              <a:rPr sz="2750" spc="-190" dirty="0">
                <a:latin typeface="Arial"/>
                <a:cs typeface="Arial"/>
              </a:rPr>
              <a:t>meilleure </a:t>
            </a:r>
            <a:r>
              <a:rPr sz="2750" spc="-114" dirty="0">
                <a:latin typeface="Arial"/>
                <a:cs typeface="Arial"/>
              </a:rPr>
              <a:t>réactivité </a:t>
            </a:r>
            <a:r>
              <a:rPr sz="2750" spc="-90" dirty="0">
                <a:latin typeface="Arial"/>
                <a:cs typeface="Arial"/>
              </a:rPr>
              <a:t>et  </a:t>
            </a:r>
            <a:r>
              <a:rPr sz="2750" spc="-220" dirty="0">
                <a:latin typeface="Arial"/>
                <a:cs typeface="Arial"/>
              </a:rPr>
              <a:t>connaissance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clients. </a:t>
            </a:r>
            <a:r>
              <a:rPr sz="2750" spc="-355" dirty="0">
                <a:latin typeface="Arial"/>
                <a:cs typeface="Arial"/>
              </a:rPr>
              <a:t>Nous  </a:t>
            </a:r>
            <a:r>
              <a:rPr sz="2750" spc="-204" dirty="0">
                <a:latin typeface="Arial"/>
                <a:cs typeface="Arial"/>
              </a:rPr>
              <a:t>développerons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30" dirty="0">
                <a:latin typeface="Arial"/>
                <a:cs typeface="Arial"/>
              </a:rPr>
              <a:t>visibilité  </a:t>
            </a:r>
            <a:r>
              <a:rPr sz="2750" spc="-185" dirty="0">
                <a:latin typeface="Arial"/>
                <a:cs typeface="Arial"/>
              </a:rPr>
              <a:t>également </a:t>
            </a:r>
            <a:r>
              <a:rPr sz="2750" spc="-150" dirty="0">
                <a:latin typeface="Arial"/>
                <a:cs typeface="Arial"/>
              </a:rPr>
              <a:t>grâce </a:t>
            </a:r>
            <a:r>
              <a:rPr sz="2750" spc="-245" dirty="0">
                <a:latin typeface="Arial"/>
                <a:cs typeface="Arial"/>
              </a:rPr>
              <a:t>aux </a:t>
            </a:r>
            <a:r>
              <a:rPr sz="2750" spc="-160" dirty="0">
                <a:latin typeface="Arial"/>
                <a:cs typeface="Arial"/>
              </a:rPr>
              <a:t>outils</a:t>
            </a:r>
            <a:r>
              <a:rPr sz="2750" spc="280" dirty="0">
                <a:latin typeface="Arial"/>
                <a:cs typeface="Arial"/>
              </a:rPr>
              <a:t> </a:t>
            </a:r>
            <a:r>
              <a:rPr sz="2750" spc="-320" dirty="0">
                <a:latin typeface="Arial"/>
                <a:cs typeface="Arial"/>
              </a:rPr>
              <a:t>SEO.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54099" y="6806148"/>
            <a:ext cx="5045710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6731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835441"/>
                </a:solidFill>
                <a:latin typeface="Arial"/>
                <a:cs typeface="Arial"/>
              </a:rPr>
              <a:t>P </a:t>
            </a:r>
            <a:r>
              <a:rPr sz="2750" spc="-355" dirty="0">
                <a:solidFill>
                  <a:srgbClr val="835441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835441"/>
                </a:solidFill>
                <a:latin typeface="Arial"/>
                <a:cs typeface="Arial"/>
              </a:rPr>
              <a:t>R </a:t>
            </a:r>
            <a:r>
              <a:rPr sz="2750" spc="-625" dirty="0">
                <a:solidFill>
                  <a:srgbClr val="835441"/>
                </a:solidFill>
                <a:latin typeface="Arial"/>
                <a:cs typeface="Arial"/>
              </a:rPr>
              <a:t>T </a:t>
            </a:r>
            <a:r>
              <a:rPr sz="2750" spc="-505" dirty="0">
                <a:solidFill>
                  <a:srgbClr val="835441"/>
                </a:solidFill>
                <a:latin typeface="Arial"/>
                <a:cs typeface="Arial"/>
              </a:rPr>
              <a:t>E </a:t>
            </a:r>
            <a:r>
              <a:rPr sz="2750" spc="-545" dirty="0">
                <a:solidFill>
                  <a:srgbClr val="835441"/>
                </a:solidFill>
                <a:latin typeface="Arial"/>
                <a:cs typeface="Arial"/>
              </a:rPr>
              <a:t>N </a:t>
            </a:r>
            <a:r>
              <a:rPr sz="2750" spc="-355" dirty="0">
                <a:solidFill>
                  <a:srgbClr val="835441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835441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835441"/>
                </a:solidFill>
                <a:latin typeface="Arial"/>
                <a:cs typeface="Arial"/>
              </a:rPr>
              <a:t>I </a:t>
            </a:r>
            <a:r>
              <a:rPr sz="2750" spc="-355" dirty="0">
                <a:solidFill>
                  <a:srgbClr val="835441"/>
                </a:solidFill>
                <a:latin typeface="Arial"/>
                <a:cs typeface="Arial"/>
              </a:rPr>
              <a:t>A </a:t>
            </a:r>
            <a:r>
              <a:rPr sz="2750" spc="-625" dirty="0">
                <a:solidFill>
                  <a:srgbClr val="835441"/>
                </a:solidFill>
                <a:latin typeface="Arial"/>
                <a:cs typeface="Arial"/>
              </a:rPr>
              <a:t>T</a:t>
            </a:r>
            <a:r>
              <a:rPr sz="2750" spc="-59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835441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5" dirty="0">
                <a:latin typeface="Arial"/>
                <a:cs typeface="Arial"/>
              </a:rPr>
              <a:t>Les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70" dirty="0">
                <a:latin typeface="Arial"/>
                <a:cs typeface="Arial"/>
              </a:rPr>
              <a:t>partenaires </a:t>
            </a:r>
            <a:r>
              <a:rPr sz="2750" spc="-220" dirty="0">
                <a:latin typeface="Arial"/>
                <a:cs typeface="Arial"/>
              </a:rPr>
              <a:t>que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75" dirty="0">
                <a:latin typeface="Arial"/>
                <a:cs typeface="Arial"/>
              </a:rPr>
              <a:t>avons </a:t>
            </a:r>
            <a:r>
              <a:rPr sz="2750" spc="-210" dirty="0">
                <a:latin typeface="Arial"/>
                <a:cs typeface="Arial"/>
              </a:rPr>
              <a:t>choisis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210" dirty="0">
                <a:latin typeface="Arial"/>
                <a:cs typeface="Arial"/>
              </a:rPr>
              <a:t>choisirons </a:t>
            </a:r>
            <a:r>
              <a:rPr sz="2750" spc="-200" dirty="0">
                <a:latin typeface="Arial"/>
                <a:cs typeface="Arial"/>
              </a:rPr>
              <a:t>seront </a:t>
            </a:r>
            <a:r>
              <a:rPr sz="2750" spc="-114" dirty="0">
                <a:latin typeface="Arial"/>
                <a:cs typeface="Arial"/>
              </a:rPr>
              <a:t>la  </a:t>
            </a:r>
            <a:r>
              <a:rPr sz="2750" spc="-200" dirty="0">
                <a:latin typeface="Arial"/>
                <a:cs typeface="Arial"/>
              </a:rPr>
              <a:t>pour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204" dirty="0">
                <a:latin typeface="Arial"/>
                <a:cs typeface="Arial"/>
              </a:rPr>
              <a:t>croissance </a:t>
            </a:r>
            <a:r>
              <a:rPr sz="2750" spc="-260" dirty="0">
                <a:latin typeface="Arial"/>
                <a:cs typeface="Arial"/>
              </a:rPr>
              <a:t>mais </a:t>
            </a:r>
            <a:r>
              <a:rPr sz="2750" spc="-254" dirty="0">
                <a:latin typeface="Arial"/>
                <a:cs typeface="Arial"/>
              </a:rPr>
              <a:t>aussi </a:t>
            </a:r>
            <a:r>
              <a:rPr sz="2750" spc="-200" dirty="0">
                <a:latin typeface="Arial"/>
                <a:cs typeface="Arial"/>
              </a:rPr>
              <a:t>pour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140" dirty="0">
                <a:latin typeface="Arial"/>
                <a:cs typeface="Arial"/>
              </a:rPr>
              <a:t> </a:t>
            </a:r>
            <a:r>
              <a:rPr sz="2750" spc="-215" dirty="0">
                <a:latin typeface="Arial"/>
                <a:cs typeface="Arial"/>
              </a:rPr>
              <a:t>marque.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044883" y="6806148"/>
            <a:ext cx="4657725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225" algn="ctr">
              <a:lnSpc>
                <a:spcPct val="100000"/>
              </a:lnSpc>
              <a:spcBef>
                <a:spcPts val="1155"/>
              </a:spcBef>
              <a:tabLst>
                <a:tab pos="1712595" algn="l"/>
              </a:tabLst>
            </a:pPr>
            <a:r>
              <a:rPr sz="2750" spc="-685" dirty="0">
                <a:solidFill>
                  <a:srgbClr val="835441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835441"/>
                </a:solidFill>
                <a:latin typeface="Arial"/>
                <a:cs typeface="Arial"/>
              </a:rPr>
              <a:t>É </a:t>
            </a:r>
            <a:r>
              <a:rPr sz="2750" spc="-459" dirty="0">
                <a:solidFill>
                  <a:srgbClr val="835441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835441"/>
                </a:solidFill>
                <a:latin typeface="Arial"/>
                <a:cs typeface="Arial"/>
              </a:rPr>
              <a:t>E </a:t>
            </a:r>
            <a:r>
              <a:rPr sz="2750" spc="-355" dirty="0">
                <a:solidFill>
                  <a:srgbClr val="835441"/>
                </a:solidFill>
                <a:latin typeface="Arial"/>
                <a:cs typeface="Arial"/>
              </a:rPr>
              <a:t>A</a:t>
            </a:r>
            <a:r>
              <a:rPr sz="2750" spc="-180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835441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835441"/>
                </a:solidFill>
                <a:latin typeface="Arial"/>
                <a:cs typeface="Arial"/>
              </a:rPr>
              <a:t>X	</a:t>
            </a:r>
            <a:r>
              <a:rPr sz="2750" spc="-459" dirty="0">
                <a:solidFill>
                  <a:srgbClr val="835441"/>
                </a:solidFill>
                <a:latin typeface="Arial"/>
                <a:cs typeface="Arial"/>
              </a:rPr>
              <a:t>S</a:t>
            </a:r>
            <a:r>
              <a:rPr sz="2750" spc="-409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835441"/>
                </a:solidFill>
                <a:latin typeface="Arial"/>
                <a:cs typeface="Arial"/>
              </a:rPr>
              <a:t>O</a:t>
            </a:r>
            <a:r>
              <a:rPr sz="2750" spc="-40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835441"/>
                </a:solidFill>
                <a:latin typeface="Arial"/>
                <a:cs typeface="Arial"/>
              </a:rPr>
              <a:t>C</a:t>
            </a:r>
            <a:r>
              <a:rPr sz="2750" spc="-409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835441"/>
                </a:solidFill>
                <a:latin typeface="Arial"/>
                <a:cs typeface="Arial"/>
              </a:rPr>
              <a:t>I</a:t>
            </a:r>
            <a:r>
              <a:rPr sz="2750" spc="-409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750" spc="-355" dirty="0">
                <a:solidFill>
                  <a:srgbClr val="835441"/>
                </a:solidFill>
                <a:latin typeface="Arial"/>
                <a:cs typeface="Arial"/>
              </a:rPr>
              <a:t>A</a:t>
            </a:r>
            <a:r>
              <a:rPr sz="2750" spc="-409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835441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835441"/>
                </a:solidFill>
                <a:latin typeface="Arial"/>
                <a:cs typeface="Arial"/>
              </a:rPr>
              <a:t>X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70" dirty="0">
                <a:latin typeface="Arial"/>
                <a:cs typeface="Arial"/>
              </a:rPr>
              <a:t>Grâce </a:t>
            </a:r>
            <a:r>
              <a:rPr sz="2750" spc="-165" dirty="0">
                <a:latin typeface="Arial"/>
                <a:cs typeface="Arial"/>
              </a:rPr>
              <a:t>à </a:t>
            </a:r>
            <a:r>
              <a:rPr sz="2750" spc="-90" dirty="0">
                <a:latin typeface="Arial"/>
                <a:cs typeface="Arial"/>
              </a:rPr>
              <a:t>cette </a:t>
            </a:r>
            <a:r>
              <a:rPr sz="2750" spc="-200" dirty="0">
                <a:latin typeface="Arial"/>
                <a:cs typeface="Arial"/>
              </a:rPr>
              <a:t>campagne,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29" dirty="0">
                <a:latin typeface="Arial"/>
                <a:cs typeface="Arial"/>
              </a:rPr>
              <a:t>pourrons </a:t>
            </a:r>
            <a:r>
              <a:rPr sz="2750" spc="-120" dirty="0">
                <a:latin typeface="Arial"/>
                <a:cs typeface="Arial"/>
              </a:rPr>
              <a:t>accroitre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40" dirty="0">
                <a:latin typeface="Arial"/>
                <a:cs typeface="Arial"/>
              </a:rPr>
              <a:t>notoriété,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235" dirty="0">
                <a:latin typeface="Arial"/>
                <a:cs typeface="Arial"/>
              </a:rPr>
              <a:t>marque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90" dirty="0">
                <a:latin typeface="Arial"/>
                <a:cs typeface="Arial"/>
              </a:rPr>
              <a:t>générer  </a:t>
            </a:r>
            <a:r>
              <a:rPr sz="2750" spc="-225" dirty="0">
                <a:latin typeface="Arial"/>
                <a:cs typeface="Arial"/>
              </a:rPr>
              <a:t>du </a:t>
            </a:r>
            <a:r>
              <a:rPr sz="2750" spc="-60" dirty="0">
                <a:latin typeface="Arial"/>
                <a:cs typeface="Arial"/>
              </a:rPr>
              <a:t>trafic </a:t>
            </a:r>
            <a:r>
              <a:rPr sz="2750" spc="-285" dirty="0">
                <a:latin typeface="Arial"/>
                <a:cs typeface="Arial"/>
              </a:rPr>
              <a:t>sur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55" dirty="0">
                <a:latin typeface="Arial"/>
                <a:cs typeface="Arial"/>
              </a:rPr>
              <a:t>site</a:t>
            </a:r>
            <a:r>
              <a:rPr sz="2750" spc="-105" dirty="0">
                <a:latin typeface="Arial"/>
                <a:cs typeface="Arial"/>
              </a:rPr>
              <a:t> </a:t>
            </a:r>
            <a:r>
              <a:rPr sz="2750" spc="-175" dirty="0">
                <a:latin typeface="Arial"/>
                <a:cs typeface="Arial"/>
              </a:rPr>
              <a:t>web.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736281" y="3191682"/>
            <a:ext cx="3295015" cy="3289300"/>
          </a:xfrm>
          <a:custGeom>
            <a:avLst/>
            <a:gdLst/>
            <a:ahLst/>
            <a:cxnLst/>
            <a:rect l="l" t="t" r="r" b="b"/>
            <a:pathLst>
              <a:path w="3295015" h="3289300">
                <a:moveTo>
                  <a:pt x="1946721" y="25400"/>
                </a:moveTo>
                <a:lnTo>
                  <a:pt x="1347873" y="25400"/>
                </a:lnTo>
                <a:lnTo>
                  <a:pt x="1446416" y="0"/>
                </a:lnTo>
                <a:lnTo>
                  <a:pt x="1848179" y="0"/>
                </a:lnTo>
                <a:lnTo>
                  <a:pt x="1946721" y="25400"/>
                </a:lnTo>
                <a:close/>
              </a:path>
              <a:path w="3295015" h="3289300">
                <a:moveTo>
                  <a:pt x="1946721" y="3263900"/>
                </a:moveTo>
                <a:lnTo>
                  <a:pt x="1347873" y="3263900"/>
                </a:lnTo>
                <a:lnTo>
                  <a:pt x="1062382" y="3187700"/>
                </a:lnTo>
                <a:lnTo>
                  <a:pt x="1016557" y="3162300"/>
                </a:lnTo>
                <a:lnTo>
                  <a:pt x="971305" y="3149600"/>
                </a:lnTo>
                <a:lnTo>
                  <a:pt x="926652" y="3124200"/>
                </a:lnTo>
                <a:lnTo>
                  <a:pt x="839250" y="3073400"/>
                </a:lnTo>
                <a:lnTo>
                  <a:pt x="754562" y="3022600"/>
                </a:lnTo>
                <a:lnTo>
                  <a:pt x="713303" y="2997200"/>
                </a:lnTo>
                <a:lnTo>
                  <a:pt x="672802" y="2971800"/>
                </a:lnTo>
                <a:lnTo>
                  <a:pt x="633086" y="2933700"/>
                </a:lnTo>
                <a:lnTo>
                  <a:pt x="594182" y="2908300"/>
                </a:lnTo>
                <a:lnTo>
                  <a:pt x="556115" y="2870200"/>
                </a:lnTo>
                <a:lnTo>
                  <a:pt x="518913" y="2844800"/>
                </a:lnTo>
                <a:lnTo>
                  <a:pt x="482601" y="2806700"/>
                </a:lnTo>
                <a:lnTo>
                  <a:pt x="447292" y="2768600"/>
                </a:lnTo>
                <a:lnTo>
                  <a:pt x="413239" y="2730500"/>
                </a:lnTo>
                <a:lnTo>
                  <a:pt x="380451" y="2692400"/>
                </a:lnTo>
                <a:lnTo>
                  <a:pt x="348939" y="2654300"/>
                </a:lnTo>
                <a:lnTo>
                  <a:pt x="318715" y="2616200"/>
                </a:lnTo>
                <a:lnTo>
                  <a:pt x="289788" y="2578100"/>
                </a:lnTo>
                <a:lnTo>
                  <a:pt x="262169" y="2540000"/>
                </a:lnTo>
                <a:lnTo>
                  <a:pt x="235869" y="2489200"/>
                </a:lnTo>
                <a:lnTo>
                  <a:pt x="210898" y="2451100"/>
                </a:lnTo>
                <a:lnTo>
                  <a:pt x="187267" y="2400300"/>
                </a:lnTo>
                <a:lnTo>
                  <a:pt x="164986" y="2362200"/>
                </a:lnTo>
                <a:lnTo>
                  <a:pt x="144066" y="2311400"/>
                </a:lnTo>
                <a:lnTo>
                  <a:pt x="124518" y="2273300"/>
                </a:lnTo>
                <a:lnTo>
                  <a:pt x="106352" y="2222500"/>
                </a:lnTo>
                <a:lnTo>
                  <a:pt x="89578" y="2184400"/>
                </a:lnTo>
                <a:lnTo>
                  <a:pt x="74207" y="2133600"/>
                </a:lnTo>
                <a:lnTo>
                  <a:pt x="60250" y="2082800"/>
                </a:lnTo>
                <a:lnTo>
                  <a:pt x="47718" y="2032000"/>
                </a:lnTo>
                <a:lnTo>
                  <a:pt x="36620" y="1993900"/>
                </a:lnTo>
                <a:lnTo>
                  <a:pt x="26968" y="1943100"/>
                </a:lnTo>
                <a:lnTo>
                  <a:pt x="18772" y="1892300"/>
                </a:lnTo>
                <a:lnTo>
                  <a:pt x="12042" y="1841500"/>
                </a:lnTo>
                <a:lnTo>
                  <a:pt x="6789" y="1790700"/>
                </a:lnTo>
                <a:lnTo>
                  <a:pt x="3024" y="1739900"/>
                </a:lnTo>
                <a:lnTo>
                  <a:pt x="757" y="1689100"/>
                </a:lnTo>
                <a:lnTo>
                  <a:pt x="0" y="1638300"/>
                </a:lnTo>
                <a:lnTo>
                  <a:pt x="757" y="1587500"/>
                </a:lnTo>
                <a:lnTo>
                  <a:pt x="3024" y="1536700"/>
                </a:lnTo>
                <a:lnTo>
                  <a:pt x="6789" y="1485900"/>
                </a:lnTo>
                <a:lnTo>
                  <a:pt x="12042" y="1435100"/>
                </a:lnTo>
                <a:lnTo>
                  <a:pt x="18772" y="1384300"/>
                </a:lnTo>
                <a:lnTo>
                  <a:pt x="26968" y="1346200"/>
                </a:lnTo>
                <a:lnTo>
                  <a:pt x="36620" y="1295400"/>
                </a:lnTo>
                <a:lnTo>
                  <a:pt x="47718" y="1244600"/>
                </a:lnTo>
                <a:lnTo>
                  <a:pt x="60250" y="1193800"/>
                </a:lnTo>
                <a:lnTo>
                  <a:pt x="74207" y="1143000"/>
                </a:lnTo>
                <a:lnTo>
                  <a:pt x="89578" y="1104900"/>
                </a:lnTo>
                <a:lnTo>
                  <a:pt x="106352" y="1054100"/>
                </a:lnTo>
                <a:lnTo>
                  <a:pt x="124518" y="1016000"/>
                </a:lnTo>
                <a:lnTo>
                  <a:pt x="144066" y="965200"/>
                </a:lnTo>
                <a:lnTo>
                  <a:pt x="164986" y="914400"/>
                </a:lnTo>
                <a:lnTo>
                  <a:pt x="187267" y="876300"/>
                </a:lnTo>
                <a:lnTo>
                  <a:pt x="210898" y="838200"/>
                </a:lnTo>
                <a:lnTo>
                  <a:pt x="235869" y="787400"/>
                </a:lnTo>
                <a:lnTo>
                  <a:pt x="262169" y="749300"/>
                </a:lnTo>
                <a:lnTo>
                  <a:pt x="289788" y="711200"/>
                </a:lnTo>
                <a:lnTo>
                  <a:pt x="318715" y="660400"/>
                </a:lnTo>
                <a:lnTo>
                  <a:pt x="348939" y="622300"/>
                </a:lnTo>
                <a:lnTo>
                  <a:pt x="380451" y="584200"/>
                </a:lnTo>
                <a:lnTo>
                  <a:pt x="413239" y="546100"/>
                </a:lnTo>
                <a:lnTo>
                  <a:pt x="447292" y="508000"/>
                </a:lnTo>
                <a:lnTo>
                  <a:pt x="482601" y="482600"/>
                </a:lnTo>
                <a:lnTo>
                  <a:pt x="518913" y="444500"/>
                </a:lnTo>
                <a:lnTo>
                  <a:pt x="556115" y="406400"/>
                </a:lnTo>
                <a:lnTo>
                  <a:pt x="594182" y="368300"/>
                </a:lnTo>
                <a:lnTo>
                  <a:pt x="633086" y="342900"/>
                </a:lnTo>
                <a:lnTo>
                  <a:pt x="672802" y="317500"/>
                </a:lnTo>
                <a:lnTo>
                  <a:pt x="713303" y="279400"/>
                </a:lnTo>
                <a:lnTo>
                  <a:pt x="754562" y="254000"/>
                </a:lnTo>
                <a:lnTo>
                  <a:pt x="839250" y="203200"/>
                </a:lnTo>
                <a:lnTo>
                  <a:pt x="926652" y="152400"/>
                </a:lnTo>
                <a:lnTo>
                  <a:pt x="971305" y="139700"/>
                </a:lnTo>
                <a:lnTo>
                  <a:pt x="1016557" y="114300"/>
                </a:lnTo>
                <a:lnTo>
                  <a:pt x="1108753" y="88900"/>
                </a:lnTo>
                <a:lnTo>
                  <a:pt x="1155644" y="63500"/>
                </a:lnTo>
                <a:lnTo>
                  <a:pt x="1299169" y="25400"/>
                </a:lnTo>
                <a:lnTo>
                  <a:pt x="1995425" y="25400"/>
                </a:lnTo>
                <a:lnTo>
                  <a:pt x="2138950" y="63500"/>
                </a:lnTo>
                <a:lnTo>
                  <a:pt x="2185841" y="88900"/>
                </a:lnTo>
                <a:lnTo>
                  <a:pt x="1597802" y="88900"/>
                </a:lnTo>
                <a:lnTo>
                  <a:pt x="1548569" y="101600"/>
                </a:lnTo>
                <a:lnTo>
                  <a:pt x="1450999" y="101600"/>
                </a:lnTo>
                <a:lnTo>
                  <a:pt x="1402718" y="114300"/>
                </a:lnTo>
                <a:lnTo>
                  <a:pt x="1354809" y="114300"/>
                </a:lnTo>
                <a:lnTo>
                  <a:pt x="1121834" y="177800"/>
                </a:lnTo>
                <a:lnTo>
                  <a:pt x="1076747" y="203200"/>
                </a:lnTo>
                <a:lnTo>
                  <a:pt x="1032228" y="215900"/>
                </a:lnTo>
                <a:lnTo>
                  <a:pt x="988304" y="241300"/>
                </a:lnTo>
                <a:lnTo>
                  <a:pt x="945003" y="254000"/>
                </a:lnTo>
                <a:lnTo>
                  <a:pt x="860383" y="304800"/>
                </a:lnTo>
                <a:lnTo>
                  <a:pt x="819118" y="330200"/>
                </a:lnTo>
                <a:lnTo>
                  <a:pt x="778589" y="355600"/>
                </a:lnTo>
                <a:lnTo>
                  <a:pt x="738821" y="381000"/>
                </a:lnTo>
                <a:lnTo>
                  <a:pt x="699844" y="419100"/>
                </a:lnTo>
                <a:lnTo>
                  <a:pt x="661684" y="444500"/>
                </a:lnTo>
                <a:lnTo>
                  <a:pt x="624370" y="482600"/>
                </a:lnTo>
                <a:lnTo>
                  <a:pt x="587930" y="508000"/>
                </a:lnTo>
                <a:lnTo>
                  <a:pt x="552391" y="546100"/>
                </a:lnTo>
                <a:lnTo>
                  <a:pt x="517942" y="584200"/>
                </a:lnTo>
                <a:lnTo>
                  <a:pt x="484764" y="622300"/>
                </a:lnTo>
                <a:lnTo>
                  <a:pt x="452866" y="660400"/>
                </a:lnTo>
                <a:lnTo>
                  <a:pt x="422261" y="698500"/>
                </a:lnTo>
                <a:lnTo>
                  <a:pt x="392960" y="736600"/>
                </a:lnTo>
                <a:lnTo>
                  <a:pt x="364975" y="774700"/>
                </a:lnTo>
                <a:lnTo>
                  <a:pt x="338317" y="812800"/>
                </a:lnTo>
                <a:lnTo>
                  <a:pt x="312999" y="850900"/>
                </a:lnTo>
                <a:lnTo>
                  <a:pt x="289032" y="901700"/>
                </a:lnTo>
                <a:lnTo>
                  <a:pt x="266427" y="939800"/>
                </a:lnTo>
                <a:lnTo>
                  <a:pt x="245196" y="977900"/>
                </a:lnTo>
                <a:lnTo>
                  <a:pt x="225351" y="1028700"/>
                </a:lnTo>
                <a:lnTo>
                  <a:pt x="206904" y="1066800"/>
                </a:lnTo>
                <a:lnTo>
                  <a:pt x="189865" y="1117600"/>
                </a:lnTo>
                <a:lnTo>
                  <a:pt x="174247" y="1155700"/>
                </a:lnTo>
                <a:lnTo>
                  <a:pt x="160061" y="1206500"/>
                </a:lnTo>
                <a:lnTo>
                  <a:pt x="147319" y="1257300"/>
                </a:lnTo>
                <a:lnTo>
                  <a:pt x="136033" y="1295400"/>
                </a:lnTo>
                <a:lnTo>
                  <a:pt x="126213" y="1346200"/>
                </a:lnTo>
                <a:lnTo>
                  <a:pt x="117873" y="1397000"/>
                </a:lnTo>
                <a:lnTo>
                  <a:pt x="111023" y="1447800"/>
                </a:lnTo>
                <a:lnTo>
                  <a:pt x="105674" y="1498600"/>
                </a:lnTo>
                <a:lnTo>
                  <a:pt x="101840" y="1536700"/>
                </a:lnTo>
                <a:lnTo>
                  <a:pt x="99531" y="1587500"/>
                </a:lnTo>
                <a:lnTo>
                  <a:pt x="98758" y="1638300"/>
                </a:lnTo>
                <a:lnTo>
                  <a:pt x="99531" y="1689100"/>
                </a:lnTo>
                <a:lnTo>
                  <a:pt x="101840" y="1739900"/>
                </a:lnTo>
                <a:lnTo>
                  <a:pt x="105674" y="1790700"/>
                </a:lnTo>
                <a:lnTo>
                  <a:pt x="111023" y="1841500"/>
                </a:lnTo>
                <a:lnTo>
                  <a:pt x="117873" y="1879600"/>
                </a:lnTo>
                <a:lnTo>
                  <a:pt x="126213" y="1930400"/>
                </a:lnTo>
                <a:lnTo>
                  <a:pt x="136033" y="1981200"/>
                </a:lnTo>
                <a:lnTo>
                  <a:pt x="147319" y="2032000"/>
                </a:lnTo>
                <a:lnTo>
                  <a:pt x="160061" y="2070100"/>
                </a:lnTo>
                <a:lnTo>
                  <a:pt x="174247" y="2120900"/>
                </a:lnTo>
                <a:lnTo>
                  <a:pt x="189865" y="2171700"/>
                </a:lnTo>
                <a:lnTo>
                  <a:pt x="206904" y="2209800"/>
                </a:lnTo>
                <a:lnTo>
                  <a:pt x="225351" y="2260600"/>
                </a:lnTo>
                <a:lnTo>
                  <a:pt x="245196" y="2298700"/>
                </a:lnTo>
                <a:lnTo>
                  <a:pt x="266427" y="2349500"/>
                </a:lnTo>
                <a:lnTo>
                  <a:pt x="289032" y="2387600"/>
                </a:lnTo>
                <a:lnTo>
                  <a:pt x="312999" y="2425700"/>
                </a:lnTo>
                <a:lnTo>
                  <a:pt x="338317" y="2463800"/>
                </a:lnTo>
                <a:lnTo>
                  <a:pt x="364975" y="2514600"/>
                </a:lnTo>
                <a:lnTo>
                  <a:pt x="392960" y="2552700"/>
                </a:lnTo>
                <a:lnTo>
                  <a:pt x="422261" y="2590800"/>
                </a:lnTo>
                <a:lnTo>
                  <a:pt x="452866" y="2628900"/>
                </a:lnTo>
                <a:lnTo>
                  <a:pt x="484764" y="2667000"/>
                </a:lnTo>
                <a:lnTo>
                  <a:pt x="517942" y="2705100"/>
                </a:lnTo>
                <a:lnTo>
                  <a:pt x="552391" y="2730500"/>
                </a:lnTo>
                <a:lnTo>
                  <a:pt x="587930" y="2768600"/>
                </a:lnTo>
                <a:lnTo>
                  <a:pt x="624370" y="2806700"/>
                </a:lnTo>
                <a:lnTo>
                  <a:pt x="661684" y="2832100"/>
                </a:lnTo>
                <a:lnTo>
                  <a:pt x="699844" y="2870200"/>
                </a:lnTo>
                <a:lnTo>
                  <a:pt x="738821" y="2895600"/>
                </a:lnTo>
                <a:lnTo>
                  <a:pt x="778589" y="2921000"/>
                </a:lnTo>
                <a:lnTo>
                  <a:pt x="819118" y="2946400"/>
                </a:lnTo>
                <a:lnTo>
                  <a:pt x="860383" y="2971800"/>
                </a:lnTo>
                <a:lnTo>
                  <a:pt x="945003" y="3022600"/>
                </a:lnTo>
                <a:lnTo>
                  <a:pt x="988304" y="3048000"/>
                </a:lnTo>
                <a:lnTo>
                  <a:pt x="1032228" y="3060700"/>
                </a:lnTo>
                <a:lnTo>
                  <a:pt x="1076747" y="3086100"/>
                </a:lnTo>
                <a:lnTo>
                  <a:pt x="1402718" y="3175000"/>
                </a:lnTo>
                <a:lnTo>
                  <a:pt x="1450999" y="3175000"/>
                </a:lnTo>
                <a:lnTo>
                  <a:pt x="1499625" y="3187700"/>
                </a:lnTo>
                <a:lnTo>
                  <a:pt x="2232212" y="3187700"/>
                </a:lnTo>
                <a:lnTo>
                  <a:pt x="1946721" y="3263900"/>
                </a:lnTo>
                <a:close/>
              </a:path>
              <a:path w="3295015" h="3289300">
                <a:moveTo>
                  <a:pt x="2232212" y="3187700"/>
                </a:moveTo>
                <a:lnTo>
                  <a:pt x="1794969" y="3187700"/>
                </a:lnTo>
                <a:lnTo>
                  <a:pt x="1843596" y="3175000"/>
                </a:lnTo>
                <a:lnTo>
                  <a:pt x="1891877" y="3175000"/>
                </a:lnTo>
                <a:lnTo>
                  <a:pt x="2217847" y="3086100"/>
                </a:lnTo>
                <a:lnTo>
                  <a:pt x="2262367" y="3060700"/>
                </a:lnTo>
                <a:lnTo>
                  <a:pt x="2306291" y="3048000"/>
                </a:lnTo>
                <a:lnTo>
                  <a:pt x="2349591" y="3022600"/>
                </a:lnTo>
                <a:lnTo>
                  <a:pt x="2434212" y="2971800"/>
                </a:lnTo>
                <a:lnTo>
                  <a:pt x="2475476" y="2946400"/>
                </a:lnTo>
                <a:lnTo>
                  <a:pt x="2516006" y="2921000"/>
                </a:lnTo>
                <a:lnTo>
                  <a:pt x="2555773" y="2895600"/>
                </a:lnTo>
                <a:lnTo>
                  <a:pt x="2594751" y="2870200"/>
                </a:lnTo>
                <a:lnTo>
                  <a:pt x="2632910" y="2832100"/>
                </a:lnTo>
                <a:lnTo>
                  <a:pt x="2670224" y="2806700"/>
                </a:lnTo>
                <a:lnTo>
                  <a:pt x="2706665" y="2768600"/>
                </a:lnTo>
                <a:lnTo>
                  <a:pt x="2742204" y="2730500"/>
                </a:lnTo>
                <a:lnTo>
                  <a:pt x="2776652" y="2705100"/>
                </a:lnTo>
                <a:lnTo>
                  <a:pt x="2809831" y="2667000"/>
                </a:lnTo>
                <a:lnTo>
                  <a:pt x="2841729" y="2628900"/>
                </a:lnTo>
                <a:lnTo>
                  <a:pt x="2872334" y="2590800"/>
                </a:lnTo>
                <a:lnTo>
                  <a:pt x="2901635" y="2552700"/>
                </a:lnTo>
                <a:lnTo>
                  <a:pt x="2929620" y="2514600"/>
                </a:lnTo>
                <a:lnTo>
                  <a:pt x="2956277" y="2463800"/>
                </a:lnTo>
                <a:lnTo>
                  <a:pt x="2981595" y="2425700"/>
                </a:lnTo>
                <a:lnTo>
                  <a:pt x="3005563" y="2387600"/>
                </a:lnTo>
                <a:lnTo>
                  <a:pt x="3028167" y="2349500"/>
                </a:lnTo>
                <a:lnTo>
                  <a:pt x="3049398" y="2298700"/>
                </a:lnTo>
                <a:lnTo>
                  <a:pt x="3069243" y="2260600"/>
                </a:lnTo>
                <a:lnTo>
                  <a:pt x="3087691" y="2209800"/>
                </a:lnTo>
                <a:lnTo>
                  <a:pt x="3104729" y="2171700"/>
                </a:lnTo>
                <a:lnTo>
                  <a:pt x="3120348" y="2120900"/>
                </a:lnTo>
                <a:lnTo>
                  <a:pt x="3134533" y="2070100"/>
                </a:lnTo>
                <a:lnTo>
                  <a:pt x="3147275" y="2032000"/>
                </a:lnTo>
                <a:lnTo>
                  <a:pt x="3158562" y="1981200"/>
                </a:lnTo>
                <a:lnTo>
                  <a:pt x="3168381" y="1930400"/>
                </a:lnTo>
                <a:lnTo>
                  <a:pt x="3176722" y="1879600"/>
                </a:lnTo>
                <a:lnTo>
                  <a:pt x="3183572" y="1841500"/>
                </a:lnTo>
                <a:lnTo>
                  <a:pt x="3188920" y="1790700"/>
                </a:lnTo>
                <a:lnTo>
                  <a:pt x="3192755" y="1739900"/>
                </a:lnTo>
                <a:lnTo>
                  <a:pt x="3195064" y="1689100"/>
                </a:lnTo>
                <a:lnTo>
                  <a:pt x="3195836" y="1638300"/>
                </a:lnTo>
                <a:lnTo>
                  <a:pt x="3195064" y="1587500"/>
                </a:lnTo>
                <a:lnTo>
                  <a:pt x="3192755" y="1536700"/>
                </a:lnTo>
                <a:lnTo>
                  <a:pt x="3188920" y="1498600"/>
                </a:lnTo>
                <a:lnTo>
                  <a:pt x="3183572" y="1447800"/>
                </a:lnTo>
                <a:lnTo>
                  <a:pt x="3176722" y="1397000"/>
                </a:lnTo>
                <a:lnTo>
                  <a:pt x="3168381" y="1346200"/>
                </a:lnTo>
                <a:lnTo>
                  <a:pt x="3158562" y="1295400"/>
                </a:lnTo>
                <a:lnTo>
                  <a:pt x="3147275" y="1257300"/>
                </a:lnTo>
                <a:lnTo>
                  <a:pt x="3134533" y="1206500"/>
                </a:lnTo>
                <a:lnTo>
                  <a:pt x="3120348" y="1155700"/>
                </a:lnTo>
                <a:lnTo>
                  <a:pt x="3104729" y="1117600"/>
                </a:lnTo>
                <a:lnTo>
                  <a:pt x="3087691" y="1066800"/>
                </a:lnTo>
                <a:lnTo>
                  <a:pt x="3069243" y="1028700"/>
                </a:lnTo>
                <a:lnTo>
                  <a:pt x="3049398" y="977900"/>
                </a:lnTo>
                <a:lnTo>
                  <a:pt x="3028167" y="939800"/>
                </a:lnTo>
                <a:lnTo>
                  <a:pt x="3005563" y="901700"/>
                </a:lnTo>
                <a:lnTo>
                  <a:pt x="2981595" y="850900"/>
                </a:lnTo>
                <a:lnTo>
                  <a:pt x="2956277" y="812800"/>
                </a:lnTo>
                <a:lnTo>
                  <a:pt x="2929620" y="774700"/>
                </a:lnTo>
                <a:lnTo>
                  <a:pt x="2901635" y="736600"/>
                </a:lnTo>
                <a:lnTo>
                  <a:pt x="2872334" y="698500"/>
                </a:lnTo>
                <a:lnTo>
                  <a:pt x="2841729" y="660400"/>
                </a:lnTo>
                <a:lnTo>
                  <a:pt x="2809831" y="622300"/>
                </a:lnTo>
                <a:lnTo>
                  <a:pt x="2776652" y="584200"/>
                </a:lnTo>
                <a:lnTo>
                  <a:pt x="2742204" y="546100"/>
                </a:lnTo>
                <a:lnTo>
                  <a:pt x="2706665" y="508000"/>
                </a:lnTo>
                <a:lnTo>
                  <a:pt x="2670224" y="482600"/>
                </a:lnTo>
                <a:lnTo>
                  <a:pt x="2632910" y="444500"/>
                </a:lnTo>
                <a:lnTo>
                  <a:pt x="2594751" y="419100"/>
                </a:lnTo>
                <a:lnTo>
                  <a:pt x="2555773" y="381000"/>
                </a:lnTo>
                <a:lnTo>
                  <a:pt x="2516006" y="355600"/>
                </a:lnTo>
                <a:lnTo>
                  <a:pt x="2475476" y="330200"/>
                </a:lnTo>
                <a:lnTo>
                  <a:pt x="2434212" y="304800"/>
                </a:lnTo>
                <a:lnTo>
                  <a:pt x="2349591" y="254000"/>
                </a:lnTo>
                <a:lnTo>
                  <a:pt x="2306291" y="241300"/>
                </a:lnTo>
                <a:lnTo>
                  <a:pt x="2262367" y="215900"/>
                </a:lnTo>
                <a:lnTo>
                  <a:pt x="2217847" y="203200"/>
                </a:lnTo>
                <a:lnTo>
                  <a:pt x="2172760" y="177800"/>
                </a:lnTo>
                <a:lnTo>
                  <a:pt x="1939785" y="114300"/>
                </a:lnTo>
                <a:lnTo>
                  <a:pt x="1891877" y="114300"/>
                </a:lnTo>
                <a:lnTo>
                  <a:pt x="1843596" y="101600"/>
                </a:lnTo>
                <a:lnTo>
                  <a:pt x="1746025" y="101600"/>
                </a:lnTo>
                <a:lnTo>
                  <a:pt x="1696792" y="88900"/>
                </a:lnTo>
                <a:lnTo>
                  <a:pt x="2185841" y="88900"/>
                </a:lnTo>
                <a:lnTo>
                  <a:pt x="2278037" y="114300"/>
                </a:lnTo>
                <a:lnTo>
                  <a:pt x="2323289" y="139700"/>
                </a:lnTo>
                <a:lnTo>
                  <a:pt x="2367943" y="152400"/>
                </a:lnTo>
                <a:lnTo>
                  <a:pt x="2455345" y="203200"/>
                </a:lnTo>
                <a:lnTo>
                  <a:pt x="2540032" y="254000"/>
                </a:lnTo>
                <a:lnTo>
                  <a:pt x="2581291" y="279400"/>
                </a:lnTo>
                <a:lnTo>
                  <a:pt x="2621792" y="317500"/>
                </a:lnTo>
                <a:lnTo>
                  <a:pt x="2661508" y="342900"/>
                </a:lnTo>
                <a:lnTo>
                  <a:pt x="2700413" y="368300"/>
                </a:lnTo>
                <a:lnTo>
                  <a:pt x="2738480" y="406400"/>
                </a:lnTo>
                <a:lnTo>
                  <a:pt x="2775682" y="444500"/>
                </a:lnTo>
                <a:lnTo>
                  <a:pt x="2811993" y="482600"/>
                </a:lnTo>
                <a:lnTo>
                  <a:pt x="2847302" y="508000"/>
                </a:lnTo>
                <a:lnTo>
                  <a:pt x="2881356" y="546100"/>
                </a:lnTo>
                <a:lnTo>
                  <a:pt x="2914144" y="584200"/>
                </a:lnTo>
                <a:lnTo>
                  <a:pt x="2945655" y="622300"/>
                </a:lnTo>
                <a:lnTo>
                  <a:pt x="2975880" y="660400"/>
                </a:lnTo>
                <a:lnTo>
                  <a:pt x="3004806" y="711200"/>
                </a:lnTo>
                <a:lnTo>
                  <a:pt x="3032425" y="749300"/>
                </a:lnTo>
                <a:lnTo>
                  <a:pt x="3058725" y="787400"/>
                </a:lnTo>
                <a:lnTo>
                  <a:pt x="3083696" y="838200"/>
                </a:lnTo>
                <a:lnTo>
                  <a:pt x="3107328" y="876300"/>
                </a:lnTo>
                <a:lnTo>
                  <a:pt x="3129608" y="914400"/>
                </a:lnTo>
                <a:lnTo>
                  <a:pt x="3150528" y="965200"/>
                </a:lnTo>
                <a:lnTo>
                  <a:pt x="3170077" y="1016000"/>
                </a:lnTo>
                <a:lnTo>
                  <a:pt x="3188243" y="1054100"/>
                </a:lnTo>
                <a:lnTo>
                  <a:pt x="3205017" y="1104900"/>
                </a:lnTo>
                <a:lnTo>
                  <a:pt x="3220387" y="1155700"/>
                </a:lnTo>
                <a:lnTo>
                  <a:pt x="3234344" y="1193800"/>
                </a:lnTo>
                <a:lnTo>
                  <a:pt x="3246877" y="1244600"/>
                </a:lnTo>
                <a:lnTo>
                  <a:pt x="3257974" y="1295400"/>
                </a:lnTo>
                <a:lnTo>
                  <a:pt x="3267627" y="1346200"/>
                </a:lnTo>
                <a:lnTo>
                  <a:pt x="3275823" y="1397000"/>
                </a:lnTo>
                <a:lnTo>
                  <a:pt x="3282553" y="1435100"/>
                </a:lnTo>
                <a:lnTo>
                  <a:pt x="3287805" y="1485900"/>
                </a:lnTo>
                <a:lnTo>
                  <a:pt x="3291570" y="1536700"/>
                </a:lnTo>
                <a:lnTo>
                  <a:pt x="3293837" y="1587500"/>
                </a:lnTo>
                <a:lnTo>
                  <a:pt x="3294595" y="1638300"/>
                </a:lnTo>
                <a:lnTo>
                  <a:pt x="3293837" y="1689100"/>
                </a:lnTo>
                <a:lnTo>
                  <a:pt x="3291570" y="1739900"/>
                </a:lnTo>
                <a:lnTo>
                  <a:pt x="3287805" y="1790700"/>
                </a:lnTo>
                <a:lnTo>
                  <a:pt x="3282553" y="1841500"/>
                </a:lnTo>
                <a:lnTo>
                  <a:pt x="3275823" y="1892300"/>
                </a:lnTo>
                <a:lnTo>
                  <a:pt x="3267627" y="1943100"/>
                </a:lnTo>
                <a:lnTo>
                  <a:pt x="3257974" y="1993900"/>
                </a:lnTo>
                <a:lnTo>
                  <a:pt x="3246877" y="2032000"/>
                </a:lnTo>
                <a:lnTo>
                  <a:pt x="3234344" y="2082800"/>
                </a:lnTo>
                <a:lnTo>
                  <a:pt x="3220387" y="2133600"/>
                </a:lnTo>
                <a:lnTo>
                  <a:pt x="3205017" y="2184400"/>
                </a:lnTo>
                <a:lnTo>
                  <a:pt x="3188243" y="2222500"/>
                </a:lnTo>
                <a:lnTo>
                  <a:pt x="3170077" y="2273300"/>
                </a:lnTo>
                <a:lnTo>
                  <a:pt x="3150528" y="2311400"/>
                </a:lnTo>
                <a:lnTo>
                  <a:pt x="3129608" y="2362200"/>
                </a:lnTo>
                <a:lnTo>
                  <a:pt x="3107328" y="2400300"/>
                </a:lnTo>
                <a:lnTo>
                  <a:pt x="3083696" y="2451100"/>
                </a:lnTo>
                <a:lnTo>
                  <a:pt x="3058725" y="2489200"/>
                </a:lnTo>
                <a:lnTo>
                  <a:pt x="3032425" y="2540000"/>
                </a:lnTo>
                <a:lnTo>
                  <a:pt x="3004806" y="2578100"/>
                </a:lnTo>
                <a:lnTo>
                  <a:pt x="2975880" y="2616200"/>
                </a:lnTo>
                <a:lnTo>
                  <a:pt x="2945655" y="2654300"/>
                </a:lnTo>
                <a:lnTo>
                  <a:pt x="2914144" y="2692400"/>
                </a:lnTo>
                <a:lnTo>
                  <a:pt x="2881356" y="2730500"/>
                </a:lnTo>
                <a:lnTo>
                  <a:pt x="2847302" y="2768600"/>
                </a:lnTo>
                <a:lnTo>
                  <a:pt x="2811993" y="2806700"/>
                </a:lnTo>
                <a:lnTo>
                  <a:pt x="2775682" y="2844800"/>
                </a:lnTo>
                <a:lnTo>
                  <a:pt x="2738480" y="2870200"/>
                </a:lnTo>
                <a:lnTo>
                  <a:pt x="2700413" y="2908300"/>
                </a:lnTo>
                <a:lnTo>
                  <a:pt x="2661508" y="2933700"/>
                </a:lnTo>
                <a:lnTo>
                  <a:pt x="2621792" y="2971800"/>
                </a:lnTo>
                <a:lnTo>
                  <a:pt x="2581291" y="2997200"/>
                </a:lnTo>
                <a:lnTo>
                  <a:pt x="2540032" y="3022600"/>
                </a:lnTo>
                <a:lnTo>
                  <a:pt x="2455345" y="3073400"/>
                </a:lnTo>
                <a:lnTo>
                  <a:pt x="2367943" y="3124200"/>
                </a:lnTo>
                <a:lnTo>
                  <a:pt x="2323289" y="3149600"/>
                </a:lnTo>
                <a:lnTo>
                  <a:pt x="2278037" y="3162300"/>
                </a:lnTo>
                <a:lnTo>
                  <a:pt x="2232212" y="3187700"/>
                </a:lnTo>
                <a:close/>
              </a:path>
              <a:path w="3295015" h="3289300">
                <a:moveTo>
                  <a:pt x="1848179" y="3276600"/>
                </a:moveTo>
                <a:lnTo>
                  <a:pt x="1446416" y="3276600"/>
                </a:lnTo>
                <a:lnTo>
                  <a:pt x="1396964" y="3263900"/>
                </a:lnTo>
                <a:lnTo>
                  <a:pt x="1897630" y="3263900"/>
                </a:lnTo>
                <a:lnTo>
                  <a:pt x="1848179" y="3276600"/>
                </a:lnTo>
                <a:close/>
              </a:path>
              <a:path w="3295015" h="3289300">
                <a:moveTo>
                  <a:pt x="1748300" y="3289300"/>
                </a:moveTo>
                <a:lnTo>
                  <a:pt x="1546295" y="3289300"/>
                </a:lnTo>
                <a:lnTo>
                  <a:pt x="1496202" y="3276600"/>
                </a:lnTo>
                <a:lnTo>
                  <a:pt x="1798393" y="3276600"/>
                </a:lnTo>
                <a:lnTo>
                  <a:pt x="1748300" y="3289300"/>
                </a:lnTo>
                <a:close/>
              </a:path>
            </a:pathLst>
          </a:custGeom>
          <a:solidFill>
            <a:srgbClr val="83544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319832" y="3191682"/>
            <a:ext cx="3295015" cy="3289300"/>
            <a:chOff x="2319832" y="3191682"/>
            <a:chExt cx="3295015" cy="3289300"/>
          </a:xfrm>
        </p:grpSpPr>
        <p:sp>
          <p:nvSpPr>
            <p:cNvPr id="4" name="object 4"/>
            <p:cNvSpPr/>
            <p:nvPr/>
          </p:nvSpPr>
          <p:spPr>
            <a:xfrm>
              <a:off x="2319832" y="3191682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1946721" y="25400"/>
                  </a:moveTo>
                  <a:lnTo>
                    <a:pt x="1347873" y="25400"/>
                  </a:lnTo>
                  <a:lnTo>
                    <a:pt x="1446416" y="0"/>
                  </a:lnTo>
                  <a:lnTo>
                    <a:pt x="1848179" y="0"/>
                  </a:lnTo>
                  <a:lnTo>
                    <a:pt x="1946721" y="25400"/>
                  </a:lnTo>
                  <a:close/>
                </a:path>
                <a:path w="3295015" h="3289300">
                  <a:moveTo>
                    <a:pt x="1946721" y="3263900"/>
                  </a:moveTo>
                  <a:lnTo>
                    <a:pt x="1347873" y="3263900"/>
                  </a:lnTo>
                  <a:lnTo>
                    <a:pt x="1062382" y="3187700"/>
                  </a:lnTo>
                  <a:lnTo>
                    <a:pt x="1016557" y="3162300"/>
                  </a:lnTo>
                  <a:lnTo>
                    <a:pt x="971305" y="3149600"/>
                  </a:lnTo>
                  <a:lnTo>
                    <a:pt x="926652" y="3124200"/>
                  </a:lnTo>
                  <a:lnTo>
                    <a:pt x="839250" y="3073400"/>
                  </a:lnTo>
                  <a:lnTo>
                    <a:pt x="754562" y="3022600"/>
                  </a:lnTo>
                  <a:lnTo>
                    <a:pt x="713303" y="2997200"/>
                  </a:lnTo>
                  <a:lnTo>
                    <a:pt x="672802" y="2971800"/>
                  </a:lnTo>
                  <a:lnTo>
                    <a:pt x="633086" y="2933700"/>
                  </a:lnTo>
                  <a:lnTo>
                    <a:pt x="594182" y="2908300"/>
                  </a:lnTo>
                  <a:lnTo>
                    <a:pt x="556115" y="2870200"/>
                  </a:lnTo>
                  <a:lnTo>
                    <a:pt x="518913" y="2844800"/>
                  </a:lnTo>
                  <a:lnTo>
                    <a:pt x="482601" y="2806700"/>
                  </a:lnTo>
                  <a:lnTo>
                    <a:pt x="447292" y="2768600"/>
                  </a:lnTo>
                  <a:lnTo>
                    <a:pt x="413239" y="2730500"/>
                  </a:lnTo>
                  <a:lnTo>
                    <a:pt x="380451" y="2692400"/>
                  </a:lnTo>
                  <a:lnTo>
                    <a:pt x="348939" y="2654300"/>
                  </a:lnTo>
                  <a:lnTo>
                    <a:pt x="318715" y="2616200"/>
                  </a:lnTo>
                  <a:lnTo>
                    <a:pt x="289788" y="2578100"/>
                  </a:lnTo>
                  <a:lnTo>
                    <a:pt x="262169" y="2540000"/>
                  </a:lnTo>
                  <a:lnTo>
                    <a:pt x="235869" y="2489200"/>
                  </a:lnTo>
                  <a:lnTo>
                    <a:pt x="210898" y="2451100"/>
                  </a:lnTo>
                  <a:lnTo>
                    <a:pt x="187267" y="2400300"/>
                  </a:lnTo>
                  <a:lnTo>
                    <a:pt x="164986" y="2362200"/>
                  </a:lnTo>
                  <a:lnTo>
                    <a:pt x="144066" y="2311400"/>
                  </a:lnTo>
                  <a:lnTo>
                    <a:pt x="124518" y="2273300"/>
                  </a:lnTo>
                  <a:lnTo>
                    <a:pt x="106352" y="2222500"/>
                  </a:lnTo>
                  <a:lnTo>
                    <a:pt x="89578" y="2184400"/>
                  </a:lnTo>
                  <a:lnTo>
                    <a:pt x="74207" y="2133600"/>
                  </a:lnTo>
                  <a:lnTo>
                    <a:pt x="60250" y="2082800"/>
                  </a:lnTo>
                  <a:lnTo>
                    <a:pt x="47718" y="2032000"/>
                  </a:lnTo>
                  <a:lnTo>
                    <a:pt x="36620" y="1993900"/>
                  </a:lnTo>
                  <a:lnTo>
                    <a:pt x="26968" y="1943100"/>
                  </a:lnTo>
                  <a:lnTo>
                    <a:pt x="18772" y="1892300"/>
                  </a:lnTo>
                  <a:lnTo>
                    <a:pt x="12042" y="1841500"/>
                  </a:lnTo>
                  <a:lnTo>
                    <a:pt x="6789" y="1790700"/>
                  </a:lnTo>
                  <a:lnTo>
                    <a:pt x="3024" y="1739900"/>
                  </a:lnTo>
                  <a:lnTo>
                    <a:pt x="757" y="1689100"/>
                  </a:lnTo>
                  <a:lnTo>
                    <a:pt x="0" y="1638300"/>
                  </a:lnTo>
                  <a:lnTo>
                    <a:pt x="757" y="1587500"/>
                  </a:lnTo>
                  <a:lnTo>
                    <a:pt x="3024" y="1536700"/>
                  </a:lnTo>
                  <a:lnTo>
                    <a:pt x="6789" y="1485900"/>
                  </a:lnTo>
                  <a:lnTo>
                    <a:pt x="12042" y="1435100"/>
                  </a:lnTo>
                  <a:lnTo>
                    <a:pt x="18772" y="1384300"/>
                  </a:lnTo>
                  <a:lnTo>
                    <a:pt x="26968" y="1346200"/>
                  </a:lnTo>
                  <a:lnTo>
                    <a:pt x="36620" y="1295400"/>
                  </a:lnTo>
                  <a:lnTo>
                    <a:pt x="47718" y="1244600"/>
                  </a:lnTo>
                  <a:lnTo>
                    <a:pt x="60250" y="1193800"/>
                  </a:lnTo>
                  <a:lnTo>
                    <a:pt x="74207" y="1143000"/>
                  </a:lnTo>
                  <a:lnTo>
                    <a:pt x="89578" y="1104900"/>
                  </a:lnTo>
                  <a:lnTo>
                    <a:pt x="106352" y="1054100"/>
                  </a:lnTo>
                  <a:lnTo>
                    <a:pt x="124518" y="1016000"/>
                  </a:lnTo>
                  <a:lnTo>
                    <a:pt x="144066" y="965200"/>
                  </a:lnTo>
                  <a:lnTo>
                    <a:pt x="164986" y="914400"/>
                  </a:lnTo>
                  <a:lnTo>
                    <a:pt x="187267" y="876300"/>
                  </a:lnTo>
                  <a:lnTo>
                    <a:pt x="210898" y="838200"/>
                  </a:lnTo>
                  <a:lnTo>
                    <a:pt x="235869" y="787400"/>
                  </a:lnTo>
                  <a:lnTo>
                    <a:pt x="262169" y="749300"/>
                  </a:lnTo>
                  <a:lnTo>
                    <a:pt x="289788" y="711200"/>
                  </a:lnTo>
                  <a:lnTo>
                    <a:pt x="318715" y="660400"/>
                  </a:lnTo>
                  <a:lnTo>
                    <a:pt x="348939" y="622300"/>
                  </a:lnTo>
                  <a:lnTo>
                    <a:pt x="380451" y="584200"/>
                  </a:lnTo>
                  <a:lnTo>
                    <a:pt x="413239" y="546100"/>
                  </a:lnTo>
                  <a:lnTo>
                    <a:pt x="447292" y="508000"/>
                  </a:lnTo>
                  <a:lnTo>
                    <a:pt x="482601" y="482600"/>
                  </a:lnTo>
                  <a:lnTo>
                    <a:pt x="518913" y="444500"/>
                  </a:lnTo>
                  <a:lnTo>
                    <a:pt x="556115" y="406400"/>
                  </a:lnTo>
                  <a:lnTo>
                    <a:pt x="594182" y="368300"/>
                  </a:lnTo>
                  <a:lnTo>
                    <a:pt x="633086" y="342900"/>
                  </a:lnTo>
                  <a:lnTo>
                    <a:pt x="672802" y="317500"/>
                  </a:lnTo>
                  <a:lnTo>
                    <a:pt x="713303" y="279400"/>
                  </a:lnTo>
                  <a:lnTo>
                    <a:pt x="754562" y="254000"/>
                  </a:lnTo>
                  <a:lnTo>
                    <a:pt x="839250" y="203200"/>
                  </a:lnTo>
                  <a:lnTo>
                    <a:pt x="926652" y="152400"/>
                  </a:lnTo>
                  <a:lnTo>
                    <a:pt x="971305" y="139700"/>
                  </a:lnTo>
                  <a:lnTo>
                    <a:pt x="1016557" y="114300"/>
                  </a:lnTo>
                  <a:lnTo>
                    <a:pt x="1108753" y="88900"/>
                  </a:lnTo>
                  <a:lnTo>
                    <a:pt x="1155644" y="63500"/>
                  </a:lnTo>
                  <a:lnTo>
                    <a:pt x="1299169" y="25400"/>
                  </a:lnTo>
                  <a:lnTo>
                    <a:pt x="1995425" y="25400"/>
                  </a:lnTo>
                  <a:lnTo>
                    <a:pt x="2138950" y="63500"/>
                  </a:lnTo>
                  <a:lnTo>
                    <a:pt x="2185841" y="88900"/>
                  </a:lnTo>
                  <a:lnTo>
                    <a:pt x="1597802" y="88900"/>
                  </a:lnTo>
                  <a:lnTo>
                    <a:pt x="1548569" y="101600"/>
                  </a:lnTo>
                  <a:lnTo>
                    <a:pt x="1450999" y="101600"/>
                  </a:lnTo>
                  <a:lnTo>
                    <a:pt x="1402718" y="114300"/>
                  </a:lnTo>
                  <a:lnTo>
                    <a:pt x="1354809" y="114300"/>
                  </a:lnTo>
                  <a:lnTo>
                    <a:pt x="1121834" y="177800"/>
                  </a:lnTo>
                  <a:lnTo>
                    <a:pt x="1076747" y="203200"/>
                  </a:lnTo>
                  <a:lnTo>
                    <a:pt x="1032228" y="215900"/>
                  </a:lnTo>
                  <a:lnTo>
                    <a:pt x="988304" y="241300"/>
                  </a:lnTo>
                  <a:lnTo>
                    <a:pt x="945003" y="254000"/>
                  </a:lnTo>
                  <a:lnTo>
                    <a:pt x="860383" y="304800"/>
                  </a:lnTo>
                  <a:lnTo>
                    <a:pt x="819118" y="330200"/>
                  </a:lnTo>
                  <a:lnTo>
                    <a:pt x="778589" y="355600"/>
                  </a:lnTo>
                  <a:lnTo>
                    <a:pt x="738821" y="381000"/>
                  </a:lnTo>
                  <a:lnTo>
                    <a:pt x="699844" y="419100"/>
                  </a:lnTo>
                  <a:lnTo>
                    <a:pt x="661684" y="444500"/>
                  </a:lnTo>
                  <a:lnTo>
                    <a:pt x="624370" y="482600"/>
                  </a:lnTo>
                  <a:lnTo>
                    <a:pt x="587930" y="508000"/>
                  </a:lnTo>
                  <a:lnTo>
                    <a:pt x="552391" y="546100"/>
                  </a:lnTo>
                  <a:lnTo>
                    <a:pt x="517942" y="584200"/>
                  </a:lnTo>
                  <a:lnTo>
                    <a:pt x="484764" y="622300"/>
                  </a:lnTo>
                  <a:lnTo>
                    <a:pt x="452866" y="660400"/>
                  </a:lnTo>
                  <a:lnTo>
                    <a:pt x="422261" y="698500"/>
                  </a:lnTo>
                  <a:lnTo>
                    <a:pt x="392960" y="736600"/>
                  </a:lnTo>
                  <a:lnTo>
                    <a:pt x="364975" y="774700"/>
                  </a:lnTo>
                  <a:lnTo>
                    <a:pt x="338317" y="812800"/>
                  </a:lnTo>
                  <a:lnTo>
                    <a:pt x="312999" y="850900"/>
                  </a:lnTo>
                  <a:lnTo>
                    <a:pt x="289032" y="901700"/>
                  </a:lnTo>
                  <a:lnTo>
                    <a:pt x="266427" y="939800"/>
                  </a:lnTo>
                  <a:lnTo>
                    <a:pt x="245196" y="977900"/>
                  </a:lnTo>
                  <a:lnTo>
                    <a:pt x="225351" y="1028700"/>
                  </a:lnTo>
                  <a:lnTo>
                    <a:pt x="206904" y="1066800"/>
                  </a:lnTo>
                  <a:lnTo>
                    <a:pt x="189865" y="1117600"/>
                  </a:lnTo>
                  <a:lnTo>
                    <a:pt x="174247" y="1155700"/>
                  </a:lnTo>
                  <a:lnTo>
                    <a:pt x="160061" y="1206500"/>
                  </a:lnTo>
                  <a:lnTo>
                    <a:pt x="147319" y="1257300"/>
                  </a:lnTo>
                  <a:lnTo>
                    <a:pt x="136033" y="1295400"/>
                  </a:lnTo>
                  <a:lnTo>
                    <a:pt x="126213" y="1346200"/>
                  </a:lnTo>
                  <a:lnTo>
                    <a:pt x="117873" y="1397000"/>
                  </a:lnTo>
                  <a:lnTo>
                    <a:pt x="111023" y="1447800"/>
                  </a:lnTo>
                  <a:lnTo>
                    <a:pt x="105674" y="1498600"/>
                  </a:lnTo>
                  <a:lnTo>
                    <a:pt x="101840" y="1536700"/>
                  </a:lnTo>
                  <a:lnTo>
                    <a:pt x="99531" y="1587500"/>
                  </a:lnTo>
                  <a:lnTo>
                    <a:pt x="98758" y="1638300"/>
                  </a:lnTo>
                  <a:lnTo>
                    <a:pt x="99531" y="1689100"/>
                  </a:lnTo>
                  <a:lnTo>
                    <a:pt x="101840" y="1739900"/>
                  </a:lnTo>
                  <a:lnTo>
                    <a:pt x="105674" y="1790700"/>
                  </a:lnTo>
                  <a:lnTo>
                    <a:pt x="111023" y="1841500"/>
                  </a:lnTo>
                  <a:lnTo>
                    <a:pt x="117873" y="1879600"/>
                  </a:lnTo>
                  <a:lnTo>
                    <a:pt x="126213" y="1930400"/>
                  </a:lnTo>
                  <a:lnTo>
                    <a:pt x="136033" y="1981200"/>
                  </a:lnTo>
                  <a:lnTo>
                    <a:pt x="147319" y="2032000"/>
                  </a:lnTo>
                  <a:lnTo>
                    <a:pt x="160061" y="2070100"/>
                  </a:lnTo>
                  <a:lnTo>
                    <a:pt x="174247" y="2120900"/>
                  </a:lnTo>
                  <a:lnTo>
                    <a:pt x="189865" y="2171700"/>
                  </a:lnTo>
                  <a:lnTo>
                    <a:pt x="206904" y="2209800"/>
                  </a:lnTo>
                  <a:lnTo>
                    <a:pt x="225351" y="2260600"/>
                  </a:lnTo>
                  <a:lnTo>
                    <a:pt x="245196" y="2298700"/>
                  </a:lnTo>
                  <a:lnTo>
                    <a:pt x="266427" y="2349500"/>
                  </a:lnTo>
                  <a:lnTo>
                    <a:pt x="289032" y="2387600"/>
                  </a:lnTo>
                  <a:lnTo>
                    <a:pt x="312999" y="2425700"/>
                  </a:lnTo>
                  <a:lnTo>
                    <a:pt x="338317" y="2463800"/>
                  </a:lnTo>
                  <a:lnTo>
                    <a:pt x="364975" y="2514600"/>
                  </a:lnTo>
                  <a:lnTo>
                    <a:pt x="392960" y="2552700"/>
                  </a:lnTo>
                  <a:lnTo>
                    <a:pt x="422261" y="2590800"/>
                  </a:lnTo>
                  <a:lnTo>
                    <a:pt x="452866" y="2628900"/>
                  </a:lnTo>
                  <a:lnTo>
                    <a:pt x="484764" y="2667000"/>
                  </a:lnTo>
                  <a:lnTo>
                    <a:pt x="517942" y="2705100"/>
                  </a:lnTo>
                  <a:lnTo>
                    <a:pt x="552391" y="2730500"/>
                  </a:lnTo>
                  <a:lnTo>
                    <a:pt x="587930" y="2768600"/>
                  </a:lnTo>
                  <a:lnTo>
                    <a:pt x="624370" y="2806700"/>
                  </a:lnTo>
                  <a:lnTo>
                    <a:pt x="661684" y="2832100"/>
                  </a:lnTo>
                  <a:lnTo>
                    <a:pt x="699844" y="2870200"/>
                  </a:lnTo>
                  <a:lnTo>
                    <a:pt x="738821" y="2895600"/>
                  </a:lnTo>
                  <a:lnTo>
                    <a:pt x="778589" y="2921000"/>
                  </a:lnTo>
                  <a:lnTo>
                    <a:pt x="819118" y="2946400"/>
                  </a:lnTo>
                  <a:lnTo>
                    <a:pt x="860383" y="2971800"/>
                  </a:lnTo>
                  <a:lnTo>
                    <a:pt x="945003" y="3022600"/>
                  </a:lnTo>
                  <a:lnTo>
                    <a:pt x="988304" y="3048000"/>
                  </a:lnTo>
                  <a:lnTo>
                    <a:pt x="1032228" y="3060700"/>
                  </a:lnTo>
                  <a:lnTo>
                    <a:pt x="1076747" y="3086100"/>
                  </a:lnTo>
                  <a:lnTo>
                    <a:pt x="1402718" y="3175000"/>
                  </a:lnTo>
                  <a:lnTo>
                    <a:pt x="1450999" y="3175000"/>
                  </a:lnTo>
                  <a:lnTo>
                    <a:pt x="1499625" y="3187700"/>
                  </a:lnTo>
                  <a:lnTo>
                    <a:pt x="2232212" y="3187700"/>
                  </a:lnTo>
                  <a:lnTo>
                    <a:pt x="1946721" y="3263900"/>
                  </a:lnTo>
                  <a:close/>
                </a:path>
                <a:path w="3295015" h="3289300">
                  <a:moveTo>
                    <a:pt x="2232212" y="3187700"/>
                  </a:moveTo>
                  <a:lnTo>
                    <a:pt x="1794969" y="3187700"/>
                  </a:lnTo>
                  <a:lnTo>
                    <a:pt x="1843596" y="3175000"/>
                  </a:lnTo>
                  <a:lnTo>
                    <a:pt x="1891877" y="3175000"/>
                  </a:lnTo>
                  <a:lnTo>
                    <a:pt x="2217847" y="3086100"/>
                  </a:lnTo>
                  <a:lnTo>
                    <a:pt x="2262367" y="3060700"/>
                  </a:lnTo>
                  <a:lnTo>
                    <a:pt x="2306291" y="3048000"/>
                  </a:lnTo>
                  <a:lnTo>
                    <a:pt x="2349591" y="3022600"/>
                  </a:lnTo>
                  <a:lnTo>
                    <a:pt x="2434212" y="2971800"/>
                  </a:lnTo>
                  <a:lnTo>
                    <a:pt x="2475476" y="2946400"/>
                  </a:lnTo>
                  <a:lnTo>
                    <a:pt x="2516006" y="2921000"/>
                  </a:lnTo>
                  <a:lnTo>
                    <a:pt x="2555773" y="2895600"/>
                  </a:lnTo>
                  <a:lnTo>
                    <a:pt x="2594751" y="2870200"/>
                  </a:lnTo>
                  <a:lnTo>
                    <a:pt x="2632910" y="2832100"/>
                  </a:lnTo>
                  <a:lnTo>
                    <a:pt x="2670224" y="2806700"/>
                  </a:lnTo>
                  <a:lnTo>
                    <a:pt x="2706665" y="2768600"/>
                  </a:lnTo>
                  <a:lnTo>
                    <a:pt x="2742204" y="2730500"/>
                  </a:lnTo>
                  <a:lnTo>
                    <a:pt x="2776652" y="2705100"/>
                  </a:lnTo>
                  <a:lnTo>
                    <a:pt x="2809831" y="2667000"/>
                  </a:lnTo>
                  <a:lnTo>
                    <a:pt x="2841729" y="2628900"/>
                  </a:lnTo>
                  <a:lnTo>
                    <a:pt x="2872334" y="2590800"/>
                  </a:lnTo>
                  <a:lnTo>
                    <a:pt x="2901635" y="2552700"/>
                  </a:lnTo>
                  <a:lnTo>
                    <a:pt x="2929620" y="2514600"/>
                  </a:lnTo>
                  <a:lnTo>
                    <a:pt x="2956277" y="2463800"/>
                  </a:lnTo>
                  <a:lnTo>
                    <a:pt x="2981595" y="2425700"/>
                  </a:lnTo>
                  <a:lnTo>
                    <a:pt x="3005563" y="2387600"/>
                  </a:lnTo>
                  <a:lnTo>
                    <a:pt x="3028167" y="2349500"/>
                  </a:lnTo>
                  <a:lnTo>
                    <a:pt x="3049398" y="2298700"/>
                  </a:lnTo>
                  <a:lnTo>
                    <a:pt x="3069243" y="2260600"/>
                  </a:lnTo>
                  <a:lnTo>
                    <a:pt x="3087691" y="2209800"/>
                  </a:lnTo>
                  <a:lnTo>
                    <a:pt x="3104729" y="2171700"/>
                  </a:lnTo>
                  <a:lnTo>
                    <a:pt x="3120348" y="2120900"/>
                  </a:lnTo>
                  <a:lnTo>
                    <a:pt x="3134533" y="2070100"/>
                  </a:lnTo>
                  <a:lnTo>
                    <a:pt x="3147275" y="2032000"/>
                  </a:lnTo>
                  <a:lnTo>
                    <a:pt x="3158562" y="1981200"/>
                  </a:lnTo>
                  <a:lnTo>
                    <a:pt x="3168381" y="1930400"/>
                  </a:lnTo>
                  <a:lnTo>
                    <a:pt x="3176722" y="1879600"/>
                  </a:lnTo>
                  <a:lnTo>
                    <a:pt x="3183572" y="1841500"/>
                  </a:lnTo>
                  <a:lnTo>
                    <a:pt x="3188920" y="1790700"/>
                  </a:lnTo>
                  <a:lnTo>
                    <a:pt x="3192755" y="1739900"/>
                  </a:lnTo>
                  <a:lnTo>
                    <a:pt x="3195064" y="1689100"/>
                  </a:lnTo>
                  <a:lnTo>
                    <a:pt x="3195836" y="1638300"/>
                  </a:lnTo>
                  <a:lnTo>
                    <a:pt x="3195064" y="1587500"/>
                  </a:lnTo>
                  <a:lnTo>
                    <a:pt x="3192755" y="1536700"/>
                  </a:lnTo>
                  <a:lnTo>
                    <a:pt x="3188920" y="1498600"/>
                  </a:lnTo>
                  <a:lnTo>
                    <a:pt x="3183572" y="1447800"/>
                  </a:lnTo>
                  <a:lnTo>
                    <a:pt x="3176722" y="1397000"/>
                  </a:lnTo>
                  <a:lnTo>
                    <a:pt x="3168381" y="1346200"/>
                  </a:lnTo>
                  <a:lnTo>
                    <a:pt x="3158562" y="1295400"/>
                  </a:lnTo>
                  <a:lnTo>
                    <a:pt x="3147275" y="1257300"/>
                  </a:lnTo>
                  <a:lnTo>
                    <a:pt x="3134533" y="1206500"/>
                  </a:lnTo>
                  <a:lnTo>
                    <a:pt x="3120348" y="1155700"/>
                  </a:lnTo>
                  <a:lnTo>
                    <a:pt x="3104729" y="1117600"/>
                  </a:lnTo>
                  <a:lnTo>
                    <a:pt x="3087691" y="1066800"/>
                  </a:lnTo>
                  <a:lnTo>
                    <a:pt x="3069243" y="1028700"/>
                  </a:lnTo>
                  <a:lnTo>
                    <a:pt x="3049398" y="977900"/>
                  </a:lnTo>
                  <a:lnTo>
                    <a:pt x="3028167" y="939800"/>
                  </a:lnTo>
                  <a:lnTo>
                    <a:pt x="3005563" y="901700"/>
                  </a:lnTo>
                  <a:lnTo>
                    <a:pt x="2981595" y="850900"/>
                  </a:lnTo>
                  <a:lnTo>
                    <a:pt x="2956277" y="812800"/>
                  </a:lnTo>
                  <a:lnTo>
                    <a:pt x="2929620" y="774700"/>
                  </a:lnTo>
                  <a:lnTo>
                    <a:pt x="2901635" y="736600"/>
                  </a:lnTo>
                  <a:lnTo>
                    <a:pt x="2872334" y="698500"/>
                  </a:lnTo>
                  <a:lnTo>
                    <a:pt x="2841729" y="660400"/>
                  </a:lnTo>
                  <a:lnTo>
                    <a:pt x="2809831" y="622300"/>
                  </a:lnTo>
                  <a:lnTo>
                    <a:pt x="2776652" y="584200"/>
                  </a:lnTo>
                  <a:lnTo>
                    <a:pt x="2742204" y="546100"/>
                  </a:lnTo>
                  <a:lnTo>
                    <a:pt x="2706665" y="508000"/>
                  </a:lnTo>
                  <a:lnTo>
                    <a:pt x="2670224" y="482600"/>
                  </a:lnTo>
                  <a:lnTo>
                    <a:pt x="2632910" y="444500"/>
                  </a:lnTo>
                  <a:lnTo>
                    <a:pt x="2594751" y="419100"/>
                  </a:lnTo>
                  <a:lnTo>
                    <a:pt x="2555773" y="381000"/>
                  </a:lnTo>
                  <a:lnTo>
                    <a:pt x="2516006" y="355600"/>
                  </a:lnTo>
                  <a:lnTo>
                    <a:pt x="2475476" y="330200"/>
                  </a:lnTo>
                  <a:lnTo>
                    <a:pt x="2434212" y="304800"/>
                  </a:lnTo>
                  <a:lnTo>
                    <a:pt x="2349591" y="254000"/>
                  </a:lnTo>
                  <a:lnTo>
                    <a:pt x="2306291" y="241300"/>
                  </a:lnTo>
                  <a:lnTo>
                    <a:pt x="2262367" y="215900"/>
                  </a:lnTo>
                  <a:lnTo>
                    <a:pt x="2217847" y="203200"/>
                  </a:lnTo>
                  <a:lnTo>
                    <a:pt x="2172760" y="177800"/>
                  </a:lnTo>
                  <a:lnTo>
                    <a:pt x="1939785" y="114300"/>
                  </a:lnTo>
                  <a:lnTo>
                    <a:pt x="1891877" y="114300"/>
                  </a:lnTo>
                  <a:lnTo>
                    <a:pt x="1843596" y="101600"/>
                  </a:lnTo>
                  <a:lnTo>
                    <a:pt x="1746025" y="101600"/>
                  </a:lnTo>
                  <a:lnTo>
                    <a:pt x="1696792" y="88900"/>
                  </a:lnTo>
                  <a:lnTo>
                    <a:pt x="2185841" y="88900"/>
                  </a:lnTo>
                  <a:lnTo>
                    <a:pt x="2278037" y="114300"/>
                  </a:lnTo>
                  <a:lnTo>
                    <a:pt x="2323289" y="139700"/>
                  </a:lnTo>
                  <a:lnTo>
                    <a:pt x="2367943" y="152400"/>
                  </a:lnTo>
                  <a:lnTo>
                    <a:pt x="2455345" y="203200"/>
                  </a:lnTo>
                  <a:lnTo>
                    <a:pt x="2540032" y="254000"/>
                  </a:lnTo>
                  <a:lnTo>
                    <a:pt x="2581291" y="279400"/>
                  </a:lnTo>
                  <a:lnTo>
                    <a:pt x="2621792" y="317500"/>
                  </a:lnTo>
                  <a:lnTo>
                    <a:pt x="2661508" y="342900"/>
                  </a:lnTo>
                  <a:lnTo>
                    <a:pt x="2700413" y="368300"/>
                  </a:lnTo>
                  <a:lnTo>
                    <a:pt x="2738480" y="406400"/>
                  </a:lnTo>
                  <a:lnTo>
                    <a:pt x="2775682" y="444500"/>
                  </a:lnTo>
                  <a:lnTo>
                    <a:pt x="2811993" y="482600"/>
                  </a:lnTo>
                  <a:lnTo>
                    <a:pt x="2847302" y="508000"/>
                  </a:lnTo>
                  <a:lnTo>
                    <a:pt x="2881356" y="546100"/>
                  </a:lnTo>
                  <a:lnTo>
                    <a:pt x="2914144" y="584200"/>
                  </a:lnTo>
                  <a:lnTo>
                    <a:pt x="2945655" y="622300"/>
                  </a:lnTo>
                  <a:lnTo>
                    <a:pt x="2975880" y="660400"/>
                  </a:lnTo>
                  <a:lnTo>
                    <a:pt x="3004806" y="711200"/>
                  </a:lnTo>
                  <a:lnTo>
                    <a:pt x="3032425" y="749300"/>
                  </a:lnTo>
                  <a:lnTo>
                    <a:pt x="3058725" y="787400"/>
                  </a:lnTo>
                  <a:lnTo>
                    <a:pt x="3083696" y="838200"/>
                  </a:lnTo>
                  <a:lnTo>
                    <a:pt x="3107328" y="876300"/>
                  </a:lnTo>
                  <a:lnTo>
                    <a:pt x="3129608" y="914400"/>
                  </a:lnTo>
                  <a:lnTo>
                    <a:pt x="3150528" y="965200"/>
                  </a:lnTo>
                  <a:lnTo>
                    <a:pt x="3170077" y="1016000"/>
                  </a:lnTo>
                  <a:lnTo>
                    <a:pt x="3188243" y="1054100"/>
                  </a:lnTo>
                  <a:lnTo>
                    <a:pt x="3205017" y="1104900"/>
                  </a:lnTo>
                  <a:lnTo>
                    <a:pt x="3220387" y="1155700"/>
                  </a:lnTo>
                  <a:lnTo>
                    <a:pt x="3234344" y="1193800"/>
                  </a:lnTo>
                  <a:lnTo>
                    <a:pt x="3246877" y="1244600"/>
                  </a:lnTo>
                  <a:lnTo>
                    <a:pt x="3257974" y="1295400"/>
                  </a:lnTo>
                  <a:lnTo>
                    <a:pt x="3267627" y="1346200"/>
                  </a:lnTo>
                  <a:lnTo>
                    <a:pt x="3275823" y="1397000"/>
                  </a:lnTo>
                  <a:lnTo>
                    <a:pt x="3282553" y="1435100"/>
                  </a:lnTo>
                  <a:lnTo>
                    <a:pt x="3287805" y="1485900"/>
                  </a:lnTo>
                  <a:lnTo>
                    <a:pt x="3291570" y="1536700"/>
                  </a:lnTo>
                  <a:lnTo>
                    <a:pt x="3293837" y="1587500"/>
                  </a:lnTo>
                  <a:lnTo>
                    <a:pt x="3294595" y="1638300"/>
                  </a:lnTo>
                  <a:lnTo>
                    <a:pt x="3293837" y="1689100"/>
                  </a:lnTo>
                  <a:lnTo>
                    <a:pt x="3291570" y="1739900"/>
                  </a:lnTo>
                  <a:lnTo>
                    <a:pt x="3287805" y="1790700"/>
                  </a:lnTo>
                  <a:lnTo>
                    <a:pt x="3282553" y="1841500"/>
                  </a:lnTo>
                  <a:lnTo>
                    <a:pt x="3275823" y="1892300"/>
                  </a:lnTo>
                  <a:lnTo>
                    <a:pt x="3267627" y="1943100"/>
                  </a:lnTo>
                  <a:lnTo>
                    <a:pt x="3257974" y="1993900"/>
                  </a:lnTo>
                  <a:lnTo>
                    <a:pt x="3246877" y="2032000"/>
                  </a:lnTo>
                  <a:lnTo>
                    <a:pt x="3234344" y="2082800"/>
                  </a:lnTo>
                  <a:lnTo>
                    <a:pt x="3220387" y="2133600"/>
                  </a:lnTo>
                  <a:lnTo>
                    <a:pt x="3205017" y="2184400"/>
                  </a:lnTo>
                  <a:lnTo>
                    <a:pt x="3188243" y="2222500"/>
                  </a:lnTo>
                  <a:lnTo>
                    <a:pt x="3170077" y="2273300"/>
                  </a:lnTo>
                  <a:lnTo>
                    <a:pt x="3150528" y="2311400"/>
                  </a:lnTo>
                  <a:lnTo>
                    <a:pt x="3129608" y="2362200"/>
                  </a:lnTo>
                  <a:lnTo>
                    <a:pt x="3107328" y="2400300"/>
                  </a:lnTo>
                  <a:lnTo>
                    <a:pt x="3083696" y="2451100"/>
                  </a:lnTo>
                  <a:lnTo>
                    <a:pt x="3058725" y="2489200"/>
                  </a:lnTo>
                  <a:lnTo>
                    <a:pt x="3032425" y="2540000"/>
                  </a:lnTo>
                  <a:lnTo>
                    <a:pt x="3004806" y="2578100"/>
                  </a:lnTo>
                  <a:lnTo>
                    <a:pt x="2975880" y="2616200"/>
                  </a:lnTo>
                  <a:lnTo>
                    <a:pt x="2945655" y="2654300"/>
                  </a:lnTo>
                  <a:lnTo>
                    <a:pt x="2914144" y="2692400"/>
                  </a:lnTo>
                  <a:lnTo>
                    <a:pt x="2881356" y="2730500"/>
                  </a:lnTo>
                  <a:lnTo>
                    <a:pt x="2847302" y="2768600"/>
                  </a:lnTo>
                  <a:lnTo>
                    <a:pt x="2811993" y="2806700"/>
                  </a:lnTo>
                  <a:lnTo>
                    <a:pt x="2775682" y="2844800"/>
                  </a:lnTo>
                  <a:lnTo>
                    <a:pt x="2738480" y="2870200"/>
                  </a:lnTo>
                  <a:lnTo>
                    <a:pt x="2700413" y="2908300"/>
                  </a:lnTo>
                  <a:lnTo>
                    <a:pt x="2661508" y="2933700"/>
                  </a:lnTo>
                  <a:lnTo>
                    <a:pt x="2621792" y="2971800"/>
                  </a:lnTo>
                  <a:lnTo>
                    <a:pt x="2581291" y="2997200"/>
                  </a:lnTo>
                  <a:lnTo>
                    <a:pt x="2540032" y="3022600"/>
                  </a:lnTo>
                  <a:lnTo>
                    <a:pt x="2455345" y="3073400"/>
                  </a:lnTo>
                  <a:lnTo>
                    <a:pt x="2367943" y="3124200"/>
                  </a:lnTo>
                  <a:lnTo>
                    <a:pt x="2323289" y="3149600"/>
                  </a:lnTo>
                  <a:lnTo>
                    <a:pt x="2278037" y="3162300"/>
                  </a:lnTo>
                  <a:lnTo>
                    <a:pt x="2232212" y="3187700"/>
                  </a:lnTo>
                  <a:close/>
                </a:path>
                <a:path w="3295015" h="3289300">
                  <a:moveTo>
                    <a:pt x="1848179" y="3276600"/>
                  </a:moveTo>
                  <a:lnTo>
                    <a:pt x="1446416" y="3276600"/>
                  </a:lnTo>
                  <a:lnTo>
                    <a:pt x="1396964" y="3263900"/>
                  </a:lnTo>
                  <a:lnTo>
                    <a:pt x="1897630" y="3263900"/>
                  </a:lnTo>
                  <a:lnTo>
                    <a:pt x="1848179" y="3276600"/>
                  </a:lnTo>
                  <a:close/>
                </a:path>
                <a:path w="3295015" h="3289300">
                  <a:moveTo>
                    <a:pt x="1748300" y="3289300"/>
                  </a:moveTo>
                  <a:lnTo>
                    <a:pt x="1546295" y="3289300"/>
                  </a:lnTo>
                  <a:lnTo>
                    <a:pt x="1496202" y="3276600"/>
                  </a:lnTo>
                  <a:lnTo>
                    <a:pt x="1798393" y="3276600"/>
                  </a:lnTo>
                  <a:lnTo>
                    <a:pt x="1748300" y="3289300"/>
                  </a:lnTo>
                  <a:close/>
                </a:path>
              </a:pathLst>
            </a:custGeom>
            <a:solidFill>
              <a:srgbClr val="8354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42619" y="3914480"/>
              <a:ext cx="1847850" cy="1847850"/>
            </a:xfrm>
            <a:custGeom>
              <a:avLst/>
              <a:gdLst/>
              <a:ahLst/>
              <a:cxnLst/>
              <a:rect l="l" t="t" r="r" b="b"/>
              <a:pathLst>
                <a:path w="1847850" h="1847850">
                  <a:moveTo>
                    <a:pt x="814055" y="1847803"/>
                  </a:moveTo>
                  <a:lnTo>
                    <a:pt x="769596" y="1839015"/>
                  </a:lnTo>
                  <a:lnTo>
                    <a:pt x="731946" y="1813778"/>
                  </a:lnTo>
                  <a:lnTo>
                    <a:pt x="34024" y="1115896"/>
                  </a:lnTo>
                  <a:lnTo>
                    <a:pt x="8787" y="1078196"/>
                  </a:lnTo>
                  <a:lnTo>
                    <a:pt x="0" y="1033747"/>
                  </a:lnTo>
                  <a:lnTo>
                    <a:pt x="2232" y="1010907"/>
                  </a:lnTo>
                  <a:lnTo>
                    <a:pt x="19472" y="969309"/>
                  </a:lnTo>
                  <a:lnTo>
                    <a:pt x="947059" y="38684"/>
                  </a:lnTo>
                  <a:lnTo>
                    <a:pt x="1009645" y="5950"/>
                  </a:lnTo>
                  <a:lnTo>
                    <a:pt x="1084402" y="0"/>
                  </a:lnTo>
                  <a:lnTo>
                    <a:pt x="1707743" y="80"/>
                  </a:lnTo>
                  <a:lnTo>
                    <a:pt x="1751639" y="7179"/>
                  </a:lnTo>
                  <a:lnTo>
                    <a:pt x="1790229" y="27161"/>
                  </a:lnTo>
                  <a:lnTo>
                    <a:pt x="1820681" y="57614"/>
                  </a:lnTo>
                  <a:lnTo>
                    <a:pt x="1840663" y="96203"/>
                  </a:lnTo>
                  <a:lnTo>
                    <a:pt x="1847843" y="140596"/>
                  </a:lnTo>
                  <a:lnTo>
                    <a:pt x="1847829" y="241023"/>
                  </a:lnTo>
                  <a:lnTo>
                    <a:pt x="1486308" y="241023"/>
                  </a:lnTo>
                  <a:lnTo>
                    <a:pt x="1439414" y="250492"/>
                  </a:lnTo>
                  <a:lnTo>
                    <a:pt x="1401107" y="276317"/>
                  </a:lnTo>
                  <a:lnTo>
                    <a:pt x="1375272" y="314623"/>
                  </a:lnTo>
                  <a:lnTo>
                    <a:pt x="1365797" y="361534"/>
                  </a:lnTo>
                  <a:lnTo>
                    <a:pt x="1375272" y="408445"/>
                  </a:lnTo>
                  <a:lnTo>
                    <a:pt x="1401107" y="446751"/>
                  </a:lnTo>
                  <a:lnTo>
                    <a:pt x="1439414" y="472576"/>
                  </a:lnTo>
                  <a:lnTo>
                    <a:pt x="1486308" y="482046"/>
                  </a:lnTo>
                  <a:lnTo>
                    <a:pt x="1847797" y="482046"/>
                  </a:lnTo>
                  <a:lnTo>
                    <a:pt x="1847772" y="663496"/>
                  </a:lnTo>
                  <a:lnTo>
                    <a:pt x="1031217" y="663496"/>
                  </a:lnTo>
                  <a:lnTo>
                    <a:pt x="985247" y="668739"/>
                  </a:lnTo>
                  <a:lnTo>
                    <a:pt x="938558" y="681819"/>
                  </a:lnTo>
                  <a:lnTo>
                    <a:pt x="906793" y="695833"/>
                  </a:lnTo>
                  <a:lnTo>
                    <a:pt x="807306" y="695833"/>
                  </a:lnTo>
                  <a:lnTo>
                    <a:pt x="749822" y="718971"/>
                  </a:lnTo>
                  <a:lnTo>
                    <a:pt x="798067" y="767136"/>
                  </a:lnTo>
                  <a:lnTo>
                    <a:pt x="794492" y="769787"/>
                  </a:lnTo>
                  <a:lnTo>
                    <a:pt x="793020" y="771072"/>
                  </a:lnTo>
                  <a:lnTo>
                    <a:pt x="733312" y="771072"/>
                  </a:lnTo>
                  <a:lnTo>
                    <a:pt x="675226" y="793568"/>
                  </a:lnTo>
                  <a:lnTo>
                    <a:pt x="726081" y="844424"/>
                  </a:lnTo>
                  <a:lnTo>
                    <a:pt x="693567" y="892569"/>
                  </a:lnTo>
                  <a:lnTo>
                    <a:pt x="669108" y="939282"/>
                  </a:lnTo>
                  <a:lnTo>
                    <a:pt x="652703" y="984564"/>
                  </a:lnTo>
                  <a:lnTo>
                    <a:pt x="644354" y="1028413"/>
                  </a:lnTo>
                  <a:lnTo>
                    <a:pt x="644059" y="1070830"/>
                  </a:lnTo>
                  <a:lnTo>
                    <a:pt x="651820" y="1111813"/>
                  </a:lnTo>
                  <a:lnTo>
                    <a:pt x="667635" y="1151364"/>
                  </a:lnTo>
                  <a:lnTo>
                    <a:pt x="691505" y="1189481"/>
                  </a:lnTo>
                  <a:lnTo>
                    <a:pt x="723430" y="1226164"/>
                  </a:lnTo>
                  <a:lnTo>
                    <a:pt x="753121" y="1252277"/>
                  </a:lnTo>
                  <a:lnTo>
                    <a:pt x="818180" y="1288913"/>
                  </a:lnTo>
                  <a:lnTo>
                    <a:pt x="853542" y="1299435"/>
                  </a:lnTo>
                  <a:lnTo>
                    <a:pt x="1410461" y="1299435"/>
                  </a:lnTo>
                  <a:lnTo>
                    <a:pt x="896163" y="1813778"/>
                  </a:lnTo>
                  <a:lnTo>
                    <a:pt x="878459" y="1828348"/>
                  </a:lnTo>
                  <a:lnTo>
                    <a:pt x="858529" y="1839015"/>
                  </a:lnTo>
                  <a:lnTo>
                    <a:pt x="836889" y="1845571"/>
                  </a:lnTo>
                  <a:lnTo>
                    <a:pt x="814055" y="1847803"/>
                  </a:lnTo>
                  <a:close/>
                </a:path>
                <a:path w="1847850" h="1847850">
                  <a:moveTo>
                    <a:pt x="1707743" y="80"/>
                  </a:moveTo>
                  <a:lnTo>
                    <a:pt x="1109670" y="80"/>
                  </a:lnTo>
                  <a:lnTo>
                    <a:pt x="1707246" y="0"/>
                  </a:lnTo>
                  <a:lnTo>
                    <a:pt x="1707743" y="80"/>
                  </a:lnTo>
                  <a:close/>
                </a:path>
                <a:path w="1847850" h="1847850">
                  <a:moveTo>
                    <a:pt x="1847797" y="482046"/>
                  </a:moveTo>
                  <a:lnTo>
                    <a:pt x="1486308" y="482046"/>
                  </a:lnTo>
                  <a:lnTo>
                    <a:pt x="1533202" y="472576"/>
                  </a:lnTo>
                  <a:lnTo>
                    <a:pt x="1571510" y="446751"/>
                  </a:lnTo>
                  <a:lnTo>
                    <a:pt x="1597345" y="408445"/>
                  </a:lnTo>
                  <a:lnTo>
                    <a:pt x="1606820" y="361534"/>
                  </a:lnTo>
                  <a:lnTo>
                    <a:pt x="1597345" y="314623"/>
                  </a:lnTo>
                  <a:lnTo>
                    <a:pt x="1571510" y="276317"/>
                  </a:lnTo>
                  <a:lnTo>
                    <a:pt x="1533202" y="250492"/>
                  </a:lnTo>
                  <a:lnTo>
                    <a:pt x="1486308" y="241023"/>
                  </a:lnTo>
                  <a:lnTo>
                    <a:pt x="1847829" y="241023"/>
                  </a:lnTo>
                  <a:lnTo>
                    <a:pt x="1847797" y="482046"/>
                  </a:lnTo>
                  <a:close/>
                </a:path>
                <a:path w="1847850" h="1847850">
                  <a:moveTo>
                    <a:pt x="1786946" y="922917"/>
                  </a:moveTo>
                  <a:lnTo>
                    <a:pt x="1204954" y="922917"/>
                  </a:lnTo>
                  <a:lnTo>
                    <a:pt x="1290115" y="898654"/>
                  </a:lnTo>
                  <a:lnTo>
                    <a:pt x="1278595" y="850666"/>
                  </a:lnTo>
                  <a:lnTo>
                    <a:pt x="1261760" y="807808"/>
                  </a:lnTo>
                  <a:lnTo>
                    <a:pt x="1239631" y="770072"/>
                  </a:lnTo>
                  <a:lnTo>
                    <a:pt x="1212225" y="737450"/>
                  </a:lnTo>
                  <a:lnTo>
                    <a:pt x="1171678" y="703615"/>
                  </a:lnTo>
                  <a:lnTo>
                    <a:pt x="1128002" y="680016"/>
                  </a:lnTo>
                  <a:lnTo>
                    <a:pt x="1081186" y="666645"/>
                  </a:lnTo>
                  <a:lnTo>
                    <a:pt x="1031217" y="663496"/>
                  </a:lnTo>
                  <a:lnTo>
                    <a:pt x="1847772" y="663496"/>
                  </a:lnTo>
                  <a:lnTo>
                    <a:pt x="1847690" y="761837"/>
                  </a:lnTo>
                  <a:lnTo>
                    <a:pt x="1843253" y="831665"/>
                  </a:lnTo>
                  <a:lnTo>
                    <a:pt x="1831737" y="868533"/>
                  </a:lnTo>
                  <a:lnTo>
                    <a:pt x="1809118" y="900743"/>
                  </a:lnTo>
                  <a:lnTo>
                    <a:pt x="1786946" y="922917"/>
                  </a:lnTo>
                  <a:close/>
                </a:path>
                <a:path w="1847850" h="1847850">
                  <a:moveTo>
                    <a:pt x="842978" y="731504"/>
                  </a:moveTo>
                  <a:lnTo>
                    <a:pt x="807306" y="695833"/>
                  </a:lnTo>
                  <a:lnTo>
                    <a:pt x="906793" y="695833"/>
                  </a:lnTo>
                  <a:lnTo>
                    <a:pt x="891139" y="702739"/>
                  </a:lnTo>
                  <a:lnTo>
                    <a:pt x="842978" y="731504"/>
                  </a:lnTo>
                  <a:close/>
                </a:path>
                <a:path w="1847850" h="1847850">
                  <a:moveTo>
                    <a:pt x="1705729" y="1004142"/>
                  </a:moveTo>
                  <a:lnTo>
                    <a:pt x="1035153" y="1004142"/>
                  </a:lnTo>
                  <a:lnTo>
                    <a:pt x="1093240" y="981646"/>
                  </a:lnTo>
                  <a:lnTo>
                    <a:pt x="906367" y="794813"/>
                  </a:lnTo>
                  <a:lnTo>
                    <a:pt x="970785" y="760111"/>
                  </a:lnTo>
                  <a:lnTo>
                    <a:pt x="1031859" y="743274"/>
                  </a:lnTo>
                  <a:lnTo>
                    <a:pt x="1067604" y="742040"/>
                  </a:lnTo>
                  <a:lnTo>
                    <a:pt x="1100229" y="748225"/>
                  </a:lnTo>
                  <a:lnTo>
                    <a:pt x="1156066" y="782882"/>
                  </a:lnTo>
                  <a:lnTo>
                    <a:pt x="1192381" y="841978"/>
                  </a:lnTo>
                  <a:lnTo>
                    <a:pt x="1201631" y="879723"/>
                  </a:lnTo>
                  <a:lnTo>
                    <a:pt x="1204954" y="922917"/>
                  </a:lnTo>
                  <a:lnTo>
                    <a:pt x="1786946" y="922917"/>
                  </a:lnTo>
                  <a:lnTo>
                    <a:pt x="1705729" y="1004142"/>
                  </a:lnTo>
                  <a:close/>
                </a:path>
                <a:path w="1847850" h="1847850">
                  <a:moveTo>
                    <a:pt x="763721" y="801481"/>
                  </a:moveTo>
                  <a:lnTo>
                    <a:pt x="733312" y="771072"/>
                  </a:lnTo>
                  <a:lnTo>
                    <a:pt x="793020" y="771072"/>
                  </a:lnTo>
                  <a:lnTo>
                    <a:pt x="790997" y="772840"/>
                  </a:lnTo>
                  <a:lnTo>
                    <a:pt x="774045" y="789792"/>
                  </a:lnTo>
                  <a:lnTo>
                    <a:pt x="771795" y="792001"/>
                  </a:lnTo>
                  <a:lnTo>
                    <a:pt x="767457" y="796420"/>
                  </a:lnTo>
                  <a:lnTo>
                    <a:pt x="765448" y="798830"/>
                  </a:lnTo>
                  <a:lnTo>
                    <a:pt x="763721" y="801481"/>
                  </a:lnTo>
                  <a:close/>
                </a:path>
                <a:path w="1847850" h="1847850">
                  <a:moveTo>
                    <a:pt x="1657448" y="1052427"/>
                  </a:moveTo>
                  <a:lnTo>
                    <a:pt x="934165" y="1052427"/>
                  </a:lnTo>
                  <a:lnTo>
                    <a:pt x="991608" y="1029288"/>
                  </a:lnTo>
                  <a:lnTo>
                    <a:pt x="827150" y="864830"/>
                  </a:lnTo>
                  <a:lnTo>
                    <a:pt x="828878" y="862139"/>
                  </a:lnTo>
                  <a:lnTo>
                    <a:pt x="830886" y="859809"/>
                  </a:lnTo>
                  <a:lnTo>
                    <a:pt x="833096" y="857600"/>
                  </a:lnTo>
                  <a:lnTo>
                    <a:pt x="835305" y="855350"/>
                  </a:lnTo>
                  <a:lnTo>
                    <a:pt x="837755" y="852940"/>
                  </a:lnTo>
                  <a:lnTo>
                    <a:pt x="840366" y="850289"/>
                  </a:lnTo>
                  <a:lnTo>
                    <a:pt x="843460" y="847236"/>
                  </a:lnTo>
                  <a:lnTo>
                    <a:pt x="850289" y="840407"/>
                  </a:lnTo>
                  <a:lnTo>
                    <a:pt x="853783" y="836872"/>
                  </a:lnTo>
                  <a:lnTo>
                    <a:pt x="857479" y="833537"/>
                  </a:lnTo>
                  <a:lnTo>
                    <a:pt x="861456" y="830444"/>
                  </a:lnTo>
                  <a:lnTo>
                    <a:pt x="1035153" y="1004142"/>
                  </a:lnTo>
                  <a:lnTo>
                    <a:pt x="1705729" y="1004142"/>
                  </a:lnTo>
                  <a:lnTo>
                    <a:pt x="1657448" y="1052427"/>
                  </a:lnTo>
                  <a:close/>
                </a:path>
                <a:path w="1847850" h="1847850">
                  <a:moveTo>
                    <a:pt x="1410461" y="1299435"/>
                  </a:moveTo>
                  <a:lnTo>
                    <a:pt x="853542" y="1299435"/>
                  </a:lnTo>
                  <a:lnTo>
                    <a:pt x="922917" y="1230061"/>
                  </a:lnTo>
                  <a:lnTo>
                    <a:pt x="897819" y="1228629"/>
                  </a:lnTo>
                  <a:lnTo>
                    <a:pt x="857536" y="1223372"/>
                  </a:lnTo>
                  <a:lnTo>
                    <a:pt x="806648" y="1202639"/>
                  </a:lnTo>
                  <a:lnTo>
                    <a:pt x="773643" y="1175911"/>
                  </a:lnTo>
                  <a:lnTo>
                    <a:pt x="745296" y="1139677"/>
                  </a:lnTo>
                  <a:lnTo>
                    <a:pt x="729389" y="1100106"/>
                  </a:lnTo>
                  <a:lnTo>
                    <a:pt x="725921" y="1057197"/>
                  </a:lnTo>
                  <a:lnTo>
                    <a:pt x="734909" y="1010907"/>
                  </a:lnTo>
                  <a:lnTo>
                    <a:pt x="756303" y="961354"/>
                  </a:lnTo>
                  <a:lnTo>
                    <a:pt x="790153" y="908415"/>
                  </a:lnTo>
                  <a:lnTo>
                    <a:pt x="934165" y="1052427"/>
                  </a:lnTo>
                  <a:lnTo>
                    <a:pt x="1657448" y="1052427"/>
                  </a:lnTo>
                  <a:lnTo>
                    <a:pt x="1410461" y="1299435"/>
                  </a:lnTo>
                  <a:close/>
                </a:path>
              </a:pathLst>
            </a:custGeom>
            <a:solidFill>
              <a:srgbClr val="CFA3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3059705" y="4436546"/>
            <a:ext cx="2637790" cy="781050"/>
          </a:xfrm>
          <a:custGeom>
            <a:avLst/>
            <a:gdLst/>
            <a:ahLst/>
            <a:cxnLst/>
            <a:rect l="l" t="t" r="r" b="b"/>
            <a:pathLst>
              <a:path w="2637790" h="781050">
                <a:moveTo>
                  <a:pt x="387883" y="780434"/>
                </a:moveTo>
                <a:lnTo>
                  <a:pt x="339243" y="777393"/>
                </a:lnTo>
                <a:lnTo>
                  <a:pt x="292402" y="768512"/>
                </a:lnTo>
                <a:lnTo>
                  <a:pt x="247723" y="754159"/>
                </a:lnTo>
                <a:lnTo>
                  <a:pt x="205572" y="734699"/>
                </a:lnTo>
                <a:lnTo>
                  <a:pt x="166311" y="710499"/>
                </a:lnTo>
                <a:lnTo>
                  <a:pt x="130305" y="681925"/>
                </a:lnTo>
                <a:lnTo>
                  <a:pt x="97919" y="649344"/>
                </a:lnTo>
                <a:lnTo>
                  <a:pt x="69517" y="613122"/>
                </a:lnTo>
                <a:lnTo>
                  <a:pt x="45461" y="573626"/>
                </a:lnTo>
                <a:lnTo>
                  <a:pt x="26118" y="531220"/>
                </a:lnTo>
                <a:lnTo>
                  <a:pt x="11851" y="486273"/>
                </a:lnTo>
                <a:lnTo>
                  <a:pt x="3023" y="439150"/>
                </a:lnTo>
                <a:lnTo>
                  <a:pt x="0" y="390217"/>
                </a:lnTo>
                <a:lnTo>
                  <a:pt x="3023" y="341284"/>
                </a:lnTo>
                <a:lnTo>
                  <a:pt x="11851" y="294161"/>
                </a:lnTo>
                <a:lnTo>
                  <a:pt x="26118" y="249213"/>
                </a:lnTo>
                <a:lnTo>
                  <a:pt x="45461" y="206808"/>
                </a:lnTo>
                <a:lnTo>
                  <a:pt x="69517" y="167311"/>
                </a:lnTo>
                <a:lnTo>
                  <a:pt x="97919" y="131089"/>
                </a:lnTo>
                <a:lnTo>
                  <a:pt x="130305" y="98508"/>
                </a:lnTo>
                <a:lnTo>
                  <a:pt x="166311" y="69935"/>
                </a:lnTo>
                <a:lnTo>
                  <a:pt x="205572" y="45735"/>
                </a:lnTo>
                <a:lnTo>
                  <a:pt x="247723" y="26275"/>
                </a:lnTo>
                <a:lnTo>
                  <a:pt x="292402" y="11922"/>
                </a:lnTo>
                <a:lnTo>
                  <a:pt x="339243" y="3041"/>
                </a:lnTo>
                <a:lnTo>
                  <a:pt x="387883" y="0"/>
                </a:lnTo>
                <a:lnTo>
                  <a:pt x="436523" y="3041"/>
                </a:lnTo>
                <a:lnTo>
                  <a:pt x="483364" y="11922"/>
                </a:lnTo>
                <a:lnTo>
                  <a:pt x="528043" y="26275"/>
                </a:lnTo>
                <a:lnTo>
                  <a:pt x="570195" y="45735"/>
                </a:lnTo>
                <a:lnTo>
                  <a:pt x="609455" y="69935"/>
                </a:lnTo>
                <a:lnTo>
                  <a:pt x="645461" y="98508"/>
                </a:lnTo>
                <a:lnTo>
                  <a:pt x="677847" y="131089"/>
                </a:lnTo>
                <a:lnTo>
                  <a:pt x="697448" y="156086"/>
                </a:lnTo>
                <a:lnTo>
                  <a:pt x="387883" y="156086"/>
                </a:lnTo>
                <a:lnTo>
                  <a:pt x="340993" y="160845"/>
                </a:lnTo>
                <a:lnTo>
                  <a:pt x="297314" y="174492"/>
                </a:lnTo>
                <a:lnTo>
                  <a:pt x="257782" y="196085"/>
                </a:lnTo>
                <a:lnTo>
                  <a:pt x="223336" y="224680"/>
                </a:lnTo>
                <a:lnTo>
                  <a:pt x="194912" y="259333"/>
                </a:lnTo>
                <a:lnTo>
                  <a:pt x="173449" y="299103"/>
                </a:lnTo>
                <a:lnTo>
                  <a:pt x="159883" y="343045"/>
                </a:lnTo>
                <a:lnTo>
                  <a:pt x="155153" y="390217"/>
                </a:lnTo>
                <a:lnTo>
                  <a:pt x="159883" y="437388"/>
                </a:lnTo>
                <a:lnTo>
                  <a:pt x="173449" y="481331"/>
                </a:lnTo>
                <a:lnTo>
                  <a:pt x="194912" y="521100"/>
                </a:lnTo>
                <a:lnTo>
                  <a:pt x="223336" y="555754"/>
                </a:lnTo>
                <a:lnTo>
                  <a:pt x="257782" y="584349"/>
                </a:lnTo>
                <a:lnTo>
                  <a:pt x="297314" y="605941"/>
                </a:lnTo>
                <a:lnTo>
                  <a:pt x="340993" y="619589"/>
                </a:lnTo>
                <a:lnTo>
                  <a:pt x="387883" y="624347"/>
                </a:lnTo>
                <a:lnTo>
                  <a:pt x="697448" y="624347"/>
                </a:lnTo>
                <a:lnTo>
                  <a:pt x="677847" y="649344"/>
                </a:lnTo>
                <a:lnTo>
                  <a:pt x="645461" y="681925"/>
                </a:lnTo>
                <a:lnTo>
                  <a:pt x="609455" y="710499"/>
                </a:lnTo>
                <a:lnTo>
                  <a:pt x="570195" y="734699"/>
                </a:lnTo>
                <a:lnTo>
                  <a:pt x="528043" y="754159"/>
                </a:lnTo>
                <a:lnTo>
                  <a:pt x="483364" y="768512"/>
                </a:lnTo>
                <a:lnTo>
                  <a:pt x="436523" y="777393"/>
                </a:lnTo>
                <a:lnTo>
                  <a:pt x="387883" y="780434"/>
                </a:lnTo>
                <a:close/>
              </a:path>
              <a:path w="2637790" h="781050">
                <a:moveTo>
                  <a:pt x="697448" y="624347"/>
                </a:moveTo>
                <a:lnTo>
                  <a:pt x="387883" y="624347"/>
                </a:lnTo>
                <a:lnTo>
                  <a:pt x="434772" y="619589"/>
                </a:lnTo>
                <a:lnTo>
                  <a:pt x="478452" y="605941"/>
                </a:lnTo>
                <a:lnTo>
                  <a:pt x="517983" y="584349"/>
                </a:lnTo>
                <a:lnTo>
                  <a:pt x="552430" y="555754"/>
                </a:lnTo>
                <a:lnTo>
                  <a:pt x="580854" y="521100"/>
                </a:lnTo>
                <a:lnTo>
                  <a:pt x="602317" y="481331"/>
                </a:lnTo>
                <a:lnTo>
                  <a:pt x="615883" y="437388"/>
                </a:lnTo>
                <a:lnTo>
                  <a:pt x="620613" y="390217"/>
                </a:lnTo>
                <a:lnTo>
                  <a:pt x="615883" y="343045"/>
                </a:lnTo>
                <a:lnTo>
                  <a:pt x="602317" y="299103"/>
                </a:lnTo>
                <a:lnTo>
                  <a:pt x="580854" y="259333"/>
                </a:lnTo>
                <a:lnTo>
                  <a:pt x="552430" y="224680"/>
                </a:lnTo>
                <a:lnTo>
                  <a:pt x="517983" y="196085"/>
                </a:lnTo>
                <a:lnTo>
                  <a:pt x="478452" y="174492"/>
                </a:lnTo>
                <a:lnTo>
                  <a:pt x="434772" y="160845"/>
                </a:lnTo>
                <a:lnTo>
                  <a:pt x="387883" y="156086"/>
                </a:lnTo>
                <a:lnTo>
                  <a:pt x="697448" y="156086"/>
                </a:lnTo>
                <a:lnTo>
                  <a:pt x="730304" y="206808"/>
                </a:lnTo>
                <a:lnTo>
                  <a:pt x="749648" y="249213"/>
                </a:lnTo>
                <a:lnTo>
                  <a:pt x="763915" y="294161"/>
                </a:lnTo>
                <a:lnTo>
                  <a:pt x="772743" y="341284"/>
                </a:lnTo>
                <a:lnTo>
                  <a:pt x="775766" y="390217"/>
                </a:lnTo>
                <a:lnTo>
                  <a:pt x="772743" y="439150"/>
                </a:lnTo>
                <a:lnTo>
                  <a:pt x="763915" y="486273"/>
                </a:lnTo>
                <a:lnTo>
                  <a:pt x="749648" y="531220"/>
                </a:lnTo>
                <a:lnTo>
                  <a:pt x="730304" y="573626"/>
                </a:lnTo>
                <a:lnTo>
                  <a:pt x="706249" y="613122"/>
                </a:lnTo>
                <a:lnTo>
                  <a:pt x="697448" y="624347"/>
                </a:lnTo>
                <a:close/>
              </a:path>
              <a:path w="2637790" h="781050">
                <a:moveTo>
                  <a:pt x="1318803" y="780434"/>
                </a:moveTo>
                <a:lnTo>
                  <a:pt x="1270163" y="777393"/>
                </a:lnTo>
                <a:lnTo>
                  <a:pt x="1223321" y="768512"/>
                </a:lnTo>
                <a:lnTo>
                  <a:pt x="1178643" y="754159"/>
                </a:lnTo>
                <a:lnTo>
                  <a:pt x="1136491" y="734699"/>
                </a:lnTo>
                <a:lnTo>
                  <a:pt x="1097231" y="710499"/>
                </a:lnTo>
                <a:lnTo>
                  <a:pt x="1061225" y="681925"/>
                </a:lnTo>
                <a:lnTo>
                  <a:pt x="1028839" y="649344"/>
                </a:lnTo>
                <a:lnTo>
                  <a:pt x="1000436" y="613122"/>
                </a:lnTo>
                <a:lnTo>
                  <a:pt x="976381" y="573626"/>
                </a:lnTo>
                <a:lnTo>
                  <a:pt x="957038" y="531220"/>
                </a:lnTo>
                <a:lnTo>
                  <a:pt x="942771" y="486273"/>
                </a:lnTo>
                <a:lnTo>
                  <a:pt x="933943" y="439150"/>
                </a:lnTo>
                <a:lnTo>
                  <a:pt x="930920" y="390217"/>
                </a:lnTo>
                <a:lnTo>
                  <a:pt x="933943" y="341284"/>
                </a:lnTo>
                <a:lnTo>
                  <a:pt x="942771" y="294161"/>
                </a:lnTo>
                <a:lnTo>
                  <a:pt x="957038" y="249213"/>
                </a:lnTo>
                <a:lnTo>
                  <a:pt x="976381" y="206808"/>
                </a:lnTo>
                <a:lnTo>
                  <a:pt x="1000436" y="167311"/>
                </a:lnTo>
                <a:lnTo>
                  <a:pt x="1028839" y="131089"/>
                </a:lnTo>
                <a:lnTo>
                  <a:pt x="1061225" y="98508"/>
                </a:lnTo>
                <a:lnTo>
                  <a:pt x="1097231" y="69935"/>
                </a:lnTo>
                <a:lnTo>
                  <a:pt x="1136491" y="45735"/>
                </a:lnTo>
                <a:lnTo>
                  <a:pt x="1178643" y="26275"/>
                </a:lnTo>
                <a:lnTo>
                  <a:pt x="1223321" y="11922"/>
                </a:lnTo>
                <a:lnTo>
                  <a:pt x="1270163" y="3041"/>
                </a:lnTo>
                <a:lnTo>
                  <a:pt x="1318803" y="0"/>
                </a:lnTo>
                <a:lnTo>
                  <a:pt x="1367443" y="3041"/>
                </a:lnTo>
                <a:lnTo>
                  <a:pt x="1414284" y="11922"/>
                </a:lnTo>
                <a:lnTo>
                  <a:pt x="1458963" y="26275"/>
                </a:lnTo>
                <a:lnTo>
                  <a:pt x="1501115" y="45735"/>
                </a:lnTo>
                <a:lnTo>
                  <a:pt x="1540375" y="69935"/>
                </a:lnTo>
                <a:lnTo>
                  <a:pt x="1576381" y="98508"/>
                </a:lnTo>
                <a:lnTo>
                  <a:pt x="1608767" y="131089"/>
                </a:lnTo>
                <a:lnTo>
                  <a:pt x="1628368" y="156086"/>
                </a:lnTo>
                <a:lnTo>
                  <a:pt x="1318803" y="156086"/>
                </a:lnTo>
                <a:lnTo>
                  <a:pt x="1271913" y="160845"/>
                </a:lnTo>
                <a:lnTo>
                  <a:pt x="1228234" y="174492"/>
                </a:lnTo>
                <a:lnTo>
                  <a:pt x="1188702" y="196085"/>
                </a:lnTo>
                <a:lnTo>
                  <a:pt x="1154256" y="224680"/>
                </a:lnTo>
                <a:lnTo>
                  <a:pt x="1125832" y="259333"/>
                </a:lnTo>
                <a:lnTo>
                  <a:pt x="1104369" y="299103"/>
                </a:lnTo>
                <a:lnTo>
                  <a:pt x="1090803" y="343045"/>
                </a:lnTo>
                <a:lnTo>
                  <a:pt x="1086073" y="390217"/>
                </a:lnTo>
                <a:lnTo>
                  <a:pt x="1090803" y="437388"/>
                </a:lnTo>
                <a:lnTo>
                  <a:pt x="1104369" y="481331"/>
                </a:lnTo>
                <a:lnTo>
                  <a:pt x="1125832" y="521100"/>
                </a:lnTo>
                <a:lnTo>
                  <a:pt x="1154256" y="555754"/>
                </a:lnTo>
                <a:lnTo>
                  <a:pt x="1188702" y="584349"/>
                </a:lnTo>
                <a:lnTo>
                  <a:pt x="1228234" y="605941"/>
                </a:lnTo>
                <a:lnTo>
                  <a:pt x="1271913" y="619589"/>
                </a:lnTo>
                <a:lnTo>
                  <a:pt x="1318803" y="624347"/>
                </a:lnTo>
                <a:lnTo>
                  <a:pt x="1628368" y="624347"/>
                </a:lnTo>
                <a:lnTo>
                  <a:pt x="1608767" y="649344"/>
                </a:lnTo>
                <a:lnTo>
                  <a:pt x="1576381" y="681925"/>
                </a:lnTo>
                <a:lnTo>
                  <a:pt x="1540375" y="710499"/>
                </a:lnTo>
                <a:lnTo>
                  <a:pt x="1501115" y="734699"/>
                </a:lnTo>
                <a:lnTo>
                  <a:pt x="1458963" y="754159"/>
                </a:lnTo>
                <a:lnTo>
                  <a:pt x="1414284" y="768512"/>
                </a:lnTo>
                <a:lnTo>
                  <a:pt x="1367443" y="777393"/>
                </a:lnTo>
                <a:lnTo>
                  <a:pt x="1318803" y="780434"/>
                </a:lnTo>
                <a:close/>
              </a:path>
              <a:path w="2637790" h="781050">
                <a:moveTo>
                  <a:pt x="1628368" y="624347"/>
                </a:moveTo>
                <a:lnTo>
                  <a:pt x="1318803" y="624347"/>
                </a:lnTo>
                <a:lnTo>
                  <a:pt x="1365692" y="619589"/>
                </a:lnTo>
                <a:lnTo>
                  <a:pt x="1409372" y="605941"/>
                </a:lnTo>
                <a:lnTo>
                  <a:pt x="1448904" y="584349"/>
                </a:lnTo>
                <a:lnTo>
                  <a:pt x="1483350" y="555754"/>
                </a:lnTo>
                <a:lnTo>
                  <a:pt x="1511774" y="521100"/>
                </a:lnTo>
                <a:lnTo>
                  <a:pt x="1533237" y="481331"/>
                </a:lnTo>
                <a:lnTo>
                  <a:pt x="1546803" y="437388"/>
                </a:lnTo>
                <a:lnTo>
                  <a:pt x="1551533" y="390217"/>
                </a:lnTo>
                <a:lnTo>
                  <a:pt x="1546803" y="343045"/>
                </a:lnTo>
                <a:lnTo>
                  <a:pt x="1533237" y="299103"/>
                </a:lnTo>
                <a:lnTo>
                  <a:pt x="1511774" y="259333"/>
                </a:lnTo>
                <a:lnTo>
                  <a:pt x="1483350" y="224680"/>
                </a:lnTo>
                <a:lnTo>
                  <a:pt x="1448904" y="196085"/>
                </a:lnTo>
                <a:lnTo>
                  <a:pt x="1409372" y="174492"/>
                </a:lnTo>
                <a:lnTo>
                  <a:pt x="1365692" y="160845"/>
                </a:lnTo>
                <a:lnTo>
                  <a:pt x="1318803" y="156086"/>
                </a:lnTo>
                <a:lnTo>
                  <a:pt x="1628368" y="156086"/>
                </a:lnTo>
                <a:lnTo>
                  <a:pt x="1661224" y="206808"/>
                </a:lnTo>
                <a:lnTo>
                  <a:pt x="1680568" y="249213"/>
                </a:lnTo>
                <a:lnTo>
                  <a:pt x="1694835" y="294161"/>
                </a:lnTo>
                <a:lnTo>
                  <a:pt x="1703663" y="341284"/>
                </a:lnTo>
                <a:lnTo>
                  <a:pt x="1706686" y="390217"/>
                </a:lnTo>
                <a:lnTo>
                  <a:pt x="1703663" y="439150"/>
                </a:lnTo>
                <a:lnTo>
                  <a:pt x="1694835" y="486273"/>
                </a:lnTo>
                <a:lnTo>
                  <a:pt x="1680568" y="531220"/>
                </a:lnTo>
                <a:lnTo>
                  <a:pt x="1661224" y="573626"/>
                </a:lnTo>
                <a:lnTo>
                  <a:pt x="1637169" y="613122"/>
                </a:lnTo>
                <a:lnTo>
                  <a:pt x="1628368" y="624347"/>
                </a:lnTo>
                <a:close/>
              </a:path>
              <a:path w="2637790" h="781050">
                <a:moveTo>
                  <a:pt x="2249723" y="780434"/>
                </a:moveTo>
                <a:lnTo>
                  <a:pt x="2201083" y="777393"/>
                </a:lnTo>
                <a:lnTo>
                  <a:pt x="2154241" y="768512"/>
                </a:lnTo>
                <a:lnTo>
                  <a:pt x="2109563" y="754159"/>
                </a:lnTo>
                <a:lnTo>
                  <a:pt x="2067411" y="734699"/>
                </a:lnTo>
                <a:lnTo>
                  <a:pt x="2028151" y="710499"/>
                </a:lnTo>
                <a:lnTo>
                  <a:pt x="1992145" y="681925"/>
                </a:lnTo>
                <a:lnTo>
                  <a:pt x="1959759" y="649344"/>
                </a:lnTo>
                <a:lnTo>
                  <a:pt x="1931356" y="613122"/>
                </a:lnTo>
                <a:lnTo>
                  <a:pt x="1907301" y="573626"/>
                </a:lnTo>
                <a:lnTo>
                  <a:pt x="1887958" y="531220"/>
                </a:lnTo>
                <a:lnTo>
                  <a:pt x="1873691" y="486273"/>
                </a:lnTo>
                <a:lnTo>
                  <a:pt x="1864863" y="439150"/>
                </a:lnTo>
                <a:lnTo>
                  <a:pt x="1861840" y="390217"/>
                </a:lnTo>
                <a:lnTo>
                  <a:pt x="1864863" y="341284"/>
                </a:lnTo>
                <a:lnTo>
                  <a:pt x="1873691" y="294161"/>
                </a:lnTo>
                <a:lnTo>
                  <a:pt x="1887958" y="249213"/>
                </a:lnTo>
                <a:lnTo>
                  <a:pt x="1907301" y="206808"/>
                </a:lnTo>
                <a:lnTo>
                  <a:pt x="1931356" y="167311"/>
                </a:lnTo>
                <a:lnTo>
                  <a:pt x="1959759" y="131089"/>
                </a:lnTo>
                <a:lnTo>
                  <a:pt x="1992145" y="98508"/>
                </a:lnTo>
                <a:lnTo>
                  <a:pt x="2028151" y="69935"/>
                </a:lnTo>
                <a:lnTo>
                  <a:pt x="2067411" y="45735"/>
                </a:lnTo>
                <a:lnTo>
                  <a:pt x="2109563" y="26275"/>
                </a:lnTo>
                <a:lnTo>
                  <a:pt x="2154241" y="11922"/>
                </a:lnTo>
                <a:lnTo>
                  <a:pt x="2201083" y="3041"/>
                </a:lnTo>
                <a:lnTo>
                  <a:pt x="2249723" y="0"/>
                </a:lnTo>
                <a:lnTo>
                  <a:pt x="2298365" y="3041"/>
                </a:lnTo>
                <a:lnTo>
                  <a:pt x="2345207" y="11922"/>
                </a:lnTo>
                <a:lnTo>
                  <a:pt x="2389886" y="26275"/>
                </a:lnTo>
                <a:lnTo>
                  <a:pt x="2432038" y="45735"/>
                </a:lnTo>
                <a:lnTo>
                  <a:pt x="2471299" y="69935"/>
                </a:lnTo>
                <a:lnTo>
                  <a:pt x="2507304" y="98508"/>
                </a:lnTo>
                <a:lnTo>
                  <a:pt x="2539690" y="131089"/>
                </a:lnTo>
                <a:lnTo>
                  <a:pt x="2559290" y="156086"/>
                </a:lnTo>
                <a:lnTo>
                  <a:pt x="2249723" y="156086"/>
                </a:lnTo>
                <a:lnTo>
                  <a:pt x="2202833" y="160845"/>
                </a:lnTo>
                <a:lnTo>
                  <a:pt x="2159153" y="174492"/>
                </a:lnTo>
                <a:lnTo>
                  <a:pt x="2119621" y="196085"/>
                </a:lnTo>
                <a:lnTo>
                  <a:pt x="2085175" y="224680"/>
                </a:lnTo>
                <a:lnTo>
                  <a:pt x="2056752" y="259333"/>
                </a:lnTo>
                <a:lnTo>
                  <a:pt x="2035288" y="299103"/>
                </a:lnTo>
                <a:lnTo>
                  <a:pt x="2021723" y="343045"/>
                </a:lnTo>
                <a:lnTo>
                  <a:pt x="2016993" y="390217"/>
                </a:lnTo>
                <a:lnTo>
                  <a:pt x="2021723" y="437388"/>
                </a:lnTo>
                <a:lnTo>
                  <a:pt x="2035288" y="481331"/>
                </a:lnTo>
                <a:lnTo>
                  <a:pt x="2056752" y="521100"/>
                </a:lnTo>
                <a:lnTo>
                  <a:pt x="2085175" y="555754"/>
                </a:lnTo>
                <a:lnTo>
                  <a:pt x="2119621" y="584349"/>
                </a:lnTo>
                <a:lnTo>
                  <a:pt x="2159153" y="605941"/>
                </a:lnTo>
                <a:lnTo>
                  <a:pt x="2202833" y="619589"/>
                </a:lnTo>
                <a:lnTo>
                  <a:pt x="2249723" y="624347"/>
                </a:lnTo>
                <a:lnTo>
                  <a:pt x="2559290" y="624347"/>
                </a:lnTo>
                <a:lnTo>
                  <a:pt x="2539690" y="649344"/>
                </a:lnTo>
                <a:lnTo>
                  <a:pt x="2507304" y="681925"/>
                </a:lnTo>
                <a:lnTo>
                  <a:pt x="2471299" y="710499"/>
                </a:lnTo>
                <a:lnTo>
                  <a:pt x="2432038" y="734699"/>
                </a:lnTo>
                <a:lnTo>
                  <a:pt x="2389886" y="754159"/>
                </a:lnTo>
                <a:lnTo>
                  <a:pt x="2345207" y="768512"/>
                </a:lnTo>
                <a:lnTo>
                  <a:pt x="2298365" y="777393"/>
                </a:lnTo>
                <a:lnTo>
                  <a:pt x="2249723" y="780434"/>
                </a:lnTo>
                <a:close/>
              </a:path>
              <a:path w="2637790" h="781050">
                <a:moveTo>
                  <a:pt x="2559290" y="624347"/>
                </a:moveTo>
                <a:lnTo>
                  <a:pt x="2249723" y="624347"/>
                </a:lnTo>
                <a:lnTo>
                  <a:pt x="2296613" y="619589"/>
                </a:lnTo>
                <a:lnTo>
                  <a:pt x="2340293" y="605941"/>
                </a:lnTo>
                <a:lnTo>
                  <a:pt x="2379824" y="584349"/>
                </a:lnTo>
                <a:lnTo>
                  <a:pt x="2414271" y="555754"/>
                </a:lnTo>
                <a:lnTo>
                  <a:pt x="2442694" y="521100"/>
                </a:lnTo>
                <a:lnTo>
                  <a:pt x="2464157" y="481331"/>
                </a:lnTo>
                <a:lnTo>
                  <a:pt x="2477723" y="437388"/>
                </a:lnTo>
                <a:lnTo>
                  <a:pt x="2482453" y="390217"/>
                </a:lnTo>
                <a:lnTo>
                  <a:pt x="2477723" y="343045"/>
                </a:lnTo>
                <a:lnTo>
                  <a:pt x="2464157" y="299103"/>
                </a:lnTo>
                <a:lnTo>
                  <a:pt x="2442694" y="259333"/>
                </a:lnTo>
                <a:lnTo>
                  <a:pt x="2414271" y="224680"/>
                </a:lnTo>
                <a:lnTo>
                  <a:pt x="2379824" y="196085"/>
                </a:lnTo>
                <a:lnTo>
                  <a:pt x="2340293" y="174492"/>
                </a:lnTo>
                <a:lnTo>
                  <a:pt x="2296613" y="160845"/>
                </a:lnTo>
                <a:lnTo>
                  <a:pt x="2249723" y="156086"/>
                </a:lnTo>
                <a:lnTo>
                  <a:pt x="2559290" y="156086"/>
                </a:lnTo>
                <a:lnTo>
                  <a:pt x="2592146" y="206808"/>
                </a:lnTo>
                <a:lnTo>
                  <a:pt x="2611489" y="249213"/>
                </a:lnTo>
                <a:lnTo>
                  <a:pt x="2625756" y="294161"/>
                </a:lnTo>
                <a:lnTo>
                  <a:pt x="2634583" y="341284"/>
                </a:lnTo>
                <a:lnTo>
                  <a:pt x="2637606" y="390217"/>
                </a:lnTo>
                <a:lnTo>
                  <a:pt x="2634583" y="439150"/>
                </a:lnTo>
                <a:lnTo>
                  <a:pt x="2625756" y="486273"/>
                </a:lnTo>
                <a:lnTo>
                  <a:pt x="2611489" y="531220"/>
                </a:lnTo>
                <a:lnTo>
                  <a:pt x="2592146" y="573626"/>
                </a:lnTo>
                <a:lnTo>
                  <a:pt x="2568092" y="613122"/>
                </a:lnTo>
                <a:lnTo>
                  <a:pt x="2559290" y="624347"/>
                </a:lnTo>
                <a:close/>
              </a:path>
            </a:pathLst>
          </a:custGeom>
          <a:solidFill>
            <a:srgbClr val="CFA3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/>
              <a:t>STRATEGIE	</a:t>
            </a:r>
            <a:r>
              <a:rPr sz="6400" spc="645" dirty="0"/>
              <a:t>MARKETING</a:t>
            </a:r>
            <a:endParaRPr sz="6400"/>
          </a:p>
        </p:txBody>
      </p:sp>
      <p:sp>
        <p:nvSpPr>
          <p:cNvPr id="9" name="object 9"/>
          <p:cNvSpPr txBox="1"/>
          <p:nvPr/>
        </p:nvSpPr>
        <p:spPr>
          <a:xfrm>
            <a:off x="1628437" y="6806148"/>
            <a:ext cx="4344035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335915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835441"/>
                </a:solidFill>
                <a:latin typeface="Arial"/>
                <a:cs typeface="Arial"/>
              </a:rPr>
              <a:t>P </a:t>
            </a:r>
            <a:r>
              <a:rPr sz="2750" spc="-685" dirty="0">
                <a:solidFill>
                  <a:srgbClr val="835441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835441"/>
                </a:solidFill>
                <a:latin typeface="Arial"/>
                <a:cs typeface="Arial"/>
              </a:rPr>
              <a:t>I C I</a:t>
            </a:r>
            <a:r>
              <a:rPr sz="2750" spc="-60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835441"/>
                </a:solidFill>
                <a:latin typeface="Arial"/>
                <a:cs typeface="Arial"/>
              </a:rPr>
              <a:t>N </a:t>
            </a:r>
            <a:r>
              <a:rPr sz="2750" spc="-245" dirty="0">
                <a:solidFill>
                  <a:srgbClr val="835441"/>
                </a:solidFill>
                <a:latin typeface="Arial"/>
                <a:cs typeface="Arial"/>
              </a:rPr>
              <a:t>G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0" dirty="0">
                <a:latin typeface="Arial"/>
                <a:cs typeface="Arial"/>
              </a:rPr>
              <a:t>Le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90" dirty="0">
                <a:latin typeface="Arial"/>
                <a:cs typeface="Arial"/>
              </a:rPr>
              <a:t>est </a:t>
            </a:r>
            <a:r>
              <a:rPr sz="2750" spc="-300" dirty="0">
                <a:latin typeface="Arial"/>
                <a:cs typeface="Arial"/>
              </a:rPr>
              <a:t>un </a:t>
            </a:r>
            <a:r>
              <a:rPr sz="2750" spc="-254" dirty="0">
                <a:latin typeface="Arial"/>
                <a:cs typeface="Arial"/>
              </a:rPr>
              <a:t>des </a:t>
            </a:r>
            <a:r>
              <a:rPr sz="2750" spc="-150" dirty="0">
                <a:latin typeface="Arial"/>
                <a:cs typeface="Arial"/>
              </a:rPr>
              <a:t>facteurs  </a:t>
            </a:r>
            <a:r>
              <a:rPr sz="2750" spc="-165" dirty="0">
                <a:latin typeface="Arial"/>
                <a:cs typeface="Arial"/>
              </a:rPr>
              <a:t>principaux à </a:t>
            </a:r>
            <a:r>
              <a:rPr sz="2750" spc="-125" dirty="0">
                <a:latin typeface="Arial"/>
                <a:cs typeface="Arial"/>
              </a:rPr>
              <a:t>l'achat, </a:t>
            </a:r>
            <a:r>
              <a:rPr sz="2750" spc="-155" dirty="0">
                <a:latin typeface="Arial"/>
                <a:cs typeface="Arial"/>
              </a:rPr>
              <a:t>par  </a:t>
            </a:r>
            <a:r>
              <a:rPr sz="2750" spc="-204" dirty="0">
                <a:latin typeface="Arial"/>
                <a:cs typeface="Arial"/>
              </a:rPr>
              <a:t>conséquent,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établirons  </a:t>
            </a:r>
            <a:r>
              <a:rPr sz="2750" spc="-220" dirty="0">
                <a:latin typeface="Arial"/>
                <a:cs typeface="Arial"/>
              </a:rPr>
              <a:t>plusieurs </a:t>
            </a:r>
            <a:r>
              <a:rPr sz="2750" spc="-130" dirty="0">
                <a:latin typeface="Arial"/>
                <a:cs typeface="Arial"/>
              </a:rPr>
              <a:t>différentes </a:t>
            </a:r>
            <a:r>
              <a:rPr sz="2750" spc="-210" dirty="0">
                <a:latin typeface="Arial"/>
                <a:cs typeface="Arial"/>
              </a:rPr>
              <a:t>formules </a:t>
            </a:r>
            <a:r>
              <a:rPr sz="2750" spc="-165" dirty="0">
                <a:latin typeface="Arial"/>
                <a:cs typeface="Arial"/>
              </a:rPr>
              <a:t>à 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75" dirty="0">
                <a:latin typeface="Arial"/>
                <a:cs typeface="Arial"/>
              </a:rPr>
              <a:t>toucher </a:t>
            </a:r>
            <a:r>
              <a:rPr sz="2750" spc="-145" dirty="0">
                <a:latin typeface="Arial"/>
                <a:cs typeface="Arial"/>
              </a:rPr>
              <a:t>le  </a:t>
            </a:r>
            <a:r>
              <a:rPr sz="2750" spc="-300" dirty="0">
                <a:latin typeface="Arial"/>
                <a:cs typeface="Arial"/>
              </a:rPr>
              <a:t>maximum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-310" dirty="0">
                <a:latin typeface="Arial"/>
                <a:cs typeface="Arial"/>
              </a:rPr>
              <a:t> </a:t>
            </a:r>
            <a:r>
              <a:rPr sz="2750" spc="-240" dirty="0">
                <a:latin typeface="Arial"/>
                <a:cs typeface="Arial"/>
              </a:rPr>
              <a:t>personnes.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90244" y="2163975"/>
            <a:ext cx="16869155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CFA380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CFA380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CFA38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CFA380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CFA380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CFA38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CFA380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CFA380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CFA380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CFA380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CFA380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CFA380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CFA380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CFA380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CFA38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CFA380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CFA380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CFA380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CFA380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CFA38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CFA380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CFA380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CFA380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CFA380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CFA380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CFA380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CFA380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CFA380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CFA380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CFA380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CFA38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CFA380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CFA380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CFA38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CFA38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CFA38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CFA380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CFA380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CFA380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CFA380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CFA380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CFA380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CFA380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CFA380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CFA38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CFA38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CFA380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CFA380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CFA38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CFA380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CFA380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CFA380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CFA380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CFA380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CFA380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CFA380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CFA38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CFA38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CFA380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CFA38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CFA380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CFA38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CFA380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CFA380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CFA380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CFA380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CFA380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CFA380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CFA38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CFA380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CFA38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CFA380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CFA380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CFA380"/>
                </a:solidFill>
                <a:latin typeface="Arial"/>
                <a:cs typeface="Arial"/>
              </a:rPr>
              <a:t>	</a:t>
            </a:r>
            <a:r>
              <a:rPr sz="3050" spc="-335" dirty="0">
                <a:solidFill>
                  <a:srgbClr val="CFA380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54099" y="6806148"/>
            <a:ext cx="48653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4765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835441"/>
                </a:solidFill>
                <a:latin typeface="Arial"/>
                <a:cs typeface="Arial"/>
              </a:rPr>
              <a:t>P  </a:t>
            </a:r>
            <a:r>
              <a:rPr sz="2750" spc="-685" dirty="0">
                <a:solidFill>
                  <a:srgbClr val="835441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835441"/>
                </a:solidFill>
                <a:latin typeface="Arial"/>
                <a:cs typeface="Arial"/>
              </a:rPr>
              <a:t>E  </a:t>
            </a:r>
            <a:r>
              <a:rPr sz="2750" spc="-459" dirty="0">
                <a:solidFill>
                  <a:srgbClr val="835441"/>
                </a:solidFill>
                <a:latin typeface="Arial"/>
                <a:cs typeface="Arial"/>
              </a:rPr>
              <a:t>S S</a:t>
            </a:r>
            <a:r>
              <a:rPr sz="2750" spc="-59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45" dirty="0">
                <a:latin typeface="Arial"/>
                <a:cs typeface="Arial"/>
              </a:rPr>
              <a:t>Apparaitre </a:t>
            </a:r>
            <a:r>
              <a:rPr sz="2750" spc="-250" dirty="0">
                <a:latin typeface="Arial"/>
                <a:cs typeface="Arial"/>
              </a:rPr>
              <a:t>dans </a:t>
            </a:r>
            <a:r>
              <a:rPr sz="2750" spc="-114" dirty="0">
                <a:latin typeface="Arial"/>
                <a:cs typeface="Arial"/>
              </a:rPr>
              <a:t>la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</a:t>
            </a:r>
            <a:r>
              <a:rPr sz="2750" spc="-250" dirty="0">
                <a:latin typeface="Arial"/>
                <a:cs typeface="Arial"/>
              </a:rPr>
              <a:t>ou  </a:t>
            </a:r>
            <a:r>
              <a:rPr sz="2750" spc="-150" dirty="0">
                <a:latin typeface="Arial"/>
                <a:cs typeface="Arial"/>
              </a:rPr>
              <a:t>nationale </a:t>
            </a:r>
            <a:r>
              <a:rPr sz="2750" spc="-250" dirty="0">
                <a:latin typeface="Arial"/>
                <a:cs typeface="Arial"/>
              </a:rPr>
              <a:t>va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permettre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30" dirty="0">
                <a:latin typeface="Arial"/>
                <a:cs typeface="Arial"/>
              </a:rPr>
              <a:t>bénéficier </a:t>
            </a:r>
            <a:r>
              <a:rPr sz="2750" spc="-210" dirty="0">
                <a:latin typeface="Arial"/>
                <a:cs typeface="Arial"/>
              </a:rPr>
              <a:t>d'une </a:t>
            </a:r>
            <a:r>
              <a:rPr sz="2750" spc="-195" dirty="0">
                <a:latin typeface="Arial"/>
                <a:cs typeface="Arial"/>
              </a:rPr>
              <a:t>image  </a:t>
            </a:r>
            <a:r>
              <a:rPr sz="2750" spc="-185" dirty="0">
                <a:latin typeface="Arial"/>
                <a:cs typeface="Arial"/>
              </a:rPr>
              <a:t>professionnelle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20" dirty="0">
                <a:latin typeface="Arial"/>
                <a:cs typeface="Arial"/>
              </a:rPr>
              <a:t>qualité </a:t>
            </a:r>
            <a:r>
              <a:rPr sz="2750" spc="-254" dirty="0">
                <a:latin typeface="Arial"/>
                <a:cs typeface="Arial"/>
              </a:rPr>
              <a:t>en </a:t>
            </a:r>
            <a:r>
              <a:rPr sz="2750" spc="-229" dirty="0">
                <a:latin typeface="Arial"/>
                <a:cs typeface="Arial"/>
              </a:rPr>
              <a:t>plus  </a:t>
            </a:r>
            <a:r>
              <a:rPr sz="2750" spc="-160" dirty="0">
                <a:latin typeface="Arial"/>
                <a:cs typeface="Arial"/>
              </a:rPr>
              <a:t>d'avoir </a:t>
            </a:r>
            <a:r>
              <a:rPr sz="2750" spc="-270" dirty="0">
                <a:latin typeface="Arial"/>
                <a:cs typeface="Arial"/>
              </a:rPr>
              <a:t>une </a:t>
            </a:r>
            <a:r>
              <a:rPr sz="2750" spc="-130" dirty="0">
                <a:latin typeface="Arial"/>
                <a:cs typeface="Arial"/>
              </a:rPr>
              <a:t>visibilité</a:t>
            </a:r>
            <a:r>
              <a:rPr sz="2750" spc="-280" dirty="0">
                <a:latin typeface="Arial"/>
                <a:cs typeface="Arial"/>
              </a:rPr>
              <a:t> </a:t>
            </a:r>
            <a:r>
              <a:rPr sz="2750" spc="-105" dirty="0">
                <a:latin typeface="Arial"/>
                <a:cs typeface="Arial"/>
              </a:rPr>
              <a:t>différente.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044883" y="6806148"/>
            <a:ext cx="44589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0979" algn="ctr">
              <a:lnSpc>
                <a:spcPct val="100000"/>
              </a:lnSpc>
              <a:spcBef>
                <a:spcPts val="1155"/>
              </a:spcBef>
            </a:pPr>
            <a:r>
              <a:rPr sz="2750" spc="-355" dirty="0">
                <a:solidFill>
                  <a:srgbClr val="835441"/>
                </a:solidFill>
                <a:latin typeface="Arial"/>
                <a:cs typeface="Arial"/>
              </a:rPr>
              <a:t>A </a:t>
            </a:r>
            <a:r>
              <a:rPr sz="2750" spc="-484" dirty="0">
                <a:solidFill>
                  <a:srgbClr val="835441"/>
                </a:solidFill>
                <a:latin typeface="Arial"/>
                <a:cs typeface="Arial"/>
              </a:rPr>
              <a:t>U </a:t>
            </a:r>
            <a:r>
              <a:rPr sz="2750" spc="-625" dirty="0">
                <a:solidFill>
                  <a:srgbClr val="835441"/>
                </a:solidFill>
                <a:latin typeface="Arial"/>
                <a:cs typeface="Arial"/>
              </a:rPr>
              <a:t>T   </a:t>
            </a:r>
            <a:r>
              <a:rPr sz="2750" spc="-685" dirty="0">
                <a:solidFill>
                  <a:srgbClr val="835441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2750" spc="-484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835441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210" dirty="0">
                <a:latin typeface="Arial"/>
                <a:cs typeface="Arial"/>
              </a:rPr>
              <a:t>d'un </a:t>
            </a:r>
            <a:r>
              <a:rPr sz="2750" spc="-150" dirty="0">
                <a:latin typeface="Arial"/>
                <a:cs typeface="Arial"/>
              </a:rPr>
              <a:t>blog, e-mailing,  </a:t>
            </a:r>
            <a:r>
              <a:rPr sz="2750" spc="-220" dirty="0">
                <a:latin typeface="Arial"/>
                <a:cs typeface="Arial"/>
              </a:rPr>
              <a:t>Feedback </a:t>
            </a:r>
            <a:r>
              <a:rPr sz="2750" spc="-114" dirty="0">
                <a:latin typeface="Arial"/>
                <a:cs typeface="Arial"/>
              </a:rPr>
              <a:t>client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70" dirty="0">
                <a:latin typeface="Arial"/>
                <a:cs typeface="Arial"/>
              </a:rPr>
              <a:t>d'améliorer  </a:t>
            </a:r>
            <a:r>
              <a:rPr sz="2750" spc="-310" dirty="0">
                <a:latin typeface="Arial"/>
                <a:cs typeface="Arial"/>
              </a:rPr>
              <a:t>sans </a:t>
            </a:r>
            <a:r>
              <a:rPr sz="2750" spc="-265" dirty="0">
                <a:latin typeface="Arial"/>
                <a:cs typeface="Arial"/>
              </a:rPr>
              <a:t>cesse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services/produits.  </a:t>
            </a:r>
            <a:r>
              <a:rPr sz="2750" spc="-235" dirty="0">
                <a:latin typeface="Arial"/>
                <a:cs typeface="Arial"/>
              </a:rPr>
              <a:t>Radio, </a:t>
            </a:r>
            <a:r>
              <a:rPr sz="2750" spc="-175" dirty="0">
                <a:latin typeface="Arial"/>
                <a:cs typeface="Arial"/>
              </a:rPr>
              <a:t>télévision, </a:t>
            </a:r>
            <a:r>
              <a:rPr sz="2750" spc="-160" dirty="0">
                <a:latin typeface="Arial"/>
                <a:cs typeface="Arial"/>
              </a:rPr>
              <a:t>Content  </a:t>
            </a:r>
            <a:r>
              <a:rPr sz="2750" spc="-165" dirty="0">
                <a:latin typeface="Arial"/>
                <a:cs typeface="Arial"/>
              </a:rPr>
              <a:t>Marketing...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74923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</a:tabLst>
            </a:pPr>
            <a:r>
              <a:rPr sz="6400" spc="465" dirty="0"/>
              <a:t>P</a:t>
            </a:r>
            <a:r>
              <a:rPr sz="6400" spc="180" dirty="0"/>
              <a:t>L</a:t>
            </a:r>
            <a:r>
              <a:rPr sz="6400" spc="869" dirty="0"/>
              <a:t>A</a:t>
            </a:r>
            <a:r>
              <a:rPr sz="6400" spc="660" dirty="0"/>
              <a:t>N</a:t>
            </a:r>
            <a:r>
              <a:rPr sz="6400" dirty="0"/>
              <a:t>	</a:t>
            </a:r>
            <a:r>
              <a:rPr sz="6400" spc="575" dirty="0"/>
              <a:t>D</a:t>
            </a:r>
            <a:r>
              <a:rPr sz="6400" spc="819" dirty="0"/>
              <a:t>'</a:t>
            </a:r>
            <a:r>
              <a:rPr sz="6400" spc="869" dirty="0"/>
              <a:t>A</a:t>
            </a:r>
            <a:r>
              <a:rPr sz="6400" spc="670" dirty="0"/>
              <a:t>C</a:t>
            </a:r>
            <a:r>
              <a:rPr sz="6400" spc="380" dirty="0"/>
              <a:t>T</a:t>
            </a:r>
            <a:r>
              <a:rPr sz="6400" spc="670" dirty="0"/>
              <a:t>I</a:t>
            </a:r>
            <a:r>
              <a:rPr sz="6400" spc="1105" dirty="0"/>
              <a:t>O</a:t>
            </a:r>
            <a:r>
              <a:rPr sz="6400" spc="660" dirty="0"/>
              <a:t>N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1028700" y="6178342"/>
            <a:ext cx="16119475" cy="3082925"/>
            <a:chOff x="1028700" y="6178342"/>
            <a:chExt cx="16119475" cy="3082925"/>
          </a:xfrm>
        </p:grpSpPr>
        <p:sp>
          <p:nvSpPr>
            <p:cNvPr id="4" name="object 4"/>
            <p:cNvSpPr/>
            <p:nvPr/>
          </p:nvSpPr>
          <p:spPr>
            <a:xfrm>
              <a:off x="123625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245" y="433222"/>
                  </a:moveTo>
                  <a:lnTo>
                    <a:pt x="4773942" y="397700"/>
                  </a:lnTo>
                  <a:lnTo>
                    <a:pt x="4751349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24" y="0"/>
                  </a:lnTo>
                  <a:lnTo>
                    <a:pt x="1879155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155" y="903338"/>
                  </a:lnTo>
                  <a:lnTo>
                    <a:pt x="2087524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349" y="536663"/>
                  </a:lnTo>
                  <a:lnTo>
                    <a:pt x="4773942" y="505828"/>
                  </a:lnTo>
                  <a:lnTo>
                    <a:pt x="4785245" y="470306"/>
                  </a:lnTo>
                  <a:lnTo>
                    <a:pt x="4785245" y="433222"/>
                  </a:lnTo>
                  <a:close/>
                </a:path>
              </a:pathLst>
            </a:custGeom>
            <a:solidFill>
              <a:srgbClr val="DECC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604402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57" y="433222"/>
                  </a:moveTo>
                  <a:lnTo>
                    <a:pt x="4773866" y="397700"/>
                  </a:lnTo>
                  <a:lnTo>
                    <a:pt x="4751311" y="366852"/>
                  </a:lnTo>
                  <a:lnTo>
                    <a:pt x="4717478" y="343814"/>
                  </a:lnTo>
                  <a:lnTo>
                    <a:pt x="3966616" y="0"/>
                  </a:lnTo>
                  <a:lnTo>
                    <a:pt x="2087562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62" y="903338"/>
                  </a:lnTo>
                  <a:lnTo>
                    <a:pt x="3966616" y="903338"/>
                  </a:lnTo>
                  <a:lnTo>
                    <a:pt x="4717478" y="559714"/>
                  </a:lnTo>
                  <a:lnTo>
                    <a:pt x="4751311" y="536663"/>
                  </a:lnTo>
                  <a:lnTo>
                    <a:pt x="4773866" y="505828"/>
                  </a:lnTo>
                  <a:lnTo>
                    <a:pt x="4785157" y="470306"/>
                  </a:lnTo>
                  <a:lnTo>
                    <a:pt x="4785157" y="433222"/>
                  </a:lnTo>
                  <a:close/>
                </a:path>
              </a:pathLst>
            </a:custGeom>
            <a:solidFill>
              <a:srgbClr val="CFA3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84618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44" y="433222"/>
                  </a:moveTo>
                  <a:lnTo>
                    <a:pt x="4773866" y="397700"/>
                  </a:lnTo>
                  <a:lnTo>
                    <a:pt x="4751298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75" y="0"/>
                  </a:lnTo>
                  <a:lnTo>
                    <a:pt x="1879206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206" y="903338"/>
                  </a:lnTo>
                  <a:lnTo>
                    <a:pt x="2087575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298" y="536663"/>
                  </a:lnTo>
                  <a:lnTo>
                    <a:pt x="4773866" y="505828"/>
                  </a:lnTo>
                  <a:lnTo>
                    <a:pt x="4785144" y="470306"/>
                  </a:lnTo>
                  <a:lnTo>
                    <a:pt x="4785144" y="433222"/>
                  </a:lnTo>
                  <a:close/>
                </a:path>
              </a:pathLst>
            </a:custGeom>
            <a:solidFill>
              <a:srgbClr val="8354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881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60" h="903604">
                  <a:moveTo>
                    <a:pt x="4785106" y="433222"/>
                  </a:moveTo>
                  <a:lnTo>
                    <a:pt x="4773803" y="397700"/>
                  </a:lnTo>
                  <a:lnTo>
                    <a:pt x="4751197" y="366852"/>
                  </a:lnTo>
                  <a:lnTo>
                    <a:pt x="4717300" y="343814"/>
                  </a:lnTo>
                  <a:lnTo>
                    <a:pt x="3966591" y="0"/>
                  </a:lnTo>
                  <a:lnTo>
                    <a:pt x="2087575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75" y="903338"/>
                  </a:lnTo>
                  <a:lnTo>
                    <a:pt x="3966591" y="903338"/>
                  </a:lnTo>
                  <a:lnTo>
                    <a:pt x="4717300" y="559714"/>
                  </a:lnTo>
                  <a:lnTo>
                    <a:pt x="4751197" y="536663"/>
                  </a:lnTo>
                  <a:lnTo>
                    <a:pt x="4773803" y="505828"/>
                  </a:lnTo>
                  <a:lnTo>
                    <a:pt x="4785106" y="470306"/>
                  </a:lnTo>
                  <a:lnTo>
                    <a:pt x="4785106" y="433222"/>
                  </a:lnTo>
                  <a:close/>
                </a:path>
              </a:pathLst>
            </a:custGeom>
            <a:solidFill>
              <a:srgbClr val="422F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28700" y="8357900"/>
              <a:ext cx="1086485" cy="903605"/>
            </a:xfrm>
            <a:custGeom>
              <a:avLst/>
              <a:gdLst/>
              <a:ahLst/>
              <a:cxnLst/>
              <a:rect l="l" t="t" r="r" b="b"/>
              <a:pathLst>
                <a:path w="1086485" h="903604">
                  <a:moveTo>
                    <a:pt x="267783" y="903338"/>
                  </a:moveTo>
                  <a:lnTo>
                    <a:pt x="0" y="903338"/>
                  </a:lnTo>
                  <a:lnTo>
                    <a:pt x="0" y="0"/>
                  </a:lnTo>
                  <a:lnTo>
                    <a:pt x="267783" y="0"/>
                  </a:lnTo>
                  <a:lnTo>
                    <a:pt x="1018642" y="343815"/>
                  </a:lnTo>
                  <a:lnTo>
                    <a:pt x="1052492" y="366858"/>
                  </a:lnTo>
                  <a:lnTo>
                    <a:pt x="1075059" y="397700"/>
                  </a:lnTo>
                  <a:lnTo>
                    <a:pt x="1086342" y="433222"/>
                  </a:lnTo>
                  <a:lnTo>
                    <a:pt x="1086342" y="470303"/>
                  </a:lnTo>
                  <a:lnTo>
                    <a:pt x="1075059" y="505825"/>
                  </a:lnTo>
                  <a:lnTo>
                    <a:pt x="1052492" y="536667"/>
                  </a:lnTo>
                  <a:lnTo>
                    <a:pt x="1018642" y="559709"/>
                  </a:lnTo>
                  <a:lnTo>
                    <a:pt x="267783" y="9033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827858" y="6178346"/>
              <a:ext cx="12940665" cy="3076575"/>
            </a:xfrm>
            <a:custGeom>
              <a:avLst/>
              <a:gdLst/>
              <a:ahLst/>
              <a:cxnLst/>
              <a:rect l="l" t="t" r="r" b="b"/>
              <a:pathLst>
                <a:path w="12940665" h="3076575">
                  <a:moveTo>
                    <a:pt x="1332103" y="668451"/>
                  </a:moveTo>
                  <a:lnTo>
                    <a:pt x="1330439" y="620826"/>
                  </a:lnTo>
                  <a:lnTo>
                    <a:pt x="1325486" y="573874"/>
                  </a:lnTo>
                  <a:lnTo>
                    <a:pt x="1317396" y="528066"/>
                  </a:lnTo>
                  <a:lnTo>
                    <a:pt x="1306245" y="483387"/>
                  </a:lnTo>
                  <a:lnTo>
                    <a:pt x="1292174" y="439953"/>
                  </a:lnTo>
                  <a:lnTo>
                    <a:pt x="1275283" y="397878"/>
                  </a:lnTo>
                  <a:lnTo>
                    <a:pt x="1255687" y="357276"/>
                  </a:lnTo>
                  <a:lnTo>
                    <a:pt x="1233500" y="318249"/>
                  </a:lnTo>
                  <a:lnTo>
                    <a:pt x="1208824" y="280924"/>
                  </a:lnTo>
                  <a:lnTo>
                    <a:pt x="1187323" y="252691"/>
                  </a:lnTo>
                  <a:lnTo>
                    <a:pt x="1187323" y="668451"/>
                  </a:lnTo>
                  <a:lnTo>
                    <a:pt x="1185202" y="716064"/>
                  </a:lnTo>
                  <a:lnTo>
                    <a:pt x="1178928" y="762469"/>
                  </a:lnTo>
                  <a:lnTo>
                    <a:pt x="1168704" y="807504"/>
                  </a:lnTo>
                  <a:lnTo>
                    <a:pt x="1154709" y="850976"/>
                  </a:lnTo>
                  <a:lnTo>
                    <a:pt x="1137132" y="892695"/>
                  </a:lnTo>
                  <a:lnTo>
                    <a:pt x="1116164" y="932472"/>
                  </a:lnTo>
                  <a:lnTo>
                    <a:pt x="1091958" y="970140"/>
                  </a:lnTo>
                  <a:lnTo>
                    <a:pt x="1064729" y="1005484"/>
                  </a:lnTo>
                  <a:lnTo>
                    <a:pt x="1034656" y="1038352"/>
                  </a:lnTo>
                  <a:lnTo>
                    <a:pt x="1001903" y="1068539"/>
                  </a:lnTo>
                  <a:lnTo>
                    <a:pt x="966685" y="1095870"/>
                  </a:lnTo>
                  <a:lnTo>
                    <a:pt x="929157" y="1120165"/>
                  </a:lnTo>
                  <a:lnTo>
                    <a:pt x="889520" y="1141222"/>
                  </a:lnTo>
                  <a:lnTo>
                    <a:pt x="847940" y="1158862"/>
                  </a:lnTo>
                  <a:lnTo>
                    <a:pt x="804633" y="1172895"/>
                  </a:lnTo>
                  <a:lnTo>
                    <a:pt x="759752" y="1183157"/>
                  </a:lnTo>
                  <a:lnTo>
                    <a:pt x="713498" y="1189456"/>
                  </a:lnTo>
                  <a:lnTo>
                    <a:pt x="666051" y="1191590"/>
                  </a:lnTo>
                  <a:lnTo>
                    <a:pt x="618604" y="1189456"/>
                  </a:lnTo>
                  <a:lnTo>
                    <a:pt x="572350" y="1183157"/>
                  </a:lnTo>
                  <a:lnTo>
                    <a:pt x="527469" y="1172895"/>
                  </a:lnTo>
                  <a:lnTo>
                    <a:pt x="484162" y="1158862"/>
                  </a:lnTo>
                  <a:lnTo>
                    <a:pt x="442582" y="1141222"/>
                  </a:lnTo>
                  <a:lnTo>
                    <a:pt x="402945" y="1120165"/>
                  </a:lnTo>
                  <a:lnTo>
                    <a:pt x="365429" y="1095870"/>
                  </a:lnTo>
                  <a:lnTo>
                    <a:pt x="330200" y="1068539"/>
                  </a:lnTo>
                  <a:lnTo>
                    <a:pt x="297446" y="1038352"/>
                  </a:lnTo>
                  <a:lnTo>
                    <a:pt x="267373" y="1005484"/>
                  </a:lnTo>
                  <a:lnTo>
                    <a:pt x="240144" y="970140"/>
                  </a:lnTo>
                  <a:lnTo>
                    <a:pt x="222123" y="942086"/>
                  </a:lnTo>
                  <a:lnTo>
                    <a:pt x="215938" y="932472"/>
                  </a:lnTo>
                  <a:lnTo>
                    <a:pt x="194970" y="892695"/>
                  </a:lnTo>
                  <a:lnTo>
                    <a:pt x="177393" y="850976"/>
                  </a:lnTo>
                  <a:lnTo>
                    <a:pt x="163398" y="807504"/>
                  </a:lnTo>
                  <a:lnTo>
                    <a:pt x="153174" y="762469"/>
                  </a:lnTo>
                  <a:lnTo>
                    <a:pt x="146913" y="716064"/>
                  </a:lnTo>
                  <a:lnTo>
                    <a:pt x="144780" y="668451"/>
                  </a:lnTo>
                  <a:lnTo>
                    <a:pt x="146913" y="620826"/>
                  </a:lnTo>
                  <a:lnTo>
                    <a:pt x="153174" y="574421"/>
                  </a:lnTo>
                  <a:lnTo>
                    <a:pt x="163398" y="529386"/>
                  </a:lnTo>
                  <a:lnTo>
                    <a:pt x="177393" y="485914"/>
                  </a:lnTo>
                  <a:lnTo>
                    <a:pt x="194970" y="444195"/>
                  </a:lnTo>
                  <a:lnTo>
                    <a:pt x="215950" y="404418"/>
                  </a:lnTo>
                  <a:lnTo>
                    <a:pt x="240157" y="366750"/>
                  </a:lnTo>
                  <a:lnTo>
                    <a:pt x="267385" y="331406"/>
                  </a:lnTo>
                  <a:lnTo>
                    <a:pt x="297459" y="298538"/>
                  </a:lnTo>
                  <a:lnTo>
                    <a:pt x="330212" y="268351"/>
                  </a:lnTo>
                  <a:lnTo>
                    <a:pt x="365442" y="241020"/>
                  </a:lnTo>
                  <a:lnTo>
                    <a:pt x="402971" y="216725"/>
                  </a:lnTo>
                  <a:lnTo>
                    <a:pt x="442607" y="195681"/>
                  </a:lnTo>
                  <a:lnTo>
                    <a:pt x="484174" y="178028"/>
                  </a:lnTo>
                  <a:lnTo>
                    <a:pt x="527481" y="163995"/>
                  </a:lnTo>
                  <a:lnTo>
                    <a:pt x="572363" y="153733"/>
                  </a:lnTo>
                  <a:lnTo>
                    <a:pt x="618604" y="147434"/>
                  </a:lnTo>
                  <a:lnTo>
                    <a:pt x="666051" y="145300"/>
                  </a:lnTo>
                  <a:lnTo>
                    <a:pt x="713498" y="147434"/>
                  </a:lnTo>
                  <a:lnTo>
                    <a:pt x="759739" y="153733"/>
                  </a:lnTo>
                  <a:lnTo>
                    <a:pt x="804621" y="163982"/>
                  </a:lnTo>
                  <a:lnTo>
                    <a:pt x="847928" y="178028"/>
                  </a:lnTo>
                  <a:lnTo>
                    <a:pt x="889495" y="195668"/>
                  </a:lnTo>
                  <a:lnTo>
                    <a:pt x="929132" y="216725"/>
                  </a:lnTo>
                  <a:lnTo>
                    <a:pt x="966660" y="241007"/>
                  </a:lnTo>
                  <a:lnTo>
                    <a:pt x="1001890" y="268338"/>
                  </a:lnTo>
                  <a:lnTo>
                    <a:pt x="1034643" y="298526"/>
                  </a:lnTo>
                  <a:lnTo>
                    <a:pt x="1064717" y="331381"/>
                  </a:lnTo>
                  <a:lnTo>
                    <a:pt x="1091958" y="366737"/>
                  </a:lnTo>
                  <a:lnTo>
                    <a:pt x="1116152" y="404393"/>
                  </a:lnTo>
                  <a:lnTo>
                    <a:pt x="1137132" y="444182"/>
                  </a:lnTo>
                  <a:lnTo>
                    <a:pt x="1154709" y="485902"/>
                  </a:lnTo>
                  <a:lnTo>
                    <a:pt x="1168704" y="529374"/>
                  </a:lnTo>
                  <a:lnTo>
                    <a:pt x="1178928" y="574421"/>
                  </a:lnTo>
                  <a:lnTo>
                    <a:pt x="1185176" y="620712"/>
                  </a:lnTo>
                  <a:lnTo>
                    <a:pt x="1187323" y="668451"/>
                  </a:lnTo>
                  <a:lnTo>
                    <a:pt x="1187323" y="252691"/>
                  </a:lnTo>
                  <a:lnTo>
                    <a:pt x="1152486" y="211823"/>
                  </a:lnTo>
                  <a:lnTo>
                    <a:pt x="1121054" y="180276"/>
                  </a:lnTo>
                  <a:lnTo>
                    <a:pt x="1087589" y="150876"/>
                  </a:lnTo>
                  <a:lnTo>
                    <a:pt x="1080312" y="145300"/>
                  </a:lnTo>
                  <a:lnTo>
                    <a:pt x="1052195" y="123736"/>
                  </a:lnTo>
                  <a:lnTo>
                    <a:pt x="1015009" y="98971"/>
                  </a:lnTo>
                  <a:lnTo>
                    <a:pt x="976134" y="76695"/>
                  </a:lnTo>
                  <a:lnTo>
                    <a:pt x="935672" y="57035"/>
                  </a:lnTo>
                  <a:lnTo>
                    <a:pt x="893737" y="40081"/>
                  </a:lnTo>
                  <a:lnTo>
                    <a:pt x="850455" y="25946"/>
                  </a:lnTo>
                  <a:lnTo>
                    <a:pt x="805942" y="14770"/>
                  </a:lnTo>
                  <a:lnTo>
                    <a:pt x="760285" y="6642"/>
                  </a:lnTo>
                  <a:lnTo>
                    <a:pt x="713625" y="1676"/>
                  </a:lnTo>
                  <a:lnTo>
                    <a:pt x="666051" y="0"/>
                  </a:lnTo>
                  <a:lnTo>
                    <a:pt x="618490" y="1676"/>
                  </a:lnTo>
                  <a:lnTo>
                    <a:pt x="571830" y="6642"/>
                  </a:lnTo>
                  <a:lnTo>
                    <a:pt x="526173" y="14770"/>
                  </a:lnTo>
                  <a:lnTo>
                    <a:pt x="481660" y="25946"/>
                  </a:lnTo>
                  <a:lnTo>
                    <a:pt x="438378" y="40081"/>
                  </a:lnTo>
                  <a:lnTo>
                    <a:pt x="396455" y="57035"/>
                  </a:lnTo>
                  <a:lnTo>
                    <a:pt x="355993" y="76695"/>
                  </a:lnTo>
                  <a:lnTo>
                    <a:pt x="317106" y="98971"/>
                  </a:lnTo>
                  <a:lnTo>
                    <a:pt x="279920" y="123736"/>
                  </a:lnTo>
                  <a:lnTo>
                    <a:pt x="244538" y="150876"/>
                  </a:lnTo>
                  <a:lnTo>
                    <a:pt x="211061" y="180276"/>
                  </a:lnTo>
                  <a:lnTo>
                    <a:pt x="179628" y="211823"/>
                  </a:lnTo>
                  <a:lnTo>
                    <a:pt x="150329" y="245414"/>
                  </a:lnTo>
                  <a:lnTo>
                    <a:pt x="123291" y="280924"/>
                  </a:lnTo>
                  <a:lnTo>
                    <a:pt x="98615" y="318249"/>
                  </a:lnTo>
                  <a:lnTo>
                    <a:pt x="76428" y="357276"/>
                  </a:lnTo>
                  <a:lnTo>
                    <a:pt x="56819" y="397878"/>
                  </a:lnTo>
                  <a:lnTo>
                    <a:pt x="39928" y="439953"/>
                  </a:lnTo>
                  <a:lnTo>
                    <a:pt x="25857" y="483387"/>
                  </a:lnTo>
                  <a:lnTo>
                    <a:pt x="14706" y="528066"/>
                  </a:lnTo>
                  <a:lnTo>
                    <a:pt x="6616" y="573874"/>
                  </a:lnTo>
                  <a:lnTo>
                    <a:pt x="1676" y="620712"/>
                  </a:lnTo>
                  <a:lnTo>
                    <a:pt x="0" y="668451"/>
                  </a:lnTo>
                  <a:lnTo>
                    <a:pt x="1752" y="716800"/>
                  </a:lnTo>
                  <a:lnTo>
                    <a:pt x="6908" y="764197"/>
                  </a:lnTo>
                  <a:lnTo>
                    <a:pt x="15341" y="810526"/>
                  </a:lnTo>
                  <a:lnTo>
                    <a:pt x="26898" y="855687"/>
                  </a:lnTo>
                  <a:lnTo>
                    <a:pt x="41427" y="899579"/>
                  </a:lnTo>
                  <a:lnTo>
                    <a:pt x="58801" y="942086"/>
                  </a:lnTo>
                  <a:lnTo>
                    <a:pt x="57988" y="941666"/>
                  </a:lnTo>
                  <a:lnTo>
                    <a:pt x="609155" y="2314219"/>
                  </a:lnTo>
                  <a:lnTo>
                    <a:pt x="665975" y="2314219"/>
                  </a:lnTo>
                  <a:lnTo>
                    <a:pt x="665975" y="1336852"/>
                  </a:lnTo>
                  <a:lnTo>
                    <a:pt x="666051" y="2314219"/>
                  </a:lnTo>
                  <a:lnTo>
                    <a:pt x="722744" y="2314219"/>
                  </a:lnTo>
                  <a:lnTo>
                    <a:pt x="1115199" y="1336852"/>
                  </a:lnTo>
                  <a:lnTo>
                    <a:pt x="1173530" y="1191590"/>
                  </a:lnTo>
                  <a:lnTo>
                    <a:pt x="1273924" y="941590"/>
                  </a:lnTo>
                  <a:lnTo>
                    <a:pt x="1274038" y="941311"/>
                  </a:lnTo>
                  <a:lnTo>
                    <a:pt x="1273492" y="941590"/>
                  </a:lnTo>
                  <a:lnTo>
                    <a:pt x="1290802" y="899147"/>
                  </a:lnTo>
                  <a:lnTo>
                    <a:pt x="1305280" y="855345"/>
                  </a:lnTo>
                  <a:lnTo>
                    <a:pt x="1316799" y="810260"/>
                  </a:lnTo>
                  <a:lnTo>
                    <a:pt x="1325206" y="764006"/>
                  </a:lnTo>
                  <a:lnTo>
                    <a:pt x="1330350" y="716800"/>
                  </a:lnTo>
                  <a:lnTo>
                    <a:pt x="1332103" y="668451"/>
                  </a:lnTo>
                  <a:close/>
                </a:path>
                <a:path w="12940665" h="3076575">
                  <a:moveTo>
                    <a:pt x="5278082" y="1554010"/>
                  </a:moveTo>
                  <a:lnTo>
                    <a:pt x="5276418" y="1506397"/>
                  </a:lnTo>
                  <a:lnTo>
                    <a:pt x="5271465" y="1459445"/>
                  </a:lnTo>
                  <a:lnTo>
                    <a:pt x="5263375" y="1413637"/>
                  </a:lnTo>
                  <a:lnTo>
                    <a:pt x="5252224" y="1368958"/>
                  </a:lnTo>
                  <a:lnTo>
                    <a:pt x="5238153" y="1325524"/>
                  </a:lnTo>
                  <a:lnTo>
                    <a:pt x="5221262" y="1283449"/>
                  </a:lnTo>
                  <a:lnTo>
                    <a:pt x="5201666" y="1242834"/>
                  </a:lnTo>
                  <a:lnTo>
                    <a:pt x="5179479" y="1203820"/>
                  </a:lnTo>
                  <a:lnTo>
                    <a:pt x="5154803" y="1166495"/>
                  </a:lnTo>
                  <a:lnTo>
                    <a:pt x="5133302" y="1138262"/>
                  </a:lnTo>
                  <a:lnTo>
                    <a:pt x="5133302" y="1554010"/>
                  </a:lnTo>
                  <a:lnTo>
                    <a:pt x="5131168" y="1601622"/>
                  </a:lnTo>
                  <a:lnTo>
                    <a:pt x="5124907" y="1648040"/>
                  </a:lnTo>
                  <a:lnTo>
                    <a:pt x="5114683" y="1693075"/>
                  </a:lnTo>
                  <a:lnTo>
                    <a:pt x="5100688" y="1736547"/>
                  </a:lnTo>
                  <a:lnTo>
                    <a:pt x="5083111" y="1778254"/>
                  </a:lnTo>
                  <a:lnTo>
                    <a:pt x="5062131" y="1818043"/>
                  </a:lnTo>
                  <a:lnTo>
                    <a:pt x="5037937" y="1855698"/>
                  </a:lnTo>
                  <a:lnTo>
                    <a:pt x="5010709" y="1891055"/>
                  </a:lnTo>
                  <a:lnTo>
                    <a:pt x="4980635" y="1923923"/>
                  </a:lnTo>
                  <a:lnTo>
                    <a:pt x="4947882" y="1954110"/>
                  </a:lnTo>
                  <a:lnTo>
                    <a:pt x="4912652" y="1981441"/>
                  </a:lnTo>
                  <a:lnTo>
                    <a:pt x="4875136" y="2005723"/>
                  </a:lnTo>
                  <a:lnTo>
                    <a:pt x="4835487" y="2026780"/>
                  </a:lnTo>
                  <a:lnTo>
                    <a:pt x="4793920" y="2044420"/>
                  </a:lnTo>
                  <a:lnTo>
                    <a:pt x="4750613" y="2058466"/>
                  </a:lnTo>
                  <a:lnTo>
                    <a:pt x="4705731" y="2068728"/>
                  </a:lnTo>
                  <a:lnTo>
                    <a:pt x="4659477" y="2075014"/>
                  </a:lnTo>
                  <a:lnTo>
                    <a:pt x="4612030" y="2077161"/>
                  </a:lnTo>
                  <a:lnTo>
                    <a:pt x="4564583" y="2075014"/>
                  </a:lnTo>
                  <a:lnTo>
                    <a:pt x="4518330" y="2068728"/>
                  </a:lnTo>
                  <a:lnTo>
                    <a:pt x="4473448" y="2058466"/>
                  </a:lnTo>
                  <a:lnTo>
                    <a:pt x="4430141" y="2044420"/>
                  </a:lnTo>
                  <a:lnTo>
                    <a:pt x="4388561" y="2026780"/>
                  </a:lnTo>
                  <a:lnTo>
                    <a:pt x="4348924" y="2005723"/>
                  </a:lnTo>
                  <a:lnTo>
                    <a:pt x="4311396" y="1981441"/>
                  </a:lnTo>
                  <a:lnTo>
                    <a:pt x="4276179" y="1954110"/>
                  </a:lnTo>
                  <a:lnTo>
                    <a:pt x="4243425" y="1923923"/>
                  </a:lnTo>
                  <a:lnTo>
                    <a:pt x="4213352" y="1891055"/>
                  </a:lnTo>
                  <a:lnTo>
                    <a:pt x="4186123" y="1855698"/>
                  </a:lnTo>
                  <a:lnTo>
                    <a:pt x="4168102" y="1827657"/>
                  </a:lnTo>
                  <a:lnTo>
                    <a:pt x="4161917" y="1818043"/>
                  </a:lnTo>
                  <a:lnTo>
                    <a:pt x="4140936" y="1778254"/>
                  </a:lnTo>
                  <a:lnTo>
                    <a:pt x="4123359" y="1736547"/>
                  </a:lnTo>
                  <a:lnTo>
                    <a:pt x="4109377" y="1693075"/>
                  </a:lnTo>
                  <a:lnTo>
                    <a:pt x="4099153" y="1648040"/>
                  </a:lnTo>
                  <a:lnTo>
                    <a:pt x="4092879" y="1601622"/>
                  </a:lnTo>
                  <a:lnTo>
                    <a:pt x="4090759" y="1554010"/>
                  </a:lnTo>
                  <a:lnTo>
                    <a:pt x="4092879" y="1506397"/>
                  </a:lnTo>
                  <a:lnTo>
                    <a:pt x="4099153" y="1459979"/>
                  </a:lnTo>
                  <a:lnTo>
                    <a:pt x="4109377" y="1414945"/>
                  </a:lnTo>
                  <a:lnTo>
                    <a:pt x="4123372" y="1371485"/>
                  </a:lnTo>
                  <a:lnTo>
                    <a:pt x="4140949" y="1329766"/>
                  </a:lnTo>
                  <a:lnTo>
                    <a:pt x="4161929" y="1289977"/>
                  </a:lnTo>
                  <a:lnTo>
                    <a:pt x="4186123" y="1252321"/>
                  </a:lnTo>
                  <a:lnTo>
                    <a:pt x="4213364" y="1216964"/>
                  </a:lnTo>
                  <a:lnTo>
                    <a:pt x="4243438" y="1184097"/>
                  </a:lnTo>
                  <a:lnTo>
                    <a:pt x="4276191" y="1153909"/>
                  </a:lnTo>
                  <a:lnTo>
                    <a:pt x="4311421" y="1126578"/>
                  </a:lnTo>
                  <a:lnTo>
                    <a:pt x="4348950" y="1102296"/>
                  </a:lnTo>
                  <a:lnTo>
                    <a:pt x="4388586" y="1081239"/>
                  </a:lnTo>
                  <a:lnTo>
                    <a:pt x="4430153" y="1063599"/>
                  </a:lnTo>
                  <a:lnTo>
                    <a:pt x="4473460" y="1049553"/>
                  </a:lnTo>
                  <a:lnTo>
                    <a:pt x="4518342" y="1039291"/>
                  </a:lnTo>
                  <a:lnTo>
                    <a:pt x="4564583" y="1033005"/>
                  </a:lnTo>
                  <a:lnTo>
                    <a:pt x="4612030" y="1030871"/>
                  </a:lnTo>
                  <a:lnTo>
                    <a:pt x="4659477" y="1033005"/>
                  </a:lnTo>
                  <a:lnTo>
                    <a:pt x="4705718" y="1039291"/>
                  </a:lnTo>
                  <a:lnTo>
                    <a:pt x="4750600" y="1049553"/>
                  </a:lnTo>
                  <a:lnTo>
                    <a:pt x="4793907" y="1063599"/>
                  </a:lnTo>
                  <a:lnTo>
                    <a:pt x="4835474" y="1081239"/>
                  </a:lnTo>
                  <a:lnTo>
                    <a:pt x="4875111" y="1102283"/>
                  </a:lnTo>
                  <a:lnTo>
                    <a:pt x="4912639" y="1126566"/>
                  </a:lnTo>
                  <a:lnTo>
                    <a:pt x="4947869" y="1153896"/>
                  </a:lnTo>
                  <a:lnTo>
                    <a:pt x="4980610" y="1184084"/>
                  </a:lnTo>
                  <a:lnTo>
                    <a:pt x="5010696" y="1216952"/>
                  </a:lnTo>
                  <a:lnTo>
                    <a:pt x="5037925" y="1252308"/>
                  </a:lnTo>
                  <a:lnTo>
                    <a:pt x="5062131" y="1289964"/>
                  </a:lnTo>
                  <a:lnTo>
                    <a:pt x="5083111" y="1329740"/>
                  </a:lnTo>
                  <a:lnTo>
                    <a:pt x="5100688" y="1371460"/>
                  </a:lnTo>
                  <a:lnTo>
                    <a:pt x="5114683" y="1414932"/>
                  </a:lnTo>
                  <a:lnTo>
                    <a:pt x="5124907" y="1459979"/>
                  </a:lnTo>
                  <a:lnTo>
                    <a:pt x="5131155" y="1506270"/>
                  </a:lnTo>
                  <a:lnTo>
                    <a:pt x="5133302" y="1554010"/>
                  </a:lnTo>
                  <a:lnTo>
                    <a:pt x="5133302" y="1138262"/>
                  </a:lnTo>
                  <a:lnTo>
                    <a:pt x="5098466" y="1097394"/>
                  </a:lnTo>
                  <a:lnTo>
                    <a:pt x="5067033" y="1065847"/>
                  </a:lnTo>
                  <a:lnTo>
                    <a:pt x="5033556" y="1036447"/>
                  </a:lnTo>
                  <a:lnTo>
                    <a:pt x="4998174" y="1009307"/>
                  </a:lnTo>
                  <a:lnTo>
                    <a:pt x="4960988" y="984542"/>
                  </a:lnTo>
                  <a:lnTo>
                    <a:pt x="4922101" y="962266"/>
                  </a:lnTo>
                  <a:lnTo>
                    <a:pt x="4881651" y="942594"/>
                  </a:lnTo>
                  <a:lnTo>
                    <a:pt x="4839716" y="925639"/>
                  </a:lnTo>
                  <a:lnTo>
                    <a:pt x="4796434" y="911517"/>
                  </a:lnTo>
                  <a:lnTo>
                    <a:pt x="4751921" y="900328"/>
                  </a:lnTo>
                  <a:lnTo>
                    <a:pt x="4706264" y="892200"/>
                  </a:lnTo>
                  <a:lnTo>
                    <a:pt x="4659604" y="887247"/>
                  </a:lnTo>
                  <a:lnTo>
                    <a:pt x="4612030" y="885571"/>
                  </a:lnTo>
                  <a:lnTo>
                    <a:pt x="4564469" y="887247"/>
                  </a:lnTo>
                  <a:lnTo>
                    <a:pt x="4517796" y="892200"/>
                  </a:lnTo>
                  <a:lnTo>
                    <a:pt x="4472152" y="900328"/>
                  </a:lnTo>
                  <a:lnTo>
                    <a:pt x="4427639" y="911517"/>
                  </a:lnTo>
                  <a:lnTo>
                    <a:pt x="4384357" y="925639"/>
                  </a:lnTo>
                  <a:lnTo>
                    <a:pt x="4342435" y="942594"/>
                  </a:lnTo>
                  <a:lnTo>
                    <a:pt x="4301972" y="962266"/>
                  </a:lnTo>
                  <a:lnTo>
                    <a:pt x="4263085" y="984542"/>
                  </a:lnTo>
                  <a:lnTo>
                    <a:pt x="4225899" y="1009307"/>
                  </a:lnTo>
                  <a:lnTo>
                    <a:pt x="4190517" y="1036447"/>
                  </a:lnTo>
                  <a:lnTo>
                    <a:pt x="4157040" y="1065847"/>
                  </a:lnTo>
                  <a:lnTo>
                    <a:pt x="4125607" y="1097394"/>
                  </a:lnTo>
                  <a:lnTo>
                    <a:pt x="4096308" y="1130985"/>
                  </a:lnTo>
                  <a:lnTo>
                    <a:pt x="4069270" y="1166495"/>
                  </a:lnTo>
                  <a:lnTo>
                    <a:pt x="4044594" y="1203820"/>
                  </a:lnTo>
                  <a:lnTo>
                    <a:pt x="4022394" y="1242834"/>
                  </a:lnTo>
                  <a:lnTo>
                    <a:pt x="4002798" y="1283449"/>
                  </a:lnTo>
                  <a:lnTo>
                    <a:pt x="3985907" y="1325524"/>
                  </a:lnTo>
                  <a:lnTo>
                    <a:pt x="3971836" y="1368958"/>
                  </a:lnTo>
                  <a:lnTo>
                    <a:pt x="3960685" y="1413637"/>
                  </a:lnTo>
                  <a:lnTo>
                    <a:pt x="3952595" y="1459445"/>
                  </a:lnTo>
                  <a:lnTo>
                    <a:pt x="3947642" y="1506270"/>
                  </a:lnTo>
                  <a:lnTo>
                    <a:pt x="3945979" y="1554010"/>
                  </a:lnTo>
                  <a:lnTo>
                    <a:pt x="3947731" y="1602371"/>
                  </a:lnTo>
                  <a:lnTo>
                    <a:pt x="3952887" y="1649755"/>
                  </a:lnTo>
                  <a:lnTo>
                    <a:pt x="3961320" y="1696085"/>
                  </a:lnTo>
                  <a:lnTo>
                    <a:pt x="3972877" y="1741246"/>
                  </a:lnTo>
                  <a:lnTo>
                    <a:pt x="3987406" y="1785137"/>
                  </a:lnTo>
                  <a:lnTo>
                    <a:pt x="4004780" y="1827657"/>
                  </a:lnTo>
                  <a:lnTo>
                    <a:pt x="4003967" y="1827225"/>
                  </a:lnTo>
                  <a:lnTo>
                    <a:pt x="4505414" y="3075965"/>
                  </a:lnTo>
                  <a:lnTo>
                    <a:pt x="4611954" y="3075965"/>
                  </a:lnTo>
                  <a:lnTo>
                    <a:pt x="4611954" y="2222411"/>
                  </a:lnTo>
                  <a:lnTo>
                    <a:pt x="4612030" y="3075965"/>
                  </a:lnTo>
                  <a:lnTo>
                    <a:pt x="4718443" y="3075965"/>
                  </a:lnTo>
                  <a:lnTo>
                    <a:pt x="5061178" y="2222411"/>
                  </a:lnTo>
                  <a:lnTo>
                    <a:pt x="5119509" y="2077161"/>
                  </a:lnTo>
                  <a:lnTo>
                    <a:pt x="5219903" y="1827149"/>
                  </a:lnTo>
                  <a:lnTo>
                    <a:pt x="5220005" y="1826882"/>
                  </a:lnTo>
                  <a:lnTo>
                    <a:pt x="5219471" y="1827149"/>
                  </a:lnTo>
                  <a:lnTo>
                    <a:pt x="5236769" y="1784718"/>
                  </a:lnTo>
                  <a:lnTo>
                    <a:pt x="5251259" y="1740903"/>
                  </a:lnTo>
                  <a:lnTo>
                    <a:pt x="5262778" y="1695831"/>
                  </a:lnTo>
                  <a:lnTo>
                    <a:pt x="5271186" y="1649577"/>
                  </a:lnTo>
                  <a:lnTo>
                    <a:pt x="5276329" y="1602371"/>
                  </a:lnTo>
                  <a:lnTo>
                    <a:pt x="5278082" y="1554010"/>
                  </a:lnTo>
                  <a:close/>
                </a:path>
                <a:path w="12940665" h="3076575">
                  <a:moveTo>
                    <a:pt x="8712721" y="668451"/>
                  </a:moveTo>
                  <a:lnTo>
                    <a:pt x="8711057" y="620826"/>
                  </a:lnTo>
                  <a:lnTo>
                    <a:pt x="8706104" y="573874"/>
                  </a:lnTo>
                  <a:lnTo>
                    <a:pt x="8698014" y="528066"/>
                  </a:lnTo>
                  <a:lnTo>
                    <a:pt x="8686863" y="483387"/>
                  </a:lnTo>
                  <a:lnTo>
                    <a:pt x="8672792" y="439953"/>
                  </a:lnTo>
                  <a:lnTo>
                    <a:pt x="8655901" y="397878"/>
                  </a:lnTo>
                  <a:lnTo>
                    <a:pt x="8636305" y="357276"/>
                  </a:lnTo>
                  <a:lnTo>
                    <a:pt x="8614118" y="318249"/>
                  </a:lnTo>
                  <a:lnTo>
                    <a:pt x="8589442" y="280924"/>
                  </a:lnTo>
                  <a:lnTo>
                    <a:pt x="8567941" y="252691"/>
                  </a:lnTo>
                  <a:lnTo>
                    <a:pt x="8567941" y="668451"/>
                  </a:lnTo>
                  <a:lnTo>
                    <a:pt x="8565807" y="716064"/>
                  </a:lnTo>
                  <a:lnTo>
                    <a:pt x="8559546" y="762469"/>
                  </a:lnTo>
                  <a:lnTo>
                    <a:pt x="8549322" y="807504"/>
                  </a:lnTo>
                  <a:lnTo>
                    <a:pt x="8535327" y="850976"/>
                  </a:lnTo>
                  <a:lnTo>
                    <a:pt x="8517750" y="892695"/>
                  </a:lnTo>
                  <a:lnTo>
                    <a:pt x="8496770" y="932472"/>
                  </a:lnTo>
                  <a:lnTo>
                    <a:pt x="8472576" y="970140"/>
                  </a:lnTo>
                  <a:lnTo>
                    <a:pt x="8445348" y="1005484"/>
                  </a:lnTo>
                  <a:lnTo>
                    <a:pt x="8415274" y="1038352"/>
                  </a:lnTo>
                  <a:lnTo>
                    <a:pt x="8382521" y="1068539"/>
                  </a:lnTo>
                  <a:lnTo>
                    <a:pt x="8347291" y="1095870"/>
                  </a:lnTo>
                  <a:lnTo>
                    <a:pt x="8309775" y="1120165"/>
                  </a:lnTo>
                  <a:lnTo>
                    <a:pt x="8270126" y="1141222"/>
                  </a:lnTo>
                  <a:lnTo>
                    <a:pt x="8228558" y="1158862"/>
                  </a:lnTo>
                  <a:lnTo>
                    <a:pt x="8185251" y="1172895"/>
                  </a:lnTo>
                  <a:lnTo>
                    <a:pt x="8140370" y="1183157"/>
                  </a:lnTo>
                  <a:lnTo>
                    <a:pt x="8094116" y="1189456"/>
                  </a:lnTo>
                  <a:lnTo>
                    <a:pt x="8046669" y="1191590"/>
                  </a:lnTo>
                  <a:lnTo>
                    <a:pt x="7999222" y="1189456"/>
                  </a:lnTo>
                  <a:lnTo>
                    <a:pt x="7952968" y="1183157"/>
                  </a:lnTo>
                  <a:lnTo>
                    <a:pt x="7908087" y="1172895"/>
                  </a:lnTo>
                  <a:lnTo>
                    <a:pt x="7864780" y="1158862"/>
                  </a:lnTo>
                  <a:lnTo>
                    <a:pt x="7823200" y="1141222"/>
                  </a:lnTo>
                  <a:lnTo>
                    <a:pt x="7783563" y="1120165"/>
                  </a:lnTo>
                  <a:lnTo>
                    <a:pt x="7746035" y="1095870"/>
                  </a:lnTo>
                  <a:lnTo>
                    <a:pt x="7710818" y="1068539"/>
                  </a:lnTo>
                  <a:lnTo>
                    <a:pt x="7678064" y="1038352"/>
                  </a:lnTo>
                  <a:lnTo>
                    <a:pt x="7647991" y="1005484"/>
                  </a:lnTo>
                  <a:lnTo>
                    <a:pt x="7620762" y="970140"/>
                  </a:lnTo>
                  <a:lnTo>
                    <a:pt x="7602741" y="942086"/>
                  </a:lnTo>
                  <a:lnTo>
                    <a:pt x="7596556" y="932472"/>
                  </a:lnTo>
                  <a:lnTo>
                    <a:pt x="7575575" y="892695"/>
                  </a:lnTo>
                  <a:lnTo>
                    <a:pt x="7557998" y="850976"/>
                  </a:lnTo>
                  <a:lnTo>
                    <a:pt x="7544016" y="807504"/>
                  </a:lnTo>
                  <a:lnTo>
                    <a:pt x="7533792" y="762469"/>
                  </a:lnTo>
                  <a:lnTo>
                    <a:pt x="7527518" y="716064"/>
                  </a:lnTo>
                  <a:lnTo>
                    <a:pt x="7525398" y="668451"/>
                  </a:lnTo>
                  <a:lnTo>
                    <a:pt x="7527518" y="620826"/>
                  </a:lnTo>
                  <a:lnTo>
                    <a:pt x="7533792" y="574421"/>
                  </a:lnTo>
                  <a:lnTo>
                    <a:pt x="7544016" y="529386"/>
                  </a:lnTo>
                  <a:lnTo>
                    <a:pt x="7558011" y="485914"/>
                  </a:lnTo>
                  <a:lnTo>
                    <a:pt x="7575588" y="444195"/>
                  </a:lnTo>
                  <a:lnTo>
                    <a:pt x="7596568" y="404418"/>
                  </a:lnTo>
                  <a:lnTo>
                    <a:pt x="7620762" y="366750"/>
                  </a:lnTo>
                  <a:lnTo>
                    <a:pt x="7648003" y="331406"/>
                  </a:lnTo>
                  <a:lnTo>
                    <a:pt x="7678077" y="298538"/>
                  </a:lnTo>
                  <a:lnTo>
                    <a:pt x="7710830" y="268351"/>
                  </a:lnTo>
                  <a:lnTo>
                    <a:pt x="7746060" y="241020"/>
                  </a:lnTo>
                  <a:lnTo>
                    <a:pt x="7783589" y="216725"/>
                  </a:lnTo>
                  <a:lnTo>
                    <a:pt x="7823225" y="195681"/>
                  </a:lnTo>
                  <a:lnTo>
                    <a:pt x="7864792" y="178028"/>
                  </a:lnTo>
                  <a:lnTo>
                    <a:pt x="7908099" y="163995"/>
                  </a:lnTo>
                  <a:lnTo>
                    <a:pt x="7952981" y="153733"/>
                  </a:lnTo>
                  <a:lnTo>
                    <a:pt x="7999222" y="147434"/>
                  </a:lnTo>
                  <a:lnTo>
                    <a:pt x="8046669" y="145300"/>
                  </a:lnTo>
                  <a:lnTo>
                    <a:pt x="8094116" y="147434"/>
                  </a:lnTo>
                  <a:lnTo>
                    <a:pt x="8140357" y="153733"/>
                  </a:lnTo>
                  <a:lnTo>
                    <a:pt x="8185239" y="163982"/>
                  </a:lnTo>
                  <a:lnTo>
                    <a:pt x="8228546" y="178028"/>
                  </a:lnTo>
                  <a:lnTo>
                    <a:pt x="8270113" y="195668"/>
                  </a:lnTo>
                  <a:lnTo>
                    <a:pt x="8309750" y="216725"/>
                  </a:lnTo>
                  <a:lnTo>
                    <a:pt x="8347278" y="241007"/>
                  </a:lnTo>
                  <a:lnTo>
                    <a:pt x="8382508" y="268338"/>
                  </a:lnTo>
                  <a:lnTo>
                    <a:pt x="8415248" y="298526"/>
                  </a:lnTo>
                  <a:lnTo>
                    <a:pt x="8445335" y="331381"/>
                  </a:lnTo>
                  <a:lnTo>
                    <a:pt x="8472564" y="366737"/>
                  </a:lnTo>
                  <a:lnTo>
                    <a:pt x="8496770" y="404393"/>
                  </a:lnTo>
                  <a:lnTo>
                    <a:pt x="8517750" y="444182"/>
                  </a:lnTo>
                  <a:lnTo>
                    <a:pt x="8535327" y="485902"/>
                  </a:lnTo>
                  <a:lnTo>
                    <a:pt x="8549322" y="529374"/>
                  </a:lnTo>
                  <a:lnTo>
                    <a:pt x="8559546" y="574421"/>
                  </a:lnTo>
                  <a:lnTo>
                    <a:pt x="8565794" y="620712"/>
                  </a:lnTo>
                  <a:lnTo>
                    <a:pt x="8567941" y="668451"/>
                  </a:lnTo>
                  <a:lnTo>
                    <a:pt x="8567941" y="252691"/>
                  </a:lnTo>
                  <a:lnTo>
                    <a:pt x="8533105" y="211823"/>
                  </a:lnTo>
                  <a:lnTo>
                    <a:pt x="8501672" y="180276"/>
                  </a:lnTo>
                  <a:lnTo>
                    <a:pt x="8468195" y="150876"/>
                  </a:lnTo>
                  <a:lnTo>
                    <a:pt x="8432813" y="123736"/>
                  </a:lnTo>
                  <a:lnTo>
                    <a:pt x="8395627" y="98971"/>
                  </a:lnTo>
                  <a:lnTo>
                    <a:pt x="8356740" y="76695"/>
                  </a:lnTo>
                  <a:lnTo>
                    <a:pt x="8316290" y="57035"/>
                  </a:lnTo>
                  <a:lnTo>
                    <a:pt x="8274355" y="40081"/>
                  </a:lnTo>
                  <a:lnTo>
                    <a:pt x="8231073" y="25946"/>
                  </a:lnTo>
                  <a:lnTo>
                    <a:pt x="8186560" y="14770"/>
                  </a:lnTo>
                  <a:lnTo>
                    <a:pt x="8140903" y="6642"/>
                  </a:lnTo>
                  <a:lnTo>
                    <a:pt x="8094243" y="1676"/>
                  </a:lnTo>
                  <a:lnTo>
                    <a:pt x="8046669" y="0"/>
                  </a:lnTo>
                  <a:lnTo>
                    <a:pt x="7999108" y="1676"/>
                  </a:lnTo>
                  <a:lnTo>
                    <a:pt x="7952435" y="6642"/>
                  </a:lnTo>
                  <a:lnTo>
                    <a:pt x="7906791" y="14770"/>
                  </a:lnTo>
                  <a:lnTo>
                    <a:pt x="7862278" y="25946"/>
                  </a:lnTo>
                  <a:lnTo>
                    <a:pt x="7818996" y="40081"/>
                  </a:lnTo>
                  <a:lnTo>
                    <a:pt x="7777073" y="57035"/>
                  </a:lnTo>
                  <a:lnTo>
                    <a:pt x="7736611" y="76695"/>
                  </a:lnTo>
                  <a:lnTo>
                    <a:pt x="7697724" y="98971"/>
                  </a:lnTo>
                  <a:lnTo>
                    <a:pt x="7660538" y="123736"/>
                  </a:lnTo>
                  <a:lnTo>
                    <a:pt x="7625156" y="150876"/>
                  </a:lnTo>
                  <a:lnTo>
                    <a:pt x="7591679" y="180276"/>
                  </a:lnTo>
                  <a:lnTo>
                    <a:pt x="7560246" y="211823"/>
                  </a:lnTo>
                  <a:lnTo>
                    <a:pt x="7530947" y="245414"/>
                  </a:lnTo>
                  <a:lnTo>
                    <a:pt x="7503909" y="280924"/>
                  </a:lnTo>
                  <a:lnTo>
                    <a:pt x="7479233" y="318249"/>
                  </a:lnTo>
                  <a:lnTo>
                    <a:pt x="7457033" y="357276"/>
                  </a:lnTo>
                  <a:lnTo>
                    <a:pt x="7437437" y="397878"/>
                  </a:lnTo>
                  <a:lnTo>
                    <a:pt x="7420546" y="439953"/>
                  </a:lnTo>
                  <a:lnTo>
                    <a:pt x="7406475" y="483387"/>
                  </a:lnTo>
                  <a:lnTo>
                    <a:pt x="7395324" y="528066"/>
                  </a:lnTo>
                  <a:lnTo>
                    <a:pt x="7387234" y="573874"/>
                  </a:lnTo>
                  <a:lnTo>
                    <a:pt x="7382281" y="620712"/>
                  </a:lnTo>
                  <a:lnTo>
                    <a:pt x="7380618" y="668451"/>
                  </a:lnTo>
                  <a:lnTo>
                    <a:pt x="7382370" y="716800"/>
                  </a:lnTo>
                  <a:lnTo>
                    <a:pt x="7387526" y="764197"/>
                  </a:lnTo>
                  <a:lnTo>
                    <a:pt x="7395959" y="810526"/>
                  </a:lnTo>
                  <a:lnTo>
                    <a:pt x="7407516" y="855687"/>
                  </a:lnTo>
                  <a:lnTo>
                    <a:pt x="7422045" y="899579"/>
                  </a:lnTo>
                  <a:lnTo>
                    <a:pt x="7439419" y="942086"/>
                  </a:lnTo>
                  <a:lnTo>
                    <a:pt x="7438606" y="941666"/>
                  </a:lnTo>
                  <a:lnTo>
                    <a:pt x="7989773" y="2314219"/>
                  </a:lnTo>
                  <a:lnTo>
                    <a:pt x="8046593" y="2314219"/>
                  </a:lnTo>
                  <a:lnTo>
                    <a:pt x="8046593" y="1336852"/>
                  </a:lnTo>
                  <a:lnTo>
                    <a:pt x="8046669" y="2314219"/>
                  </a:lnTo>
                  <a:lnTo>
                    <a:pt x="8103362" y="2314219"/>
                  </a:lnTo>
                  <a:lnTo>
                    <a:pt x="8495817" y="1336852"/>
                  </a:lnTo>
                  <a:lnTo>
                    <a:pt x="8554148" y="1191590"/>
                  </a:lnTo>
                  <a:lnTo>
                    <a:pt x="8654542" y="941590"/>
                  </a:lnTo>
                  <a:lnTo>
                    <a:pt x="8654644" y="941311"/>
                  </a:lnTo>
                  <a:lnTo>
                    <a:pt x="8654110" y="941590"/>
                  </a:lnTo>
                  <a:lnTo>
                    <a:pt x="8671408" y="899147"/>
                  </a:lnTo>
                  <a:lnTo>
                    <a:pt x="8685898" y="855345"/>
                  </a:lnTo>
                  <a:lnTo>
                    <a:pt x="8697417" y="810260"/>
                  </a:lnTo>
                  <a:lnTo>
                    <a:pt x="8705825" y="764006"/>
                  </a:lnTo>
                  <a:lnTo>
                    <a:pt x="8710968" y="716800"/>
                  </a:lnTo>
                  <a:lnTo>
                    <a:pt x="8712721" y="668451"/>
                  </a:lnTo>
                  <a:close/>
                </a:path>
                <a:path w="12940665" h="3076575">
                  <a:moveTo>
                    <a:pt x="12940271" y="1554010"/>
                  </a:moveTo>
                  <a:lnTo>
                    <a:pt x="12938595" y="1506397"/>
                  </a:lnTo>
                  <a:lnTo>
                    <a:pt x="12933655" y="1459445"/>
                  </a:lnTo>
                  <a:lnTo>
                    <a:pt x="12925552" y="1413637"/>
                  </a:lnTo>
                  <a:lnTo>
                    <a:pt x="12914414" y="1368958"/>
                  </a:lnTo>
                  <a:lnTo>
                    <a:pt x="12900343" y="1325524"/>
                  </a:lnTo>
                  <a:lnTo>
                    <a:pt x="12883452" y="1283449"/>
                  </a:lnTo>
                  <a:lnTo>
                    <a:pt x="12863856" y="1242834"/>
                  </a:lnTo>
                  <a:lnTo>
                    <a:pt x="12841656" y="1203820"/>
                  </a:lnTo>
                  <a:lnTo>
                    <a:pt x="12816993" y="1166495"/>
                  </a:lnTo>
                  <a:lnTo>
                    <a:pt x="12795491" y="1138275"/>
                  </a:lnTo>
                  <a:lnTo>
                    <a:pt x="12795491" y="1554010"/>
                  </a:lnTo>
                  <a:lnTo>
                    <a:pt x="12793358" y="1601622"/>
                  </a:lnTo>
                  <a:lnTo>
                    <a:pt x="12787097" y="1648040"/>
                  </a:lnTo>
                  <a:lnTo>
                    <a:pt x="12776873" y="1693075"/>
                  </a:lnTo>
                  <a:lnTo>
                    <a:pt x="12762878" y="1736547"/>
                  </a:lnTo>
                  <a:lnTo>
                    <a:pt x="12745301" y="1778254"/>
                  </a:lnTo>
                  <a:lnTo>
                    <a:pt x="12724321" y="1818043"/>
                  </a:lnTo>
                  <a:lnTo>
                    <a:pt x="12700127" y="1855698"/>
                  </a:lnTo>
                  <a:lnTo>
                    <a:pt x="12672898" y="1891055"/>
                  </a:lnTo>
                  <a:lnTo>
                    <a:pt x="12642812" y="1923923"/>
                  </a:lnTo>
                  <a:lnTo>
                    <a:pt x="12610071" y="1954110"/>
                  </a:lnTo>
                  <a:lnTo>
                    <a:pt x="12574842" y="1981441"/>
                  </a:lnTo>
                  <a:lnTo>
                    <a:pt x="12537313" y="2005723"/>
                  </a:lnTo>
                  <a:lnTo>
                    <a:pt x="12497676" y="2026780"/>
                  </a:lnTo>
                  <a:lnTo>
                    <a:pt x="12456109" y="2044420"/>
                  </a:lnTo>
                  <a:lnTo>
                    <a:pt x="12412790" y="2058466"/>
                  </a:lnTo>
                  <a:lnTo>
                    <a:pt x="12367920" y="2068728"/>
                  </a:lnTo>
                  <a:lnTo>
                    <a:pt x="12321667" y="2075014"/>
                  </a:lnTo>
                  <a:lnTo>
                    <a:pt x="12274220" y="2077161"/>
                  </a:lnTo>
                  <a:lnTo>
                    <a:pt x="12226760" y="2075014"/>
                  </a:lnTo>
                  <a:lnTo>
                    <a:pt x="12180507" y="2068728"/>
                  </a:lnTo>
                  <a:lnTo>
                    <a:pt x="12135637" y="2058466"/>
                  </a:lnTo>
                  <a:lnTo>
                    <a:pt x="12092318" y="2044420"/>
                  </a:lnTo>
                  <a:lnTo>
                    <a:pt x="12050751" y="2026780"/>
                  </a:lnTo>
                  <a:lnTo>
                    <a:pt x="12011114" y="2005723"/>
                  </a:lnTo>
                  <a:lnTo>
                    <a:pt x="11973585" y="1981441"/>
                  </a:lnTo>
                  <a:lnTo>
                    <a:pt x="11938356" y="1954110"/>
                  </a:lnTo>
                  <a:lnTo>
                    <a:pt x="11905615" y="1923923"/>
                  </a:lnTo>
                  <a:lnTo>
                    <a:pt x="11875529" y="1891055"/>
                  </a:lnTo>
                  <a:lnTo>
                    <a:pt x="11848300" y="1855698"/>
                  </a:lnTo>
                  <a:lnTo>
                    <a:pt x="11824106" y="1818043"/>
                  </a:lnTo>
                  <a:lnTo>
                    <a:pt x="11803126" y="1778254"/>
                  </a:lnTo>
                  <a:lnTo>
                    <a:pt x="11785549" y="1736547"/>
                  </a:lnTo>
                  <a:lnTo>
                    <a:pt x="11771554" y="1693075"/>
                  </a:lnTo>
                  <a:lnTo>
                    <a:pt x="11761343" y="1648040"/>
                  </a:lnTo>
                  <a:lnTo>
                    <a:pt x="11755069" y="1601622"/>
                  </a:lnTo>
                  <a:lnTo>
                    <a:pt x="11752936" y="1554010"/>
                  </a:lnTo>
                  <a:lnTo>
                    <a:pt x="11755069" y="1506397"/>
                  </a:lnTo>
                  <a:lnTo>
                    <a:pt x="11761343" y="1459979"/>
                  </a:lnTo>
                  <a:lnTo>
                    <a:pt x="11771567" y="1414945"/>
                  </a:lnTo>
                  <a:lnTo>
                    <a:pt x="11785549" y="1371485"/>
                  </a:lnTo>
                  <a:lnTo>
                    <a:pt x="11803139" y="1329766"/>
                  </a:lnTo>
                  <a:lnTo>
                    <a:pt x="11824119" y="1289977"/>
                  </a:lnTo>
                  <a:lnTo>
                    <a:pt x="11848313" y="1252321"/>
                  </a:lnTo>
                  <a:lnTo>
                    <a:pt x="11875541" y="1216964"/>
                  </a:lnTo>
                  <a:lnTo>
                    <a:pt x="11905628" y="1184097"/>
                  </a:lnTo>
                  <a:lnTo>
                    <a:pt x="11938368" y="1153909"/>
                  </a:lnTo>
                  <a:lnTo>
                    <a:pt x="11973598" y="1126578"/>
                  </a:lnTo>
                  <a:lnTo>
                    <a:pt x="12011127" y="1102296"/>
                  </a:lnTo>
                  <a:lnTo>
                    <a:pt x="12050763" y="1081239"/>
                  </a:lnTo>
                  <a:lnTo>
                    <a:pt x="12092330" y="1063599"/>
                  </a:lnTo>
                  <a:lnTo>
                    <a:pt x="12135650" y="1049553"/>
                  </a:lnTo>
                  <a:lnTo>
                    <a:pt x="12180519" y="1039291"/>
                  </a:lnTo>
                  <a:lnTo>
                    <a:pt x="12226773" y="1033005"/>
                  </a:lnTo>
                  <a:lnTo>
                    <a:pt x="12274220" y="1030871"/>
                  </a:lnTo>
                  <a:lnTo>
                    <a:pt x="12321654" y="1033005"/>
                  </a:lnTo>
                  <a:lnTo>
                    <a:pt x="12367908" y="1039291"/>
                  </a:lnTo>
                  <a:lnTo>
                    <a:pt x="12412777" y="1049553"/>
                  </a:lnTo>
                  <a:lnTo>
                    <a:pt x="12456097" y="1063599"/>
                  </a:lnTo>
                  <a:lnTo>
                    <a:pt x="12497664" y="1081239"/>
                  </a:lnTo>
                  <a:lnTo>
                    <a:pt x="12537300" y="1102283"/>
                  </a:lnTo>
                  <a:lnTo>
                    <a:pt x="12574829" y="1126566"/>
                  </a:lnTo>
                  <a:lnTo>
                    <a:pt x="12610059" y="1153896"/>
                  </a:lnTo>
                  <a:lnTo>
                    <a:pt x="12642799" y="1184084"/>
                  </a:lnTo>
                  <a:lnTo>
                    <a:pt x="12672886" y="1216952"/>
                  </a:lnTo>
                  <a:lnTo>
                    <a:pt x="12700114" y="1252308"/>
                  </a:lnTo>
                  <a:lnTo>
                    <a:pt x="12724308" y="1289964"/>
                  </a:lnTo>
                  <a:lnTo>
                    <a:pt x="12745288" y="1329740"/>
                  </a:lnTo>
                  <a:lnTo>
                    <a:pt x="12762878" y="1371460"/>
                  </a:lnTo>
                  <a:lnTo>
                    <a:pt x="12776861" y="1414932"/>
                  </a:lnTo>
                  <a:lnTo>
                    <a:pt x="12787097" y="1459979"/>
                  </a:lnTo>
                  <a:lnTo>
                    <a:pt x="12793345" y="1506270"/>
                  </a:lnTo>
                  <a:lnTo>
                    <a:pt x="12795491" y="1554010"/>
                  </a:lnTo>
                  <a:lnTo>
                    <a:pt x="12795491" y="1138275"/>
                  </a:lnTo>
                  <a:lnTo>
                    <a:pt x="12760655" y="1097394"/>
                  </a:lnTo>
                  <a:lnTo>
                    <a:pt x="12729210" y="1065847"/>
                  </a:lnTo>
                  <a:lnTo>
                    <a:pt x="12695746" y="1036447"/>
                  </a:lnTo>
                  <a:lnTo>
                    <a:pt x="12660363" y="1009307"/>
                  </a:lnTo>
                  <a:lnTo>
                    <a:pt x="12623178" y="984542"/>
                  </a:lnTo>
                  <a:lnTo>
                    <a:pt x="12584290" y="962266"/>
                  </a:lnTo>
                  <a:lnTo>
                    <a:pt x="12543828" y="942594"/>
                  </a:lnTo>
                  <a:lnTo>
                    <a:pt x="12501905" y="925639"/>
                  </a:lnTo>
                  <a:lnTo>
                    <a:pt x="12458624" y="911517"/>
                  </a:lnTo>
                  <a:lnTo>
                    <a:pt x="12414098" y="900328"/>
                  </a:lnTo>
                  <a:lnTo>
                    <a:pt x="12368454" y="892200"/>
                  </a:lnTo>
                  <a:lnTo>
                    <a:pt x="12321781" y="887247"/>
                  </a:lnTo>
                  <a:lnTo>
                    <a:pt x="12274220" y="885571"/>
                  </a:lnTo>
                  <a:lnTo>
                    <a:pt x="12226646" y="887247"/>
                  </a:lnTo>
                  <a:lnTo>
                    <a:pt x="12179986" y="892200"/>
                  </a:lnTo>
                  <a:lnTo>
                    <a:pt x="12134342" y="900328"/>
                  </a:lnTo>
                  <a:lnTo>
                    <a:pt x="12089816" y="911517"/>
                  </a:lnTo>
                  <a:lnTo>
                    <a:pt x="12046534" y="925639"/>
                  </a:lnTo>
                  <a:lnTo>
                    <a:pt x="12004612" y="942594"/>
                  </a:lnTo>
                  <a:lnTo>
                    <a:pt x="11964149" y="962266"/>
                  </a:lnTo>
                  <a:lnTo>
                    <a:pt x="11925275" y="984542"/>
                  </a:lnTo>
                  <a:lnTo>
                    <a:pt x="11888076" y="1009307"/>
                  </a:lnTo>
                  <a:lnTo>
                    <a:pt x="11852694" y="1036447"/>
                  </a:lnTo>
                  <a:lnTo>
                    <a:pt x="11819230" y="1065847"/>
                  </a:lnTo>
                  <a:lnTo>
                    <a:pt x="11787784" y="1097394"/>
                  </a:lnTo>
                  <a:lnTo>
                    <a:pt x="11758498" y="1130985"/>
                  </a:lnTo>
                  <a:lnTo>
                    <a:pt x="11731447" y="1166495"/>
                  </a:lnTo>
                  <a:lnTo>
                    <a:pt x="11706784" y="1203820"/>
                  </a:lnTo>
                  <a:lnTo>
                    <a:pt x="11684584" y="1242834"/>
                  </a:lnTo>
                  <a:lnTo>
                    <a:pt x="11664988" y="1283449"/>
                  </a:lnTo>
                  <a:lnTo>
                    <a:pt x="11648097" y="1325524"/>
                  </a:lnTo>
                  <a:lnTo>
                    <a:pt x="11634013" y="1368958"/>
                  </a:lnTo>
                  <a:lnTo>
                    <a:pt x="11622875" y="1413637"/>
                  </a:lnTo>
                  <a:lnTo>
                    <a:pt x="11614772" y="1459445"/>
                  </a:lnTo>
                  <a:lnTo>
                    <a:pt x="11609832" y="1506270"/>
                  </a:lnTo>
                  <a:lnTo>
                    <a:pt x="11608156" y="1554010"/>
                  </a:lnTo>
                  <a:lnTo>
                    <a:pt x="11609908" y="1602371"/>
                  </a:lnTo>
                  <a:lnTo>
                    <a:pt x="11615077" y="1649755"/>
                  </a:lnTo>
                  <a:lnTo>
                    <a:pt x="11623510" y="1696085"/>
                  </a:lnTo>
                  <a:lnTo>
                    <a:pt x="11635054" y="1741246"/>
                  </a:lnTo>
                  <a:lnTo>
                    <a:pt x="11649596" y="1785137"/>
                  </a:lnTo>
                  <a:lnTo>
                    <a:pt x="11666969" y="1827657"/>
                  </a:lnTo>
                  <a:lnTo>
                    <a:pt x="11666157" y="1827225"/>
                  </a:lnTo>
                  <a:lnTo>
                    <a:pt x="12167603" y="3075965"/>
                  </a:lnTo>
                  <a:lnTo>
                    <a:pt x="12274131" y="3075965"/>
                  </a:lnTo>
                  <a:lnTo>
                    <a:pt x="12274131" y="2222411"/>
                  </a:lnTo>
                  <a:lnTo>
                    <a:pt x="12274220" y="3075965"/>
                  </a:lnTo>
                  <a:lnTo>
                    <a:pt x="12380620" y="3075965"/>
                  </a:lnTo>
                  <a:lnTo>
                    <a:pt x="12723368" y="2222411"/>
                  </a:lnTo>
                  <a:lnTo>
                    <a:pt x="12781699" y="2077161"/>
                  </a:lnTo>
                  <a:lnTo>
                    <a:pt x="12882080" y="1827149"/>
                  </a:lnTo>
                  <a:lnTo>
                    <a:pt x="12882194" y="1826882"/>
                  </a:lnTo>
                  <a:lnTo>
                    <a:pt x="12881661" y="1827149"/>
                  </a:lnTo>
                  <a:lnTo>
                    <a:pt x="12898958" y="1784718"/>
                  </a:lnTo>
                  <a:lnTo>
                    <a:pt x="12913436" y="1740903"/>
                  </a:lnTo>
                  <a:lnTo>
                    <a:pt x="12924955" y="1695831"/>
                  </a:lnTo>
                  <a:lnTo>
                    <a:pt x="12933363" y="1649577"/>
                  </a:lnTo>
                  <a:lnTo>
                    <a:pt x="12938506" y="1602371"/>
                  </a:lnTo>
                  <a:lnTo>
                    <a:pt x="12940271" y="15540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346561" y="6464147"/>
            <a:ext cx="30099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solidFill>
                  <a:srgbClr val="835441"/>
                </a:solidFill>
                <a:latin typeface="Arial"/>
                <a:cs typeface="Arial"/>
              </a:rPr>
              <a:t>N</a:t>
            </a:r>
            <a:endParaRPr sz="4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12244" y="7353614"/>
            <a:ext cx="64262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solidFill>
                  <a:srgbClr val="835441"/>
                </a:solidFill>
                <a:latin typeface="Arial"/>
                <a:cs typeface="Arial"/>
              </a:rPr>
              <a:t>N</a:t>
            </a:r>
            <a:r>
              <a:rPr sz="4100" spc="-740" dirty="0">
                <a:solidFill>
                  <a:srgbClr val="835441"/>
                </a:solidFill>
                <a:latin typeface="Arial"/>
                <a:cs typeface="Arial"/>
              </a:rPr>
              <a:t>+</a:t>
            </a:r>
            <a:r>
              <a:rPr sz="4100" spc="-1250" dirty="0">
                <a:solidFill>
                  <a:srgbClr val="835441"/>
                </a:solidFill>
                <a:latin typeface="Arial"/>
                <a:cs typeface="Arial"/>
              </a:rPr>
              <a:t>1</a:t>
            </a:r>
            <a:endParaRPr sz="4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730750" y="7372664"/>
            <a:ext cx="74930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solidFill>
                  <a:srgbClr val="835441"/>
                </a:solidFill>
                <a:latin typeface="Arial"/>
                <a:cs typeface="Arial"/>
              </a:rPr>
              <a:t>N</a:t>
            </a:r>
            <a:r>
              <a:rPr sz="4100" spc="-740" dirty="0">
                <a:solidFill>
                  <a:srgbClr val="835441"/>
                </a:solidFill>
                <a:latin typeface="Arial"/>
                <a:cs typeface="Arial"/>
              </a:rPr>
              <a:t>+</a:t>
            </a:r>
            <a:r>
              <a:rPr sz="4100" spc="-409" dirty="0">
                <a:solidFill>
                  <a:srgbClr val="835441"/>
                </a:solidFill>
                <a:latin typeface="Arial"/>
                <a:cs typeface="Arial"/>
              </a:rPr>
              <a:t>3</a:t>
            </a:r>
            <a:endParaRPr sz="4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481472" y="6440647"/>
            <a:ext cx="79248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solidFill>
                  <a:srgbClr val="835441"/>
                </a:solidFill>
                <a:latin typeface="Arial"/>
                <a:cs typeface="Arial"/>
              </a:rPr>
              <a:t>N</a:t>
            </a:r>
            <a:r>
              <a:rPr sz="4100" spc="-740" dirty="0">
                <a:solidFill>
                  <a:srgbClr val="835441"/>
                </a:solidFill>
                <a:latin typeface="Arial"/>
                <a:cs typeface="Arial"/>
              </a:rPr>
              <a:t>+</a:t>
            </a:r>
            <a:r>
              <a:rPr sz="4100" spc="-70" dirty="0">
                <a:solidFill>
                  <a:srgbClr val="835441"/>
                </a:solidFill>
                <a:latin typeface="Arial"/>
                <a:cs typeface="Arial"/>
              </a:rPr>
              <a:t>2</a:t>
            </a:r>
            <a:endParaRPr sz="41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805644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053839" y="2749778"/>
            <a:ext cx="3041015" cy="83439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320" dirty="0">
                <a:latin typeface="Arial"/>
                <a:cs typeface="Arial"/>
              </a:rPr>
              <a:t>Business </a:t>
            </a:r>
            <a:r>
              <a:rPr sz="2750" spc="-265" dirty="0">
                <a:latin typeface="Arial"/>
                <a:cs typeface="Arial"/>
              </a:rPr>
              <a:t>Plan  </a:t>
            </a:r>
            <a:r>
              <a:rPr sz="2750" spc="-250" dirty="0">
                <a:latin typeface="Arial"/>
                <a:cs typeface="Arial"/>
              </a:rPr>
              <a:t>Recherche</a:t>
            </a:r>
            <a:r>
              <a:rPr sz="2750" spc="-75" dirty="0">
                <a:latin typeface="Arial"/>
                <a:cs typeface="Arial"/>
              </a:rPr>
              <a:t> </a:t>
            </a:r>
            <a:r>
              <a:rPr sz="2750" spc="-185" dirty="0">
                <a:latin typeface="Arial"/>
                <a:cs typeface="Arial"/>
              </a:rPr>
              <a:t>de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805644" y="335851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053839" y="3530828"/>
            <a:ext cx="2301240" cy="161544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612775">
              <a:lnSpc>
                <a:spcPts val="3080"/>
              </a:lnSpc>
              <a:spcBef>
                <a:spcPts val="380"/>
              </a:spcBef>
            </a:pPr>
            <a:r>
              <a:rPr sz="2750" spc="70" dirty="0">
                <a:latin typeface="Arial"/>
                <a:cs typeface="Arial"/>
              </a:rPr>
              <a:t>f</a:t>
            </a:r>
            <a:r>
              <a:rPr sz="2750" spc="-45" dirty="0">
                <a:latin typeface="Arial"/>
                <a:cs typeface="Arial"/>
              </a:rPr>
              <a:t>i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-145" dirty="0">
                <a:latin typeface="Arial"/>
                <a:cs typeface="Arial"/>
              </a:rPr>
              <a:t>a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-105" dirty="0">
                <a:latin typeface="Arial"/>
                <a:cs typeface="Arial"/>
              </a:rPr>
              <a:t>c</a:t>
            </a:r>
            <a:r>
              <a:rPr sz="2750" spc="-204" dirty="0">
                <a:latin typeface="Arial"/>
                <a:cs typeface="Arial"/>
              </a:rPr>
              <a:t>e</a:t>
            </a:r>
            <a:r>
              <a:rPr sz="2750" spc="-440" dirty="0">
                <a:latin typeface="Arial"/>
                <a:cs typeface="Arial"/>
              </a:rPr>
              <a:t>m</a:t>
            </a:r>
            <a:r>
              <a:rPr sz="2750" spc="-204" dirty="0">
                <a:latin typeface="Arial"/>
                <a:cs typeface="Arial"/>
              </a:rPr>
              <a:t>e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25" dirty="0">
                <a:latin typeface="Arial"/>
                <a:cs typeface="Arial"/>
              </a:rPr>
              <a:t>t  </a:t>
            </a:r>
            <a:r>
              <a:rPr sz="2750" spc="-280" dirty="0">
                <a:latin typeface="Arial"/>
                <a:cs typeface="Arial"/>
              </a:rPr>
              <a:t>Travaux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2890"/>
              </a:lnSpc>
            </a:pPr>
            <a:r>
              <a:rPr sz="2750" spc="-150" dirty="0">
                <a:latin typeface="Arial"/>
                <a:cs typeface="Arial"/>
              </a:rPr>
              <a:t>Création</a:t>
            </a:r>
            <a:r>
              <a:rPr sz="2750" spc="-120" dirty="0">
                <a:latin typeface="Arial"/>
                <a:cs typeface="Arial"/>
              </a:rPr>
              <a:t> </a:t>
            </a:r>
            <a:r>
              <a:rPr sz="2750" spc="-180" dirty="0">
                <a:latin typeface="Arial"/>
                <a:cs typeface="Arial"/>
              </a:rPr>
              <a:t>compte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3190"/>
              </a:lnSpc>
            </a:pPr>
            <a:r>
              <a:rPr sz="2750" spc="-240" dirty="0">
                <a:latin typeface="Arial"/>
                <a:cs typeface="Arial"/>
              </a:rPr>
              <a:t>réseaux</a:t>
            </a:r>
            <a:r>
              <a:rPr sz="2750" spc="-95" dirty="0">
                <a:latin typeface="Arial"/>
                <a:cs typeface="Arial"/>
              </a:rPr>
              <a:t> </a:t>
            </a:r>
            <a:r>
              <a:rPr sz="2750" spc="-210" dirty="0">
                <a:latin typeface="Arial"/>
                <a:cs typeface="Arial"/>
              </a:rPr>
              <a:t>sociaux</a:t>
            </a:r>
            <a:endParaRPr sz="275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805644" y="413956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805644" y="45300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518480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518480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18480" y="4998673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18480" y="53891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5766675" y="3608887"/>
            <a:ext cx="2409825" cy="239649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125" dirty="0">
                <a:latin typeface="Arial"/>
                <a:cs typeface="Arial"/>
              </a:rPr>
              <a:t>partenariat  </a:t>
            </a:r>
            <a:r>
              <a:rPr sz="2750" spc="-265" dirty="0">
                <a:latin typeface="Arial"/>
                <a:cs typeface="Arial"/>
              </a:rPr>
              <a:t>Embauche  </a:t>
            </a: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155" dirty="0">
                <a:latin typeface="Arial"/>
                <a:cs typeface="Arial"/>
              </a:rPr>
              <a:t>site </a:t>
            </a:r>
            <a:r>
              <a:rPr sz="2750" spc="-200" dirty="0">
                <a:latin typeface="Arial"/>
                <a:cs typeface="Arial"/>
              </a:rPr>
              <a:t>web  </a:t>
            </a: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25" dirty="0">
                <a:latin typeface="Arial"/>
                <a:cs typeface="Arial"/>
              </a:rPr>
              <a:t>du  </a:t>
            </a:r>
            <a:r>
              <a:rPr sz="2750" spc="-135" dirty="0">
                <a:latin typeface="Arial"/>
                <a:cs typeface="Arial"/>
              </a:rPr>
              <a:t>Click&amp;Collect</a:t>
            </a:r>
            <a:endParaRPr sz="275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9401175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401175" y="335851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401175" y="374903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401175" y="45300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9649370" y="2749778"/>
            <a:ext cx="3022600" cy="239649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220979">
              <a:lnSpc>
                <a:spcPts val="3070"/>
              </a:lnSpc>
              <a:spcBef>
                <a:spcPts val="385"/>
              </a:spcBef>
            </a:pPr>
            <a:r>
              <a:rPr sz="2750" spc="-265" dirty="0">
                <a:latin typeface="Arial"/>
                <a:cs typeface="Arial"/>
              </a:rPr>
              <a:t>Embauche  </a:t>
            </a:r>
            <a:r>
              <a:rPr sz="2750" spc="-250" dirty="0">
                <a:latin typeface="Arial"/>
                <a:cs typeface="Arial"/>
              </a:rPr>
              <a:t>Recherche </a:t>
            </a:r>
            <a:r>
              <a:rPr sz="2750" spc="-210" dirty="0">
                <a:latin typeface="Arial"/>
                <a:cs typeface="Arial"/>
              </a:rPr>
              <a:t>d'un </a:t>
            </a:r>
            <a:r>
              <a:rPr sz="2750" spc="-120" dirty="0">
                <a:latin typeface="Arial"/>
                <a:cs typeface="Arial"/>
              </a:rPr>
              <a:t>local  </a:t>
            </a:r>
            <a:r>
              <a:rPr sz="2750" spc="-215" dirty="0">
                <a:latin typeface="Arial"/>
                <a:cs typeface="Arial"/>
              </a:rPr>
              <a:t>Développement </a:t>
            </a:r>
            <a:r>
              <a:rPr sz="2750" spc="-155" dirty="0">
                <a:latin typeface="Arial"/>
                <a:cs typeface="Arial"/>
              </a:rPr>
              <a:t>site  </a:t>
            </a:r>
            <a:r>
              <a:rPr sz="2750" spc="-200" dirty="0">
                <a:latin typeface="Arial"/>
                <a:cs typeface="Arial"/>
              </a:rPr>
              <a:t>web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5"/>
              </a:spcBef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225" dirty="0">
                <a:latin typeface="Arial"/>
                <a:cs typeface="Arial"/>
              </a:rPr>
              <a:t>programme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50" dirty="0">
                <a:latin typeface="Arial"/>
                <a:cs typeface="Arial"/>
              </a:rPr>
              <a:t> </a:t>
            </a:r>
            <a:r>
              <a:rPr sz="2750" spc="-75" dirty="0">
                <a:latin typeface="Arial"/>
                <a:cs typeface="Arial"/>
              </a:rPr>
              <a:t>fidélité</a:t>
            </a:r>
            <a:endParaRPr sz="275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3435477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13683673" y="3608887"/>
            <a:ext cx="3170555" cy="278701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04" dirty="0">
                <a:latin typeface="Arial"/>
                <a:cs typeface="Arial"/>
              </a:rPr>
              <a:t>Communication </a:t>
            </a:r>
            <a:r>
              <a:rPr sz="2750" spc="-285" dirty="0">
                <a:latin typeface="Arial"/>
                <a:cs typeface="Arial"/>
              </a:rPr>
              <a:t>sur 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 </a:t>
            </a:r>
            <a:r>
              <a:rPr sz="2750" spc="-180" dirty="0">
                <a:latin typeface="Arial"/>
                <a:cs typeface="Arial"/>
              </a:rPr>
              <a:t>Inauguration </a:t>
            </a:r>
            <a:r>
              <a:rPr sz="2750" spc="-225" dirty="0">
                <a:latin typeface="Arial"/>
                <a:cs typeface="Arial"/>
              </a:rPr>
              <a:t>du second  </a:t>
            </a:r>
            <a:r>
              <a:rPr sz="2750" spc="-120" dirty="0">
                <a:latin typeface="Arial"/>
                <a:cs typeface="Arial"/>
              </a:rPr>
              <a:t>local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2880"/>
              </a:lnSpc>
            </a:pPr>
            <a:r>
              <a:rPr sz="2750" spc="-265" dirty="0">
                <a:latin typeface="Arial"/>
                <a:cs typeface="Arial"/>
              </a:rPr>
              <a:t>Embauche</a:t>
            </a:r>
            <a:endParaRPr sz="2750">
              <a:latin typeface="Arial"/>
              <a:cs typeface="Arial"/>
            </a:endParaRPr>
          </a:p>
          <a:p>
            <a:pPr marL="12700" marR="986790">
              <a:lnSpc>
                <a:spcPts val="3080"/>
              </a:lnSpc>
              <a:spcBef>
                <a:spcPts val="170"/>
              </a:spcBef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254" dirty="0">
                <a:latin typeface="Arial"/>
                <a:cs typeface="Arial"/>
              </a:rPr>
              <a:t>nouveau</a:t>
            </a:r>
            <a:r>
              <a:rPr sz="2750" spc="-114" dirty="0">
                <a:latin typeface="Arial"/>
                <a:cs typeface="Arial"/>
              </a:rPr>
              <a:t> </a:t>
            </a:r>
            <a:r>
              <a:rPr sz="2750" spc="-135" dirty="0">
                <a:latin typeface="Arial"/>
                <a:cs typeface="Arial"/>
              </a:rPr>
              <a:t>produit</a:t>
            </a:r>
            <a:endParaRPr sz="275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3435477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3435477" y="53891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3435477" y="5779723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12889096" y="0"/>
            <a:ext cx="526034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25550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permet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sur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quelques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mois/trimestres/années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100" dirty="0">
                <a:solidFill>
                  <a:srgbClr val="EB5D59"/>
                </a:solidFill>
                <a:latin typeface="Trebuchet MS"/>
                <a:cs typeface="Trebuchet MS"/>
              </a:rPr>
              <a:t>définir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les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différents 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activités,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mesures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tâches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serviront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faire</a:t>
            </a:r>
            <a:endParaRPr sz="2000">
              <a:latin typeface="Trebuchet MS"/>
              <a:cs typeface="Trebuchet MS"/>
            </a:endParaRPr>
          </a:p>
          <a:p>
            <a:pPr marL="2703195" algn="just">
              <a:lnSpc>
                <a:spcPct val="100000"/>
              </a:lnSpc>
              <a:spcBef>
                <a:spcPts val="36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performer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 l'entreprise.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8915" y="9137681"/>
            <a:ext cx="822960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60620" algn="l"/>
              </a:tabLst>
            </a:pPr>
            <a:r>
              <a:rPr sz="6400" b="1" spc="114" dirty="0">
                <a:solidFill>
                  <a:srgbClr val="835441"/>
                </a:solidFill>
                <a:latin typeface="Arial"/>
                <a:cs typeface="Arial"/>
              </a:rPr>
              <a:t>B</a:t>
            </a:r>
            <a:r>
              <a:rPr sz="6400" b="1" spc="610" dirty="0">
                <a:solidFill>
                  <a:srgbClr val="835441"/>
                </a:solidFill>
                <a:latin typeface="Arial"/>
                <a:cs typeface="Arial"/>
              </a:rPr>
              <a:t>U</a:t>
            </a:r>
            <a:r>
              <a:rPr sz="6400" b="1" spc="505" dirty="0">
                <a:solidFill>
                  <a:srgbClr val="835441"/>
                </a:solidFill>
                <a:latin typeface="Arial"/>
                <a:cs typeface="Arial"/>
              </a:rPr>
              <a:t>S</a:t>
            </a:r>
            <a:r>
              <a:rPr sz="6400" b="1" spc="670" dirty="0">
                <a:solidFill>
                  <a:srgbClr val="835441"/>
                </a:solidFill>
                <a:latin typeface="Arial"/>
                <a:cs typeface="Arial"/>
              </a:rPr>
              <a:t>I</a:t>
            </a:r>
            <a:r>
              <a:rPr sz="6400" b="1" spc="1135" dirty="0">
                <a:solidFill>
                  <a:srgbClr val="835441"/>
                </a:solidFill>
                <a:latin typeface="Arial"/>
                <a:cs typeface="Arial"/>
              </a:rPr>
              <a:t>N</a:t>
            </a:r>
            <a:r>
              <a:rPr sz="6400" b="1" spc="-85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6400" b="1" spc="505" dirty="0">
                <a:solidFill>
                  <a:srgbClr val="835441"/>
                </a:solidFill>
                <a:latin typeface="Arial"/>
                <a:cs typeface="Arial"/>
              </a:rPr>
              <a:t>S</a:t>
            </a:r>
            <a:r>
              <a:rPr sz="6400" b="1" spc="30" dirty="0">
                <a:solidFill>
                  <a:srgbClr val="835441"/>
                </a:solidFill>
                <a:latin typeface="Arial"/>
                <a:cs typeface="Arial"/>
              </a:rPr>
              <a:t>S</a:t>
            </a:r>
            <a:r>
              <a:rPr sz="6400" b="1" dirty="0">
                <a:solidFill>
                  <a:srgbClr val="835441"/>
                </a:solidFill>
                <a:latin typeface="Arial"/>
                <a:cs typeface="Arial"/>
              </a:rPr>
              <a:t>	</a:t>
            </a:r>
            <a:r>
              <a:rPr sz="6400" b="1" spc="1195" dirty="0">
                <a:solidFill>
                  <a:srgbClr val="835441"/>
                </a:solidFill>
                <a:latin typeface="Arial"/>
                <a:cs typeface="Arial"/>
              </a:rPr>
              <a:t>M</a:t>
            </a:r>
            <a:r>
              <a:rPr sz="6400" b="1" spc="1105" dirty="0">
                <a:solidFill>
                  <a:srgbClr val="835441"/>
                </a:solidFill>
                <a:latin typeface="Arial"/>
                <a:cs typeface="Arial"/>
              </a:rPr>
              <a:t>O</a:t>
            </a:r>
            <a:r>
              <a:rPr sz="6400" b="1" spc="575" dirty="0">
                <a:solidFill>
                  <a:srgbClr val="835441"/>
                </a:solidFill>
                <a:latin typeface="Arial"/>
                <a:cs typeface="Arial"/>
              </a:rPr>
              <a:t>D</a:t>
            </a:r>
            <a:r>
              <a:rPr sz="6400" b="1" spc="-85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6400" b="1" spc="-295" dirty="0">
                <a:solidFill>
                  <a:srgbClr val="835441"/>
                </a:solidFill>
                <a:latin typeface="Arial"/>
                <a:cs typeface="Arial"/>
              </a:rPr>
              <a:t>L</a:t>
            </a:r>
            <a:endParaRPr sz="6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589" y="229101"/>
            <a:ext cx="3677920" cy="6014720"/>
          </a:xfrm>
          <a:prstGeom prst="rect">
            <a:avLst/>
          </a:prstGeom>
          <a:ln w="55144">
            <a:solidFill>
              <a:srgbClr val="CFA380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6360">
              <a:lnSpc>
                <a:spcPct val="100000"/>
              </a:lnSpc>
              <a:spcBef>
                <a:spcPts val="565"/>
              </a:spcBef>
            </a:pPr>
            <a:r>
              <a:rPr sz="2400" spc="-420" dirty="0">
                <a:solidFill>
                  <a:srgbClr val="835441"/>
                </a:solidFill>
                <a:latin typeface="Arial"/>
                <a:cs typeface="Arial"/>
              </a:rPr>
              <a:t>PARTENAIRES</a:t>
            </a:r>
            <a:r>
              <a:rPr sz="2400" spc="-310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835441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13664" marR="7239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25" dirty="0">
                <a:latin typeface="Arial"/>
                <a:cs typeface="Arial"/>
              </a:rPr>
              <a:t>partenaires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75" dirty="0">
                <a:latin typeface="Arial"/>
                <a:cs typeface="Arial"/>
              </a:rPr>
              <a:t>fournisseurs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30" dirty="0">
                <a:latin typeface="Arial"/>
                <a:cs typeface="Arial"/>
              </a:rPr>
              <a:t>obtenons-  </a:t>
            </a:r>
            <a:r>
              <a:rPr sz="2250" spc="-225" dirty="0">
                <a:latin typeface="Arial"/>
                <a:cs typeface="Arial"/>
              </a:rPr>
              <a:t>nous </a:t>
            </a:r>
            <a:r>
              <a:rPr sz="2250" spc="-165" dirty="0">
                <a:latin typeface="Arial"/>
                <a:cs typeface="Arial"/>
              </a:rPr>
              <a:t>auprès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</a:t>
            </a:r>
            <a:r>
              <a:rPr sz="2250" spc="-105" dirty="0">
                <a:latin typeface="Arial"/>
                <a:cs typeface="Arial"/>
              </a:rPr>
              <a:t> </a:t>
            </a:r>
            <a:r>
              <a:rPr sz="2250" spc="-125" dirty="0">
                <a:latin typeface="Arial"/>
                <a:cs typeface="Arial"/>
              </a:rPr>
              <a:t>partenaires</a:t>
            </a:r>
            <a:endParaRPr sz="2250">
              <a:latin typeface="Arial"/>
              <a:cs typeface="Arial"/>
            </a:endParaRPr>
          </a:p>
          <a:p>
            <a:pPr marL="113664">
              <a:lnSpc>
                <a:spcPts val="2490"/>
              </a:lnSpc>
            </a:pP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91358" y="234277"/>
            <a:ext cx="3263265" cy="2929255"/>
          </a:xfrm>
          <a:prstGeom prst="rect">
            <a:avLst/>
          </a:prstGeom>
          <a:ln w="53914">
            <a:solidFill>
              <a:srgbClr val="CFA380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25"/>
              </a:spcBef>
            </a:pPr>
            <a:r>
              <a:rPr sz="2400" spc="-330" dirty="0">
                <a:solidFill>
                  <a:srgbClr val="835441"/>
                </a:solidFill>
                <a:latin typeface="Arial"/>
                <a:cs typeface="Arial"/>
              </a:rPr>
              <a:t>ACTIVITÉS</a:t>
            </a:r>
            <a:r>
              <a:rPr sz="2400" spc="-6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835441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1600" marR="779145">
              <a:lnSpc>
                <a:spcPts val="2550"/>
              </a:lnSpc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5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91358" y="3312842"/>
            <a:ext cx="3263265" cy="2929255"/>
          </a:xfrm>
          <a:prstGeom prst="rect">
            <a:avLst/>
          </a:prstGeom>
          <a:ln w="53914">
            <a:solidFill>
              <a:srgbClr val="CFA380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85"/>
              </a:spcBef>
            </a:pPr>
            <a:r>
              <a:rPr sz="2400" spc="-390" dirty="0">
                <a:solidFill>
                  <a:srgbClr val="835441"/>
                </a:solidFill>
                <a:latin typeface="Arial"/>
                <a:cs typeface="Arial"/>
              </a:rPr>
              <a:t>RESSOURCES</a:t>
            </a:r>
            <a:r>
              <a:rPr sz="2400" spc="-3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835441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 marL="101600" marR="544830">
              <a:lnSpc>
                <a:spcPts val="2550"/>
              </a:lnSpc>
              <a:spcBef>
                <a:spcPts val="1935"/>
              </a:spcBef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010" y="6370607"/>
            <a:ext cx="8999220" cy="2461895"/>
          </a:xfrm>
          <a:prstGeom prst="rect">
            <a:avLst/>
          </a:prstGeom>
          <a:ln w="55281">
            <a:solidFill>
              <a:srgbClr val="CFA38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181610">
              <a:lnSpc>
                <a:spcPct val="100000"/>
              </a:lnSpc>
              <a:spcBef>
                <a:spcPts val="355"/>
              </a:spcBef>
            </a:pPr>
            <a:r>
              <a:rPr sz="2400" spc="-445" dirty="0">
                <a:solidFill>
                  <a:srgbClr val="835441"/>
                </a:solidFill>
                <a:latin typeface="Arial"/>
                <a:cs typeface="Arial"/>
              </a:rPr>
              <a:t>STRUCTURE </a:t>
            </a:r>
            <a:r>
              <a:rPr sz="2400" spc="-395" dirty="0">
                <a:solidFill>
                  <a:srgbClr val="835441"/>
                </a:solidFill>
                <a:latin typeface="Arial"/>
                <a:cs typeface="Arial"/>
              </a:rPr>
              <a:t>DE </a:t>
            </a:r>
            <a:r>
              <a:rPr sz="2400" spc="-330" dirty="0">
                <a:solidFill>
                  <a:srgbClr val="835441"/>
                </a:solidFill>
                <a:latin typeface="Arial"/>
                <a:cs typeface="Arial"/>
              </a:rPr>
              <a:t>COÛT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4300" marR="330200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45" dirty="0">
                <a:latin typeface="Arial"/>
                <a:cs typeface="Arial"/>
              </a:rPr>
              <a:t>clés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70" dirty="0">
                <a:latin typeface="Arial"/>
                <a:cs typeface="Arial"/>
              </a:rPr>
              <a:t>coûteuses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60" dirty="0">
                <a:latin typeface="Arial"/>
                <a:cs typeface="Arial"/>
              </a:rPr>
              <a:t>sont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90" dirty="0">
                <a:latin typeface="Arial"/>
                <a:cs typeface="Arial"/>
              </a:rPr>
              <a:t>ressources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45" dirty="0">
                <a:latin typeface="Arial"/>
                <a:cs typeface="Arial"/>
              </a:rPr>
              <a:t>clés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plus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coûteuses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4300" marR="66675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40" dirty="0">
                <a:latin typeface="Arial"/>
                <a:cs typeface="Arial"/>
              </a:rPr>
              <a:t>coûts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25" dirty="0">
                <a:latin typeface="Arial"/>
                <a:cs typeface="Arial"/>
              </a:rPr>
              <a:t>importants </a:t>
            </a:r>
            <a:r>
              <a:rPr sz="2250" spc="-135" dirty="0">
                <a:latin typeface="Arial"/>
                <a:cs typeface="Arial"/>
              </a:rPr>
              <a:t>liés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20" dirty="0">
                <a:latin typeface="Arial"/>
                <a:cs typeface="Arial"/>
              </a:rPr>
              <a:t>notre </a:t>
            </a:r>
            <a:r>
              <a:rPr sz="2250" spc="-155" dirty="0">
                <a:latin typeface="Arial"/>
                <a:cs typeface="Arial"/>
              </a:rPr>
              <a:t>modèle économique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0" dirty="0">
                <a:latin typeface="Arial"/>
                <a:cs typeface="Arial"/>
              </a:rPr>
              <a:t>fixes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5" dirty="0">
                <a:latin typeface="Arial"/>
                <a:cs typeface="Arial"/>
              </a:rPr>
              <a:t>variables</a:t>
            </a:r>
            <a:r>
              <a:rPr sz="2250" spc="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128377" y="3312842"/>
            <a:ext cx="3263265" cy="2929255"/>
          </a:xfrm>
          <a:prstGeom prst="rect">
            <a:avLst/>
          </a:prstGeom>
          <a:ln w="53914">
            <a:solidFill>
              <a:srgbClr val="CFA380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68580">
              <a:lnSpc>
                <a:spcPct val="100000"/>
              </a:lnSpc>
              <a:spcBef>
                <a:spcPts val="585"/>
              </a:spcBef>
            </a:pPr>
            <a:r>
              <a:rPr sz="2400" spc="-325" dirty="0">
                <a:solidFill>
                  <a:srgbClr val="835441"/>
                </a:solidFill>
                <a:latin typeface="Arial"/>
                <a:cs typeface="Arial"/>
              </a:rPr>
              <a:t>CANAUX </a:t>
            </a:r>
            <a:r>
              <a:rPr sz="2400" spc="-395" dirty="0">
                <a:solidFill>
                  <a:srgbClr val="835441"/>
                </a:solidFill>
                <a:latin typeface="Arial"/>
                <a:cs typeface="Arial"/>
              </a:rPr>
              <a:t>DE</a:t>
            </a:r>
            <a:r>
              <a:rPr sz="2400" spc="-16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400" spc="-370" dirty="0">
                <a:solidFill>
                  <a:srgbClr val="835441"/>
                </a:solidFill>
                <a:latin typeface="Arial"/>
                <a:cs typeface="Arial"/>
              </a:rPr>
              <a:t>DISTRIBUTION</a:t>
            </a:r>
            <a:endParaRPr sz="2400">
              <a:latin typeface="Arial"/>
              <a:cs typeface="Arial"/>
            </a:endParaRPr>
          </a:p>
          <a:p>
            <a:pPr marL="53975" marR="668020">
              <a:lnSpc>
                <a:spcPts val="2550"/>
              </a:lnSpc>
              <a:spcBef>
                <a:spcPts val="1935"/>
              </a:spcBef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55" dirty="0">
                <a:latin typeface="Arial"/>
                <a:cs typeface="Arial"/>
              </a:rPr>
              <a:t>canaux  </a:t>
            </a:r>
            <a:r>
              <a:rPr sz="2250" spc="-130" dirty="0">
                <a:latin typeface="Arial"/>
                <a:cs typeface="Arial"/>
              </a:rPr>
              <a:t>favoris 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55" dirty="0">
                <a:latin typeface="Arial"/>
                <a:cs typeface="Arial"/>
              </a:rPr>
              <a:t>efficace </a:t>
            </a:r>
            <a:r>
              <a:rPr sz="2250" spc="-145" dirty="0">
                <a:latin typeface="Arial"/>
                <a:cs typeface="Arial"/>
              </a:rPr>
              <a:t>pour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1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53975" marR="844550">
              <a:lnSpc>
                <a:spcPts val="2550"/>
              </a:lnSpc>
            </a:pP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130" dirty="0">
                <a:latin typeface="Arial"/>
                <a:cs typeface="Arial"/>
              </a:rPr>
              <a:t>rentables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128377" y="234277"/>
            <a:ext cx="3263265" cy="2929255"/>
          </a:xfrm>
          <a:prstGeom prst="rect">
            <a:avLst/>
          </a:prstGeom>
          <a:ln w="53914">
            <a:solidFill>
              <a:srgbClr val="CFA380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7314">
              <a:lnSpc>
                <a:spcPct val="100000"/>
              </a:lnSpc>
              <a:spcBef>
                <a:spcPts val="525"/>
              </a:spcBef>
            </a:pPr>
            <a:r>
              <a:rPr sz="2400" spc="-390" dirty="0">
                <a:solidFill>
                  <a:srgbClr val="835441"/>
                </a:solidFill>
                <a:latin typeface="Arial"/>
                <a:cs typeface="Arial"/>
              </a:rPr>
              <a:t>RELATION</a:t>
            </a:r>
            <a:r>
              <a:rPr sz="2400" spc="-3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835441"/>
                </a:solidFill>
                <a:latin typeface="Arial"/>
                <a:cs typeface="Arial"/>
              </a:rPr>
              <a:t>CLIENT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73025" marR="116205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95" dirty="0">
                <a:latin typeface="Arial"/>
                <a:cs typeface="Arial"/>
              </a:rPr>
              <a:t>relation </a:t>
            </a:r>
            <a:r>
              <a:rPr sz="2250" spc="-145" dirty="0">
                <a:latin typeface="Arial"/>
                <a:cs typeface="Arial"/>
              </a:rPr>
              <a:t>chaque  </a:t>
            </a:r>
            <a:r>
              <a:rPr sz="2250" spc="-175" dirty="0">
                <a:latin typeface="Arial"/>
                <a:cs typeface="Arial"/>
              </a:rPr>
              <a:t>segment </a:t>
            </a:r>
            <a:r>
              <a:rPr sz="2250" spc="-80" dirty="0">
                <a:latin typeface="Arial"/>
                <a:cs typeface="Arial"/>
              </a:rPr>
              <a:t>client </a:t>
            </a:r>
            <a:r>
              <a:rPr sz="2250" spc="-75" dirty="0">
                <a:latin typeface="Arial"/>
                <a:cs typeface="Arial"/>
              </a:rPr>
              <a:t>souhaite-t-il  </a:t>
            </a:r>
            <a:r>
              <a:rPr sz="2250" spc="-105" dirty="0">
                <a:latin typeface="Arial"/>
                <a:cs typeface="Arial"/>
              </a:rPr>
              <a:t>entretenir </a:t>
            </a:r>
            <a:r>
              <a:rPr sz="2250" spc="-150" dirty="0">
                <a:latin typeface="Arial"/>
                <a:cs typeface="Arial"/>
              </a:rPr>
              <a:t>avec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8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73025" marR="172720">
              <a:lnSpc>
                <a:spcPts val="2550"/>
              </a:lnSpc>
            </a:pPr>
            <a:r>
              <a:rPr sz="2250" spc="-150" dirty="0">
                <a:latin typeface="Arial"/>
                <a:cs typeface="Arial"/>
              </a:rPr>
              <a:t>Quel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00" dirty="0">
                <a:latin typeface="Arial"/>
                <a:cs typeface="Arial"/>
              </a:rPr>
              <a:t>coût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25" dirty="0">
                <a:latin typeface="Arial"/>
                <a:cs typeface="Arial"/>
              </a:rPr>
              <a:t>sont-elles  </a:t>
            </a:r>
            <a:r>
              <a:rPr sz="2250" spc="-130" dirty="0">
                <a:latin typeface="Arial"/>
                <a:cs typeface="Arial"/>
              </a:rPr>
              <a:t>intégrées </a:t>
            </a:r>
            <a:r>
              <a:rPr sz="2250" spc="-185" dirty="0">
                <a:latin typeface="Arial"/>
                <a:cs typeface="Arial"/>
              </a:rPr>
              <a:t>dans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55" dirty="0">
                <a:latin typeface="Arial"/>
                <a:cs typeface="Arial"/>
              </a:rPr>
              <a:t>modèle</a:t>
            </a:r>
            <a:r>
              <a:rPr sz="2250" spc="18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01593" y="229101"/>
            <a:ext cx="3677920" cy="6014720"/>
          </a:xfrm>
          <a:prstGeom prst="rect">
            <a:avLst/>
          </a:prstGeom>
          <a:ln w="55144">
            <a:solidFill>
              <a:srgbClr val="CFA380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565"/>
              </a:spcBef>
            </a:pPr>
            <a:r>
              <a:rPr sz="2400" spc="-350" dirty="0">
                <a:solidFill>
                  <a:srgbClr val="835441"/>
                </a:solidFill>
                <a:latin typeface="Arial"/>
                <a:cs typeface="Arial"/>
              </a:rPr>
              <a:t>PROPOSITION </a:t>
            </a:r>
            <a:r>
              <a:rPr sz="2400" spc="-395" dirty="0">
                <a:solidFill>
                  <a:srgbClr val="835441"/>
                </a:solidFill>
                <a:latin typeface="Arial"/>
                <a:cs typeface="Arial"/>
              </a:rPr>
              <a:t>DE</a:t>
            </a:r>
            <a:r>
              <a:rPr sz="2400" spc="-37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400" spc="-400" dirty="0">
                <a:solidFill>
                  <a:srgbClr val="835441"/>
                </a:solidFill>
                <a:latin typeface="Arial"/>
                <a:cs typeface="Arial"/>
              </a:rPr>
              <a:t>VALEUR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4775" marR="275590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45" dirty="0">
                <a:latin typeface="Arial"/>
                <a:cs typeface="Arial"/>
              </a:rPr>
              <a:t>apportons-nous  </a:t>
            </a:r>
            <a:r>
              <a:rPr sz="2250" spc="-170" dirty="0">
                <a:latin typeface="Arial"/>
                <a:cs typeface="Arial"/>
              </a:rPr>
              <a:t>au </a:t>
            </a:r>
            <a:r>
              <a:rPr sz="2250" spc="-80" dirty="0">
                <a:latin typeface="Arial"/>
                <a:cs typeface="Arial"/>
              </a:rPr>
              <a:t>client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1376680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35" dirty="0">
                <a:latin typeface="Arial"/>
                <a:cs typeface="Arial"/>
              </a:rPr>
              <a:t>quel </a:t>
            </a:r>
            <a:r>
              <a:rPr sz="2250" spc="-160" dirty="0">
                <a:latin typeface="Arial"/>
                <a:cs typeface="Arial"/>
              </a:rPr>
              <a:t>besoin </a:t>
            </a:r>
            <a:r>
              <a:rPr sz="2250" spc="-80" dirty="0">
                <a:latin typeface="Arial"/>
                <a:cs typeface="Arial"/>
              </a:rPr>
              <a:t>client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959485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20" dirty="0">
                <a:latin typeface="Arial"/>
                <a:cs typeface="Arial"/>
              </a:rPr>
              <a:t>quelle problématique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544586" y="229101"/>
            <a:ext cx="3677920" cy="6014720"/>
          </a:xfrm>
          <a:prstGeom prst="rect">
            <a:avLst/>
          </a:prstGeom>
          <a:ln w="55144">
            <a:solidFill>
              <a:srgbClr val="CFA380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565"/>
              </a:spcBef>
            </a:pPr>
            <a:r>
              <a:rPr sz="2400" spc="-390" dirty="0">
                <a:solidFill>
                  <a:srgbClr val="835441"/>
                </a:solidFill>
                <a:latin typeface="Arial"/>
                <a:cs typeface="Arial"/>
              </a:rPr>
              <a:t>SEGMENTS</a:t>
            </a:r>
            <a:r>
              <a:rPr sz="2400" spc="-3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835441"/>
                </a:solidFill>
                <a:latin typeface="Arial"/>
                <a:cs typeface="Arial"/>
              </a:rPr>
              <a:t>CLIENTS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86995" marR="909319">
              <a:lnSpc>
                <a:spcPts val="2550"/>
              </a:lnSpc>
            </a:pPr>
            <a:r>
              <a:rPr sz="2250" spc="-145" dirty="0">
                <a:latin typeface="Arial"/>
                <a:cs typeface="Arial"/>
              </a:rPr>
              <a:t>Qui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80" dirty="0">
                <a:latin typeface="Arial"/>
                <a:cs typeface="Arial"/>
              </a:rPr>
              <a:t>cible </a:t>
            </a:r>
            <a:r>
              <a:rPr sz="2250" spc="-155" dirty="0">
                <a:latin typeface="Arial"/>
                <a:cs typeface="Arial"/>
              </a:rPr>
              <a:t>allons-nous  </a:t>
            </a:r>
            <a:r>
              <a:rPr sz="2250" spc="-125" dirty="0">
                <a:latin typeface="Arial"/>
                <a:cs typeface="Arial"/>
              </a:rPr>
              <a:t>prioriser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86995" marR="621030">
              <a:lnSpc>
                <a:spcPts val="255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qui </a:t>
            </a:r>
            <a:r>
              <a:rPr sz="2250" spc="-165" dirty="0">
                <a:latin typeface="Arial"/>
                <a:cs typeface="Arial"/>
              </a:rPr>
              <a:t>créons-nous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80" dirty="0">
                <a:latin typeface="Arial"/>
                <a:cs typeface="Arial"/>
              </a:rPr>
              <a:t>la  </a:t>
            </a:r>
            <a:r>
              <a:rPr sz="2250" spc="-150" dirty="0">
                <a:latin typeface="Arial"/>
                <a:cs typeface="Arial"/>
              </a:rPr>
              <a:t>valeur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21509" y="6370607"/>
            <a:ext cx="8999220" cy="2461895"/>
          </a:xfrm>
          <a:prstGeom prst="rect">
            <a:avLst/>
          </a:prstGeom>
          <a:ln w="55281">
            <a:solidFill>
              <a:srgbClr val="CFA38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81280">
              <a:lnSpc>
                <a:spcPct val="100000"/>
              </a:lnSpc>
              <a:spcBef>
                <a:spcPts val="355"/>
              </a:spcBef>
            </a:pPr>
            <a:r>
              <a:rPr sz="2400" spc="-400" dirty="0">
                <a:solidFill>
                  <a:srgbClr val="835441"/>
                </a:solidFill>
                <a:latin typeface="Arial"/>
                <a:cs typeface="Arial"/>
              </a:rPr>
              <a:t>FLUX </a:t>
            </a:r>
            <a:r>
              <a:rPr sz="2400" spc="-395" dirty="0">
                <a:solidFill>
                  <a:srgbClr val="835441"/>
                </a:solidFill>
                <a:latin typeface="Arial"/>
                <a:cs typeface="Arial"/>
              </a:rPr>
              <a:t>DE</a:t>
            </a:r>
            <a:r>
              <a:rPr sz="2400" spc="-26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400" spc="-415" dirty="0">
                <a:solidFill>
                  <a:srgbClr val="835441"/>
                </a:solidFill>
                <a:latin typeface="Arial"/>
                <a:cs typeface="Arial"/>
              </a:rPr>
              <a:t>REVENUS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0489" marR="1774189">
              <a:lnSpc>
                <a:spcPts val="2550"/>
              </a:lnSpc>
            </a:pP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10" dirty="0">
                <a:latin typeface="Arial"/>
                <a:cs typeface="Arial"/>
              </a:rPr>
              <a:t>payent-ils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90" dirty="0">
                <a:latin typeface="Arial"/>
                <a:cs typeface="Arial"/>
              </a:rPr>
              <a:t>préfèrent-ils </a:t>
            </a:r>
            <a:r>
              <a:rPr sz="2250" spc="-150" dirty="0">
                <a:latin typeface="Arial"/>
                <a:cs typeface="Arial"/>
              </a:rPr>
              <a:t>payer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80" dirty="0">
                <a:latin typeface="Arial"/>
                <a:cs typeface="Arial"/>
              </a:rPr>
              <a:t>la </a:t>
            </a:r>
            <a:r>
              <a:rPr sz="2250" spc="-100" dirty="0">
                <a:latin typeface="Arial"/>
                <a:cs typeface="Arial"/>
              </a:rPr>
              <a:t>contribution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95" dirty="0">
                <a:latin typeface="Arial"/>
                <a:cs typeface="Arial"/>
              </a:rPr>
              <a:t>différentes activités</a:t>
            </a:r>
            <a:r>
              <a:rPr sz="2250" spc="114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0489">
              <a:lnSpc>
                <a:spcPts val="249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10" dirty="0">
                <a:latin typeface="Arial"/>
                <a:cs typeface="Arial"/>
              </a:rPr>
              <a:t>ajoutée,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20" dirty="0">
                <a:latin typeface="Arial"/>
                <a:cs typeface="Arial"/>
              </a:rPr>
              <a:t>sont-ils </a:t>
            </a:r>
            <a:r>
              <a:rPr sz="2250" spc="-125" dirty="0">
                <a:latin typeface="Arial"/>
                <a:cs typeface="Arial"/>
              </a:rPr>
              <a:t>prêts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50" dirty="0">
                <a:latin typeface="Arial"/>
                <a:cs typeface="Arial"/>
              </a:rPr>
              <a:t>payer</a:t>
            </a:r>
            <a:r>
              <a:rPr sz="2250" spc="3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756452" y="9157513"/>
            <a:ext cx="7489825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58545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50" dirty="0">
                <a:solidFill>
                  <a:srgbClr val="EB5D59"/>
                </a:solidFill>
                <a:latin typeface="Trebuchet MS"/>
                <a:cs typeface="Trebuchet MS"/>
              </a:rPr>
              <a:t>Business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Model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document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présente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modèle 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économique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l'entreprise 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définissant comment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va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créer 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la </a:t>
            </a:r>
            <a:r>
              <a:rPr sz="2000" i="1" spc="-120" dirty="0">
                <a:solidFill>
                  <a:srgbClr val="EB5D59"/>
                </a:solidFill>
                <a:latin typeface="Trebuchet MS"/>
                <a:cs typeface="Trebuchet MS"/>
              </a:rPr>
              <a:t>valeur,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130" dirty="0">
                <a:solidFill>
                  <a:srgbClr val="EB5D59"/>
                </a:solidFill>
                <a:latin typeface="Trebuchet MS"/>
                <a:cs typeface="Trebuchet MS"/>
              </a:rPr>
              <a:t>qui, </a:t>
            </a:r>
            <a:r>
              <a:rPr sz="2000" i="1" spc="20" dirty="0">
                <a:solidFill>
                  <a:srgbClr val="EB5D59"/>
                </a:solidFill>
                <a:latin typeface="Trebuchet MS"/>
                <a:cs typeface="Trebuchet MS"/>
              </a:rPr>
              <a:t>avec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et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comment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elle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génère </a:t>
            </a:r>
            <a:r>
              <a:rPr sz="2000" i="1" spc="5" dirty="0">
                <a:solidFill>
                  <a:srgbClr val="EB5D59"/>
                </a:solidFill>
                <a:latin typeface="Trebuchet MS"/>
                <a:cs typeface="Trebuchet MS"/>
              </a:rPr>
              <a:t>des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revenus.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31254" y="5074819"/>
            <a:ext cx="6322695" cy="2943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7665"/>
              </a:lnSpc>
              <a:spcBef>
                <a:spcPts val="100"/>
              </a:spcBef>
            </a:pPr>
            <a:r>
              <a:rPr sz="6400" b="1" spc="705" dirty="0">
                <a:solidFill>
                  <a:srgbClr val="FFFFFF"/>
                </a:solidFill>
                <a:latin typeface="Arial"/>
                <a:cs typeface="Arial"/>
              </a:rPr>
              <a:t>MONTAGE</a:t>
            </a:r>
            <a:endParaRPr sz="6400">
              <a:latin typeface="Arial"/>
              <a:cs typeface="Arial"/>
            </a:endParaRPr>
          </a:p>
          <a:p>
            <a:pPr marL="12700" marR="5080">
              <a:lnSpc>
                <a:spcPts val="7650"/>
              </a:lnSpc>
              <a:spcBef>
                <a:spcPts val="265"/>
              </a:spcBef>
              <a:tabLst>
                <a:tab pos="5292725" algn="l"/>
              </a:tabLst>
            </a:pP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J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434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57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1045" dirty="0">
                <a:solidFill>
                  <a:srgbClr val="FFFFFF"/>
                </a:solidFill>
                <a:latin typeface="Arial"/>
                <a:cs typeface="Arial"/>
              </a:rPr>
              <a:t>Q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-56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spc="-65" dirty="0">
                <a:solidFill>
                  <a:srgbClr val="FFFFFF"/>
                </a:solidFill>
                <a:latin typeface="Arial"/>
                <a:cs typeface="Arial"/>
              </a:rPr>
              <a:t>T  </a:t>
            </a:r>
            <a:r>
              <a:rPr sz="6400" b="1" spc="580" dirty="0">
                <a:solidFill>
                  <a:srgbClr val="FFFFFF"/>
                </a:solidFill>
                <a:latin typeface="Arial"/>
                <a:cs typeface="Arial"/>
              </a:rPr>
              <a:t>FINANCIER</a:t>
            </a:r>
            <a:endParaRPr sz="6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0241" y="8427689"/>
            <a:ext cx="11382375" cy="81915"/>
          </a:xfrm>
          <a:custGeom>
            <a:avLst/>
            <a:gdLst/>
            <a:ahLst/>
            <a:cxnLst/>
            <a:rect l="l" t="t" r="r" b="b"/>
            <a:pathLst>
              <a:path w="11382375" h="81915">
                <a:moveTo>
                  <a:pt x="11382194" y="81374"/>
                </a:moveTo>
                <a:lnTo>
                  <a:pt x="0" y="81374"/>
                </a:lnTo>
                <a:lnTo>
                  <a:pt x="0" y="0"/>
                </a:lnTo>
                <a:lnTo>
                  <a:pt x="11382194" y="0"/>
                </a:lnTo>
                <a:lnTo>
                  <a:pt x="11382194" y="813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116088" y="951235"/>
            <a:ext cx="61563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30985" algn="l"/>
                <a:tab pos="2395855" algn="l"/>
              </a:tabLst>
            </a:pPr>
            <a:r>
              <a:rPr spc="730" dirty="0">
                <a:solidFill>
                  <a:srgbClr val="FFFFFF"/>
                </a:solidFill>
              </a:rPr>
              <a:t>N</a:t>
            </a:r>
            <a:r>
              <a:rPr spc="715" dirty="0">
                <a:solidFill>
                  <a:srgbClr val="FFFFFF"/>
                </a:solidFill>
              </a:rPr>
              <a:t>O</a:t>
            </a:r>
            <a:r>
              <a:rPr spc="405" dirty="0">
                <a:solidFill>
                  <a:srgbClr val="FFFFFF"/>
                </a:solidFill>
              </a:rPr>
              <a:t>M</a:t>
            </a:r>
            <a:r>
              <a:rPr dirty="0">
                <a:solidFill>
                  <a:srgbClr val="FFFFFF"/>
                </a:solidFill>
              </a:rPr>
              <a:t>	</a:t>
            </a:r>
            <a:r>
              <a:rPr spc="415" dirty="0">
                <a:solidFill>
                  <a:srgbClr val="FFFFFF"/>
                </a:solidFill>
              </a:rPr>
              <a:t>D</a:t>
            </a:r>
            <a:r>
              <a:rPr spc="-315" dirty="0">
                <a:solidFill>
                  <a:srgbClr val="FFFFFF"/>
                </a:solidFill>
              </a:rPr>
              <a:t>E</a:t>
            </a:r>
            <a:r>
              <a:rPr dirty="0">
                <a:solidFill>
                  <a:srgbClr val="FFFFFF"/>
                </a:solidFill>
              </a:rPr>
              <a:t>	</a:t>
            </a:r>
            <a:r>
              <a:rPr spc="195" dirty="0">
                <a:solidFill>
                  <a:srgbClr val="FFFFFF"/>
                </a:solidFill>
              </a:rPr>
              <a:t>L</a:t>
            </a:r>
            <a:r>
              <a:rPr spc="550" dirty="0">
                <a:solidFill>
                  <a:srgbClr val="FFFFFF"/>
                </a:solidFill>
              </a:rPr>
              <a:t>'</a:t>
            </a:r>
            <a:r>
              <a:rPr spc="45" dirty="0">
                <a:solidFill>
                  <a:srgbClr val="FFFFFF"/>
                </a:solidFill>
              </a:rPr>
              <a:t>E</a:t>
            </a:r>
            <a:r>
              <a:rPr spc="730" dirty="0">
                <a:solidFill>
                  <a:srgbClr val="FFFFFF"/>
                </a:solidFill>
              </a:rPr>
              <a:t>N</a:t>
            </a:r>
            <a:r>
              <a:rPr spc="305" dirty="0">
                <a:solidFill>
                  <a:srgbClr val="FFFFFF"/>
                </a:solidFill>
              </a:rPr>
              <a:t>T</a:t>
            </a:r>
            <a:r>
              <a:rPr spc="335" dirty="0">
                <a:solidFill>
                  <a:srgbClr val="FFFFFF"/>
                </a:solidFill>
              </a:rPr>
              <a:t>R</a:t>
            </a:r>
            <a:r>
              <a:rPr spc="45" dirty="0">
                <a:solidFill>
                  <a:srgbClr val="FFFFFF"/>
                </a:solidFill>
              </a:rPr>
              <a:t>E</a:t>
            </a:r>
            <a:r>
              <a:rPr spc="355" dirty="0">
                <a:solidFill>
                  <a:srgbClr val="FFFFFF"/>
                </a:solidFill>
              </a:rPr>
              <a:t>P</a:t>
            </a:r>
            <a:r>
              <a:rPr spc="335" dirty="0">
                <a:solidFill>
                  <a:srgbClr val="FFFFFF"/>
                </a:solidFill>
              </a:rPr>
              <a:t>R</a:t>
            </a:r>
            <a:r>
              <a:rPr spc="465" dirty="0">
                <a:solidFill>
                  <a:srgbClr val="FFFFFF"/>
                </a:solidFill>
              </a:rPr>
              <a:t>I</a:t>
            </a:r>
            <a:r>
              <a:rPr spc="375" dirty="0">
                <a:solidFill>
                  <a:srgbClr val="FFFFFF"/>
                </a:solidFill>
              </a:rPr>
              <a:t>S</a:t>
            </a:r>
            <a:r>
              <a:rPr spc="-315" dirty="0">
                <a:solidFill>
                  <a:srgbClr val="FFFFFF"/>
                </a:solidFill>
              </a:rPr>
              <a:t>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4190" cy="10287000"/>
            <a:chOff x="0" y="0"/>
            <a:chExt cx="18284190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5143499"/>
              <a:ext cx="9421495" cy="5143500"/>
            </a:xfrm>
            <a:custGeom>
              <a:avLst/>
              <a:gdLst/>
              <a:ahLst/>
              <a:cxnLst/>
              <a:rect l="l" t="t" r="r" b="b"/>
              <a:pathLst>
                <a:path w="9421495" h="5143500">
                  <a:moveTo>
                    <a:pt x="0" y="0"/>
                  </a:moveTo>
                  <a:lnTo>
                    <a:pt x="9421122" y="0"/>
                  </a:lnTo>
                  <a:lnTo>
                    <a:pt x="9421122" y="5143499"/>
                  </a:lnTo>
                  <a:lnTo>
                    <a:pt x="0" y="51434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A3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420209" cy="51434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425544" y="5143499"/>
              <a:ext cx="8858249" cy="51434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57335">
              <a:lnSpc>
                <a:spcPct val="100000"/>
              </a:lnSpc>
              <a:spcBef>
                <a:spcPts val="100"/>
              </a:spcBef>
              <a:tabLst>
                <a:tab pos="11242040" algn="l"/>
              </a:tabLst>
            </a:pPr>
            <a:r>
              <a:rPr spc="200" dirty="0"/>
              <a:t>F</a:t>
            </a:r>
            <a:r>
              <a:rPr spc="715" dirty="0"/>
              <a:t>O</a:t>
            </a:r>
            <a:r>
              <a:rPr spc="335" dirty="0"/>
              <a:t>R</a:t>
            </a:r>
            <a:r>
              <a:rPr spc="765" dirty="0"/>
              <a:t>M</a:t>
            </a:r>
            <a:r>
              <a:rPr spc="-315" dirty="0"/>
              <a:t>E</a:t>
            </a:r>
            <a:r>
              <a:rPr dirty="0"/>
              <a:t>	</a:t>
            </a:r>
            <a:r>
              <a:rPr spc="45" dirty="0"/>
              <a:t>J</a:t>
            </a:r>
            <a:r>
              <a:rPr spc="434" dirty="0"/>
              <a:t>U</a:t>
            </a:r>
            <a:r>
              <a:rPr spc="335" dirty="0"/>
              <a:t>R</a:t>
            </a:r>
            <a:r>
              <a:rPr spc="465" dirty="0"/>
              <a:t>I</a:t>
            </a:r>
            <a:r>
              <a:rPr spc="415" dirty="0"/>
              <a:t>D</a:t>
            </a:r>
            <a:r>
              <a:rPr spc="465" dirty="0"/>
              <a:t>I</a:t>
            </a:r>
            <a:r>
              <a:rPr spc="680" dirty="0"/>
              <a:t>Q</a:t>
            </a:r>
            <a:r>
              <a:rPr spc="434" dirty="0"/>
              <a:t>U</a:t>
            </a:r>
            <a:r>
              <a:rPr spc="-315" dirty="0"/>
              <a:t>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344400" y="1104900"/>
            <a:ext cx="2924175" cy="5480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400" spc="-229" dirty="0">
                <a:solidFill>
                  <a:srgbClr val="835441"/>
                </a:solidFill>
                <a:latin typeface="Arial"/>
                <a:cs typeface="Arial"/>
              </a:rPr>
              <a:t>Indiquez </a:t>
            </a:r>
            <a:r>
              <a:rPr sz="3400" spc="-125" dirty="0">
                <a:solidFill>
                  <a:srgbClr val="835441"/>
                </a:solidFill>
                <a:latin typeface="Arial"/>
                <a:cs typeface="Arial"/>
              </a:rPr>
              <a:t>la</a:t>
            </a:r>
            <a:r>
              <a:rPr sz="3400" spc="10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400" spc="-210" dirty="0">
                <a:solidFill>
                  <a:srgbClr val="835441"/>
                </a:solidFill>
                <a:latin typeface="Arial"/>
                <a:cs typeface="Arial"/>
              </a:rPr>
              <a:t>forme</a:t>
            </a:r>
            <a:endParaRPr sz="34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74281" y="6876560"/>
            <a:ext cx="4592320" cy="1612900"/>
          </a:xfrm>
          <a:prstGeom prst="rect">
            <a:avLst/>
          </a:prstGeom>
        </p:spPr>
        <p:txBody>
          <a:bodyPr vert="horz" wrap="square" lIns="0" tIns="276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80"/>
              </a:spcBef>
              <a:tabLst>
                <a:tab pos="2540000" algn="l"/>
              </a:tabLst>
            </a:pP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35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30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3600" b="1" spc="37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3600" b="1" spc="71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3600">
              <a:latin typeface="Arial"/>
              <a:cs typeface="Arial"/>
            </a:endParaRPr>
          </a:p>
          <a:p>
            <a:pPr marL="195580">
              <a:lnSpc>
                <a:spcPct val="100000"/>
              </a:lnSpc>
              <a:spcBef>
                <a:spcPts val="2010"/>
              </a:spcBef>
            </a:pPr>
            <a:r>
              <a:rPr sz="3400" spc="-229" dirty="0">
                <a:solidFill>
                  <a:srgbClr val="FFFFFF"/>
                </a:solidFill>
                <a:latin typeface="Arial"/>
                <a:cs typeface="Arial"/>
              </a:rPr>
              <a:t>Indiquez </a:t>
            </a:r>
            <a:r>
              <a:rPr sz="3400" spc="-195" dirty="0">
                <a:solidFill>
                  <a:srgbClr val="FFFFFF"/>
                </a:solidFill>
                <a:latin typeface="Arial"/>
                <a:cs typeface="Arial"/>
              </a:rPr>
              <a:t>votre </a:t>
            </a:r>
            <a:r>
              <a:rPr sz="3400" spc="-90" dirty="0">
                <a:solidFill>
                  <a:srgbClr val="FFFFFF"/>
                </a:solidFill>
                <a:latin typeface="Arial"/>
                <a:cs typeface="Arial"/>
              </a:rPr>
              <a:t>capital</a:t>
            </a:r>
            <a:r>
              <a:rPr sz="3400" spc="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sz="3000" spc="-220" dirty="0">
                <a:solidFill>
                  <a:srgbClr val="FFFFFF"/>
                </a:solidFill>
                <a:latin typeface="Arial Black"/>
                <a:cs typeface="Arial Black"/>
              </a:rPr>
              <a:t>€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53789" y="4051331"/>
            <a:ext cx="953833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30395" algn="l"/>
              </a:tabLst>
            </a:pPr>
            <a:r>
              <a:rPr sz="6400" spc="459" dirty="0">
                <a:solidFill>
                  <a:srgbClr val="FFFFFF"/>
                </a:solidFill>
              </a:rPr>
              <a:t>DOSSIER	</a:t>
            </a:r>
            <a:r>
              <a:rPr sz="6400" spc="580" dirty="0">
                <a:solidFill>
                  <a:srgbClr val="FFFFFF"/>
                </a:solidFill>
              </a:rPr>
              <a:t>FINANCIER</a:t>
            </a:r>
            <a:endParaRPr sz="6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23846" y="2219218"/>
            <a:ext cx="10796270" cy="2679700"/>
            <a:chOff x="3723846" y="2219218"/>
            <a:chExt cx="10796270" cy="2679700"/>
          </a:xfrm>
        </p:grpSpPr>
        <p:sp>
          <p:nvSpPr>
            <p:cNvPr id="3" name="object 3"/>
            <p:cNvSpPr/>
            <p:nvPr/>
          </p:nvSpPr>
          <p:spPr>
            <a:xfrm>
              <a:off x="3723846" y="2219218"/>
              <a:ext cx="10796141" cy="229920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739229" y="4536490"/>
              <a:ext cx="10753029" cy="36194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3708085" y="4978511"/>
            <a:ext cx="10796141" cy="14195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90792" y="6444507"/>
            <a:ext cx="10953749" cy="306327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642937" y="908081"/>
            <a:ext cx="1043686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51960" algn="l"/>
                <a:tab pos="5727700" algn="l"/>
              </a:tabLst>
            </a:pPr>
            <a:r>
              <a:rPr sz="6400" spc="545" dirty="0"/>
              <a:t>COMPTE	</a:t>
            </a:r>
            <a:r>
              <a:rPr sz="6400" spc="5" dirty="0"/>
              <a:t>DE	</a:t>
            </a:r>
            <a:r>
              <a:rPr sz="6400" spc="350" dirty="0"/>
              <a:t>RÉSULTAT</a:t>
            </a:r>
            <a:endParaRPr sz="6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07980" y="2454500"/>
            <a:ext cx="11835928" cy="73728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07539" y="908087"/>
            <a:ext cx="1010793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59125" algn="l"/>
              </a:tabLst>
            </a:pPr>
            <a:r>
              <a:rPr sz="6400" spc="500" dirty="0"/>
              <a:t>BILAN	</a:t>
            </a:r>
            <a:r>
              <a:rPr sz="6400" spc="575" dirty="0"/>
              <a:t>PRÉVISIONNEL</a:t>
            </a:r>
            <a:endParaRPr sz="6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47497" y="908087"/>
            <a:ext cx="1122807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036060" algn="l"/>
                <a:tab pos="5512435" algn="l"/>
              </a:tabLst>
            </a:pPr>
            <a:r>
              <a:rPr sz="6400" spc="320" dirty="0"/>
              <a:t>BUDGET	</a:t>
            </a:r>
            <a:r>
              <a:rPr sz="6400" spc="5" dirty="0"/>
              <a:t>DE	</a:t>
            </a:r>
            <a:r>
              <a:rPr sz="6400" spc="325" dirty="0"/>
              <a:t>TRÉSORERIE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3475756" y="4797811"/>
            <a:ext cx="10734040" cy="4777105"/>
            <a:chOff x="3475756" y="4797811"/>
            <a:chExt cx="10734040" cy="4777105"/>
          </a:xfrm>
        </p:grpSpPr>
        <p:sp>
          <p:nvSpPr>
            <p:cNvPr id="4" name="object 4"/>
            <p:cNvSpPr/>
            <p:nvPr/>
          </p:nvSpPr>
          <p:spPr>
            <a:xfrm>
              <a:off x="3548644" y="4797811"/>
              <a:ext cx="10558791" cy="6343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77067" y="5368427"/>
              <a:ext cx="10696589" cy="39050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75756" y="5696757"/>
              <a:ext cx="10706099" cy="126680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532113" y="6888266"/>
              <a:ext cx="10677509" cy="268604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3466795" y="2180783"/>
            <a:ext cx="10791825" cy="2517775"/>
            <a:chOff x="3466795" y="2180783"/>
            <a:chExt cx="10791825" cy="2517775"/>
          </a:xfrm>
        </p:grpSpPr>
        <p:sp>
          <p:nvSpPr>
            <p:cNvPr id="9" name="object 9"/>
            <p:cNvSpPr/>
            <p:nvPr/>
          </p:nvSpPr>
          <p:spPr>
            <a:xfrm>
              <a:off x="3578287" y="2180783"/>
              <a:ext cx="10583459" cy="157270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66795" y="3709842"/>
              <a:ext cx="10791809" cy="40004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51956" y="4077065"/>
              <a:ext cx="10687049" cy="32384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534430" y="4405030"/>
              <a:ext cx="10625508" cy="29300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70448" y="2603538"/>
            <a:ext cx="12543834" cy="56466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73417" y="908081"/>
            <a:ext cx="155759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54450" algn="l"/>
                <a:tab pos="5401945" algn="l"/>
                <a:tab pos="8373109" algn="l"/>
                <a:tab pos="9848850" algn="l"/>
              </a:tabLst>
            </a:pPr>
            <a:r>
              <a:rPr sz="6400" spc="495" dirty="0"/>
              <a:t>BESOIN	</a:t>
            </a:r>
            <a:r>
              <a:rPr sz="6400" spc="290" dirty="0"/>
              <a:t>EN	</a:t>
            </a:r>
            <a:r>
              <a:rPr sz="6400" spc="635" dirty="0"/>
              <a:t>FOND	</a:t>
            </a:r>
            <a:r>
              <a:rPr sz="6400" spc="5" dirty="0"/>
              <a:t>DE	</a:t>
            </a:r>
            <a:r>
              <a:rPr sz="6400" spc="490" dirty="0"/>
              <a:t>ROULEMENT</a:t>
            </a:r>
            <a:endParaRPr sz="64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9998" y="2861014"/>
            <a:ext cx="13751937" cy="5377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94582" y="908081"/>
            <a:ext cx="1033399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31795" algn="l"/>
                <a:tab pos="4407535" algn="l"/>
              </a:tabLst>
            </a:pPr>
            <a:r>
              <a:rPr sz="6400" spc="280" dirty="0"/>
              <a:t>SEUIL	</a:t>
            </a:r>
            <a:r>
              <a:rPr sz="6400" spc="5" dirty="0"/>
              <a:t>DE	</a:t>
            </a:r>
            <a:r>
              <a:rPr sz="6400" spc="380" dirty="0"/>
              <a:t>RENTABILITÉ</a:t>
            </a:r>
            <a:endParaRPr sz="64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67857" y="2583982"/>
            <a:ext cx="11789734" cy="70322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2866" y="908081"/>
            <a:ext cx="1111758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  <a:tab pos="4323715" algn="l"/>
              </a:tabLst>
            </a:pPr>
            <a:r>
              <a:rPr sz="6400" spc="545" dirty="0"/>
              <a:t>PLAN	</a:t>
            </a:r>
            <a:r>
              <a:rPr sz="6400" spc="5" dirty="0"/>
              <a:t>DE	</a:t>
            </a:r>
            <a:r>
              <a:rPr sz="6400" spc="615" dirty="0"/>
              <a:t>FINANCEMENT</a:t>
            </a:r>
            <a:endParaRPr sz="64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0"/>
            <a:ext cx="17254855" cy="10287000"/>
            <a:chOff x="1028700" y="0"/>
            <a:chExt cx="17254855" cy="10287000"/>
          </a:xfrm>
        </p:grpSpPr>
        <p:sp>
          <p:nvSpPr>
            <p:cNvPr id="3" name="object 3"/>
            <p:cNvSpPr/>
            <p:nvPr/>
          </p:nvSpPr>
          <p:spPr>
            <a:xfrm>
              <a:off x="10596829" y="0"/>
              <a:ext cx="7686689" cy="10286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28700" y="1028699"/>
              <a:ext cx="12296775" cy="8229600"/>
            </a:xfrm>
            <a:custGeom>
              <a:avLst/>
              <a:gdLst/>
              <a:ahLst/>
              <a:cxnLst/>
              <a:rect l="l" t="t" r="r" b="b"/>
              <a:pathLst>
                <a:path w="12296775" h="8229600">
                  <a:moveTo>
                    <a:pt x="12296775" y="8229600"/>
                  </a:moveTo>
                  <a:lnTo>
                    <a:pt x="0" y="8229600"/>
                  </a:lnTo>
                  <a:lnTo>
                    <a:pt x="0" y="0"/>
                  </a:lnTo>
                  <a:lnTo>
                    <a:pt x="12296775" y="0"/>
                  </a:lnTo>
                  <a:lnTo>
                    <a:pt x="12296775" y="8229600"/>
                  </a:lnTo>
                  <a:close/>
                </a:path>
              </a:pathLst>
            </a:custGeom>
            <a:solidFill>
              <a:srgbClr val="8354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869693" y="3584533"/>
            <a:ext cx="5458460" cy="43719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90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95" dirty="0">
                <a:solidFill>
                  <a:srgbClr val="FFFFFF"/>
                </a:solidFill>
                <a:latin typeface="Arial"/>
                <a:cs typeface="Arial"/>
              </a:rPr>
              <a:t>XX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Xxxxxx </a:t>
            </a:r>
            <a:r>
              <a:rPr sz="2600" spc="55" dirty="0">
                <a:solidFill>
                  <a:srgbClr val="FFFFFF"/>
                </a:solidFill>
                <a:latin typeface="Arial"/>
                <a:cs typeface="Arial"/>
              </a:rPr>
              <a:t>xxxxxx,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r>
              <a:rPr sz="2600" spc="3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10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132965" algn="l"/>
                <a:tab pos="2914015" algn="l"/>
              </a:tabLst>
            </a:pP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	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-27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14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70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110" dirty="0">
                <a:solidFill>
                  <a:srgbClr val="FFFFFF"/>
                </a:solidFill>
                <a:latin typeface="Arial"/>
                <a:cs typeface="Arial"/>
              </a:rPr>
              <a:t>XX.XX.XX.XX.XX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261235" algn="l"/>
              </a:tabLst>
            </a:pP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45" dirty="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xxxxxxxxxx@xxxxxxxx.com</a:t>
            </a:r>
            <a:endParaRPr sz="26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69693" y="1528368"/>
            <a:ext cx="5393055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-114" dirty="0">
                <a:solidFill>
                  <a:srgbClr val="FFFFFF"/>
                </a:solidFill>
              </a:rPr>
              <a:t>T</a:t>
            </a:r>
            <a:endParaRPr sz="7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1025</Words>
  <Application>Microsoft Macintosh PowerPoint</Application>
  <PresentationFormat>Personnalisé</PresentationFormat>
  <Paragraphs>181</Paragraphs>
  <Slides>24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5" baseType="lpstr">
      <vt:lpstr>Office Theme</vt:lpstr>
      <vt:lpstr>M O I S A N N É E Nom de  l'entreprise</vt:lpstr>
      <vt:lpstr>POINTS CLÉS</vt:lpstr>
      <vt:lpstr>Présentation PowerPoint</vt:lpstr>
      <vt:lpstr>L'ÉQUIPE</vt:lpstr>
      <vt:lpstr>DESCRIPTION DU SERVICE</vt:lpstr>
      <vt:lpstr>Présentation PowerPoint</vt:lpstr>
      <vt:lpstr>OPPORTUNITÉS DU MARCHÉ</vt:lpstr>
      <vt:lpstr>OPPORTUNITÉS DU MARCHÉ</vt:lpstr>
      <vt:lpstr>ANALYSE DU MARCHÉ</vt:lpstr>
      <vt:lpstr>ANALYSE DU MARCHÉ</vt:lpstr>
      <vt:lpstr>STRATEGIE MARKETING</vt:lpstr>
      <vt:lpstr>STRATEGIE MARKETING</vt:lpstr>
      <vt:lpstr>PLAN D'ACTION</vt:lpstr>
      <vt:lpstr>Présentation PowerPoint</vt:lpstr>
      <vt:lpstr>NOM DE L'ENTREPRISE</vt:lpstr>
      <vt:lpstr>FORME JURIDIQUE</vt:lpstr>
      <vt:lpstr>DOSSIER FINANCIER</vt:lpstr>
      <vt:lpstr>COMPTE DE RÉSULTAT</vt:lpstr>
      <vt:lpstr>BILAN PRÉVISIONNEL</vt:lpstr>
      <vt:lpstr>BUDGET DE TRÉSORERIE</vt:lpstr>
      <vt:lpstr>BESOIN EN FOND DE ROULEMENT</vt:lpstr>
      <vt:lpstr>SEUIL DE RENTABILITÉ</vt:lpstr>
      <vt:lpstr>PLAN DE FINANCEMENT</vt:lpstr>
      <vt:lpstr>CONTACT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 O I S A N N É E Nom de  l'entreprise</dc:title>
  <cp:lastModifiedBy>Olivier</cp:lastModifiedBy>
  <cp:revision>1</cp:revision>
  <dcterms:created xsi:type="dcterms:W3CDTF">2021-02-12T07:58:59Z</dcterms:created>
  <dcterms:modified xsi:type="dcterms:W3CDTF">2021-02-12T08:15:41Z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2021-02-12T00:00:00Z</vt:filetime>
  </property>
</Properties>
</file>