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5752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996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5752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5752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5752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467850" cy="6329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996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D3B9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996F50"/>
                </a:solidFill>
              </a:rPr>
              <a:t>P</a:t>
            </a:r>
            <a:r>
              <a:rPr sz="3800" spc="745" dirty="0">
                <a:solidFill>
                  <a:srgbClr val="996F50"/>
                </a:solidFill>
              </a:rPr>
              <a:t>O</a:t>
            </a:r>
            <a:r>
              <a:rPr sz="3800" spc="484" dirty="0">
                <a:solidFill>
                  <a:srgbClr val="996F50"/>
                </a:solidFill>
              </a:rPr>
              <a:t>I</a:t>
            </a:r>
            <a:r>
              <a:rPr sz="3800" spc="760" dirty="0">
                <a:solidFill>
                  <a:srgbClr val="996F50"/>
                </a:solidFill>
              </a:rPr>
              <a:t>N</a:t>
            </a:r>
            <a:r>
              <a:rPr sz="3800" spc="310" dirty="0">
                <a:solidFill>
                  <a:srgbClr val="996F50"/>
                </a:solidFill>
              </a:rPr>
              <a:t>T</a:t>
            </a:r>
            <a:r>
              <a:rPr sz="3800" spc="10" dirty="0">
                <a:solidFill>
                  <a:srgbClr val="996F50"/>
                </a:solidFill>
              </a:rPr>
              <a:t>S</a:t>
            </a:r>
            <a:r>
              <a:rPr sz="3800" dirty="0">
                <a:solidFill>
                  <a:srgbClr val="996F50"/>
                </a:solidFill>
              </a:rPr>
              <a:t>	</a:t>
            </a:r>
            <a:r>
              <a:rPr sz="3800" spc="484" dirty="0">
                <a:solidFill>
                  <a:srgbClr val="996F50"/>
                </a:solidFill>
              </a:rPr>
              <a:t>C</a:t>
            </a:r>
            <a:r>
              <a:rPr sz="3800" spc="195" dirty="0">
                <a:solidFill>
                  <a:srgbClr val="996F50"/>
                </a:solidFill>
              </a:rPr>
              <a:t>L</a:t>
            </a:r>
            <a:r>
              <a:rPr sz="3800" spc="40" dirty="0">
                <a:solidFill>
                  <a:srgbClr val="996F50"/>
                </a:solidFill>
              </a:rPr>
              <a:t>É</a:t>
            </a:r>
            <a:r>
              <a:rPr sz="3800" spc="10" dirty="0">
                <a:solidFill>
                  <a:srgbClr val="996F50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3B9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" y="1"/>
            <a:ext cx="10639409" cy="10286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996F50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996F50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996F50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996F50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996F50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996F50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996F50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5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tabLst>
                <a:tab pos="5554980" algn="l"/>
                <a:tab pos="6419215" algn="l"/>
              </a:tabLst>
            </a:pPr>
            <a:r>
              <a:rPr sz="3600" b="1" spc="350" dirty="0">
                <a:solidFill>
                  <a:srgbClr val="57524F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57524F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57524F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57524F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57524F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57524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57524F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57524F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57524F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57524F"/>
                </a:solidFill>
                <a:latin typeface="Arial"/>
                <a:cs typeface="Arial"/>
              </a:rPr>
              <a:t>L</a:t>
            </a:r>
            <a:r>
              <a:rPr sz="3600" b="1" spc="130" dirty="0">
                <a:solidFill>
                  <a:srgbClr val="57524F"/>
                </a:solidFill>
                <a:latin typeface="Arial"/>
                <a:cs typeface="Arial"/>
              </a:rPr>
              <a:t>A  </a:t>
            </a:r>
            <a:r>
              <a:rPr sz="3600" b="1" spc="310" dirty="0">
                <a:solidFill>
                  <a:srgbClr val="57524F"/>
                </a:solidFill>
                <a:latin typeface="Arial"/>
                <a:cs typeface="Arial"/>
              </a:rPr>
              <a:t>COIFFURE</a:t>
            </a:r>
            <a:endParaRPr sz="3600">
              <a:latin typeface="Arial"/>
              <a:cs typeface="Arial"/>
            </a:endParaRPr>
          </a:p>
          <a:p>
            <a:pPr marL="793750" marR="85026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40" dirty="0">
                <a:latin typeface="Arial"/>
                <a:cs typeface="Arial"/>
              </a:rPr>
              <a:t>d'un </a:t>
            </a:r>
            <a:r>
              <a:rPr sz="3400" spc="-254" dirty="0">
                <a:latin typeface="Arial"/>
                <a:cs typeface="Arial"/>
              </a:rPr>
              <a:t>salon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14" dirty="0">
                <a:latin typeface="Arial"/>
                <a:cs typeface="Arial"/>
              </a:rPr>
              <a:t>coiffure </a:t>
            </a:r>
            <a:r>
              <a:rPr sz="3400" spc="-254" dirty="0">
                <a:latin typeface="Arial"/>
                <a:cs typeface="Arial"/>
              </a:rPr>
              <a:t>basé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409" dirty="0">
                <a:latin typeface="Arial"/>
                <a:cs typeface="Arial"/>
              </a:rPr>
              <a:t>La </a:t>
            </a:r>
            <a:r>
              <a:rPr sz="3400" spc="-254" dirty="0">
                <a:latin typeface="Arial"/>
                <a:cs typeface="Arial"/>
              </a:rPr>
              <a:t>Rochelle,  </a:t>
            </a:r>
            <a:r>
              <a:rPr sz="3400" spc="-195" dirty="0">
                <a:latin typeface="Arial"/>
                <a:cs typeface="Arial"/>
              </a:rPr>
              <a:t>spécialisé </a:t>
            </a:r>
            <a:r>
              <a:rPr sz="3400" spc="-285" dirty="0">
                <a:latin typeface="Arial"/>
                <a:cs typeface="Arial"/>
              </a:rPr>
              <a:t>dans </a:t>
            </a:r>
            <a:r>
              <a:rPr sz="3400" spc="-125" dirty="0">
                <a:latin typeface="Arial"/>
                <a:cs typeface="Arial"/>
              </a:rPr>
              <a:t>la </a:t>
            </a:r>
            <a:r>
              <a:rPr sz="3400" spc="-114" dirty="0">
                <a:latin typeface="Arial"/>
                <a:cs typeface="Arial"/>
              </a:rPr>
              <a:t>coiffure </a:t>
            </a:r>
            <a:r>
              <a:rPr sz="3400" spc="-225" dirty="0">
                <a:latin typeface="Arial"/>
                <a:cs typeface="Arial"/>
              </a:rPr>
              <a:t>pour</a:t>
            </a:r>
            <a:r>
              <a:rPr sz="3400" spc="33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femme.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53" cy="10277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24767"/>
            <a:ext cx="8775700" cy="272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785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57524F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57524F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57524F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57524F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57524F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57524F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57524F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57524F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57524F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57524F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57524F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3600" b="1" spc="825" dirty="0">
                <a:solidFill>
                  <a:srgbClr val="57524F"/>
                </a:solidFill>
                <a:latin typeface="Arial"/>
                <a:cs typeface="Arial"/>
              </a:rPr>
              <a:t>X</a:t>
            </a:r>
            <a:r>
              <a:rPr sz="3600" b="1" spc="459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600" b="1" spc="760" dirty="0">
                <a:solidFill>
                  <a:srgbClr val="57524F"/>
                </a:solidFill>
                <a:latin typeface="Arial"/>
                <a:cs typeface="Arial"/>
              </a:rPr>
              <a:t>M</a:t>
            </a:r>
            <a:r>
              <a:rPr sz="3600" b="1" spc="459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57524F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57524F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57524F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57524F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57524F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68585" y="7590368"/>
            <a:ext cx="2078989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00" spc="-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103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34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160" dirty="0">
                <a:solidFill>
                  <a:srgbClr val="231F20"/>
                </a:solidFill>
                <a:latin typeface="Arial"/>
                <a:cs typeface="Arial"/>
              </a:rPr>
              <a:t>coiffeuse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80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996F50"/>
                </a:solidFill>
              </a:rPr>
              <a:t>L</a:t>
            </a:r>
            <a:r>
              <a:rPr sz="6400" spc="819" dirty="0">
                <a:solidFill>
                  <a:srgbClr val="996F50"/>
                </a:solidFill>
              </a:rPr>
              <a:t>'</a:t>
            </a:r>
            <a:r>
              <a:rPr sz="6400" spc="-85" dirty="0">
                <a:solidFill>
                  <a:srgbClr val="996F50"/>
                </a:solidFill>
              </a:rPr>
              <a:t>É</a:t>
            </a:r>
            <a:r>
              <a:rPr sz="6400" spc="1045" dirty="0">
                <a:solidFill>
                  <a:srgbClr val="996F50"/>
                </a:solidFill>
              </a:rPr>
              <a:t>Q</a:t>
            </a:r>
            <a:r>
              <a:rPr sz="6400" spc="610" dirty="0">
                <a:solidFill>
                  <a:srgbClr val="996F50"/>
                </a:solidFill>
              </a:rPr>
              <a:t>U</a:t>
            </a:r>
            <a:r>
              <a:rPr sz="6400" spc="670" dirty="0">
                <a:solidFill>
                  <a:srgbClr val="996F50"/>
                </a:solidFill>
              </a:rPr>
              <a:t>I</a:t>
            </a:r>
            <a:r>
              <a:rPr sz="6400" spc="465" dirty="0">
                <a:solidFill>
                  <a:srgbClr val="996F50"/>
                </a:solidFill>
              </a:rPr>
              <a:t>P</a:t>
            </a:r>
            <a:r>
              <a:rPr sz="6400" spc="-560" dirty="0">
                <a:solidFill>
                  <a:srgbClr val="996F50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9192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996F50"/>
                </a:solidFill>
              </a:rPr>
              <a:t>D</a:t>
            </a:r>
            <a:r>
              <a:rPr sz="6400" spc="-85" dirty="0">
                <a:solidFill>
                  <a:srgbClr val="996F50"/>
                </a:solidFill>
              </a:rPr>
              <a:t>E</a:t>
            </a:r>
            <a:r>
              <a:rPr sz="6400" spc="505" dirty="0">
                <a:solidFill>
                  <a:srgbClr val="996F50"/>
                </a:solidFill>
              </a:rPr>
              <a:t>S</a:t>
            </a:r>
            <a:r>
              <a:rPr sz="6400" spc="670" dirty="0">
                <a:solidFill>
                  <a:srgbClr val="996F50"/>
                </a:solidFill>
              </a:rPr>
              <a:t>C</a:t>
            </a:r>
            <a:r>
              <a:rPr sz="6400" spc="434" dirty="0">
                <a:solidFill>
                  <a:srgbClr val="996F50"/>
                </a:solidFill>
              </a:rPr>
              <a:t>R</a:t>
            </a:r>
            <a:r>
              <a:rPr sz="6400" spc="670" dirty="0">
                <a:solidFill>
                  <a:srgbClr val="996F50"/>
                </a:solidFill>
              </a:rPr>
              <a:t>I</a:t>
            </a:r>
            <a:r>
              <a:rPr sz="6400" spc="465" dirty="0">
                <a:solidFill>
                  <a:srgbClr val="996F50"/>
                </a:solidFill>
              </a:rPr>
              <a:t>P</a:t>
            </a:r>
            <a:r>
              <a:rPr sz="6400" spc="380" dirty="0">
                <a:solidFill>
                  <a:srgbClr val="996F50"/>
                </a:solidFill>
              </a:rPr>
              <a:t>T</a:t>
            </a:r>
            <a:r>
              <a:rPr sz="6400" spc="670" dirty="0">
                <a:solidFill>
                  <a:srgbClr val="996F50"/>
                </a:solidFill>
              </a:rPr>
              <a:t>I</a:t>
            </a:r>
            <a:r>
              <a:rPr sz="6400" spc="1105" dirty="0">
                <a:solidFill>
                  <a:srgbClr val="996F50"/>
                </a:solidFill>
              </a:rPr>
              <a:t>O</a:t>
            </a:r>
            <a:r>
              <a:rPr sz="6400" spc="660" dirty="0">
                <a:solidFill>
                  <a:srgbClr val="996F50"/>
                </a:solidFill>
              </a:rPr>
              <a:t>N</a:t>
            </a:r>
            <a:r>
              <a:rPr sz="6400" dirty="0">
                <a:solidFill>
                  <a:srgbClr val="996F50"/>
                </a:solidFill>
              </a:rPr>
              <a:t>	</a:t>
            </a:r>
            <a:r>
              <a:rPr sz="6400" spc="575" dirty="0">
                <a:solidFill>
                  <a:srgbClr val="996F50"/>
                </a:solidFill>
              </a:rPr>
              <a:t>D</a:t>
            </a:r>
            <a:r>
              <a:rPr sz="6400" spc="135" dirty="0">
                <a:solidFill>
                  <a:srgbClr val="996F50"/>
                </a:solidFill>
              </a:rPr>
              <a:t>U</a:t>
            </a:r>
            <a:r>
              <a:rPr sz="6400" dirty="0">
                <a:solidFill>
                  <a:srgbClr val="996F50"/>
                </a:solidFill>
              </a:rPr>
              <a:t>	</a:t>
            </a:r>
            <a:r>
              <a:rPr sz="6400" spc="505" dirty="0">
                <a:solidFill>
                  <a:srgbClr val="996F50"/>
                </a:solidFill>
              </a:rPr>
              <a:t>S</a:t>
            </a:r>
            <a:r>
              <a:rPr sz="6400" spc="-85" dirty="0">
                <a:solidFill>
                  <a:srgbClr val="996F50"/>
                </a:solidFill>
              </a:rPr>
              <a:t>E</a:t>
            </a:r>
            <a:r>
              <a:rPr sz="6400" spc="434" dirty="0">
                <a:solidFill>
                  <a:srgbClr val="996F50"/>
                </a:solidFill>
              </a:rPr>
              <a:t>R</a:t>
            </a:r>
            <a:r>
              <a:rPr sz="6400" spc="1220" dirty="0">
                <a:solidFill>
                  <a:srgbClr val="996F50"/>
                </a:solidFill>
              </a:rPr>
              <a:t>V</a:t>
            </a:r>
            <a:r>
              <a:rPr sz="6400" spc="670" dirty="0">
                <a:solidFill>
                  <a:srgbClr val="996F50"/>
                </a:solidFill>
              </a:rPr>
              <a:t>IC</a:t>
            </a:r>
            <a:r>
              <a:rPr sz="6400" spc="-560" dirty="0">
                <a:solidFill>
                  <a:srgbClr val="996F50"/>
                </a:solidFill>
              </a:rPr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D3B9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83601" y="2649879"/>
            <a:ext cx="13137599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110" dirty="0">
                <a:solidFill>
                  <a:srgbClr val="FFFFFF"/>
                </a:solidFill>
                <a:latin typeface="Trebuchet MS"/>
                <a:cs typeface="Trebuchet MS"/>
              </a:rPr>
              <a:t>Spécialisé </a:t>
            </a:r>
            <a:r>
              <a:rPr sz="5650" spc="-90" dirty="0">
                <a:solidFill>
                  <a:srgbClr val="FFFFFF"/>
                </a:solidFill>
                <a:latin typeface="Trebuchet MS"/>
                <a:cs typeface="Trebuchet MS"/>
              </a:rPr>
              <a:t>dans </a:t>
            </a:r>
            <a:r>
              <a:rPr sz="5650" spc="-17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5650" spc="-1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75" dirty="0">
                <a:solidFill>
                  <a:srgbClr val="FFFFFF"/>
                </a:solidFill>
                <a:latin typeface="Trebuchet MS"/>
                <a:cs typeface="Trebuchet MS"/>
              </a:rPr>
              <a:t>coiffure </a:t>
            </a:r>
            <a:r>
              <a:rPr sz="5650" spc="-280" dirty="0">
                <a:solidFill>
                  <a:srgbClr val="FFFFFF"/>
                </a:solidFill>
                <a:latin typeface="Trebuchet MS"/>
                <a:cs typeface="Trebuchet MS"/>
              </a:rPr>
              <a:t>pour </a:t>
            </a:r>
            <a:r>
              <a:rPr sz="5650" spc="-425" dirty="0">
                <a:solidFill>
                  <a:srgbClr val="FFFFFF"/>
                </a:solidFill>
                <a:latin typeface="Trebuchet MS"/>
                <a:cs typeface="Trebuchet MS"/>
              </a:rPr>
              <a:t>femme</a:t>
            </a:r>
            <a:endParaRPr sz="565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3370" y="5833566"/>
            <a:ext cx="315404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15" dirty="0">
                <a:solidFill>
                  <a:srgbClr val="FFFFFF"/>
                </a:solidFill>
                <a:latin typeface="Arial"/>
                <a:cs typeface="Arial"/>
              </a:rPr>
              <a:t>Lissage</a:t>
            </a:r>
            <a:r>
              <a:rPr sz="34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35" dirty="0">
                <a:solidFill>
                  <a:srgbClr val="FFFFFF"/>
                </a:solidFill>
                <a:latin typeface="Arial"/>
                <a:cs typeface="Arial"/>
              </a:rPr>
              <a:t>permanent</a:t>
            </a:r>
            <a:endParaRPr sz="3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8985" y="5833566"/>
            <a:ext cx="179197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65" dirty="0">
                <a:solidFill>
                  <a:srgbClr val="FFFFFF"/>
                </a:solidFill>
                <a:latin typeface="Arial"/>
                <a:cs typeface="Arial"/>
              </a:rPr>
              <a:t>Coloration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93664" y="3625201"/>
            <a:ext cx="11567795" cy="5624830"/>
            <a:chOff x="4193664" y="3625201"/>
            <a:chExt cx="11567795" cy="5624830"/>
          </a:xfrm>
        </p:grpSpPr>
        <p:sp>
          <p:nvSpPr>
            <p:cNvPr id="9" name="object 9"/>
            <p:cNvSpPr/>
            <p:nvPr/>
          </p:nvSpPr>
          <p:spPr>
            <a:xfrm>
              <a:off x="6139218" y="4071492"/>
              <a:ext cx="9622155" cy="5007610"/>
            </a:xfrm>
            <a:custGeom>
              <a:avLst/>
              <a:gdLst/>
              <a:ahLst/>
              <a:cxnLst/>
              <a:rect l="l" t="t" r="r" b="b"/>
              <a:pathLst>
                <a:path w="9622155" h="5007609">
                  <a:moveTo>
                    <a:pt x="1209471" y="4107942"/>
                  </a:moveTo>
                  <a:lnTo>
                    <a:pt x="1207401" y="4057739"/>
                  </a:lnTo>
                  <a:lnTo>
                    <a:pt x="1201280" y="4008361"/>
                  </a:lnTo>
                  <a:lnTo>
                    <a:pt x="1191221" y="3959999"/>
                  </a:lnTo>
                  <a:lnTo>
                    <a:pt x="1177302" y="3912844"/>
                  </a:lnTo>
                  <a:lnTo>
                    <a:pt x="1163853" y="3876789"/>
                  </a:lnTo>
                  <a:lnTo>
                    <a:pt x="1139812" y="3825506"/>
                  </a:lnTo>
                  <a:lnTo>
                    <a:pt x="1115123" y="3783177"/>
                  </a:lnTo>
                  <a:lnTo>
                    <a:pt x="1090244" y="3747122"/>
                  </a:lnTo>
                  <a:lnTo>
                    <a:pt x="1062634" y="3712743"/>
                  </a:lnTo>
                  <a:lnTo>
                    <a:pt x="1032332" y="3680129"/>
                  </a:lnTo>
                  <a:lnTo>
                    <a:pt x="996962" y="3647414"/>
                  </a:lnTo>
                  <a:lnTo>
                    <a:pt x="959497" y="3617836"/>
                  </a:lnTo>
                  <a:lnTo>
                    <a:pt x="920127" y="3591471"/>
                  </a:lnTo>
                  <a:lnTo>
                    <a:pt x="878992" y="3568408"/>
                  </a:lnTo>
                  <a:lnTo>
                    <a:pt x="836269" y="3548697"/>
                  </a:lnTo>
                  <a:lnTo>
                    <a:pt x="792124" y="3532416"/>
                  </a:lnTo>
                  <a:lnTo>
                    <a:pt x="746734" y="3519627"/>
                  </a:lnTo>
                  <a:lnTo>
                    <a:pt x="700252" y="3510407"/>
                  </a:lnTo>
                  <a:lnTo>
                    <a:pt x="652868" y="3504819"/>
                  </a:lnTo>
                  <a:lnTo>
                    <a:pt x="604710" y="3502939"/>
                  </a:lnTo>
                  <a:lnTo>
                    <a:pt x="556577" y="3504819"/>
                  </a:lnTo>
                  <a:lnTo>
                    <a:pt x="509193" y="3510407"/>
                  </a:lnTo>
                  <a:lnTo>
                    <a:pt x="462711" y="3519627"/>
                  </a:lnTo>
                  <a:lnTo>
                    <a:pt x="417322" y="3532416"/>
                  </a:lnTo>
                  <a:lnTo>
                    <a:pt x="373176" y="3548697"/>
                  </a:lnTo>
                  <a:lnTo>
                    <a:pt x="330454" y="3568408"/>
                  </a:lnTo>
                  <a:lnTo>
                    <a:pt x="289331" y="3591471"/>
                  </a:lnTo>
                  <a:lnTo>
                    <a:pt x="249948" y="3617836"/>
                  </a:lnTo>
                  <a:lnTo>
                    <a:pt x="212496" y="3647414"/>
                  </a:lnTo>
                  <a:lnTo>
                    <a:pt x="177126" y="3680129"/>
                  </a:lnTo>
                  <a:lnTo>
                    <a:pt x="144411" y="3715524"/>
                  </a:lnTo>
                  <a:lnTo>
                    <a:pt x="114846" y="3753002"/>
                  </a:lnTo>
                  <a:lnTo>
                    <a:pt x="88493" y="3792397"/>
                  </a:lnTo>
                  <a:lnTo>
                    <a:pt x="65430" y="3833558"/>
                  </a:lnTo>
                  <a:lnTo>
                    <a:pt x="45732" y="3876294"/>
                  </a:lnTo>
                  <a:lnTo>
                    <a:pt x="29451" y="3920464"/>
                  </a:lnTo>
                  <a:lnTo>
                    <a:pt x="16662" y="3965867"/>
                  </a:lnTo>
                  <a:lnTo>
                    <a:pt x="7454" y="4012374"/>
                  </a:lnTo>
                  <a:lnTo>
                    <a:pt x="1866" y="4059783"/>
                  </a:lnTo>
                  <a:lnTo>
                    <a:pt x="0" y="4107942"/>
                  </a:lnTo>
                  <a:lnTo>
                    <a:pt x="1866" y="4156100"/>
                  </a:lnTo>
                  <a:lnTo>
                    <a:pt x="7454" y="4203522"/>
                  </a:lnTo>
                  <a:lnTo>
                    <a:pt x="16662" y="4250017"/>
                  </a:lnTo>
                  <a:lnTo>
                    <a:pt x="29451" y="4295432"/>
                  </a:lnTo>
                  <a:lnTo>
                    <a:pt x="45732" y="4339590"/>
                  </a:lnTo>
                  <a:lnTo>
                    <a:pt x="65430" y="4382338"/>
                  </a:lnTo>
                  <a:lnTo>
                    <a:pt x="88493" y="4423486"/>
                  </a:lnTo>
                  <a:lnTo>
                    <a:pt x="114846" y="4462894"/>
                  </a:lnTo>
                  <a:lnTo>
                    <a:pt x="144411" y="4500372"/>
                  </a:lnTo>
                  <a:lnTo>
                    <a:pt x="177126" y="4535754"/>
                  </a:lnTo>
                  <a:lnTo>
                    <a:pt x="212496" y="4568482"/>
                  </a:lnTo>
                  <a:lnTo>
                    <a:pt x="249948" y="4598060"/>
                  </a:lnTo>
                  <a:lnTo>
                    <a:pt x="289331" y="4624413"/>
                  </a:lnTo>
                  <a:lnTo>
                    <a:pt x="330454" y="4647489"/>
                  </a:lnTo>
                  <a:lnTo>
                    <a:pt x="373176" y="4667199"/>
                  </a:lnTo>
                  <a:lnTo>
                    <a:pt x="417322" y="4683480"/>
                  </a:lnTo>
                  <a:lnTo>
                    <a:pt x="462711" y="4696269"/>
                  </a:lnTo>
                  <a:lnTo>
                    <a:pt x="509193" y="4705489"/>
                  </a:lnTo>
                  <a:lnTo>
                    <a:pt x="556577" y="4711065"/>
                  </a:lnTo>
                  <a:lnTo>
                    <a:pt x="604710" y="4712944"/>
                  </a:lnTo>
                  <a:lnTo>
                    <a:pt x="647750" y="4711420"/>
                  </a:lnTo>
                  <a:lnTo>
                    <a:pt x="690194" y="4706912"/>
                  </a:lnTo>
                  <a:lnTo>
                    <a:pt x="731939" y="4699495"/>
                  </a:lnTo>
                  <a:lnTo>
                    <a:pt x="772858" y="4689233"/>
                  </a:lnTo>
                  <a:lnTo>
                    <a:pt x="762749" y="4668761"/>
                  </a:lnTo>
                  <a:lnTo>
                    <a:pt x="753402" y="4647920"/>
                  </a:lnTo>
                  <a:lnTo>
                    <a:pt x="744816" y="4626737"/>
                  </a:lnTo>
                  <a:lnTo>
                    <a:pt x="737019" y="4605261"/>
                  </a:lnTo>
                  <a:lnTo>
                    <a:pt x="704964" y="4612703"/>
                  </a:lnTo>
                  <a:lnTo>
                    <a:pt x="672185" y="4618139"/>
                  </a:lnTo>
                  <a:lnTo>
                    <a:pt x="638746" y="4621454"/>
                  </a:lnTo>
                  <a:lnTo>
                    <a:pt x="604710" y="4622584"/>
                  </a:lnTo>
                  <a:lnTo>
                    <a:pt x="557961" y="4620476"/>
                  </a:lnTo>
                  <a:lnTo>
                    <a:pt x="512381" y="4614278"/>
                  </a:lnTo>
                  <a:lnTo>
                    <a:pt x="468134" y="4604169"/>
                  </a:lnTo>
                  <a:lnTo>
                    <a:pt x="425411" y="4590339"/>
                  </a:lnTo>
                  <a:lnTo>
                    <a:pt x="384403" y="4572965"/>
                  </a:lnTo>
                  <a:lnTo>
                    <a:pt x="345300" y="4552226"/>
                  </a:lnTo>
                  <a:lnTo>
                    <a:pt x="308254" y="4528312"/>
                  </a:lnTo>
                  <a:lnTo>
                    <a:pt x="273481" y="4501400"/>
                  </a:lnTo>
                  <a:lnTo>
                    <a:pt x="241147" y="4471682"/>
                  </a:lnTo>
                  <a:lnTo>
                    <a:pt x="211442" y="4439336"/>
                  </a:lnTo>
                  <a:lnTo>
                    <a:pt x="184556" y="4404550"/>
                  </a:lnTo>
                  <a:lnTo>
                    <a:pt x="160642" y="4367492"/>
                  </a:lnTo>
                  <a:lnTo>
                    <a:pt x="139915" y="4328363"/>
                  </a:lnTo>
                  <a:lnTo>
                    <a:pt x="122542" y="4287342"/>
                  </a:lnTo>
                  <a:lnTo>
                    <a:pt x="108724" y="4244594"/>
                  </a:lnTo>
                  <a:lnTo>
                    <a:pt x="98615" y="4200334"/>
                  </a:lnTo>
                  <a:lnTo>
                    <a:pt x="92417" y="4154716"/>
                  </a:lnTo>
                  <a:lnTo>
                    <a:pt x="90309" y="4107942"/>
                  </a:lnTo>
                  <a:lnTo>
                    <a:pt x="92417" y="4061168"/>
                  </a:lnTo>
                  <a:lnTo>
                    <a:pt x="98615" y="4015549"/>
                  </a:lnTo>
                  <a:lnTo>
                    <a:pt x="108724" y="3971290"/>
                  </a:lnTo>
                  <a:lnTo>
                    <a:pt x="122542" y="3928554"/>
                  </a:lnTo>
                  <a:lnTo>
                    <a:pt x="139915" y="3887520"/>
                  </a:lnTo>
                  <a:lnTo>
                    <a:pt x="160642" y="3848392"/>
                  </a:lnTo>
                  <a:lnTo>
                    <a:pt x="184556" y="3811346"/>
                  </a:lnTo>
                  <a:lnTo>
                    <a:pt x="211442" y="3776548"/>
                  </a:lnTo>
                  <a:lnTo>
                    <a:pt x="241147" y="3744201"/>
                  </a:lnTo>
                  <a:lnTo>
                    <a:pt x="273481" y="3714483"/>
                  </a:lnTo>
                  <a:lnTo>
                    <a:pt x="308254" y="3687584"/>
                  </a:lnTo>
                  <a:lnTo>
                    <a:pt x="345300" y="3663670"/>
                  </a:lnTo>
                  <a:lnTo>
                    <a:pt x="384403" y="3642931"/>
                  </a:lnTo>
                  <a:lnTo>
                    <a:pt x="425411" y="3625558"/>
                  </a:lnTo>
                  <a:lnTo>
                    <a:pt x="468134" y="3611715"/>
                  </a:lnTo>
                  <a:lnTo>
                    <a:pt x="512381" y="3601605"/>
                  </a:lnTo>
                  <a:lnTo>
                    <a:pt x="557961" y="3595408"/>
                  </a:lnTo>
                  <a:lnTo>
                    <a:pt x="604710" y="3593300"/>
                  </a:lnTo>
                  <a:lnTo>
                    <a:pt x="655980" y="3595840"/>
                  </a:lnTo>
                  <a:lnTo>
                    <a:pt x="705802" y="3603294"/>
                  </a:lnTo>
                  <a:lnTo>
                    <a:pt x="753973" y="3615410"/>
                  </a:lnTo>
                  <a:lnTo>
                    <a:pt x="800227" y="3631946"/>
                  </a:lnTo>
                  <a:lnTo>
                    <a:pt x="844334" y="3652672"/>
                  </a:lnTo>
                  <a:lnTo>
                    <a:pt x="886040" y="3677348"/>
                  </a:lnTo>
                  <a:lnTo>
                    <a:pt x="925131" y="3705707"/>
                  </a:lnTo>
                  <a:lnTo>
                    <a:pt x="961339" y="3737533"/>
                  </a:lnTo>
                  <a:lnTo>
                    <a:pt x="994435" y="3772560"/>
                  </a:lnTo>
                  <a:lnTo>
                    <a:pt x="1024178" y="3810558"/>
                  </a:lnTo>
                  <a:lnTo>
                    <a:pt x="1051179" y="3852494"/>
                  </a:lnTo>
                  <a:lnTo>
                    <a:pt x="1068946" y="3886403"/>
                  </a:lnTo>
                  <a:lnTo>
                    <a:pt x="1089812" y="3936631"/>
                  </a:lnTo>
                  <a:lnTo>
                    <a:pt x="1106258" y="3993426"/>
                  </a:lnTo>
                  <a:lnTo>
                    <a:pt x="1117676" y="4068953"/>
                  </a:lnTo>
                  <a:lnTo>
                    <a:pt x="1119149" y="4107942"/>
                  </a:lnTo>
                  <a:lnTo>
                    <a:pt x="1116584" y="4159466"/>
                  </a:lnTo>
                  <a:lnTo>
                    <a:pt x="1109078" y="4209542"/>
                  </a:lnTo>
                  <a:lnTo>
                    <a:pt x="1096848" y="4257941"/>
                  </a:lnTo>
                  <a:lnTo>
                    <a:pt x="1080160" y="4304411"/>
                  </a:lnTo>
                  <a:lnTo>
                    <a:pt x="1059256" y="4348696"/>
                  </a:lnTo>
                  <a:lnTo>
                    <a:pt x="1034364" y="4390568"/>
                  </a:lnTo>
                  <a:lnTo>
                    <a:pt x="1005763" y="4429772"/>
                  </a:lnTo>
                  <a:lnTo>
                    <a:pt x="973683" y="4466056"/>
                  </a:lnTo>
                  <a:lnTo>
                    <a:pt x="938364" y="4499203"/>
                  </a:lnTo>
                  <a:lnTo>
                    <a:pt x="900061" y="4528934"/>
                  </a:lnTo>
                  <a:lnTo>
                    <a:pt x="859015" y="4555033"/>
                  </a:lnTo>
                  <a:lnTo>
                    <a:pt x="866597" y="4576559"/>
                  </a:lnTo>
                  <a:lnTo>
                    <a:pt x="875157" y="4597705"/>
                  </a:lnTo>
                  <a:lnTo>
                    <a:pt x="884707" y="4618431"/>
                  </a:lnTo>
                  <a:lnTo>
                    <a:pt x="895235" y="4638738"/>
                  </a:lnTo>
                  <a:lnTo>
                    <a:pt x="931824" y="4616920"/>
                  </a:lnTo>
                  <a:lnTo>
                    <a:pt x="966965" y="4592459"/>
                  </a:lnTo>
                  <a:lnTo>
                    <a:pt x="1000518" y="4565396"/>
                  </a:lnTo>
                  <a:lnTo>
                    <a:pt x="1032332" y="4535754"/>
                  </a:lnTo>
                  <a:lnTo>
                    <a:pt x="1065047" y="4500372"/>
                  </a:lnTo>
                  <a:lnTo>
                    <a:pt x="1094613" y="4462894"/>
                  </a:lnTo>
                  <a:lnTo>
                    <a:pt x="1120965" y="4423486"/>
                  </a:lnTo>
                  <a:lnTo>
                    <a:pt x="1144028" y="4382338"/>
                  </a:lnTo>
                  <a:lnTo>
                    <a:pt x="1163739" y="4339590"/>
                  </a:lnTo>
                  <a:lnTo>
                    <a:pt x="1180020" y="4295432"/>
                  </a:lnTo>
                  <a:lnTo>
                    <a:pt x="1192796" y="4250017"/>
                  </a:lnTo>
                  <a:lnTo>
                    <a:pt x="1202016" y="4203522"/>
                  </a:lnTo>
                  <a:lnTo>
                    <a:pt x="1207592" y="4156100"/>
                  </a:lnTo>
                  <a:lnTo>
                    <a:pt x="1209471" y="4107942"/>
                  </a:lnTo>
                  <a:close/>
                </a:path>
                <a:path w="9622155" h="5007609">
                  <a:moveTo>
                    <a:pt x="1254353" y="3436543"/>
                  </a:moveTo>
                  <a:lnTo>
                    <a:pt x="1148397" y="3436543"/>
                  </a:lnTo>
                  <a:lnTo>
                    <a:pt x="1075753" y="3527082"/>
                  </a:lnTo>
                  <a:lnTo>
                    <a:pt x="1210716" y="3527082"/>
                  </a:lnTo>
                  <a:lnTo>
                    <a:pt x="1254353" y="3436543"/>
                  </a:lnTo>
                  <a:close/>
                </a:path>
                <a:path w="9622155" h="5007609">
                  <a:moveTo>
                    <a:pt x="1288275" y="3778212"/>
                  </a:moveTo>
                  <a:lnTo>
                    <a:pt x="1202982" y="3549091"/>
                  </a:lnTo>
                  <a:lnTo>
                    <a:pt x="1202715" y="3547592"/>
                  </a:lnTo>
                  <a:lnTo>
                    <a:pt x="1069746" y="3547592"/>
                  </a:lnTo>
                  <a:lnTo>
                    <a:pt x="1273657" y="3779329"/>
                  </a:lnTo>
                  <a:lnTo>
                    <a:pt x="1288275" y="3778212"/>
                  </a:lnTo>
                  <a:close/>
                </a:path>
                <a:path w="9622155" h="5007609">
                  <a:moveTo>
                    <a:pt x="1423949" y="3527082"/>
                  </a:moveTo>
                  <a:lnTo>
                    <a:pt x="1380312" y="3436543"/>
                  </a:lnTo>
                  <a:lnTo>
                    <a:pt x="1277099" y="3436543"/>
                  </a:lnTo>
                  <a:lnTo>
                    <a:pt x="1233487" y="3527082"/>
                  </a:lnTo>
                  <a:lnTo>
                    <a:pt x="1423949" y="3527082"/>
                  </a:lnTo>
                  <a:close/>
                </a:path>
                <a:path w="9622155" h="5007609">
                  <a:moveTo>
                    <a:pt x="1433118" y="3547592"/>
                  </a:moveTo>
                  <a:lnTo>
                    <a:pt x="1224305" y="3547592"/>
                  </a:lnTo>
                  <a:lnTo>
                    <a:pt x="1309789" y="3777196"/>
                  </a:lnTo>
                  <a:lnTo>
                    <a:pt x="1322387" y="3776840"/>
                  </a:lnTo>
                  <a:lnTo>
                    <a:pt x="1335036" y="3776840"/>
                  </a:lnTo>
                  <a:lnTo>
                    <a:pt x="1347609" y="3777297"/>
                  </a:lnTo>
                  <a:lnTo>
                    <a:pt x="1433118" y="3547592"/>
                  </a:lnTo>
                  <a:close/>
                </a:path>
                <a:path w="9622155" h="5007609">
                  <a:moveTo>
                    <a:pt x="1581670" y="3527082"/>
                  </a:moveTo>
                  <a:lnTo>
                    <a:pt x="1509001" y="3436543"/>
                  </a:lnTo>
                  <a:lnTo>
                    <a:pt x="1403070" y="3436543"/>
                  </a:lnTo>
                  <a:lnTo>
                    <a:pt x="1446707" y="3527082"/>
                  </a:lnTo>
                  <a:lnTo>
                    <a:pt x="1581670" y="3527082"/>
                  </a:lnTo>
                  <a:close/>
                </a:path>
                <a:path w="9622155" h="5007609">
                  <a:moveTo>
                    <a:pt x="1587677" y="3547592"/>
                  </a:moveTo>
                  <a:lnTo>
                    <a:pt x="1454708" y="3547592"/>
                  </a:lnTo>
                  <a:lnTo>
                    <a:pt x="1454442" y="3549091"/>
                  </a:lnTo>
                  <a:lnTo>
                    <a:pt x="1369098" y="3778262"/>
                  </a:lnTo>
                  <a:lnTo>
                    <a:pt x="1383728" y="3779355"/>
                  </a:lnTo>
                  <a:lnTo>
                    <a:pt x="1587677" y="3547592"/>
                  </a:lnTo>
                  <a:close/>
                </a:path>
                <a:path w="9622155" h="5007609">
                  <a:moveTo>
                    <a:pt x="1933435" y="4402353"/>
                  </a:moveTo>
                  <a:lnTo>
                    <a:pt x="1931568" y="4354195"/>
                  </a:lnTo>
                  <a:lnTo>
                    <a:pt x="1925980" y="4306773"/>
                  </a:lnTo>
                  <a:lnTo>
                    <a:pt x="1916772" y="4260278"/>
                  </a:lnTo>
                  <a:lnTo>
                    <a:pt x="1903984" y="4214863"/>
                  </a:lnTo>
                  <a:lnTo>
                    <a:pt x="1887715" y="4170705"/>
                  </a:lnTo>
                  <a:lnTo>
                    <a:pt x="1868004" y="4127957"/>
                  </a:lnTo>
                  <a:lnTo>
                    <a:pt x="1844954" y="4086809"/>
                  </a:lnTo>
                  <a:lnTo>
                    <a:pt x="1818601" y="4047401"/>
                  </a:lnTo>
                  <a:lnTo>
                    <a:pt x="1789036" y="4009923"/>
                  </a:lnTo>
                  <a:lnTo>
                    <a:pt x="1756333" y="3974541"/>
                  </a:lnTo>
                  <a:lnTo>
                    <a:pt x="1720964" y="3941813"/>
                  </a:lnTo>
                  <a:lnTo>
                    <a:pt x="1683499" y="3912235"/>
                  </a:lnTo>
                  <a:lnTo>
                    <a:pt x="1644116" y="3885882"/>
                  </a:lnTo>
                  <a:lnTo>
                    <a:pt x="1602981" y="3862806"/>
                  </a:lnTo>
                  <a:lnTo>
                    <a:pt x="1560258" y="3843096"/>
                  </a:lnTo>
                  <a:lnTo>
                    <a:pt x="1516113" y="3826814"/>
                  </a:lnTo>
                  <a:lnTo>
                    <a:pt x="1470723" y="3814026"/>
                  </a:lnTo>
                  <a:lnTo>
                    <a:pt x="1424241" y="3804805"/>
                  </a:lnTo>
                  <a:lnTo>
                    <a:pt x="1376857" y="3799230"/>
                  </a:lnTo>
                  <a:lnTo>
                    <a:pt x="1328712" y="3797350"/>
                  </a:lnTo>
                  <a:lnTo>
                    <a:pt x="1285938" y="3798836"/>
                  </a:lnTo>
                  <a:lnTo>
                    <a:pt x="1243571" y="3803281"/>
                  </a:lnTo>
                  <a:lnTo>
                    <a:pt x="1201737" y="3810660"/>
                  </a:lnTo>
                  <a:lnTo>
                    <a:pt x="1160576" y="3820960"/>
                  </a:lnTo>
                  <a:lnTo>
                    <a:pt x="1170686" y="3841445"/>
                  </a:lnTo>
                  <a:lnTo>
                    <a:pt x="1180045" y="3862311"/>
                  </a:lnTo>
                  <a:lnTo>
                    <a:pt x="1188631" y="3883495"/>
                  </a:lnTo>
                  <a:lnTo>
                    <a:pt x="1196416" y="3904958"/>
                  </a:lnTo>
                  <a:lnTo>
                    <a:pt x="1228928" y="3897426"/>
                  </a:lnTo>
                  <a:lnTo>
                    <a:pt x="1261872" y="3892029"/>
                  </a:lnTo>
                  <a:lnTo>
                    <a:pt x="1295171" y="3888778"/>
                  </a:lnTo>
                  <a:lnTo>
                    <a:pt x="1328712" y="3887686"/>
                  </a:lnTo>
                  <a:lnTo>
                    <a:pt x="1375473" y="3889794"/>
                  </a:lnTo>
                  <a:lnTo>
                    <a:pt x="1421066" y="3895991"/>
                  </a:lnTo>
                  <a:lnTo>
                    <a:pt x="1465313" y="3906101"/>
                  </a:lnTo>
                  <a:lnTo>
                    <a:pt x="1508023" y="3919931"/>
                  </a:lnTo>
                  <a:lnTo>
                    <a:pt x="1549031" y="3937317"/>
                  </a:lnTo>
                  <a:lnTo>
                    <a:pt x="1588147" y="3958056"/>
                  </a:lnTo>
                  <a:lnTo>
                    <a:pt x="1625180" y="3981970"/>
                  </a:lnTo>
                  <a:lnTo>
                    <a:pt x="1659953" y="4008882"/>
                  </a:lnTo>
                  <a:lnTo>
                    <a:pt x="1692287" y="4038600"/>
                  </a:lnTo>
                  <a:lnTo>
                    <a:pt x="1721993" y="4070947"/>
                  </a:lnTo>
                  <a:lnTo>
                    <a:pt x="1748891" y="4105745"/>
                  </a:lnTo>
                  <a:lnTo>
                    <a:pt x="1772793" y="4142790"/>
                  </a:lnTo>
                  <a:lnTo>
                    <a:pt x="1793519" y="4181932"/>
                  </a:lnTo>
                  <a:lnTo>
                    <a:pt x="1810893" y="4222953"/>
                  </a:lnTo>
                  <a:lnTo>
                    <a:pt x="1824710" y="4265688"/>
                  </a:lnTo>
                  <a:lnTo>
                    <a:pt x="1834819" y="4309961"/>
                  </a:lnTo>
                  <a:lnTo>
                    <a:pt x="1841017" y="4355579"/>
                  </a:lnTo>
                  <a:lnTo>
                    <a:pt x="1843125" y="4402353"/>
                  </a:lnTo>
                  <a:lnTo>
                    <a:pt x="1841017" y="4449127"/>
                  </a:lnTo>
                  <a:lnTo>
                    <a:pt x="1834819" y="4494746"/>
                  </a:lnTo>
                  <a:lnTo>
                    <a:pt x="1824710" y="4539005"/>
                  </a:lnTo>
                  <a:lnTo>
                    <a:pt x="1810893" y="4581741"/>
                  </a:lnTo>
                  <a:lnTo>
                    <a:pt x="1793519" y="4622774"/>
                  </a:lnTo>
                  <a:lnTo>
                    <a:pt x="1772793" y="4661903"/>
                  </a:lnTo>
                  <a:lnTo>
                    <a:pt x="1748891" y="4698949"/>
                  </a:lnTo>
                  <a:lnTo>
                    <a:pt x="1721993" y="4733747"/>
                  </a:lnTo>
                  <a:lnTo>
                    <a:pt x="1692287" y="4766094"/>
                  </a:lnTo>
                  <a:lnTo>
                    <a:pt x="1659953" y="4795812"/>
                  </a:lnTo>
                  <a:lnTo>
                    <a:pt x="1625180" y="4822710"/>
                  </a:lnTo>
                  <a:lnTo>
                    <a:pt x="1588147" y="4846625"/>
                  </a:lnTo>
                  <a:lnTo>
                    <a:pt x="1549031" y="4867364"/>
                  </a:lnTo>
                  <a:lnTo>
                    <a:pt x="1508023" y="4884737"/>
                  </a:lnTo>
                  <a:lnTo>
                    <a:pt x="1465313" y="4898580"/>
                  </a:lnTo>
                  <a:lnTo>
                    <a:pt x="1421066" y="4908689"/>
                  </a:lnTo>
                  <a:lnTo>
                    <a:pt x="1375473" y="4914887"/>
                  </a:lnTo>
                  <a:lnTo>
                    <a:pt x="1328712" y="4916995"/>
                  </a:lnTo>
                  <a:lnTo>
                    <a:pt x="1277556" y="4914468"/>
                  </a:lnTo>
                  <a:lnTo>
                    <a:pt x="1227416" y="4906975"/>
                  </a:lnTo>
                  <a:lnTo>
                    <a:pt x="1178585" y="4894669"/>
                  </a:lnTo>
                  <a:lnTo>
                    <a:pt x="1131392" y="4877689"/>
                  </a:lnTo>
                  <a:lnTo>
                    <a:pt x="1086129" y="4856188"/>
                  </a:lnTo>
                  <a:lnTo>
                    <a:pt x="1043101" y="4830292"/>
                  </a:lnTo>
                  <a:lnTo>
                    <a:pt x="1002626" y="4800181"/>
                  </a:lnTo>
                  <a:lnTo>
                    <a:pt x="965009" y="4765967"/>
                  </a:lnTo>
                  <a:lnTo>
                    <a:pt x="930541" y="4727816"/>
                  </a:lnTo>
                  <a:lnTo>
                    <a:pt x="900569" y="4687316"/>
                  </a:lnTo>
                  <a:lnTo>
                    <a:pt x="863968" y="4622838"/>
                  </a:lnTo>
                  <a:lnTo>
                    <a:pt x="847623" y="4584573"/>
                  </a:lnTo>
                  <a:lnTo>
                    <a:pt x="834453" y="4545139"/>
                  </a:lnTo>
                  <a:lnTo>
                    <a:pt x="824534" y="4504677"/>
                  </a:lnTo>
                  <a:lnTo>
                    <a:pt x="816635" y="4451210"/>
                  </a:lnTo>
                  <a:lnTo>
                    <a:pt x="814285" y="4402353"/>
                  </a:lnTo>
                  <a:lnTo>
                    <a:pt x="816724" y="4352315"/>
                  </a:lnTo>
                  <a:lnTo>
                    <a:pt x="823912" y="4303293"/>
                  </a:lnTo>
                  <a:lnTo>
                    <a:pt x="835698" y="4255554"/>
                  </a:lnTo>
                  <a:lnTo>
                    <a:pt x="851903" y="4209402"/>
                  </a:lnTo>
                  <a:lnTo>
                    <a:pt x="872350" y="4165117"/>
                  </a:lnTo>
                  <a:lnTo>
                    <a:pt x="896861" y="4123004"/>
                  </a:lnTo>
                  <a:lnTo>
                    <a:pt x="925271" y="4083342"/>
                  </a:lnTo>
                  <a:lnTo>
                    <a:pt x="957402" y="4046436"/>
                  </a:lnTo>
                  <a:lnTo>
                    <a:pt x="993101" y="4012565"/>
                  </a:lnTo>
                  <a:lnTo>
                    <a:pt x="1032167" y="3982034"/>
                  </a:lnTo>
                  <a:lnTo>
                    <a:pt x="1074445" y="3955110"/>
                  </a:lnTo>
                  <a:lnTo>
                    <a:pt x="1066876" y="3933571"/>
                  </a:lnTo>
                  <a:lnTo>
                    <a:pt x="1058303" y="3912412"/>
                  </a:lnTo>
                  <a:lnTo>
                    <a:pt x="1048766" y="3891673"/>
                  </a:lnTo>
                  <a:lnTo>
                    <a:pt x="1038275" y="3871391"/>
                  </a:lnTo>
                  <a:lnTo>
                    <a:pt x="1001445" y="3893388"/>
                  </a:lnTo>
                  <a:lnTo>
                    <a:pt x="966228" y="3917950"/>
                  </a:lnTo>
                  <a:lnTo>
                    <a:pt x="932738" y="3945039"/>
                  </a:lnTo>
                  <a:lnTo>
                    <a:pt x="901103" y="3974541"/>
                  </a:lnTo>
                  <a:lnTo>
                    <a:pt x="868387" y="4009923"/>
                  </a:lnTo>
                  <a:lnTo>
                    <a:pt x="838822" y="4047401"/>
                  </a:lnTo>
                  <a:lnTo>
                    <a:pt x="812482" y="4086809"/>
                  </a:lnTo>
                  <a:lnTo>
                    <a:pt x="789419" y="4127957"/>
                  </a:lnTo>
                  <a:lnTo>
                    <a:pt x="769721" y="4170705"/>
                  </a:lnTo>
                  <a:lnTo>
                    <a:pt x="753440" y="4214863"/>
                  </a:lnTo>
                  <a:lnTo>
                    <a:pt x="740664" y="4260278"/>
                  </a:lnTo>
                  <a:lnTo>
                    <a:pt x="731443" y="4306773"/>
                  </a:lnTo>
                  <a:lnTo>
                    <a:pt x="725868" y="4354195"/>
                  </a:lnTo>
                  <a:lnTo>
                    <a:pt x="723988" y="4402353"/>
                  </a:lnTo>
                  <a:lnTo>
                    <a:pt x="724204" y="4418698"/>
                  </a:lnTo>
                  <a:lnTo>
                    <a:pt x="727646" y="4469498"/>
                  </a:lnTo>
                  <a:lnTo>
                    <a:pt x="736447" y="4525467"/>
                  </a:lnTo>
                  <a:lnTo>
                    <a:pt x="737895" y="4532249"/>
                  </a:lnTo>
                  <a:lnTo>
                    <a:pt x="728078" y="4535246"/>
                  </a:lnTo>
                  <a:lnTo>
                    <a:pt x="738085" y="4533049"/>
                  </a:lnTo>
                  <a:lnTo>
                    <a:pt x="740689" y="4544466"/>
                  </a:lnTo>
                  <a:lnTo>
                    <a:pt x="743521" y="4555833"/>
                  </a:lnTo>
                  <a:lnTo>
                    <a:pt x="761898" y="4614037"/>
                  </a:lnTo>
                  <a:lnTo>
                    <a:pt x="792467" y="4682617"/>
                  </a:lnTo>
                  <a:lnTo>
                    <a:pt x="831176" y="4746460"/>
                  </a:lnTo>
                  <a:lnTo>
                    <a:pt x="876109" y="4803597"/>
                  </a:lnTo>
                  <a:lnTo>
                    <a:pt x="936472" y="4862881"/>
                  </a:lnTo>
                  <a:lnTo>
                    <a:pt x="973924" y="4892459"/>
                  </a:lnTo>
                  <a:lnTo>
                    <a:pt x="1013307" y="4918824"/>
                  </a:lnTo>
                  <a:lnTo>
                    <a:pt x="1054442" y="4941887"/>
                  </a:lnTo>
                  <a:lnTo>
                    <a:pt x="1097178" y="4961598"/>
                  </a:lnTo>
                  <a:lnTo>
                    <a:pt x="1141310" y="4977892"/>
                  </a:lnTo>
                  <a:lnTo>
                    <a:pt x="1186700" y="4990668"/>
                  </a:lnTo>
                  <a:lnTo>
                    <a:pt x="1233182" y="4999888"/>
                  </a:lnTo>
                  <a:lnTo>
                    <a:pt x="1280579" y="5005476"/>
                  </a:lnTo>
                  <a:lnTo>
                    <a:pt x="1328712" y="5007356"/>
                  </a:lnTo>
                  <a:lnTo>
                    <a:pt x="1376857" y="5005476"/>
                  </a:lnTo>
                  <a:lnTo>
                    <a:pt x="1424241" y="4999888"/>
                  </a:lnTo>
                  <a:lnTo>
                    <a:pt x="1470723" y="4990668"/>
                  </a:lnTo>
                  <a:lnTo>
                    <a:pt x="1516113" y="4977892"/>
                  </a:lnTo>
                  <a:lnTo>
                    <a:pt x="1560258" y="4961598"/>
                  </a:lnTo>
                  <a:lnTo>
                    <a:pt x="1602981" y="4941887"/>
                  </a:lnTo>
                  <a:lnTo>
                    <a:pt x="1644116" y="4918824"/>
                  </a:lnTo>
                  <a:lnTo>
                    <a:pt x="1683499" y="4892459"/>
                  </a:lnTo>
                  <a:lnTo>
                    <a:pt x="1720964" y="4862881"/>
                  </a:lnTo>
                  <a:lnTo>
                    <a:pt x="1756333" y="4830165"/>
                  </a:lnTo>
                  <a:lnTo>
                    <a:pt x="1789036" y="4794770"/>
                  </a:lnTo>
                  <a:lnTo>
                    <a:pt x="1818601" y="4757293"/>
                  </a:lnTo>
                  <a:lnTo>
                    <a:pt x="1844954" y="4717897"/>
                  </a:lnTo>
                  <a:lnTo>
                    <a:pt x="1868004" y="4676737"/>
                  </a:lnTo>
                  <a:lnTo>
                    <a:pt x="1887715" y="4634001"/>
                  </a:lnTo>
                  <a:lnTo>
                    <a:pt x="1903984" y="4589843"/>
                  </a:lnTo>
                  <a:lnTo>
                    <a:pt x="1916772" y="4544428"/>
                  </a:lnTo>
                  <a:lnTo>
                    <a:pt x="1925980" y="4497921"/>
                  </a:lnTo>
                  <a:lnTo>
                    <a:pt x="1931568" y="4450512"/>
                  </a:lnTo>
                  <a:lnTo>
                    <a:pt x="1933435" y="4402353"/>
                  </a:lnTo>
                  <a:close/>
                </a:path>
                <a:path w="9622155" h="5007609">
                  <a:moveTo>
                    <a:pt x="8068754" y="109004"/>
                  </a:moveTo>
                  <a:lnTo>
                    <a:pt x="8066811" y="99339"/>
                  </a:lnTo>
                  <a:lnTo>
                    <a:pt x="8061477" y="91440"/>
                  </a:lnTo>
                  <a:lnTo>
                    <a:pt x="8053565" y="86118"/>
                  </a:lnTo>
                  <a:lnTo>
                    <a:pt x="8043862" y="84175"/>
                  </a:lnTo>
                  <a:lnTo>
                    <a:pt x="7991221" y="84175"/>
                  </a:lnTo>
                  <a:lnTo>
                    <a:pt x="7981505" y="86118"/>
                  </a:lnTo>
                  <a:lnTo>
                    <a:pt x="7973593" y="91440"/>
                  </a:lnTo>
                  <a:lnTo>
                    <a:pt x="7968272" y="99339"/>
                  </a:lnTo>
                  <a:lnTo>
                    <a:pt x="7966316" y="109004"/>
                  </a:lnTo>
                  <a:lnTo>
                    <a:pt x="7968272" y="118656"/>
                  </a:lnTo>
                  <a:lnTo>
                    <a:pt x="7973593" y="126542"/>
                  </a:lnTo>
                  <a:lnTo>
                    <a:pt x="7981505" y="131864"/>
                  </a:lnTo>
                  <a:lnTo>
                    <a:pt x="7991221" y="133807"/>
                  </a:lnTo>
                  <a:lnTo>
                    <a:pt x="8043862" y="133807"/>
                  </a:lnTo>
                  <a:lnTo>
                    <a:pt x="8053565" y="131864"/>
                  </a:lnTo>
                  <a:lnTo>
                    <a:pt x="8061477" y="126542"/>
                  </a:lnTo>
                  <a:lnTo>
                    <a:pt x="8066811" y="118656"/>
                  </a:lnTo>
                  <a:lnTo>
                    <a:pt x="8068754" y="109004"/>
                  </a:lnTo>
                  <a:close/>
                </a:path>
                <a:path w="9622155" h="5007609">
                  <a:moveTo>
                    <a:pt x="8126755" y="1602397"/>
                  </a:moveTo>
                  <a:lnTo>
                    <a:pt x="8124799" y="1592719"/>
                  </a:lnTo>
                  <a:lnTo>
                    <a:pt x="8119478" y="1584845"/>
                  </a:lnTo>
                  <a:lnTo>
                    <a:pt x="8111566" y="1579537"/>
                  </a:lnTo>
                  <a:lnTo>
                    <a:pt x="8101851" y="1577581"/>
                  </a:lnTo>
                  <a:lnTo>
                    <a:pt x="7933220" y="1577581"/>
                  </a:lnTo>
                  <a:lnTo>
                    <a:pt x="7923543" y="1579537"/>
                  </a:lnTo>
                  <a:lnTo>
                    <a:pt x="7915630" y="1584845"/>
                  </a:lnTo>
                  <a:lnTo>
                    <a:pt x="7910284" y="1592719"/>
                  </a:lnTo>
                  <a:lnTo>
                    <a:pt x="7908328" y="1602397"/>
                  </a:lnTo>
                  <a:lnTo>
                    <a:pt x="7910284" y="1612036"/>
                  </a:lnTo>
                  <a:lnTo>
                    <a:pt x="7915630" y="1619923"/>
                  </a:lnTo>
                  <a:lnTo>
                    <a:pt x="7923543" y="1625244"/>
                  </a:lnTo>
                  <a:lnTo>
                    <a:pt x="7933220" y="1627200"/>
                  </a:lnTo>
                  <a:lnTo>
                    <a:pt x="8101851" y="1627200"/>
                  </a:lnTo>
                  <a:lnTo>
                    <a:pt x="8111566" y="1625244"/>
                  </a:lnTo>
                  <a:lnTo>
                    <a:pt x="8119478" y="1619923"/>
                  </a:lnTo>
                  <a:lnTo>
                    <a:pt x="8124799" y="1612036"/>
                  </a:lnTo>
                  <a:lnTo>
                    <a:pt x="8126755" y="1602397"/>
                  </a:lnTo>
                  <a:close/>
                </a:path>
                <a:path w="9622155" h="5007609">
                  <a:moveTo>
                    <a:pt x="8509762" y="199390"/>
                  </a:moveTo>
                  <a:lnTo>
                    <a:pt x="8509724" y="199212"/>
                  </a:lnTo>
                  <a:lnTo>
                    <a:pt x="8509724" y="117411"/>
                  </a:lnTo>
                  <a:lnTo>
                    <a:pt x="8500453" y="71742"/>
                  </a:lnTo>
                  <a:lnTo>
                    <a:pt x="8475154" y="34417"/>
                  </a:lnTo>
                  <a:lnTo>
                    <a:pt x="8459876" y="24155"/>
                  </a:lnTo>
                  <a:lnTo>
                    <a:pt x="8459876" y="117411"/>
                  </a:lnTo>
                  <a:lnTo>
                    <a:pt x="8459876" y="174586"/>
                  </a:lnTo>
                  <a:lnTo>
                    <a:pt x="7575207" y="174586"/>
                  </a:lnTo>
                  <a:lnTo>
                    <a:pt x="7575207" y="117411"/>
                  </a:lnTo>
                  <a:lnTo>
                    <a:pt x="7580566" y="91046"/>
                  </a:lnTo>
                  <a:lnTo>
                    <a:pt x="7595171" y="69494"/>
                  </a:lnTo>
                  <a:lnTo>
                    <a:pt x="7616799" y="54952"/>
                  </a:lnTo>
                  <a:lnTo>
                    <a:pt x="7643254" y="49618"/>
                  </a:lnTo>
                  <a:lnTo>
                    <a:pt x="8391855" y="49618"/>
                  </a:lnTo>
                  <a:lnTo>
                    <a:pt x="8418296" y="54952"/>
                  </a:lnTo>
                  <a:lnTo>
                    <a:pt x="8439912" y="69494"/>
                  </a:lnTo>
                  <a:lnTo>
                    <a:pt x="8454517" y="91046"/>
                  </a:lnTo>
                  <a:lnTo>
                    <a:pt x="8459876" y="117411"/>
                  </a:lnTo>
                  <a:lnTo>
                    <a:pt x="8459876" y="24155"/>
                  </a:lnTo>
                  <a:lnTo>
                    <a:pt x="8437689" y="9232"/>
                  </a:lnTo>
                  <a:lnTo>
                    <a:pt x="8391855" y="0"/>
                  </a:lnTo>
                  <a:lnTo>
                    <a:pt x="7643254" y="0"/>
                  </a:lnTo>
                  <a:lnTo>
                    <a:pt x="7597419" y="9232"/>
                  </a:lnTo>
                  <a:lnTo>
                    <a:pt x="7559954" y="34417"/>
                  </a:lnTo>
                  <a:lnTo>
                    <a:pt x="7534669" y="71742"/>
                  </a:lnTo>
                  <a:lnTo>
                    <a:pt x="7525385" y="117411"/>
                  </a:lnTo>
                  <a:lnTo>
                    <a:pt x="7525385" y="199390"/>
                  </a:lnTo>
                  <a:lnTo>
                    <a:pt x="7525385" y="1515402"/>
                  </a:lnTo>
                  <a:lnTo>
                    <a:pt x="7525385" y="1597304"/>
                  </a:lnTo>
                  <a:lnTo>
                    <a:pt x="7534669" y="1642986"/>
                  </a:lnTo>
                  <a:lnTo>
                    <a:pt x="7559954" y="1680324"/>
                  </a:lnTo>
                  <a:lnTo>
                    <a:pt x="7597419" y="1705495"/>
                  </a:lnTo>
                  <a:lnTo>
                    <a:pt x="7643266" y="1714741"/>
                  </a:lnTo>
                  <a:lnTo>
                    <a:pt x="8391842" y="1714741"/>
                  </a:lnTo>
                  <a:lnTo>
                    <a:pt x="8437677" y="1705495"/>
                  </a:lnTo>
                  <a:lnTo>
                    <a:pt x="8475142" y="1680324"/>
                  </a:lnTo>
                  <a:lnTo>
                    <a:pt x="8500440" y="1642986"/>
                  </a:lnTo>
                  <a:lnTo>
                    <a:pt x="8509711" y="1597304"/>
                  </a:lnTo>
                  <a:lnTo>
                    <a:pt x="8509711" y="1515465"/>
                  </a:lnTo>
                  <a:lnTo>
                    <a:pt x="8509724" y="1278001"/>
                  </a:lnTo>
                  <a:lnTo>
                    <a:pt x="8507768" y="1268361"/>
                  </a:lnTo>
                  <a:lnTo>
                    <a:pt x="8502421" y="1260475"/>
                  </a:lnTo>
                  <a:lnTo>
                    <a:pt x="8494484" y="1255153"/>
                  </a:lnTo>
                  <a:lnTo>
                    <a:pt x="8484768" y="1253197"/>
                  </a:lnTo>
                  <a:lnTo>
                    <a:pt x="8475066" y="1255153"/>
                  </a:lnTo>
                  <a:lnTo>
                    <a:pt x="8467153" y="1260475"/>
                  </a:lnTo>
                  <a:lnTo>
                    <a:pt x="8461807" y="1268361"/>
                  </a:lnTo>
                  <a:lnTo>
                    <a:pt x="8459864" y="1278001"/>
                  </a:lnTo>
                  <a:lnTo>
                    <a:pt x="8459864" y="1490535"/>
                  </a:lnTo>
                  <a:lnTo>
                    <a:pt x="8459864" y="1540205"/>
                  </a:lnTo>
                  <a:lnTo>
                    <a:pt x="8459864" y="1597304"/>
                  </a:lnTo>
                  <a:lnTo>
                    <a:pt x="8454504" y="1623682"/>
                  </a:lnTo>
                  <a:lnTo>
                    <a:pt x="8439899" y="1645234"/>
                  </a:lnTo>
                  <a:lnTo>
                    <a:pt x="8418284" y="1659788"/>
                  </a:lnTo>
                  <a:lnTo>
                    <a:pt x="8391842" y="1665122"/>
                  </a:lnTo>
                  <a:lnTo>
                    <a:pt x="7643241" y="1665122"/>
                  </a:lnTo>
                  <a:lnTo>
                    <a:pt x="7616787" y="1659788"/>
                  </a:lnTo>
                  <a:lnTo>
                    <a:pt x="7595159" y="1645234"/>
                  </a:lnTo>
                  <a:lnTo>
                    <a:pt x="7580566" y="1623682"/>
                  </a:lnTo>
                  <a:lnTo>
                    <a:pt x="7575207" y="1597304"/>
                  </a:lnTo>
                  <a:lnTo>
                    <a:pt x="7575207" y="1540205"/>
                  </a:lnTo>
                  <a:lnTo>
                    <a:pt x="8459864" y="1540205"/>
                  </a:lnTo>
                  <a:lnTo>
                    <a:pt x="8459864" y="1490535"/>
                  </a:lnTo>
                  <a:lnTo>
                    <a:pt x="7575245" y="1490535"/>
                  </a:lnTo>
                  <a:lnTo>
                    <a:pt x="7575270" y="224193"/>
                  </a:lnTo>
                  <a:lnTo>
                    <a:pt x="8459876" y="224193"/>
                  </a:lnTo>
                  <a:lnTo>
                    <a:pt x="8459876" y="495833"/>
                  </a:lnTo>
                  <a:lnTo>
                    <a:pt x="8461819" y="505472"/>
                  </a:lnTo>
                  <a:lnTo>
                    <a:pt x="8467153" y="513359"/>
                  </a:lnTo>
                  <a:lnTo>
                    <a:pt x="8475066" y="518680"/>
                  </a:lnTo>
                  <a:lnTo>
                    <a:pt x="8484768" y="520636"/>
                  </a:lnTo>
                  <a:lnTo>
                    <a:pt x="8494509" y="518680"/>
                  </a:lnTo>
                  <a:lnTo>
                    <a:pt x="8502421" y="513359"/>
                  </a:lnTo>
                  <a:lnTo>
                    <a:pt x="8507768" y="505472"/>
                  </a:lnTo>
                  <a:lnTo>
                    <a:pt x="8509762" y="495769"/>
                  </a:lnTo>
                  <a:lnTo>
                    <a:pt x="8509762" y="199390"/>
                  </a:lnTo>
                  <a:close/>
                </a:path>
                <a:path w="9622155" h="5007609">
                  <a:moveTo>
                    <a:pt x="9621723" y="1067054"/>
                  </a:moveTo>
                  <a:lnTo>
                    <a:pt x="9041994" y="927519"/>
                  </a:lnTo>
                  <a:lnTo>
                    <a:pt x="9041778" y="921778"/>
                  </a:lnTo>
                  <a:lnTo>
                    <a:pt x="9039073" y="867029"/>
                  </a:lnTo>
                  <a:lnTo>
                    <a:pt x="9034488" y="805065"/>
                  </a:lnTo>
                  <a:lnTo>
                    <a:pt x="9027897" y="757364"/>
                  </a:lnTo>
                  <a:lnTo>
                    <a:pt x="8991663" y="717207"/>
                  </a:lnTo>
                  <a:lnTo>
                    <a:pt x="8991663" y="917613"/>
                  </a:lnTo>
                  <a:lnTo>
                    <a:pt x="8936076" y="906653"/>
                  </a:lnTo>
                  <a:lnTo>
                    <a:pt x="8921166" y="858672"/>
                  </a:lnTo>
                  <a:lnTo>
                    <a:pt x="8895258" y="824826"/>
                  </a:lnTo>
                  <a:lnTo>
                    <a:pt x="8853830" y="794956"/>
                  </a:lnTo>
                  <a:lnTo>
                    <a:pt x="8794051" y="773696"/>
                  </a:lnTo>
                  <a:lnTo>
                    <a:pt x="8734031" y="767168"/>
                  </a:lnTo>
                  <a:lnTo>
                    <a:pt x="8685060" y="774293"/>
                  </a:lnTo>
                  <a:lnTo>
                    <a:pt x="8645550" y="791514"/>
                  </a:lnTo>
                  <a:lnTo>
                    <a:pt x="8613953" y="815263"/>
                  </a:lnTo>
                  <a:lnTo>
                    <a:pt x="8568157" y="868006"/>
                  </a:lnTo>
                  <a:lnTo>
                    <a:pt x="8543011" y="914844"/>
                  </a:lnTo>
                  <a:lnTo>
                    <a:pt x="8542388" y="929792"/>
                  </a:lnTo>
                  <a:lnTo>
                    <a:pt x="8544535" y="942365"/>
                  </a:lnTo>
                  <a:lnTo>
                    <a:pt x="8583371" y="994854"/>
                  </a:lnTo>
                  <a:lnTo>
                    <a:pt x="8618817" y="1014552"/>
                  </a:lnTo>
                  <a:lnTo>
                    <a:pt x="8637181" y="1015669"/>
                  </a:lnTo>
                  <a:lnTo>
                    <a:pt x="8653589" y="1015619"/>
                  </a:lnTo>
                  <a:lnTo>
                    <a:pt x="8726106" y="1017435"/>
                  </a:lnTo>
                  <a:lnTo>
                    <a:pt x="8780869" y="1023556"/>
                  </a:lnTo>
                  <a:lnTo>
                    <a:pt x="8817521" y="1034021"/>
                  </a:lnTo>
                  <a:lnTo>
                    <a:pt x="8844661" y="1066546"/>
                  </a:lnTo>
                  <a:lnTo>
                    <a:pt x="8858656" y="1100620"/>
                  </a:lnTo>
                  <a:lnTo>
                    <a:pt x="8518906" y="1142606"/>
                  </a:lnTo>
                  <a:lnTo>
                    <a:pt x="8474443" y="1144041"/>
                  </a:lnTo>
                  <a:lnTo>
                    <a:pt x="8430870" y="1137551"/>
                  </a:lnTo>
                  <a:lnTo>
                    <a:pt x="8389201" y="1123378"/>
                  </a:lnTo>
                  <a:lnTo>
                    <a:pt x="8350402" y="1101775"/>
                  </a:lnTo>
                  <a:lnTo>
                    <a:pt x="8258264" y="1039469"/>
                  </a:lnTo>
                  <a:lnTo>
                    <a:pt x="8199399" y="1000734"/>
                  </a:lnTo>
                  <a:lnTo>
                    <a:pt x="8165897" y="979830"/>
                  </a:lnTo>
                  <a:lnTo>
                    <a:pt x="8149920" y="970978"/>
                  </a:lnTo>
                  <a:lnTo>
                    <a:pt x="8143570" y="968438"/>
                  </a:lnTo>
                  <a:lnTo>
                    <a:pt x="8115884" y="966368"/>
                  </a:lnTo>
                  <a:lnTo>
                    <a:pt x="8080095" y="971003"/>
                  </a:lnTo>
                  <a:lnTo>
                    <a:pt x="8044104" y="978839"/>
                  </a:lnTo>
                  <a:lnTo>
                    <a:pt x="8043138" y="979106"/>
                  </a:lnTo>
                  <a:lnTo>
                    <a:pt x="8019301" y="712419"/>
                  </a:lnTo>
                  <a:lnTo>
                    <a:pt x="8057147" y="705561"/>
                  </a:lnTo>
                  <a:lnTo>
                    <a:pt x="8118488" y="694651"/>
                  </a:lnTo>
                  <a:lnTo>
                    <a:pt x="8182521" y="683437"/>
                  </a:lnTo>
                  <a:lnTo>
                    <a:pt x="8247875" y="672198"/>
                  </a:lnTo>
                  <a:lnTo>
                    <a:pt x="8313166" y="661200"/>
                  </a:lnTo>
                  <a:lnTo>
                    <a:pt x="8376996" y="650671"/>
                  </a:lnTo>
                  <a:lnTo>
                    <a:pt x="8437994" y="640905"/>
                  </a:lnTo>
                  <a:lnTo>
                    <a:pt x="8494776" y="632155"/>
                  </a:lnTo>
                  <a:lnTo>
                    <a:pt x="8545944" y="624662"/>
                  </a:lnTo>
                  <a:lnTo>
                    <a:pt x="8590140" y="618705"/>
                  </a:lnTo>
                  <a:lnTo>
                    <a:pt x="8652027" y="612444"/>
                  </a:lnTo>
                  <a:lnTo>
                    <a:pt x="8666950" y="612648"/>
                  </a:lnTo>
                  <a:lnTo>
                    <a:pt x="8749551" y="645172"/>
                  </a:lnTo>
                  <a:lnTo>
                    <a:pt x="8807082" y="671017"/>
                  </a:lnTo>
                  <a:lnTo>
                    <a:pt x="8865959" y="699262"/>
                  </a:lnTo>
                  <a:lnTo>
                    <a:pt x="8919032" y="726909"/>
                  </a:lnTo>
                  <a:lnTo>
                    <a:pt x="8959190" y="750963"/>
                  </a:lnTo>
                  <a:lnTo>
                    <a:pt x="8984475" y="805154"/>
                  </a:lnTo>
                  <a:lnTo>
                    <a:pt x="8988514" y="856602"/>
                  </a:lnTo>
                  <a:lnTo>
                    <a:pt x="8991346" y="909193"/>
                  </a:lnTo>
                  <a:lnTo>
                    <a:pt x="8991663" y="917613"/>
                  </a:lnTo>
                  <a:lnTo>
                    <a:pt x="8991663" y="717207"/>
                  </a:lnTo>
                  <a:lnTo>
                    <a:pt x="8912263" y="667410"/>
                  </a:lnTo>
                  <a:lnTo>
                    <a:pt x="8849931" y="636524"/>
                  </a:lnTo>
                  <a:lnTo>
                    <a:pt x="8788184" y="608723"/>
                  </a:lnTo>
                  <a:lnTo>
                    <a:pt x="8734463" y="586130"/>
                  </a:lnTo>
                  <a:lnTo>
                    <a:pt x="8696261" y="570877"/>
                  </a:lnTo>
                  <a:lnTo>
                    <a:pt x="8665337" y="563613"/>
                  </a:lnTo>
                  <a:lnTo>
                    <a:pt x="8638629" y="564692"/>
                  </a:lnTo>
                  <a:lnTo>
                    <a:pt x="8558047" y="573341"/>
                  </a:lnTo>
                  <a:lnTo>
                    <a:pt x="8507095" y="580288"/>
                  </a:lnTo>
                  <a:lnTo>
                    <a:pt x="8450974" y="588581"/>
                  </a:lnTo>
                  <a:lnTo>
                    <a:pt x="8391131" y="597928"/>
                  </a:lnTo>
                  <a:lnTo>
                    <a:pt x="8329054" y="608012"/>
                  </a:lnTo>
                  <a:lnTo>
                    <a:pt x="8266176" y="618540"/>
                  </a:lnTo>
                  <a:lnTo>
                    <a:pt x="8203971" y="629196"/>
                  </a:lnTo>
                  <a:lnTo>
                    <a:pt x="8143888" y="639686"/>
                  </a:lnTo>
                  <a:lnTo>
                    <a:pt x="8087385" y="649693"/>
                  </a:lnTo>
                  <a:lnTo>
                    <a:pt x="8014856" y="662787"/>
                  </a:lnTo>
                  <a:lnTo>
                    <a:pt x="8006334" y="567334"/>
                  </a:lnTo>
                  <a:lnTo>
                    <a:pt x="8002994" y="561162"/>
                  </a:lnTo>
                  <a:lnTo>
                    <a:pt x="7992427" y="552691"/>
                  </a:lnTo>
                  <a:lnTo>
                    <a:pt x="7985569" y="550824"/>
                  </a:lnTo>
                  <a:lnTo>
                    <a:pt x="7825930" y="572122"/>
                  </a:lnTo>
                  <a:lnTo>
                    <a:pt x="7816570" y="575322"/>
                  </a:lnTo>
                  <a:lnTo>
                    <a:pt x="7809433" y="581634"/>
                  </a:lnTo>
                  <a:lnTo>
                    <a:pt x="7805204" y="590156"/>
                  </a:lnTo>
                  <a:lnTo>
                    <a:pt x="7804544" y="600011"/>
                  </a:lnTo>
                  <a:lnTo>
                    <a:pt x="7807769" y="609295"/>
                  </a:lnTo>
                  <a:lnTo>
                    <a:pt x="7814107" y="616394"/>
                  </a:lnTo>
                  <a:lnTo>
                    <a:pt x="7822666" y="620623"/>
                  </a:lnTo>
                  <a:lnTo>
                    <a:pt x="7832547" y="621296"/>
                  </a:lnTo>
                  <a:lnTo>
                    <a:pt x="7959636" y="604367"/>
                  </a:lnTo>
                  <a:lnTo>
                    <a:pt x="8000085" y="1056881"/>
                  </a:lnTo>
                  <a:lnTo>
                    <a:pt x="7897825" y="1076185"/>
                  </a:lnTo>
                  <a:lnTo>
                    <a:pt x="7878026" y="1105166"/>
                  </a:lnTo>
                  <a:lnTo>
                    <a:pt x="7881150" y="1113345"/>
                  </a:lnTo>
                  <a:lnTo>
                    <a:pt x="7886713" y="1119733"/>
                  </a:lnTo>
                  <a:lnTo>
                    <a:pt x="7894040" y="1123886"/>
                  </a:lnTo>
                  <a:lnTo>
                    <a:pt x="7902499" y="1125372"/>
                  </a:lnTo>
                  <a:lnTo>
                    <a:pt x="7905534" y="1125245"/>
                  </a:lnTo>
                  <a:lnTo>
                    <a:pt x="8031531" y="1101407"/>
                  </a:lnTo>
                  <a:lnTo>
                    <a:pt x="8051698" y="1074851"/>
                  </a:lnTo>
                  <a:lnTo>
                    <a:pt x="8047622" y="1029385"/>
                  </a:lnTo>
                  <a:lnTo>
                    <a:pt x="8061503" y="1025766"/>
                  </a:lnTo>
                  <a:lnTo>
                    <a:pt x="8091081" y="1019454"/>
                  </a:lnTo>
                  <a:lnTo>
                    <a:pt x="8114462" y="1015809"/>
                  </a:lnTo>
                  <a:lnTo>
                    <a:pt x="8127784" y="1015504"/>
                  </a:lnTo>
                  <a:lnTo>
                    <a:pt x="8134299" y="1018882"/>
                  </a:lnTo>
                  <a:lnTo>
                    <a:pt x="8151685" y="1029347"/>
                  </a:lnTo>
                  <a:lnTo>
                    <a:pt x="8185277" y="1050836"/>
                  </a:lnTo>
                  <a:lnTo>
                    <a:pt x="8240369" y="1087310"/>
                  </a:lnTo>
                  <a:lnTo>
                    <a:pt x="8322284" y="1142733"/>
                  </a:lnTo>
                  <a:lnTo>
                    <a:pt x="8360791" y="1164945"/>
                  </a:lnTo>
                  <a:lnTo>
                    <a:pt x="8401875" y="1181023"/>
                  </a:lnTo>
                  <a:lnTo>
                    <a:pt x="8444801" y="1190802"/>
                  </a:lnTo>
                  <a:lnTo>
                    <a:pt x="8488845" y="1194092"/>
                  </a:lnTo>
                  <a:lnTo>
                    <a:pt x="8497875" y="1193952"/>
                  </a:lnTo>
                  <a:lnTo>
                    <a:pt x="8869693" y="1149235"/>
                  </a:lnTo>
                  <a:lnTo>
                    <a:pt x="8907361" y="1130566"/>
                  </a:lnTo>
                  <a:lnTo>
                    <a:pt x="8911031" y="1117981"/>
                  </a:lnTo>
                  <a:lnTo>
                    <a:pt x="8909672" y="1098715"/>
                  </a:lnTo>
                  <a:lnTo>
                    <a:pt x="8879967" y="1025969"/>
                  </a:lnTo>
                  <a:lnTo>
                    <a:pt x="8854059" y="997940"/>
                  </a:lnTo>
                  <a:lnTo>
                    <a:pt x="8814448" y="980211"/>
                  </a:lnTo>
                  <a:lnTo>
                    <a:pt x="8765121" y="970508"/>
                  </a:lnTo>
                  <a:lnTo>
                    <a:pt x="8710079" y="966508"/>
                  </a:lnTo>
                  <a:lnTo>
                    <a:pt x="8653285" y="965962"/>
                  </a:lnTo>
                  <a:lnTo>
                    <a:pt x="8634349" y="966076"/>
                  </a:lnTo>
                  <a:lnTo>
                    <a:pt x="8629726" y="965898"/>
                  </a:lnTo>
                  <a:lnTo>
                    <a:pt x="8598840" y="940981"/>
                  </a:lnTo>
                  <a:lnTo>
                    <a:pt x="8591232" y="919556"/>
                  </a:lnTo>
                  <a:lnTo>
                    <a:pt x="8598090" y="910780"/>
                  </a:lnTo>
                  <a:lnTo>
                    <a:pt x="8607933" y="897953"/>
                  </a:lnTo>
                  <a:lnTo>
                    <a:pt x="8636546" y="862634"/>
                  </a:lnTo>
                  <a:lnTo>
                    <a:pt x="8671433" y="833602"/>
                  </a:lnTo>
                  <a:lnTo>
                    <a:pt x="8718410" y="817803"/>
                  </a:lnTo>
                  <a:lnTo>
                    <a:pt x="8783295" y="822159"/>
                  </a:lnTo>
                  <a:lnTo>
                    <a:pt x="8843277" y="846289"/>
                  </a:lnTo>
                  <a:lnTo>
                    <a:pt x="8874354" y="877430"/>
                  </a:lnTo>
                  <a:lnTo>
                    <a:pt x="8882240" y="896048"/>
                  </a:lnTo>
                  <a:lnTo>
                    <a:pt x="8751964" y="870369"/>
                  </a:lnTo>
                  <a:lnTo>
                    <a:pt x="8742070" y="870407"/>
                  </a:lnTo>
                  <a:lnTo>
                    <a:pt x="8733257" y="874102"/>
                  </a:lnTo>
                  <a:lnTo>
                    <a:pt x="8726475" y="880821"/>
                  </a:lnTo>
                  <a:lnTo>
                    <a:pt x="8722703" y="889914"/>
                  </a:lnTo>
                  <a:lnTo>
                    <a:pt x="8716137" y="922756"/>
                  </a:lnTo>
                  <a:lnTo>
                    <a:pt x="8716175" y="932611"/>
                  </a:lnTo>
                  <a:lnTo>
                    <a:pt x="8719858" y="941374"/>
                  </a:lnTo>
                  <a:lnTo>
                    <a:pt x="8726576" y="948131"/>
                  </a:lnTo>
                  <a:lnTo>
                    <a:pt x="8735695" y="951915"/>
                  </a:lnTo>
                  <a:lnTo>
                    <a:pt x="8745588" y="951915"/>
                  </a:lnTo>
                  <a:lnTo>
                    <a:pt x="8754402" y="948232"/>
                  </a:lnTo>
                  <a:lnTo>
                    <a:pt x="8761184" y="941527"/>
                  </a:lnTo>
                  <a:lnTo>
                    <a:pt x="8764956" y="932446"/>
                  </a:lnTo>
                  <a:lnTo>
                    <a:pt x="8766658" y="923848"/>
                  </a:lnTo>
                  <a:lnTo>
                    <a:pt x="9008300" y="971473"/>
                  </a:lnTo>
                  <a:lnTo>
                    <a:pt x="9017813" y="973340"/>
                  </a:lnTo>
                  <a:lnTo>
                    <a:pt x="9568040" y="1081747"/>
                  </a:lnTo>
                  <a:lnTo>
                    <a:pt x="9495599" y="1446606"/>
                  </a:lnTo>
                  <a:lnTo>
                    <a:pt x="8694280" y="1288707"/>
                  </a:lnTo>
                  <a:lnTo>
                    <a:pt x="8708911" y="1214907"/>
                  </a:lnTo>
                  <a:lnTo>
                    <a:pt x="8708873" y="1205052"/>
                  </a:lnTo>
                  <a:lnTo>
                    <a:pt x="8705164" y="1196289"/>
                  </a:lnTo>
                  <a:lnTo>
                    <a:pt x="8698433" y="1189532"/>
                  </a:lnTo>
                  <a:lnTo>
                    <a:pt x="8689302" y="1185748"/>
                  </a:lnTo>
                  <a:lnTo>
                    <a:pt x="8679409" y="1185786"/>
                  </a:lnTo>
                  <a:lnTo>
                    <a:pt x="8670607" y="1189482"/>
                  </a:lnTo>
                  <a:lnTo>
                    <a:pt x="8663838" y="1196187"/>
                  </a:lnTo>
                  <a:lnTo>
                    <a:pt x="8660028" y="1205280"/>
                  </a:lnTo>
                  <a:lnTo>
                    <a:pt x="8640534" y="1303413"/>
                  </a:lnTo>
                  <a:lnTo>
                    <a:pt x="8640585" y="1313294"/>
                  </a:lnTo>
                  <a:lnTo>
                    <a:pt x="9511995" y="1500454"/>
                  </a:lnTo>
                  <a:lnTo>
                    <a:pt x="9515208" y="1500568"/>
                  </a:lnTo>
                  <a:lnTo>
                    <a:pt x="9520123" y="1500568"/>
                  </a:lnTo>
                  <a:lnTo>
                    <a:pt x="9524924" y="1499184"/>
                  </a:lnTo>
                  <a:lnTo>
                    <a:pt x="9534576" y="1492707"/>
                  </a:lnTo>
                  <a:lnTo>
                    <a:pt x="9538348" y="1487017"/>
                  </a:lnTo>
                  <a:lnTo>
                    <a:pt x="9539681" y="1480604"/>
                  </a:lnTo>
                  <a:lnTo>
                    <a:pt x="9621723" y="1067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925318" y="5247611"/>
              <a:ext cx="75965" cy="18560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996059" y="4970538"/>
              <a:ext cx="652145" cy="300355"/>
            </a:xfrm>
            <a:custGeom>
              <a:avLst/>
              <a:gdLst/>
              <a:ahLst/>
              <a:cxnLst/>
              <a:rect l="l" t="t" r="r" b="b"/>
              <a:pathLst>
                <a:path w="652144" h="300354">
                  <a:moveTo>
                    <a:pt x="60236" y="29159"/>
                  </a:moveTo>
                  <a:lnTo>
                    <a:pt x="60172" y="19316"/>
                  </a:lnTo>
                  <a:lnTo>
                    <a:pt x="56464" y="10541"/>
                  </a:lnTo>
                  <a:lnTo>
                    <a:pt x="49745" y="3797"/>
                  </a:lnTo>
                  <a:lnTo>
                    <a:pt x="40627" y="0"/>
                  </a:lnTo>
                  <a:lnTo>
                    <a:pt x="30746" y="12"/>
                  </a:lnTo>
                  <a:lnTo>
                    <a:pt x="21920" y="3695"/>
                  </a:lnTo>
                  <a:lnTo>
                    <a:pt x="15113" y="10414"/>
                  </a:lnTo>
                  <a:lnTo>
                    <a:pt x="11290" y="19545"/>
                  </a:lnTo>
                  <a:lnTo>
                    <a:pt x="0" y="76771"/>
                  </a:lnTo>
                  <a:lnTo>
                    <a:pt x="25" y="86614"/>
                  </a:lnTo>
                  <a:lnTo>
                    <a:pt x="24409" y="106349"/>
                  </a:lnTo>
                  <a:lnTo>
                    <a:pt x="32816" y="104889"/>
                  </a:lnTo>
                  <a:lnTo>
                    <a:pt x="40132" y="100799"/>
                  </a:lnTo>
                  <a:lnTo>
                    <a:pt x="45694" y="94488"/>
                  </a:lnTo>
                  <a:lnTo>
                    <a:pt x="48882" y="86385"/>
                  </a:lnTo>
                  <a:lnTo>
                    <a:pt x="60236" y="29159"/>
                  </a:lnTo>
                  <a:close/>
                </a:path>
                <a:path w="652144" h="300354">
                  <a:moveTo>
                    <a:pt x="423976" y="280225"/>
                  </a:moveTo>
                  <a:lnTo>
                    <a:pt x="104013" y="191897"/>
                  </a:lnTo>
                  <a:lnTo>
                    <a:pt x="94132" y="191909"/>
                  </a:lnTo>
                  <a:lnTo>
                    <a:pt x="85331" y="195618"/>
                  </a:lnTo>
                  <a:lnTo>
                    <a:pt x="78549" y="202336"/>
                  </a:lnTo>
                  <a:lnTo>
                    <a:pt x="74752" y="211442"/>
                  </a:lnTo>
                  <a:lnTo>
                    <a:pt x="74790" y="221284"/>
                  </a:lnTo>
                  <a:lnTo>
                    <a:pt x="396341" y="300126"/>
                  </a:lnTo>
                  <a:lnTo>
                    <a:pt x="397916" y="300253"/>
                  </a:lnTo>
                  <a:lnTo>
                    <a:pt x="399567" y="300253"/>
                  </a:lnTo>
                  <a:lnTo>
                    <a:pt x="407962" y="298792"/>
                  </a:lnTo>
                  <a:lnTo>
                    <a:pt x="415251" y="294678"/>
                  </a:lnTo>
                  <a:lnTo>
                    <a:pt x="420801" y="288353"/>
                  </a:lnTo>
                  <a:lnTo>
                    <a:pt x="423976" y="280225"/>
                  </a:lnTo>
                  <a:close/>
                </a:path>
                <a:path w="652144" h="300354">
                  <a:moveTo>
                    <a:pt x="651992" y="244233"/>
                  </a:moveTo>
                  <a:lnTo>
                    <a:pt x="119507" y="114033"/>
                  </a:lnTo>
                  <a:lnTo>
                    <a:pt x="109613" y="114058"/>
                  </a:lnTo>
                  <a:lnTo>
                    <a:pt x="100812" y="117754"/>
                  </a:lnTo>
                  <a:lnTo>
                    <a:pt x="94018" y="124472"/>
                  </a:lnTo>
                  <a:lnTo>
                    <a:pt x="90170" y="133578"/>
                  </a:lnTo>
                  <a:lnTo>
                    <a:pt x="90246" y="143421"/>
                  </a:lnTo>
                  <a:lnTo>
                    <a:pt x="624306" y="264134"/>
                  </a:lnTo>
                  <a:lnTo>
                    <a:pt x="627583" y="264248"/>
                  </a:lnTo>
                  <a:lnTo>
                    <a:pt x="635977" y="262788"/>
                  </a:lnTo>
                  <a:lnTo>
                    <a:pt x="643267" y="258686"/>
                  </a:lnTo>
                  <a:lnTo>
                    <a:pt x="648817" y="252361"/>
                  </a:lnTo>
                  <a:lnTo>
                    <a:pt x="651992" y="2442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53556" y="5312203"/>
              <a:ext cx="156364" cy="1587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049678" y="5320093"/>
              <a:ext cx="277495" cy="94615"/>
            </a:xfrm>
            <a:custGeom>
              <a:avLst/>
              <a:gdLst/>
              <a:ahLst/>
              <a:cxnLst/>
              <a:rect l="l" t="t" r="r" b="b"/>
              <a:pathLst>
                <a:path w="277494" h="94614">
                  <a:moveTo>
                    <a:pt x="112395" y="41617"/>
                  </a:moveTo>
                  <a:lnTo>
                    <a:pt x="29324" y="0"/>
                  </a:lnTo>
                  <a:lnTo>
                    <a:pt x="19443" y="38"/>
                  </a:lnTo>
                  <a:lnTo>
                    <a:pt x="10629" y="3708"/>
                  </a:lnTo>
                  <a:lnTo>
                    <a:pt x="3835" y="10401"/>
                  </a:lnTo>
                  <a:lnTo>
                    <a:pt x="0" y="19481"/>
                  </a:lnTo>
                  <a:lnTo>
                    <a:pt x="38" y="29362"/>
                  </a:lnTo>
                  <a:lnTo>
                    <a:pt x="84772" y="61531"/>
                  </a:lnTo>
                  <a:lnTo>
                    <a:pt x="86347" y="61645"/>
                  </a:lnTo>
                  <a:lnTo>
                    <a:pt x="87985" y="61645"/>
                  </a:lnTo>
                  <a:lnTo>
                    <a:pt x="96380" y="60185"/>
                  </a:lnTo>
                  <a:lnTo>
                    <a:pt x="103670" y="56083"/>
                  </a:lnTo>
                  <a:lnTo>
                    <a:pt x="109220" y="49758"/>
                  </a:lnTo>
                  <a:lnTo>
                    <a:pt x="112395" y="41617"/>
                  </a:lnTo>
                  <a:close/>
                </a:path>
                <a:path w="277494" h="94614">
                  <a:moveTo>
                    <a:pt x="277202" y="74104"/>
                  </a:moveTo>
                  <a:lnTo>
                    <a:pt x="194068" y="32486"/>
                  </a:lnTo>
                  <a:lnTo>
                    <a:pt x="184137" y="32499"/>
                  </a:lnTo>
                  <a:lnTo>
                    <a:pt x="175336" y="36182"/>
                  </a:lnTo>
                  <a:lnTo>
                    <a:pt x="168592" y="42900"/>
                  </a:lnTo>
                  <a:lnTo>
                    <a:pt x="164807" y="52031"/>
                  </a:lnTo>
                  <a:lnTo>
                    <a:pt x="164846" y="61861"/>
                  </a:lnTo>
                  <a:lnTo>
                    <a:pt x="247929" y="93649"/>
                  </a:lnTo>
                  <a:lnTo>
                    <a:pt x="251155" y="94132"/>
                  </a:lnTo>
                  <a:lnTo>
                    <a:pt x="252793" y="94132"/>
                  </a:lnTo>
                  <a:lnTo>
                    <a:pt x="261162" y="92671"/>
                  </a:lnTo>
                  <a:lnTo>
                    <a:pt x="268452" y="88569"/>
                  </a:lnTo>
                  <a:lnTo>
                    <a:pt x="274015" y="82245"/>
                  </a:lnTo>
                  <a:lnTo>
                    <a:pt x="277202" y="741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519977" y="8329796"/>
              <a:ext cx="225211" cy="2856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93654" y="3711739"/>
              <a:ext cx="9185275" cy="5538470"/>
            </a:xfrm>
            <a:custGeom>
              <a:avLst/>
              <a:gdLst/>
              <a:ahLst/>
              <a:cxnLst/>
              <a:rect l="l" t="t" r="r" b="b"/>
              <a:pathLst>
                <a:path w="9185275" h="5538470">
                  <a:moveTo>
                    <a:pt x="533781" y="689825"/>
                  </a:moveTo>
                  <a:lnTo>
                    <a:pt x="532257" y="682040"/>
                  </a:lnTo>
                  <a:lnTo>
                    <a:pt x="527697" y="675170"/>
                  </a:lnTo>
                  <a:lnTo>
                    <a:pt x="520839" y="670623"/>
                  </a:lnTo>
                  <a:lnTo>
                    <a:pt x="513029" y="669112"/>
                  </a:lnTo>
                  <a:lnTo>
                    <a:pt x="505231" y="670623"/>
                  </a:lnTo>
                  <a:lnTo>
                    <a:pt x="498360" y="675170"/>
                  </a:lnTo>
                  <a:lnTo>
                    <a:pt x="271500" y="901179"/>
                  </a:lnTo>
                  <a:lnTo>
                    <a:pt x="266941" y="908011"/>
                  </a:lnTo>
                  <a:lnTo>
                    <a:pt x="265430" y="915784"/>
                  </a:lnTo>
                  <a:lnTo>
                    <a:pt x="266941" y="923556"/>
                  </a:lnTo>
                  <a:lnTo>
                    <a:pt x="271500" y="930389"/>
                  </a:lnTo>
                  <a:lnTo>
                    <a:pt x="275564" y="934427"/>
                  </a:lnTo>
                  <a:lnTo>
                    <a:pt x="280873" y="936447"/>
                  </a:lnTo>
                  <a:lnTo>
                    <a:pt x="291490" y="936447"/>
                  </a:lnTo>
                  <a:lnTo>
                    <a:pt x="296799" y="934427"/>
                  </a:lnTo>
                  <a:lnTo>
                    <a:pt x="527697" y="704443"/>
                  </a:lnTo>
                  <a:lnTo>
                    <a:pt x="532257" y="697611"/>
                  </a:lnTo>
                  <a:lnTo>
                    <a:pt x="533781" y="689825"/>
                  </a:lnTo>
                  <a:close/>
                </a:path>
                <a:path w="9185275" h="5538470">
                  <a:moveTo>
                    <a:pt x="588518" y="744347"/>
                  </a:moveTo>
                  <a:lnTo>
                    <a:pt x="586994" y="736549"/>
                  </a:lnTo>
                  <a:lnTo>
                    <a:pt x="582434" y="729703"/>
                  </a:lnTo>
                  <a:lnTo>
                    <a:pt x="575564" y="725157"/>
                  </a:lnTo>
                  <a:lnTo>
                    <a:pt x="567766" y="723646"/>
                  </a:lnTo>
                  <a:lnTo>
                    <a:pt x="559955" y="725157"/>
                  </a:lnTo>
                  <a:lnTo>
                    <a:pt x="553097" y="729703"/>
                  </a:lnTo>
                  <a:lnTo>
                    <a:pt x="326237" y="955636"/>
                  </a:lnTo>
                  <a:lnTo>
                    <a:pt x="321678" y="962482"/>
                  </a:lnTo>
                  <a:lnTo>
                    <a:pt x="320154" y="970280"/>
                  </a:lnTo>
                  <a:lnTo>
                    <a:pt x="321678" y="978077"/>
                  </a:lnTo>
                  <a:lnTo>
                    <a:pt x="326237" y="984923"/>
                  </a:lnTo>
                  <a:lnTo>
                    <a:pt x="330288" y="988961"/>
                  </a:lnTo>
                  <a:lnTo>
                    <a:pt x="335597" y="990981"/>
                  </a:lnTo>
                  <a:lnTo>
                    <a:pt x="346214" y="990981"/>
                  </a:lnTo>
                  <a:lnTo>
                    <a:pt x="351523" y="988961"/>
                  </a:lnTo>
                  <a:lnTo>
                    <a:pt x="582434" y="758977"/>
                  </a:lnTo>
                  <a:lnTo>
                    <a:pt x="586994" y="752132"/>
                  </a:lnTo>
                  <a:lnTo>
                    <a:pt x="588518" y="744347"/>
                  </a:lnTo>
                  <a:close/>
                </a:path>
                <a:path w="9185275" h="5538470">
                  <a:moveTo>
                    <a:pt x="643255" y="798842"/>
                  </a:moveTo>
                  <a:lnTo>
                    <a:pt x="641731" y="791070"/>
                  </a:lnTo>
                  <a:lnTo>
                    <a:pt x="637171" y="784237"/>
                  </a:lnTo>
                  <a:lnTo>
                    <a:pt x="630313" y="779691"/>
                  </a:lnTo>
                  <a:lnTo>
                    <a:pt x="622503" y="778179"/>
                  </a:lnTo>
                  <a:lnTo>
                    <a:pt x="614692" y="779691"/>
                  </a:lnTo>
                  <a:lnTo>
                    <a:pt x="607834" y="784237"/>
                  </a:lnTo>
                  <a:lnTo>
                    <a:pt x="380974" y="1010170"/>
                  </a:lnTo>
                  <a:lnTo>
                    <a:pt x="376415" y="1017016"/>
                  </a:lnTo>
                  <a:lnTo>
                    <a:pt x="374904" y="1024813"/>
                  </a:lnTo>
                  <a:lnTo>
                    <a:pt x="376415" y="1032611"/>
                  </a:lnTo>
                  <a:lnTo>
                    <a:pt x="380974" y="1039456"/>
                  </a:lnTo>
                  <a:lnTo>
                    <a:pt x="385025" y="1043495"/>
                  </a:lnTo>
                  <a:lnTo>
                    <a:pt x="390334" y="1045514"/>
                  </a:lnTo>
                  <a:lnTo>
                    <a:pt x="400951" y="1045514"/>
                  </a:lnTo>
                  <a:lnTo>
                    <a:pt x="406260" y="1043495"/>
                  </a:lnTo>
                  <a:lnTo>
                    <a:pt x="637171" y="813447"/>
                  </a:lnTo>
                  <a:lnTo>
                    <a:pt x="641731" y="806615"/>
                  </a:lnTo>
                  <a:lnTo>
                    <a:pt x="643255" y="798842"/>
                  </a:lnTo>
                  <a:close/>
                </a:path>
                <a:path w="9185275" h="5538470">
                  <a:moveTo>
                    <a:pt x="697953" y="853363"/>
                  </a:moveTo>
                  <a:lnTo>
                    <a:pt x="696442" y="845578"/>
                  </a:lnTo>
                  <a:lnTo>
                    <a:pt x="691883" y="838695"/>
                  </a:lnTo>
                  <a:lnTo>
                    <a:pt x="685025" y="834161"/>
                  </a:lnTo>
                  <a:lnTo>
                    <a:pt x="677227" y="832650"/>
                  </a:lnTo>
                  <a:lnTo>
                    <a:pt x="669429" y="834161"/>
                  </a:lnTo>
                  <a:lnTo>
                    <a:pt x="662571" y="838695"/>
                  </a:lnTo>
                  <a:lnTo>
                    <a:pt x="435698" y="1064704"/>
                  </a:lnTo>
                  <a:lnTo>
                    <a:pt x="431139" y="1071549"/>
                  </a:lnTo>
                  <a:lnTo>
                    <a:pt x="429615" y="1079322"/>
                  </a:lnTo>
                  <a:lnTo>
                    <a:pt x="431139" y="1087094"/>
                  </a:lnTo>
                  <a:lnTo>
                    <a:pt x="435698" y="1093927"/>
                  </a:lnTo>
                  <a:lnTo>
                    <a:pt x="439750" y="1097965"/>
                  </a:lnTo>
                  <a:lnTo>
                    <a:pt x="445058" y="1099985"/>
                  </a:lnTo>
                  <a:lnTo>
                    <a:pt x="455676" y="1099985"/>
                  </a:lnTo>
                  <a:lnTo>
                    <a:pt x="460984" y="1097965"/>
                  </a:lnTo>
                  <a:lnTo>
                    <a:pt x="691883" y="867981"/>
                  </a:lnTo>
                  <a:lnTo>
                    <a:pt x="696442" y="861148"/>
                  </a:lnTo>
                  <a:lnTo>
                    <a:pt x="697953" y="853363"/>
                  </a:lnTo>
                  <a:close/>
                </a:path>
                <a:path w="9185275" h="5538470">
                  <a:moveTo>
                    <a:pt x="752729" y="907897"/>
                  </a:moveTo>
                  <a:lnTo>
                    <a:pt x="751192" y="900112"/>
                  </a:lnTo>
                  <a:lnTo>
                    <a:pt x="746607" y="893229"/>
                  </a:lnTo>
                  <a:lnTo>
                    <a:pt x="739749" y="888695"/>
                  </a:lnTo>
                  <a:lnTo>
                    <a:pt x="731939" y="887183"/>
                  </a:lnTo>
                  <a:lnTo>
                    <a:pt x="724141" y="888695"/>
                  </a:lnTo>
                  <a:lnTo>
                    <a:pt x="717283" y="893229"/>
                  </a:lnTo>
                  <a:lnTo>
                    <a:pt x="490435" y="1119238"/>
                  </a:lnTo>
                  <a:lnTo>
                    <a:pt x="485876" y="1126083"/>
                  </a:lnTo>
                  <a:lnTo>
                    <a:pt x="484352" y="1133856"/>
                  </a:lnTo>
                  <a:lnTo>
                    <a:pt x="485876" y="1141628"/>
                  </a:lnTo>
                  <a:lnTo>
                    <a:pt x="490435" y="1148461"/>
                  </a:lnTo>
                  <a:lnTo>
                    <a:pt x="494487" y="1152499"/>
                  </a:lnTo>
                  <a:lnTo>
                    <a:pt x="499795" y="1154518"/>
                  </a:lnTo>
                  <a:lnTo>
                    <a:pt x="510413" y="1154518"/>
                  </a:lnTo>
                  <a:lnTo>
                    <a:pt x="515721" y="1152499"/>
                  </a:lnTo>
                  <a:lnTo>
                    <a:pt x="746607" y="922515"/>
                  </a:lnTo>
                  <a:lnTo>
                    <a:pt x="751192" y="915682"/>
                  </a:lnTo>
                  <a:lnTo>
                    <a:pt x="752729" y="907897"/>
                  </a:lnTo>
                  <a:close/>
                </a:path>
                <a:path w="9185275" h="5538470">
                  <a:moveTo>
                    <a:pt x="807466" y="962380"/>
                  </a:moveTo>
                  <a:lnTo>
                    <a:pt x="805942" y="954608"/>
                  </a:lnTo>
                  <a:lnTo>
                    <a:pt x="801382" y="947762"/>
                  </a:lnTo>
                  <a:lnTo>
                    <a:pt x="794486" y="943229"/>
                  </a:lnTo>
                  <a:lnTo>
                    <a:pt x="786676" y="941717"/>
                  </a:lnTo>
                  <a:lnTo>
                    <a:pt x="778865" y="943229"/>
                  </a:lnTo>
                  <a:lnTo>
                    <a:pt x="772007" y="947762"/>
                  </a:lnTo>
                  <a:lnTo>
                    <a:pt x="545172" y="1173708"/>
                  </a:lnTo>
                  <a:lnTo>
                    <a:pt x="540613" y="1180553"/>
                  </a:lnTo>
                  <a:lnTo>
                    <a:pt x="539089" y="1188326"/>
                  </a:lnTo>
                  <a:lnTo>
                    <a:pt x="540613" y="1196098"/>
                  </a:lnTo>
                  <a:lnTo>
                    <a:pt x="545172" y="1202931"/>
                  </a:lnTo>
                  <a:lnTo>
                    <a:pt x="549224" y="1207033"/>
                  </a:lnTo>
                  <a:lnTo>
                    <a:pt x="554532" y="1209052"/>
                  </a:lnTo>
                  <a:lnTo>
                    <a:pt x="565150" y="1209052"/>
                  </a:lnTo>
                  <a:lnTo>
                    <a:pt x="570458" y="1207033"/>
                  </a:lnTo>
                  <a:lnTo>
                    <a:pt x="574509" y="1202931"/>
                  </a:lnTo>
                  <a:lnTo>
                    <a:pt x="801382" y="976985"/>
                  </a:lnTo>
                  <a:lnTo>
                    <a:pt x="805942" y="970153"/>
                  </a:lnTo>
                  <a:lnTo>
                    <a:pt x="807466" y="962380"/>
                  </a:lnTo>
                  <a:close/>
                </a:path>
                <a:path w="9185275" h="5538470">
                  <a:moveTo>
                    <a:pt x="862177" y="1016914"/>
                  </a:moveTo>
                  <a:lnTo>
                    <a:pt x="860666" y="1009142"/>
                  </a:lnTo>
                  <a:lnTo>
                    <a:pt x="856107" y="1002296"/>
                  </a:lnTo>
                  <a:lnTo>
                    <a:pt x="849249" y="997762"/>
                  </a:lnTo>
                  <a:lnTo>
                    <a:pt x="841451" y="996251"/>
                  </a:lnTo>
                  <a:lnTo>
                    <a:pt x="833653" y="997762"/>
                  </a:lnTo>
                  <a:lnTo>
                    <a:pt x="826795" y="1002296"/>
                  </a:lnTo>
                  <a:lnTo>
                    <a:pt x="599909" y="1228242"/>
                  </a:lnTo>
                  <a:lnTo>
                    <a:pt x="595350" y="1235075"/>
                  </a:lnTo>
                  <a:lnTo>
                    <a:pt x="593826" y="1242860"/>
                  </a:lnTo>
                  <a:lnTo>
                    <a:pt x="595350" y="1250632"/>
                  </a:lnTo>
                  <a:lnTo>
                    <a:pt x="599909" y="1257465"/>
                  </a:lnTo>
                  <a:lnTo>
                    <a:pt x="603948" y="1261567"/>
                  </a:lnTo>
                  <a:lnTo>
                    <a:pt x="609269" y="1263586"/>
                  </a:lnTo>
                  <a:lnTo>
                    <a:pt x="619887" y="1263586"/>
                  </a:lnTo>
                  <a:lnTo>
                    <a:pt x="625195" y="1261567"/>
                  </a:lnTo>
                  <a:lnTo>
                    <a:pt x="629246" y="1257465"/>
                  </a:lnTo>
                  <a:lnTo>
                    <a:pt x="856107" y="1031519"/>
                  </a:lnTo>
                  <a:lnTo>
                    <a:pt x="860666" y="1024686"/>
                  </a:lnTo>
                  <a:lnTo>
                    <a:pt x="862177" y="1016914"/>
                  </a:lnTo>
                  <a:close/>
                </a:path>
                <a:path w="9185275" h="5538470">
                  <a:moveTo>
                    <a:pt x="916901" y="1071435"/>
                  </a:moveTo>
                  <a:lnTo>
                    <a:pt x="915377" y="1063637"/>
                  </a:lnTo>
                  <a:lnTo>
                    <a:pt x="910831" y="1056767"/>
                  </a:lnTo>
                  <a:lnTo>
                    <a:pt x="903973" y="1052233"/>
                  </a:lnTo>
                  <a:lnTo>
                    <a:pt x="896162" y="1050721"/>
                  </a:lnTo>
                  <a:lnTo>
                    <a:pt x="888365" y="1052233"/>
                  </a:lnTo>
                  <a:lnTo>
                    <a:pt x="881507" y="1056767"/>
                  </a:lnTo>
                  <a:lnTo>
                    <a:pt x="654596" y="1282776"/>
                  </a:lnTo>
                  <a:lnTo>
                    <a:pt x="650049" y="1289608"/>
                  </a:lnTo>
                  <a:lnTo>
                    <a:pt x="648538" y="1297393"/>
                  </a:lnTo>
                  <a:lnTo>
                    <a:pt x="650049" y="1305166"/>
                  </a:lnTo>
                  <a:lnTo>
                    <a:pt x="654596" y="1311998"/>
                  </a:lnTo>
                  <a:lnTo>
                    <a:pt x="658647" y="1316037"/>
                  </a:lnTo>
                  <a:lnTo>
                    <a:pt x="664006" y="1318056"/>
                  </a:lnTo>
                  <a:lnTo>
                    <a:pt x="674585" y="1318056"/>
                  </a:lnTo>
                  <a:lnTo>
                    <a:pt x="679932" y="1316037"/>
                  </a:lnTo>
                  <a:lnTo>
                    <a:pt x="910831" y="1086053"/>
                  </a:lnTo>
                  <a:lnTo>
                    <a:pt x="915377" y="1079220"/>
                  </a:lnTo>
                  <a:lnTo>
                    <a:pt x="916901" y="1071435"/>
                  </a:lnTo>
                  <a:close/>
                </a:path>
                <a:path w="9185275" h="5538470">
                  <a:moveTo>
                    <a:pt x="971613" y="1125943"/>
                  </a:moveTo>
                  <a:lnTo>
                    <a:pt x="970102" y="1118146"/>
                  </a:lnTo>
                  <a:lnTo>
                    <a:pt x="965542" y="1111300"/>
                  </a:lnTo>
                  <a:lnTo>
                    <a:pt x="958684" y="1106766"/>
                  </a:lnTo>
                  <a:lnTo>
                    <a:pt x="950887" y="1105255"/>
                  </a:lnTo>
                  <a:lnTo>
                    <a:pt x="943089" y="1106766"/>
                  </a:lnTo>
                  <a:lnTo>
                    <a:pt x="936231" y="1111300"/>
                  </a:lnTo>
                  <a:lnTo>
                    <a:pt x="709383" y="1337310"/>
                  </a:lnTo>
                  <a:lnTo>
                    <a:pt x="704799" y="1344117"/>
                  </a:lnTo>
                  <a:lnTo>
                    <a:pt x="703262" y="1351902"/>
                  </a:lnTo>
                  <a:lnTo>
                    <a:pt x="704799" y="1359687"/>
                  </a:lnTo>
                  <a:lnTo>
                    <a:pt x="709383" y="1366532"/>
                  </a:lnTo>
                  <a:lnTo>
                    <a:pt x="713435" y="1370571"/>
                  </a:lnTo>
                  <a:lnTo>
                    <a:pt x="718718" y="1372590"/>
                  </a:lnTo>
                  <a:lnTo>
                    <a:pt x="729361" y="1372590"/>
                  </a:lnTo>
                  <a:lnTo>
                    <a:pt x="734656" y="1370571"/>
                  </a:lnTo>
                  <a:lnTo>
                    <a:pt x="965542" y="1140587"/>
                  </a:lnTo>
                  <a:lnTo>
                    <a:pt x="970102" y="1133741"/>
                  </a:lnTo>
                  <a:lnTo>
                    <a:pt x="971613" y="1125943"/>
                  </a:lnTo>
                  <a:close/>
                </a:path>
                <a:path w="9185275" h="5538470">
                  <a:moveTo>
                    <a:pt x="1049655" y="1102525"/>
                  </a:moveTo>
                  <a:lnTo>
                    <a:pt x="1047623" y="1097635"/>
                  </a:lnTo>
                  <a:lnTo>
                    <a:pt x="1043901" y="1093863"/>
                  </a:lnTo>
                  <a:lnTo>
                    <a:pt x="535089" y="587057"/>
                  </a:lnTo>
                  <a:lnTo>
                    <a:pt x="530034" y="585165"/>
                  </a:lnTo>
                  <a:lnTo>
                    <a:pt x="519925" y="585165"/>
                  </a:lnTo>
                  <a:lnTo>
                    <a:pt x="514870" y="587057"/>
                  </a:lnTo>
                  <a:lnTo>
                    <a:pt x="511022" y="590892"/>
                  </a:lnTo>
                  <a:lnTo>
                    <a:pt x="507276" y="594664"/>
                  </a:lnTo>
                  <a:lnTo>
                    <a:pt x="505218" y="599541"/>
                  </a:lnTo>
                  <a:lnTo>
                    <a:pt x="505218" y="610095"/>
                  </a:lnTo>
                  <a:lnTo>
                    <a:pt x="507276" y="615035"/>
                  </a:lnTo>
                  <a:lnTo>
                    <a:pt x="511022" y="618744"/>
                  </a:lnTo>
                  <a:lnTo>
                    <a:pt x="1015961" y="1121714"/>
                  </a:lnTo>
                  <a:lnTo>
                    <a:pt x="1022413" y="1125918"/>
                  </a:lnTo>
                  <a:lnTo>
                    <a:pt x="1029931" y="1127302"/>
                  </a:lnTo>
                  <a:lnTo>
                    <a:pt x="1037437" y="1125893"/>
                  </a:lnTo>
                  <a:lnTo>
                    <a:pt x="1043901" y="1121714"/>
                  </a:lnTo>
                  <a:lnTo>
                    <a:pt x="1047623" y="1118006"/>
                  </a:lnTo>
                  <a:lnTo>
                    <a:pt x="1049655" y="1113066"/>
                  </a:lnTo>
                  <a:lnTo>
                    <a:pt x="1049655" y="1102525"/>
                  </a:lnTo>
                  <a:close/>
                </a:path>
                <a:path w="9185275" h="5538470">
                  <a:moveTo>
                    <a:pt x="1122514" y="2071497"/>
                  </a:moveTo>
                  <a:lnTo>
                    <a:pt x="196075" y="2071497"/>
                  </a:lnTo>
                  <a:lnTo>
                    <a:pt x="206324" y="2093010"/>
                  </a:lnTo>
                  <a:lnTo>
                    <a:pt x="222618" y="2110054"/>
                  </a:lnTo>
                  <a:lnTo>
                    <a:pt x="243586" y="2121281"/>
                  </a:lnTo>
                  <a:lnTo>
                    <a:pt x="267906" y="2125319"/>
                  </a:lnTo>
                  <a:lnTo>
                    <a:pt x="1050683" y="2125319"/>
                  </a:lnTo>
                  <a:lnTo>
                    <a:pt x="1074991" y="2121281"/>
                  </a:lnTo>
                  <a:lnTo>
                    <a:pt x="1095959" y="2110054"/>
                  </a:lnTo>
                  <a:lnTo>
                    <a:pt x="1112253" y="2093010"/>
                  </a:lnTo>
                  <a:lnTo>
                    <a:pt x="1122514" y="2071497"/>
                  </a:lnTo>
                  <a:close/>
                </a:path>
                <a:path w="9185275" h="5538470">
                  <a:moveTo>
                    <a:pt x="1191323" y="1606334"/>
                  </a:moveTo>
                  <a:lnTo>
                    <a:pt x="133705" y="1606334"/>
                  </a:lnTo>
                  <a:lnTo>
                    <a:pt x="190487" y="2030183"/>
                  </a:lnTo>
                  <a:lnTo>
                    <a:pt x="1128318" y="2030183"/>
                  </a:lnTo>
                  <a:lnTo>
                    <a:pt x="1191323" y="1606334"/>
                  </a:lnTo>
                  <a:close/>
                </a:path>
                <a:path w="9185275" h="5538470">
                  <a:moveTo>
                    <a:pt x="1337957" y="1471498"/>
                  </a:moveTo>
                  <a:lnTo>
                    <a:pt x="0" y="1471498"/>
                  </a:lnTo>
                  <a:lnTo>
                    <a:pt x="117297" y="1564944"/>
                  </a:lnTo>
                  <a:lnTo>
                    <a:pt x="1219301" y="1564944"/>
                  </a:lnTo>
                  <a:lnTo>
                    <a:pt x="1337957" y="1471498"/>
                  </a:lnTo>
                  <a:close/>
                </a:path>
                <a:path w="9185275" h="5538470">
                  <a:moveTo>
                    <a:pt x="1671383" y="0"/>
                  </a:moveTo>
                  <a:lnTo>
                    <a:pt x="1587119" y="0"/>
                  </a:lnTo>
                  <a:lnTo>
                    <a:pt x="1095425" y="471258"/>
                  </a:lnTo>
                  <a:lnTo>
                    <a:pt x="1064933" y="492379"/>
                  </a:lnTo>
                  <a:lnTo>
                    <a:pt x="1030147" y="503440"/>
                  </a:lnTo>
                  <a:lnTo>
                    <a:pt x="993394" y="504075"/>
                  </a:lnTo>
                  <a:lnTo>
                    <a:pt x="956995" y="493903"/>
                  </a:lnTo>
                  <a:lnTo>
                    <a:pt x="908646" y="476758"/>
                  </a:lnTo>
                  <a:lnTo>
                    <a:pt x="860018" y="467575"/>
                  </a:lnTo>
                  <a:lnTo>
                    <a:pt x="811669" y="466128"/>
                  </a:lnTo>
                  <a:lnTo>
                    <a:pt x="764120" y="472186"/>
                  </a:lnTo>
                  <a:lnTo>
                    <a:pt x="717943" y="485521"/>
                  </a:lnTo>
                  <a:lnTo>
                    <a:pt x="673684" y="505879"/>
                  </a:lnTo>
                  <a:lnTo>
                    <a:pt x="631901" y="533044"/>
                  </a:lnTo>
                  <a:lnTo>
                    <a:pt x="593128" y="566788"/>
                  </a:lnTo>
                  <a:lnTo>
                    <a:pt x="583285" y="576554"/>
                  </a:lnTo>
                  <a:lnTo>
                    <a:pt x="1058265" y="1049718"/>
                  </a:lnTo>
                  <a:lnTo>
                    <a:pt x="1099832" y="1003414"/>
                  </a:lnTo>
                  <a:lnTo>
                    <a:pt x="1127417" y="961440"/>
                  </a:lnTo>
                  <a:lnTo>
                    <a:pt x="1148461" y="916724"/>
                  </a:lnTo>
                  <a:lnTo>
                    <a:pt x="1162570" y="869988"/>
                  </a:lnTo>
                  <a:lnTo>
                    <a:pt x="1169352" y="821969"/>
                  </a:lnTo>
                  <a:lnTo>
                    <a:pt x="1168387" y="773417"/>
                  </a:lnTo>
                  <a:lnTo>
                    <a:pt x="1159294" y="725055"/>
                  </a:lnTo>
                  <a:lnTo>
                    <a:pt x="1141653" y="677608"/>
                  </a:lnTo>
                  <a:lnTo>
                    <a:pt x="1130503" y="640613"/>
                  </a:lnTo>
                  <a:lnTo>
                    <a:pt x="1130681" y="603199"/>
                  </a:lnTo>
                  <a:lnTo>
                    <a:pt x="1141780" y="567778"/>
                  </a:lnTo>
                  <a:lnTo>
                    <a:pt x="1163396" y="536790"/>
                  </a:lnTo>
                  <a:lnTo>
                    <a:pt x="1194346" y="504075"/>
                  </a:lnTo>
                  <a:lnTo>
                    <a:pt x="1671383" y="0"/>
                  </a:lnTo>
                  <a:close/>
                </a:path>
                <a:path w="9185275" h="5538470">
                  <a:moveTo>
                    <a:pt x="6388163" y="1711947"/>
                  </a:moveTo>
                  <a:lnTo>
                    <a:pt x="6377152" y="1648142"/>
                  </a:lnTo>
                  <a:lnTo>
                    <a:pt x="6357747" y="1589862"/>
                  </a:lnTo>
                  <a:lnTo>
                    <a:pt x="6332906" y="1537919"/>
                  </a:lnTo>
                  <a:lnTo>
                    <a:pt x="6305537" y="1493164"/>
                  </a:lnTo>
                  <a:lnTo>
                    <a:pt x="6278600" y="1456410"/>
                  </a:lnTo>
                  <a:lnTo>
                    <a:pt x="6237757" y="1410246"/>
                  </a:lnTo>
                  <a:lnTo>
                    <a:pt x="6229731" y="1402473"/>
                  </a:lnTo>
                  <a:lnTo>
                    <a:pt x="6201816" y="1436789"/>
                  </a:lnTo>
                  <a:lnTo>
                    <a:pt x="6209208" y="1444078"/>
                  </a:lnTo>
                  <a:lnTo>
                    <a:pt x="6227534" y="1463967"/>
                  </a:lnTo>
                  <a:lnTo>
                    <a:pt x="6252819" y="1495158"/>
                  </a:lnTo>
                  <a:lnTo>
                    <a:pt x="6281128" y="1536382"/>
                  </a:lnTo>
                  <a:lnTo>
                    <a:pt x="6308496" y="1586331"/>
                  </a:lnTo>
                  <a:lnTo>
                    <a:pt x="6330950" y="1643735"/>
                  </a:lnTo>
                  <a:lnTo>
                    <a:pt x="6344552" y="1707311"/>
                  </a:lnTo>
                  <a:lnTo>
                    <a:pt x="6345326" y="1775752"/>
                  </a:lnTo>
                  <a:lnTo>
                    <a:pt x="6338697" y="1807514"/>
                  </a:lnTo>
                  <a:lnTo>
                    <a:pt x="6304051" y="1878076"/>
                  </a:lnTo>
                  <a:lnTo>
                    <a:pt x="6276378" y="1914880"/>
                  </a:lnTo>
                  <a:lnTo>
                    <a:pt x="6242037" y="1951367"/>
                  </a:lnTo>
                  <a:lnTo>
                    <a:pt x="6201219" y="1986508"/>
                  </a:lnTo>
                  <a:lnTo>
                    <a:pt x="6154090" y="2019325"/>
                  </a:lnTo>
                  <a:lnTo>
                    <a:pt x="6100838" y="2048802"/>
                  </a:lnTo>
                  <a:lnTo>
                    <a:pt x="6049099" y="2071027"/>
                  </a:lnTo>
                  <a:lnTo>
                    <a:pt x="5986475" y="2090597"/>
                  </a:lnTo>
                  <a:lnTo>
                    <a:pt x="5913666" y="2104351"/>
                  </a:lnTo>
                  <a:lnTo>
                    <a:pt x="5873648" y="2108060"/>
                  </a:lnTo>
                  <a:lnTo>
                    <a:pt x="5831344" y="2109127"/>
                  </a:lnTo>
                  <a:lnTo>
                    <a:pt x="5786818" y="2107158"/>
                  </a:lnTo>
                  <a:lnTo>
                    <a:pt x="5740171" y="2101761"/>
                  </a:lnTo>
                  <a:lnTo>
                    <a:pt x="5691492" y="2092528"/>
                  </a:lnTo>
                  <a:lnTo>
                    <a:pt x="5640844" y="2079078"/>
                  </a:lnTo>
                  <a:lnTo>
                    <a:pt x="5588330" y="2061006"/>
                  </a:lnTo>
                  <a:lnTo>
                    <a:pt x="5534037" y="2037918"/>
                  </a:lnTo>
                  <a:lnTo>
                    <a:pt x="5478030" y="2009419"/>
                  </a:lnTo>
                  <a:lnTo>
                    <a:pt x="5420411" y="1975116"/>
                  </a:lnTo>
                  <a:lnTo>
                    <a:pt x="5314315" y="1902244"/>
                  </a:lnTo>
                  <a:lnTo>
                    <a:pt x="5267579" y="1873846"/>
                  </a:lnTo>
                  <a:lnTo>
                    <a:pt x="5221084" y="1849462"/>
                  </a:lnTo>
                  <a:lnTo>
                    <a:pt x="5183060" y="1832673"/>
                  </a:lnTo>
                  <a:lnTo>
                    <a:pt x="5128971" y="1812683"/>
                  </a:lnTo>
                  <a:lnTo>
                    <a:pt x="5083416" y="1800326"/>
                  </a:lnTo>
                  <a:lnTo>
                    <a:pt x="5038242" y="1792008"/>
                  </a:lnTo>
                  <a:lnTo>
                    <a:pt x="4993462" y="1787728"/>
                  </a:lnTo>
                  <a:lnTo>
                    <a:pt x="4949139" y="1787512"/>
                  </a:lnTo>
                  <a:lnTo>
                    <a:pt x="4892014" y="1793405"/>
                  </a:lnTo>
                  <a:lnTo>
                    <a:pt x="4839817" y="1805355"/>
                  </a:lnTo>
                  <a:lnTo>
                    <a:pt x="4792548" y="1822119"/>
                  </a:lnTo>
                  <a:lnTo>
                    <a:pt x="4750206" y="1842452"/>
                  </a:lnTo>
                  <a:lnTo>
                    <a:pt x="4712805" y="1865096"/>
                  </a:lnTo>
                  <a:lnTo>
                    <a:pt x="4680343" y="1888832"/>
                  </a:lnTo>
                  <a:lnTo>
                    <a:pt x="4617059" y="1948903"/>
                  </a:lnTo>
                  <a:lnTo>
                    <a:pt x="4585436" y="1988312"/>
                  </a:lnTo>
                  <a:lnTo>
                    <a:pt x="4558271" y="2029777"/>
                  </a:lnTo>
                  <a:lnTo>
                    <a:pt x="4535856" y="2072424"/>
                  </a:lnTo>
                  <a:lnTo>
                    <a:pt x="4518495" y="2115401"/>
                  </a:lnTo>
                  <a:lnTo>
                    <a:pt x="4506506" y="2157869"/>
                  </a:lnTo>
                  <a:lnTo>
                    <a:pt x="4500207" y="2198941"/>
                  </a:lnTo>
                  <a:lnTo>
                    <a:pt x="4500092" y="2212860"/>
                  </a:lnTo>
                  <a:lnTo>
                    <a:pt x="4542777" y="2212860"/>
                  </a:lnTo>
                  <a:lnTo>
                    <a:pt x="4542790" y="2201570"/>
                  </a:lnTo>
                  <a:lnTo>
                    <a:pt x="4549419" y="2161502"/>
                  </a:lnTo>
                  <a:lnTo>
                    <a:pt x="4562627" y="2118817"/>
                  </a:lnTo>
                  <a:lnTo>
                    <a:pt x="4582401" y="2074748"/>
                  </a:lnTo>
                  <a:lnTo>
                    <a:pt x="4608703" y="2030526"/>
                  </a:lnTo>
                  <a:lnTo>
                    <a:pt x="4641545" y="1987410"/>
                  </a:lnTo>
                  <a:lnTo>
                    <a:pt x="4680877" y="1946617"/>
                  </a:lnTo>
                  <a:lnTo>
                    <a:pt x="4718685" y="1915541"/>
                  </a:lnTo>
                  <a:lnTo>
                    <a:pt x="4769866" y="1883117"/>
                  </a:lnTo>
                  <a:lnTo>
                    <a:pt x="4834064" y="1854911"/>
                  </a:lnTo>
                  <a:lnTo>
                    <a:pt x="4870932" y="1844128"/>
                  </a:lnTo>
                  <a:lnTo>
                    <a:pt x="4910899" y="1836483"/>
                  </a:lnTo>
                  <a:lnTo>
                    <a:pt x="4953940" y="1832673"/>
                  </a:lnTo>
                  <a:lnTo>
                    <a:pt x="4999990" y="1833410"/>
                  </a:lnTo>
                  <a:lnTo>
                    <a:pt x="5049012" y="1839366"/>
                  </a:lnTo>
                  <a:lnTo>
                    <a:pt x="5100955" y="1851253"/>
                  </a:lnTo>
                  <a:lnTo>
                    <a:pt x="5155781" y="1869757"/>
                  </a:lnTo>
                  <a:lnTo>
                    <a:pt x="5213439" y="1895576"/>
                  </a:lnTo>
                  <a:lnTo>
                    <a:pt x="5273865" y="1929409"/>
                  </a:lnTo>
                  <a:lnTo>
                    <a:pt x="5337035" y="1971941"/>
                  </a:lnTo>
                  <a:lnTo>
                    <a:pt x="5384787" y="2005101"/>
                  </a:lnTo>
                  <a:lnTo>
                    <a:pt x="5432730" y="2034984"/>
                  </a:lnTo>
                  <a:lnTo>
                    <a:pt x="5480850" y="2061552"/>
                  </a:lnTo>
                  <a:lnTo>
                    <a:pt x="5529084" y="2084806"/>
                  </a:lnTo>
                  <a:lnTo>
                    <a:pt x="5577433" y="2104745"/>
                  </a:lnTo>
                  <a:lnTo>
                    <a:pt x="5625833" y="2121331"/>
                  </a:lnTo>
                  <a:lnTo>
                    <a:pt x="5674258" y="2134552"/>
                  </a:lnTo>
                  <a:lnTo>
                    <a:pt x="5722683" y="2144420"/>
                  </a:lnTo>
                  <a:lnTo>
                    <a:pt x="5771070" y="2150897"/>
                  </a:lnTo>
                  <a:lnTo>
                    <a:pt x="5822924" y="2154021"/>
                  </a:lnTo>
                  <a:lnTo>
                    <a:pt x="5874436" y="2153132"/>
                  </a:lnTo>
                  <a:lnTo>
                    <a:pt x="5925363" y="2148281"/>
                  </a:lnTo>
                  <a:lnTo>
                    <a:pt x="5975477" y="2139480"/>
                  </a:lnTo>
                  <a:lnTo>
                    <a:pt x="6024562" y="2126805"/>
                  </a:lnTo>
                  <a:lnTo>
                    <a:pt x="6072403" y="2110282"/>
                  </a:lnTo>
                  <a:lnTo>
                    <a:pt x="6075007" y="2109127"/>
                  </a:lnTo>
                  <a:lnTo>
                    <a:pt x="6118745" y="2089950"/>
                  </a:lnTo>
                  <a:lnTo>
                    <a:pt x="6162243" y="2066544"/>
                  </a:lnTo>
                  <a:lnTo>
                    <a:pt x="6203251" y="2040089"/>
                  </a:lnTo>
                  <a:lnTo>
                    <a:pt x="6241427" y="2010854"/>
                  </a:lnTo>
                  <a:lnTo>
                    <a:pt x="6276429" y="1979104"/>
                  </a:lnTo>
                  <a:lnTo>
                    <a:pt x="6307912" y="1945081"/>
                  </a:lnTo>
                  <a:lnTo>
                    <a:pt x="6339319" y="1903298"/>
                  </a:lnTo>
                  <a:lnTo>
                    <a:pt x="6363436" y="1861261"/>
                  </a:lnTo>
                  <a:lnTo>
                    <a:pt x="6379781" y="1819973"/>
                  </a:lnTo>
                  <a:lnTo>
                    <a:pt x="6387859" y="1780438"/>
                  </a:lnTo>
                  <a:lnTo>
                    <a:pt x="6388163" y="1711947"/>
                  </a:lnTo>
                  <a:close/>
                </a:path>
                <a:path w="9185275" h="5538470">
                  <a:moveTo>
                    <a:pt x="8130705" y="4344174"/>
                  </a:moveTo>
                  <a:lnTo>
                    <a:pt x="7922781" y="4517529"/>
                  </a:lnTo>
                  <a:lnTo>
                    <a:pt x="7909319" y="4501375"/>
                  </a:lnTo>
                  <a:lnTo>
                    <a:pt x="8126184" y="4320565"/>
                  </a:lnTo>
                  <a:lnTo>
                    <a:pt x="8119504" y="4317555"/>
                  </a:lnTo>
                  <a:lnTo>
                    <a:pt x="8112988" y="4314228"/>
                  </a:lnTo>
                  <a:lnTo>
                    <a:pt x="8106791" y="4310519"/>
                  </a:lnTo>
                  <a:lnTo>
                    <a:pt x="7896403" y="4485906"/>
                  </a:lnTo>
                  <a:lnTo>
                    <a:pt x="7882941" y="4469777"/>
                  </a:lnTo>
                  <a:lnTo>
                    <a:pt x="8088528" y="4298378"/>
                  </a:lnTo>
                  <a:lnTo>
                    <a:pt x="8082966" y="4294327"/>
                  </a:lnTo>
                  <a:lnTo>
                    <a:pt x="8077568" y="4290098"/>
                  </a:lnTo>
                  <a:lnTo>
                    <a:pt x="8072374" y="4285627"/>
                  </a:lnTo>
                  <a:lnTo>
                    <a:pt x="7870050" y="4454334"/>
                  </a:lnTo>
                  <a:lnTo>
                    <a:pt x="7856588" y="4438205"/>
                  </a:lnTo>
                  <a:lnTo>
                    <a:pt x="8056842" y="4271226"/>
                  </a:lnTo>
                  <a:lnTo>
                    <a:pt x="8052092" y="4266476"/>
                  </a:lnTo>
                  <a:lnTo>
                    <a:pt x="8047558" y="4261523"/>
                  </a:lnTo>
                  <a:lnTo>
                    <a:pt x="8043164" y="4256430"/>
                  </a:lnTo>
                  <a:lnTo>
                    <a:pt x="7843698" y="4422737"/>
                  </a:lnTo>
                  <a:lnTo>
                    <a:pt x="7830223" y="4406608"/>
                  </a:lnTo>
                  <a:lnTo>
                    <a:pt x="8030045" y="4240022"/>
                  </a:lnTo>
                  <a:lnTo>
                    <a:pt x="8026032" y="4234573"/>
                  </a:lnTo>
                  <a:lnTo>
                    <a:pt x="8022222" y="4228998"/>
                  </a:lnTo>
                  <a:lnTo>
                    <a:pt x="8018627" y="4223296"/>
                  </a:lnTo>
                  <a:lnTo>
                    <a:pt x="7817307" y="4391114"/>
                  </a:lnTo>
                  <a:lnTo>
                    <a:pt x="7803870" y="4375010"/>
                  </a:lnTo>
                  <a:lnTo>
                    <a:pt x="8007909" y="4204906"/>
                  </a:lnTo>
                  <a:lnTo>
                    <a:pt x="8004645" y="4198836"/>
                  </a:lnTo>
                  <a:lnTo>
                    <a:pt x="8001559" y="4192625"/>
                  </a:lnTo>
                  <a:lnTo>
                    <a:pt x="7998714" y="4186351"/>
                  </a:lnTo>
                  <a:lnTo>
                    <a:pt x="7790955" y="4359541"/>
                  </a:lnTo>
                  <a:lnTo>
                    <a:pt x="7777518" y="4343400"/>
                  </a:lnTo>
                  <a:lnTo>
                    <a:pt x="7990408" y="4165943"/>
                  </a:lnTo>
                  <a:lnTo>
                    <a:pt x="7987919" y="4159110"/>
                  </a:lnTo>
                  <a:lnTo>
                    <a:pt x="7985696" y="4152227"/>
                  </a:lnTo>
                  <a:lnTo>
                    <a:pt x="7983702" y="4145280"/>
                  </a:lnTo>
                  <a:lnTo>
                    <a:pt x="7764577" y="4327944"/>
                  </a:lnTo>
                  <a:lnTo>
                    <a:pt x="7751140" y="4311828"/>
                  </a:lnTo>
                  <a:lnTo>
                    <a:pt x="7978102" y="4122597"/>
                  </a:lnTo>
                  <a:lnTo>
                    <a:pt x="7976552" y="4114990"/>
                  </a:lnTo>
                  <a:lnTo>
                    <a:pt x="7975244" y="4107319"/>
                  </a:lnTo>
                  <a:lnTo>
                    <a:pt x="7974228" y="4099585"/>
                  </a:lnTo>
                  <a:lnTo>
                    <a:pt x="7738224" y="4296359"/>
                  </a:lnTo>
                  <a:lnTo>
                    <a:pt x="7724788" y="4280230"/>
                  </a:lnTo>
                  <a:lnTo>
                    <a:pt x="7972018" y="4074083"/>
                  </a:lnTo>
                  <a:lnTo>
                    <a:pt x="7971790" y="4067556"/>
                  </a:lnTo>
                  <a:lnTo>
                    <a:pt x="7971701" y="4061002"/>
                  </a:lnTo>
                  <a:lnTo>
                    <a:pt x="7971764" y="4054449"/>
                  </a:lnTo>
                  <a:lnTo>
                    <a:pt x="7971955" y="4047909"/>
                  </a:lnTo>
                  <a:lnTo>
                    <a:pt x="7711872" y="4264761"/>
                  </a:lnTo>
                  <a:lnTo>
                    <a:pt x="7698410" y="4248632"/>
                  </a:lnTo>
                  <a:lnTo>
                    <a:pt x="7971536" y="4020947"/>
                  </a:lnTo>
                  <a:lnTo>
                    <a:pt x="7958620" y="4005453"/>
                  </a:lnTo>
                  <a:lnTo>
                    <a:pt x="7685519" y="4233164"/>
                  </a:lnTo>
                  <a:lnTo>
                    <a:pt x="7672044" y="4217060"/>
                  </a:lnTo>
                  <a:lnTo>
                    <a:pt x="7945158" y="3989349"/>
                  </a:lnTo>
                  <a:lnTo>
                    <a:pt x="7932267" y="3973880"/>
                  </a:lnTo>
                  <a:lnTo>
                    <a:pt x="7659141" y="4201591"/>
                  </a:lnTo>
                  <a:lnTo>
                    <a:pt x="7645692" y="4185462"/>
                  </a:lnTo>
                  <a:lnTo>
                    <a:pt x="7918805" y="3957751"/>
                  </a:lnTo>
                  <a:lnTo>
                    <a:pt x="7905890" y="3942283"/>
                  </a:lnTo>
                  <a:lnTo>
                    <a:pt x="7632776" y="4169994"/>
                  </a:lnTo>
                  <a:lnTo>
                    <a:pt x="7621079" y="4155948"/>
                  </a:lnTo>
                  <a:lnTo>
                    <a:pt x="7847406" y="3960545"/>
                  </a:lnTo>
                  <a:lnTo>
                    <a:pt x="7858722" y="3949827"/>
                  </a:lnTo>
                  <a:lnTo>
                    <a:pt x="7871473" y="3934726"/>
                  </a:lnTo>
                  <a:lnTo>
                    <a:pt x="7879855" y="3919118"/>
                  </a:lnTo>
                  <a:lnTo>
                    <a:pt x="7878051" y="3906901"/>
                  </a:lnTo>
                  <a:lnTo>
                    <a:pt x="7868107" y="3905643"/>
                  </a:lnTo>
                  <a:lnTo>
                    <a:pt x="7852600" y="3910558"/>
                  </a:lnTo>
                  <a:lnTo>
                    <a:pt x="7836306" y="3918610"/>
                  </a:lnTo>
                  <a:lnTo>
                    <a:pt x="7824038" y="3926789"/>
                  </a:lnTo>
                  <a:lnTo>
                    <a:pt x="7586916" y="4115028"/>
                  </a:lnTo>
                  <a:lnTo>
                    <a:pt x="7585926" y="4113847"/>
                  </a:lnTo>
                  <a:lnTo>
                    <a:pt x="7464679" y="4214927"/>
                  </a:lnTo>
                  <a:lnTo>
                    <a:pt x="7939824" y="4784331"/>
                  </a:lnTo>
                  <a:lnTo>
                    <a:pt x="7966659" y="4754956"/>
                  </a:lnTo>
                  <a:lnTo>
                    <a:pt x="7993812" y="4725911"/>
                  </a:lnTo>
                  <a:lnTo>
                    <a:pt x="8021307" y="4697234"/>
                  </a:lnTo>
                  <a:lnTo>
                    <a:pt x="8049184" y="4668990"/>
                  </a:lnTo>
                  <a:lnTo>
                    <a:pt x="8041119" y="4659350"/>
                  </a:lnTo>
                  <a:lnTo>
                    <a:pt x="8114119" y="4598505"/>
                  </a:lnTo>
                  <a:lnTo>
                    <a:pt x="8116113" y="4570590"/>
                  </a:lnTo>
                  <a:lnTo>
                    <a:pt x="8028216" y="4643882"/>
                  </a:lnTo>
                  <a:lnTo>
                    <a:pt x="8014779" y="4627765"/>
                  </a:lnTo>
                  <a:lnTo>
                    <a:pt x="8118183" y="4541532"/>
                  </a:lnTo>
                  <a:lnTo>
                    <a:pt x="8120202" y="4513618"/>
                  </a:lnTo>
                  <a:lnTo>
                    <a:pt x="8001863" y="4612284"/>
                  </a:lnTo>
                  <a:lnTo>
                    <a:pt x="7988414" y="4596193"/>
                  </a:lnTo>
                  <a:lnTo>
                    <a:pt x="8122285" y="4484560"/>
                  </a:lnTo>
                  <a:lnTo>
                    <a:pt x="8124279" y="4456646"/>
                  </a:lnTo>
                  <a:lnTo>
                    <a:pt x="7975498" y="4580712"/>
                  </a:lnTo>
                  <a:lnTo>
                    <a:pt x="7962049" y="4564570"/>
                  </a:lnTo>
                  <a:lnTo>
                    <a:pt x="8126374" y="4427588"/>
                  </a:lnTo>
                  <a:lnTo>
                    <a:pt x="8128368" y="4399661"/>
                  </a:lnTo>
                  <a:lnTo>
                    <a:pt x="7949133" y="4549102"/>
                  </a:lnTo>
                  <a:lnTo>
                    <a:pt x="7935671" y="4532998"/>
                  </a:lnTo>
                  <a:lnTo>
                    <a:pt x="8130299" y="4370717"/>
                  </a:lnTo>
                  <a:lnTo>
                    <a:pt x="8130705" y="4344174"/>
                  </a:lnTo>
                  <a:close/>
                </a:path>
                <a:path w="9185275" h="5538470">
                  <a:moveTo>
                    <a:pt x="8287893" y="4400054"/>
                  </a:moveTo>
                  <a:lnTo>
                    <a:pt x="8285099" y="4396689"/>
                  </a:lnTo>
                  <a:lnTo>
                    <a:pt x="8285035" y="4402455"/>
                  </a:lnTo>
                  <a:lnTo>
                    <a:pt x="8287893" y="4400054"/>
                  </a:lnTo>
                  <a:close/>
                </a:path>
                <a:path w="9185275" h="5538470">
                  <a:moveTo>
                    <a:pt x="8314245" y="4431665"/>
                  </a:moveTo>
                  <a:lnTo>
                    <a:pt x="8301329" y="4416171"/>
                  </a:lnTo>
                  <a:lnTo>
                    <a:pt x="8284756" y="4429988"/>
                  </a:lnTo>
                  <a:lnTo>
                    <a:pt x="8284413" y="4456544"/>
                  </a:lnTo>
                  <a:lnTo>
                    <a:pt x="8314245" y="4431665"/>
                  </a:lnTo>
                  <a:close/>
                </a:path>
                <a:path w="9185275" h="5538470">
                  <a:moveTo>
                    <a:pt x="8333486" y="4496524"/>
                  </a:moveTo>
                  <a:lnTo>
                    <a:pt x="8281251" y="4540085"/>
                  </a:lnTo>
                  <a:lnTo>
                    <a:pt x="8281225" y="4543704"/>
                  </a:lnTo>
                  <a:lnTo>
                    <a:pt x="8294725" y="4532350"/>
                  </a:lnTo>
                  <a:lnTo>
                    <a:pt x="8307908" y="4520539"/>
                  </a:lnTo>
                  <a:lnTo>
                    <a:pt x="8320811" y="4508500"/>
                  </a:lnTo>
                  <a:lnTo>
                    <a:pt x="8333486" y="4496524"/>
                  </a:lnTo>
                  <a:close/>
                </a:path>
                <a:path w="9185275" h="5538470">
                  <a:moveTo>
                    <a:pt x="8340623" y="4463262"/>
                  </a:moveTo>
                  <a:lnTo>
                    <a:pt x="8327707" y="4447768"/>
                  </a:lnTo>
                  <a:lnTo>
                    <a:pt x="8283245" y="4484840"/>
                  </a:lnTo>
                  <a:lnTo>
                    <a:pt x="8281898" y="4512208"/>
                  </a:lnTo>
                  <a:lnTo>
                    <a:pt x="8340623" y="4463262"/>
                  </a:lnTo>
                  <a:close/>
                </a:path>
                <a:path w="9185275" h="5538470">
                  <a:moveTo>
                    <a:pt x="8577885" y="4747552"/>
                  </a:moveTo>
                  <a:lnTo>
                    <a:pt x="8564969" y="4732083"/>
                  </a:lnTo>
                  <a:lnTo>
                    <a:pt x="8322488" y="4934242"/>
                  </a:lnTo>
                  <a:lnTo>
                    <a:pt x="8318640" y="4963706"/>
                  </a:lnTo>
                  <a:lnTo>
                    <a:pt x="8577885" y="4747552"/>
                  </a:lnTo>
                  <a:close/>
                </a:path>
                <a:path w="9185275" h="5538470">
                  <a:moveTo>
                    <a:pt x="8873541" y="5109946"/>
                  </a:moveTo>
                  <a:lnTo>
                    <a:pt x="8871737" y="5097716"/>
                  </a:lnTo>
                  <a:lnTo>
                    <a:pt x="8861793" y="5096446"/>
                  </a:lnTo>
                  <a:lnTo>
                    <a:pt x="8846299" y="5101374"/>
                  </a:lnTo>
                  <a:lnTo>
                    <a:pt x="8830018" y="5109438"/>
                  </a:lnTo>
                  <a:lnTo>
                    <a:pt x="8817737" y="5117630"/>
                  </a:lnTo>
                  <a:lnTo>
                    <a:pt x="8580628" y="5305844"/>
                  </a:lnTo>
                  <a:lnTo>
                    <a:pt x="8568398" y="5291188"/>
                  </a:lnTo>
                  <a:lnTo>
                    <a:pt x="8841511" y="5063477"/>
                  </a:lnTo>
                  <a:lnTo>
                    <a:pt x="8828595" y="5048021"/>
                  </a:lnTo>
                  <a:lnTo>
                    <a:pt x="8555482" y="5275745"/>
                  </a:lnTo>
                  <a:lnTo>
                    <a:pt x="8542033" y="5259629"/>
                  </a:lnTo>
                  <a:lnTo>
                    <a:pt x="8815146" y="5031918"/>
                  </a:lnTo>
                  <a:lnTo>
                    <a:pt x="8802230" y="5016424"/>
                  </a:lnTo>
                  <a:lnTo>
                    <a:pt x="8529117" y="5244135"/>
                  </a:lnTo>
                  <a:lnTo>
                    <a:pt x="8515667" y="5228031"/>
                  </a:lnTo>
                  <a:lnTo>
                    <a:pt x="8788794" y="5000320"/>
                  </a:lnTo>
                  <a:lnTo>
                    <a:pt x="8775878" y="4984851"/>
                  </a:lnTo>
                  <a:lnTo>
                    <a:pt x="8502752" y="5212537"/>
                  </a:lnTo>
                  <a:lnTo>
                    <a:pt x="8489290" y="5196433"/>
                  </a:lnTo>
                  <a:lnTo>
                    <a:pt x="8762416" y="4968722"/>
                  </a:lnTo>
                  <a:lnTo>
                    <a:pt x="8749525" y="4953279"/>
                  </a:lnTo>
                  <a:lnTo>
                    <a:pt x="8476399" y="5180952"/>
                  </a:lnTo>
                  <a:lnTo>
                    <a:pt x="8462937" y="5164848"/>
                  </a:lnTo>
                  <a:lnTo>
                    <a:pt x="8736063" y="4937150"/>
                  </a:lnTo>
                  <a:lnTo>
                    <a:pt x="8723147" y="4921682"/>
                  </a:lnTo>
                  <a:lnTo>
                    <a:pt x="8450021" y="5149367"/>
                  </a:lnTo>
                  <a:lnTo>
                    <a:pt x="8436585" y="5133264"/>
                  </a:lnTo>
                  <a:lnTo>
                    <a:pt x="8709685" y="4905553"/>
                  </a:lnTo>
                  <a:lnTo>
                    <a:pt x="8696769" y="4890059"/>
                  </a:lnTo>
                  <a:lnTo>
                    <a:pt x="8423656" y="5117770"/>
                  </a:lnTo>
                  <a:lnTo>
                    <a:pt x="8410219" y="5101666"/>
                  </a:lnTo>
                  <a:lnTo>
                    <a:pt x="8683333" y="4873968"/>
                  </a:lnTo>
                  <a:lnTo>
                    <a:pt x="8670417" y="4858486"/>
                  </a:lnTo>
                  <a:lnTo>
                    <a:pt x="8397316" y="5086197"/>
                  </a:lnTo>
                  <a:lnTo>
                    <a:pt x="8383841" y="5070043"/>
                  </a:lnTo>
                  <a:lnTo>
                    <a:pt x="8656955" y="4842357"/>
                  </a:lnTo>
                  <a:lnTo>
                    <a:pt x="8644064" y="4826863"/>
                  </a:lnTo>
                  <a:lnTo>
                    <a:pt x="8370938" y="5054600"/>
                  </a:lnTo>
                  <a:lnTo>
                    <a:pt x="8357489" y="5038458"/>
                  </a:lnTo>
                  <a:lnTo>
                    <a:pt x="8630602" y="4810747"/>
                  </a:lnTo>
                  <a:lnTo>
                    <a:pt x="8617699" y="4795304"/>
                  </a:lnTo>
                  <a:lnTo>
                    <a:pt x="8344586" y="5023015"/>
                  </a:lnTo>
                  <a:lnTo>
                    <a:pt x="8331136" y="5006886"/>
                  </a:lnTo>
                  <a:lnTo>
                    <a:pt x="8604263" y="4779149"/>
                  </a:lnTo>
                  <a:lnTo>
                    <a:pt x="8591347" y="4763706"/>
                  </a:lnTo>
                  <a:lnTo>
                    <a:pt x="8318220" y="4991417"/>
                  </a:lnTo>
                  <a:lnTo>
                    <a:pt x="8315338" y="4987950"/>
                  </a:lnTo>
                  <a:lnTo>
                    <a:pt x="8293494" y="5145468"/>
                  </a:lnTo>
                  <a:lnTo>
                    <a:pt x="8289620" y="5172087"/>
                  </a:lnTo>
                  <a:lnTo>
                    <a:pt x="8285556" y="5198643"/>
                  </a:lnTo>
                  <a:lnTo>
                    <a:pt x="8493569" y="5447906"/>
                  </a:lnTo>
                  <a:lnTo>
                    <a:pt x="8589505" y="5367896"/>
                  </a:lnTo>
                  <a:lnTo>
                    <a:pt x="8592033" y="5366385"/>
                  </a:lnTo>
                  <a:lnTo>
                    <a:pt x="8841092" y="5151336"/>
                  </a:lnTo>
                  <a:lnTo>
                    <a:pt x="8852421" y="5140642"/>
                  </a:lnTo>
                  <a:lnTo>
                    <a:pt x="8865159" y="5125555"/>
                  </a:lnTo>
                  <a:lnTo>
                    <a:pt x="8873541" y="5109946"/>
                  </a:lnTo>
                  <a:close/>
                </a:path>
                <a:path w="9185275" h="5538470">
                  <a:moveTo>
                    <a:pt x="9184843" y="4191901"/>
                  </a:moveTo>
                  <a:lnTo>
                    <a:pt x="9173667" y="4179201"/>
                  </a:lnTo>
                  <a:lnTo>
                    <a:pt x="9153220" y="4166501"/>
                  </a:lnTo>
                  <a:lnTo>
                    <a:pt x="9132773" y="4153801"/>
                  </a:lnTo>
                  <a:lnTo>
                    <a:pt x="9086482" y="4128401"/>
                  </a:lnTo>
                  <a:lnTo>
                    <a:pt x="9036926" y="4103001"/>
                  </a:lnTo>
                  <a:lnTo>
                    <a:pt x="8943683" y="4103001"/>
                  </a:lnTo>
                  <a:lnTo>
                    <a:pt x="8921547" y="4115701"/>
                  </a:lnTo>
                  <a:lnTo>
                    <a:pt x="8900058" y="4115701"/>
                  </a:lnTo>
                  <a:lnTo>
                    <a:pt x="8894051" y="4103001"/>
                  </a:lnTo>
                  <a:lnTo>
                    <a:pt x="8887612" y="4103001"/>
                  </a:lnTo>
                  <a:lnTo>
                    <a:pt x="8880729" y="4090301"/>
                  </a:lnTo>
                  <a:lnTo>
                    <a:pt x="8873388" y="4090301"/>
                  </a:lnTo>
                  <a:lnTo>
                    <a:pt x="8853564" y="4076179"/>
                  </a:lnTo>
                  <a:lnTo>
                    <a:pt x="8853564" y="4230001"/>
                  </a:lnTo>
                  <a:lnTo>
                    <a:pt x="8852802" y="4280801"/>
                  </a:lnTo>
                  <a:lnTo>
                    <a:pt x="8838273" y="4318901"/>
                  </a:lnTo>
                  <a:lnTo>
                    <a:pt x="8810041" y="4357001"/>
                  </a:lnTo>
                  <a:lnTo>
                    <a:pt x="8771344" y="4395101"/>
                  </a:lnTo>
                  <a:lnTo>
                    <a:pt x="8682507" y="4420501"/>
                  </a:lnTo>
                  <a:lnTo>
                    <a:pt x="8639315" y="4407801"/>
                  </a:lnTo>
                  <a:lnTo>
                    <a:pt x="8601532" y="4382401"/>
                  </a:lnTo>
                  <a:lnTo>
                    <a:pt x="8574583" y="4344301"/>
                  </a:lnTo>
                  <a:lnTo>
                    <a:pt x="8561514" y="4306201"/>
                  </a:lnTo>
                  <a:lnTo>
                    <a:pt x="8562276" y="4268101"/>
                  </a:lnTo>
                  <a:lnTo>
                    <a:pt x="8576818" y="4217301"/>
                  </a:lnTo>
                  <a:lnTo>
                    <a:pt x="8605063" y="4179201"/>
                  </a:lnTo>
                  <a:lnTo>
                    <a:pt x="8643760" y="4141101"/>
                  </a:lnTo>
                  <a:lnTo>
                    <a:pt x="8732571" y="4115701"/>
                  </a:lnTo>
                  <a:lnTo>
                    <a:pt x="8775776" y="4128401"/>
                  </a:lnTo>
                  <a:lnTo>
                    <a:pt x="8813546" y="4153801"/>
                  </a:lnTo>
                  <a:lnTo>
                    <a:pt x="8840495" y="4191901"/>
                  </a:lnTo>
                  <a:lnTo>
                    <a:pt x="8853564" y="4230001"/>
                  </a:lnTo>
                  <a:lnTo>
                    <a:pt x="8853564" y="4076179"/>
                  </a:lnTo>
                  <a:lnTo>
                    <a:pt x="8837739" y="4064901"/>
                  </a:lnTo>
                  <a:lnTo>
                    <a:pt x="8797976" y="4039501"/>
                  </a:lnTo>
                  <a:lnTo>
                    <a:pt x="8711413" y="4039501"/>
                  </a:lnTo>
                  <a:lnTo>
                    <a:pt x="8624291" y="4064901"/>
                  </a:lnTo>
                  <a:lnTo>
                    <a:pt x="8583828" y="4090301"/>
                  </a:lnTo>
                  <a:lnTo>
                    <a:pt x="8547176" y="4128401"/>
                  </a:lnTo>
                  <a:lnTo>
                    <a:pt x="8535987" y="4141749"/>
                  </a:lnTo>
                  <a:lnTo>
                    <a:pt x="8535987" y="4445901"/>
                  </a:lnTo>
                  <a:lnTo>
                    <a:pt x="8535467" y="4458601"/>
                  </a:lnTo>
                  <a:lnTo>
                    <a:pt x="8503475" y="4484001"/>
                  </a:lnTo>
                  <a:lnTo>
                    <a:pt x="8470582" y="4522101"/>
                  </a:lnTo>
                  <a:lnTo>
                    <a:pt x="8436889" y="4547501"/>
                  </a:lnTo>
                  <a:lnTo>
                    <a:pt x="8402523" y="4585601"/>
                  </a:lnTo>
                  <a:lnTo>
                    <a:pt x="8367611" y="4623701"/>
                  </a:lnTo>
                  <a:lnTo>
                    <a:pt x="8332241" y="4661801"/>
                  </a:lnTo>
                  <a:lnTo>
                    <a:pt x="8296554" y="4687201"/>
                  </a:lnTo>
                  <a:lnTo>
                    <a:pt x="8288477" y="4687201"/>
                  </a:lnTo>
                  <a:lnTo>
                    <a:pt x="8277225" y="4674501"/>
                  </a:lnTo>
                  <a:lnTo>
                    <a:pt x="8264779" y="4649101"/>
                  </a:lnTo>
                  <a:lnTo>
                    <a:pt x="8253108" y="4623701"/>
                  </a:lnTo>
                  <a:lnTo>
                    <a:pt x="8268373" y="4623701"/>
                  </a:lnTo>
                  <a:lnTo>
                    <a:pt x="8282711" y="4611001"/>
                  </a:lnTo>
                  <a:lnTo>
                    <a:pt x="8296084" y="4598301"/>
                  </a:lnTo>
                  <a:lnTo>
                    <a:pt x="8308441" y="4598301"/>
                  </a:lnTo>
                  <a:lnTo>
                    <a:pt x="8511718" y="4420501"/>
                  </a:lnTo>
                  <a:lnTo>
                    <a:pt x="8517191" y="4420501"/>
                  </a:lnTo>
                  <a:lnTo>
                    <a:pt x="8523059" y="4433201"/>
                  </a:lnTo>
                  <a:lnTo>
                    <a:pt x="8529333" y="4433201"/>
                  </a:lnTo>
                  <a:lnTo>
                    <a:pt x="8535987" y="4445901"/>
                  </a:lnTo>
                  <a:lnTo>
                    <a:pt x="8535987" y="4141749"/>
                  </a:lnTo>
                  <a:lnTo>
                    <a:pt x="8515210" y="4166501"/>
                  </a:lnTo>
                  <a:lnTo>
                    <a:pt x="8492884" y="4217301"/>
                  </a:lnTo>
                  <a:lnTo>
                    <a:pt x="8480196" y="4255401"/>
                  </a:lnTo>
                  <a:lnTo>
                    <a:pt x="8477186" y="4306201"/>
                  </a:lnTo>
                  <a:lnTo>
                    <a:pt x="8483867" y="4357001"/>
                  </a:lnTo>
                  <a:lnTo>
                    <a:pt x="8500275" y="4395101"/>
                  </a:lnTo>
                  <a:lnTo>
                    <a:pt x="8293557" y="4572901"/>
                  </a:lnTo>
                  <a:lnTo>
                    <a:pt x="8282813" y="4585601"/>
                  </a:lnTo>
                  <a:lnTo>
                    <a:pt x="8271230" y="4598301"/>
                  </a:lnTo>
                  <a:lnTo>
                    <a:pt x="8258848" y="4598301"/>
                  </a:lnTo>
                  <a:lnTo>
                    <a:pt x="8246694" y="4610036"/>
                  </a:lnTo>
                  <a:lnTo>
                    <a:pt x="8246694" y="4712601"/>
                  </a:lnTo>
                  <a:lnTo>
                    <a:pt x="8244116" y="4725301"/>
                  </a:lnTo>
                  <a:lnTo>
                    <a:pt x="8237474" y="4725301"/>
                  </a:lnTo>
                  <a:lnTo>
                    <a:pt x="8228190" y="4738001"/>
                  </a:lnTo>
                  <a:lnTo>
                    <a:pt x="8206499" y="4738001"/>
                  </a:lnTo>
                  <a:lnTo>
                    <a:pt x="8197405" y="4725301"/>
                  </a:lnTo>
                  <a:lnTo>
                    <a:pt x="8191754" y="4725301"/>
                  </a:lnTo>
                  <a:lnTo>
                    <a:pt x="8190001" y="4712601"/>
                  </a:lnTo>
                  <a:lnTo>
                    <a:pt x="8192592" y="4699901"/>
                  </a:lnTo>
                  <a:lnTo>
                    <a:pt x="8199234" y="4687201"/>
                  </a:lnTo>
                  <a:lnTo>
                    <a:pt x="8239290" y="4687201"/>
                  </a:lnTo>
                  <a:lnTo>
                    <a:pt x="8244929" y="4699901"/>
                  </a:lnTo>
                  <a:lnTo>
                    <a:pt x="8246694" y="4712601"/>
                  </a:lnTo>
                  <a:lnTo>
                    <a:pt x="8246694" y="4610036"/>
                  </a:lnTo>
                  <a:lnTo>
                    <a:pt x="8245691" y="4611001"/>
                  </a:lnTo>
                  <a:lnTo>
                    <a:pt x="8242884" y="4598301"/>
                  </a:lnTo>
                  <a:lnTo>
                    <a:pt x="8240916" y="4585601"/>
                  </a:lnTo>
                  <a:lnTo>
                    <a:pt x="8239912" y="4572901"/>
                  </a:lnTo>
                  <a:lnTo>
                    <a:pt x="8240001" y="4560201"/>
                  </a:lnTo>
                  <a:lnTo>
                    <a:pt x="8242681" y="4293501"/>
                  </a:lnTo>
                  <a:lnTo>
                    <a:pt x="8284959" y="4280801"/>
                  </a:lnTo>
                  <a:lnTo>
                    <a:pt x="8324431" y="4268101"/>
                  </a:lnTo>
                  <a:lnTo>
                    <a:pt x="8360092" y="4242701"/>
                  </a:lnTo>
                  <a:lnTo>
                    <a:pt x="8390966" y="4204601"/>
                  </a:lnTo>
                  <a:lnTo>
                    <a:pt x="8416023" y="4166501"/>
                  </a:lnTo>
                  <a:lnTo>
                    <a:pt x="8434286" y="4128401"/>
                  </a:lnTo>
                  <a:lnTo>
                    <a:pt x="8444751" y="4077601"/>
                  </a:lnTo>
                  <a:lnTo>
                    <a:pt x="8446402" y="4026801"/>
                  </a:lnTo>
                  <a:lnTo>
                    <a:pt x="8439467" y="3976001"/>
                  </a:lnTo>
                  <a:lnTo>
                    <a:pt x="8424685" y="3937901"/>
                  </a:lnTo>
                  <a:lnTo>
                    <a:pt x="8402802" y="3899801"/>
                  </a:lnTo>
                  <a:lnTo>
                    <a:pt x="8374583" y="3861701"/>
                  </a:lnTo>
                  <a:lnTo>
                    <a:pt x="8367014" y="3856024"/>
                  </a:lnTo>
                  <a:lnTo>
                    <a:pt x="8367014" y="4064901"/>
                  </a:lnTo>
                  <a:lnTo>
                    <a:pt x="8353920" y="4115701"/>
                  </a:lnTo>
                  <a:lnTo>
                    <a:pt x="8329066" y="4153801"/>
                  </a:lnTo>
                  <a:lnTo>
                    <a:pt x="8295081" y="4179201"/>
                  </a:lnTo>
                  <a:lnTo>
                    <a:pt x="8254555" y="4204601"/>
                  </a:lnTo>
                  <a:lnTo>
                    <a:pt x="8210105" y="4204601"/>
                  </a:lnTo>
                  <a:lnTo>
                    <a:pt x="8167611" y="4191901"/>
                  </a:lnTo>
                  <a:lnTo>
                    <a:pt x="8132534" y="4166501"/>
                  </a:lnTo>
                  <a:lnTo>
                    <a:pt x="8106880" y="4128401"/>
                  </a:lnTo>
                  <a:lnTo>
                    <a:pt x="8092580" y="4077601"/>
                  </a:lnTo>
                  <a:lnTo>
                    <a:pt x="8091614" y="4026801"/>
                  </a:lnTo>
                  <a:lnTo>
                    <a:pt x="8104708" y="3988701"/>
                  </a:lnTo>
                  <a:lnTo>
                    <a:pt x="8129549" y="3937901"/>
                  </a:lnTo>
                  <a:lnTo>
                    <a:pt x="8163534" y="3912501"/>
                  </a:lnTo>
                  <a:lnTo>
                    <a:pt x="8204060" y="3899801"/>
                  </a:lnTo>
                  <a:lnTo>
                    <a:pt x="8248523" y="3887101"/>
                  </a:lnTo>
                  <a:lnTo>
                    <a:pt x="8291030" y="3912501"/>
                  </a:lnTo>
                  <a:lnTo>
                    <a:pt x="8326082" y="3937901"/>
                  </a:lnTo>
                  <a:lnTo>
                    <a:pt x="8351748" y="3976001"/>
                  </a:lnTo>
                  <a:lnTo>
                    <a:pt x="8366049" y="4014101"/>
                  </a:lnTo>
                  <a:lnTo>
                    <a:pt x="8367014" y="4064901"/>
                  </a:lnTo>
                  <a:lnTo>
                    <a:pt x="8367014" y="3856024"/>
                  </a:lnTo>
                  <a:lnTo>
                    <a:pt x="8340763" y="3836301"/>
                  </a:lnTo>
                  <a:lnTo>
                    <a:pt x="8302117" y="3810901"/>
                  </a:lnTo>
                  <a:lnTo>
                    <a:pt x="8173225" y="3810901"/>
                  </a:lnTo>
                  <a:lnTo>
                    <a:pt x="8133855" y="3836301"/>
                  </a:lnTo>
                  <a:lnTo>
                    <a:pt x="8098282" y="3861701"/>
                  </a:lnTo>
                  <a:lnTo>
                    <a:pt x="8067510" y="3887101"/>
                  </a:lnTo>
                  <a:lnTo>
                    <a:pt x="8042516" y="3925201"/>
                  </a:lnTo>
                  <a:lnTo>
                    <a:pt x="8024304" y="3976001"/>
                  </a:lnTo>
                  <a:lnTo>
                    <a:pt x="8013865" y="4026801"/>
                  </a:lnTo>
                  <a:lnTo>
                    <a:pt x="8012417" y="4077601"/>
                  </a:lnTo>
                  <a:lnTo>
                    <a:pt x="8020710" y="4128401"/>
                  </a:lnTo>
                  <a:lnTo>
                    <a:pt x="8037830" y="4166501"/>
                  </a:lnTo>
                  <a:lnTo>
                    <a:pt x="8062874" y="4217301"/>
                  </a:lnTo>
                  <a:lnTo>
                    <a:pt x="8094916" y="4242701"/>
                  </a:lnTo>
                  <a:lnTo>
                    <a:pt x="8133042" y="4268101"/>
                  </a:lnTo>
                  <a:lnTo>
                    <a:pt x="8176336" y="4293501"/>
                  </a:lnTo>
                  <a:lnTo>
                    <a:pt x="8175612" y="4293501"/>
                  </a:lnTo>
                  <a:lnTo>
                    <a:pt x="8169161" y="4369701"/>
                  </a:lnTo>
                  <a:lnTo>
                    <a:pt x="8164525" y="4433201"/>
                  </a:lnTo>
                  <a:lnTo>
                    <a:pt x="8159445" y="4509401"/>
                  </a:lnTo>
                  <a:lnTo>
                    <a:pt x="8151673" y="4623701"/>
                  </a:lnTo>
                  <a:lnTo>
                    <a:pt x="8149780" y="4623701"/>
                  </a:lnTo>
                  <a:lnTo>
                    <a:pt x="8149437" y="4624070"/>
                  </a:lnTo>
                  <a:lnTo>
                    <a:pt x="8149437" y="4649101"/>
                  </a:lnTo>
                  <a:lnTo>
                    <a:pt x="8146174" y="4699901"/>
                  </a:lnTo>
                  <a:lnTo>
                    <a:pt x="8136204" y="4852301"/>
                  </a:lnTo>
                  <a:lnTo>
                    <a:pt x="8083182" y="4903101"/>
                  </a:lnTo>
                  <a:lnTo>
                    <a:pt x="8031264" y="4953901"/>
                  </a:lnTo>
                  <a:lnTo>
                    <a:pt x="7980870" y="5004701"/>
                  </a:lnTo>
                  <a:lnTo>
                    <a:pt x="7932369" y="5042801"/>
                  </a:lnTo>
                  <a:lnTo>
                    <a:pt x="7886166" y="5093601"/>
                  </a:lnTo>
                  <a:lnTo>
                    <a:pt x="7842669" y="5131701"/>
                  </a:lnTo>
                  <a:lnTo>
                    <a:pt x="7802258" y="5169801"/>
                  </a:lnTo>
                  <a:lnTo>
                    <a:pt x="7765351" y="5207901"/>
                  </a:lnTo>
                  <a:lnTo>
                    <a:pt x="7732319" y="5233301"/>
                  </a:lnTo>
                  <a:lnTo>
                    <a:pt x="7703579" y="5258701"/>
                  </a:lnTo>
                  <a:lnTo>
                    <a:pt x="7679512" y="5284101"/>
                  </a:lnTo>
                  <a:lnTo>
                    <a:pt x="7660526" y="5296801"/>
                  </a:lnTo>
                  <a:lnTo>
                    <a:pt x="7647013" y="5309501"/>
                  </a:lnTo>
                  <a:lnTo>
                    <a:pt x="7648270" y="5296801"/>
                  </a:lnTo>
                  <a:lnTo>
                    <a:pt x="7654137" y="5271401"/>
                  </a:lnTo>
                  <a:lnTo>
                    <a:pt x="7666736" y="5246001"/>
                  </a:lnTo>
                  <a:lnTo>
                    <a:pt x="7688199" y="5195201"/>
                  </a:lnTo>
                  <a:lnTo>
                    <a:pt x="7710437" y="5157101"/>
                  </a:lnTo>
                  <a:lnTo>
                    <a:pt x="7735862" y="5119001"/>
                  </a:lnTo>
                  <a:lnTo>
                    <a:pt x="7764158" y="5080901"/>
                  </a:lnTo>
                  <a:lnTo>
                    <a:pt x="7794993" y="5042801"/>
                  </a:lnTo>
                  <a:lnTo>
                    <a:pt x="7828064" y="5004701"/>
                  </a:lnTo>
                  <a:lnTo>
                    <a:pt x="7863065" y="4966601"/>
                  </a:lnTo>
                  <a:lnTo>
                    <a:pt x="7879842" y="4941201"/>
                  </a:lnTo>
                  <a:lnTo>
                    <a:pt x="7896746" y="4928501"/>
                  </a:lnTo>
                  <a:lnTo>
                    <a:pt x="7913624" y="4903101"/>
                  </a:lnTo>
                  <a:lnTo>
                    <a:pt x="7930350" y="4890401"/>
                  </a:lnTo>
                  <a:lnTo>
                    <a:pt x="7965326" y="4839601"/>
                  </a:lnTo>
                  <a:lnTo>
                    <a:pt x="8000771" y="4801501"/>
                  </a:lnTo>
                  <a:lnTo>
                    <a:pt x="8036801" y="4763401"/>
                  </a:lnTo>
                  <a:lnTo>
                    <a:pt x="8073530" y="4725301"/>
                  </a:lnTo>
                  <a:lnTo>
                    <a:pt x="8111033" y="4687201"/>
                  </a:lnTo>
                  <a:lnTo>
                    <a:pt x="8149437" y="4649101"/>
                  </a:lnTo>
                  <a:lnTo>
                    <a:pt x="8149437" y="4624070"/>
                  </a:lnTo>
                  <a:lnTo>
                    <a:pt x="8113966" y="4661801"/>
                  </a:lnTo>
                  <a:lnTo>
                    <a:pt x="8079003" y="4687201"/>
                  </a:lnTo>
                  <a:lnTo>
                    <a:pt x="8044802" y="4725301"/>
                  </a:lnTo>
                  <a:lnTo>
                    <a:pt x="8011261" y="4763401"/>
                  </a:lnTo>
                  <a:lnTo>
                    <a:pt x="7978305" y="4801501"/>
                  </a:lnTo>
                  <a:lnTo>
                    <a:pt x="7945844" y="4839601"/>
                  </a:lnTo>
                  <a:lnTo>
                    <a:pt x="7896644" y="4890401"/>
                  </a:lnTo>
                  <a:lnTo>
                    <a:pt x="7879842" y="4903101"/>
                  </a:lnTo>
                  <a:lnTo>
                    <a:pt x="7863218" y="4928501"/>
                  </a:lnTo>
                  <a:lnTo>
                    <a:pt x="7846619" y="4941201"/>
                  </a:lnTo>
                  <a:lnTo>
                    <a:pt x="7811097" y="4992001"/>
                  </a:lnTo>
                  <a:lnTo>
                    <a:pt x="7777505" y="5030101"/>
                  </a:lnTo>
                  <a:lnTo>
                    <a:pt x="7746162" y="5068201"/>
                  </a:lnTo>
                  <a:lnTo>
                    <a:pt x="7717383" y="5106301"/>
                  </a:lnTo>
                  <a:lnTo>
                    <a:pt x="7691514" y="5144401"/>
                  </a:lnTo>
                  <a:lnTo>
                    <a:pt x="7668857" y="5182501"/>
                  </a:lnTo>
                  <a:lnTo>
                    <a:pt x="7647762" y="5233301"/>
                  </a:lnTo>
                  <a:lnTo>
                    <a:pt x="7631493" y="5271401"/>
                  </a:lnTo>
                  <a:lnTo>
                    <a:pt x="7625118" y="5309501"/>
                  </a:lnTo>
                  <a:lnTo>
                    <a:pt x="7633652" y="5334901"/>
                  </a:lnTo>
                  <a:lnTo>
                    <a:pt x="7652931" y="5334901"/>
                  </a:lnTo>
                  <a:lnTo>
                    <a:pt x="7660170" y="5322201"/>
                  </a:lnTo>
                  <a:lnTo>
                    <a:pt x="7671244" y="5322201"/>
                  </a:lnTo>
                  <a:lnTo>
                    <a:pt x="7687259" y="5309501"/>
                  </a:lnTo>
                  <a:lnTo>
                    <a:pt x="7709281" y="5284101"/>
                  </a:lnTo>
                  <a:lnTo>
                    <a:pt x="7738377" y="5258701"/>
                  </a:lnTo>
                  <a:lnTo>
                    <a:pt x="7775626" y="5220601"/>
                  </a:lnTo>
                  <a:lnTo>
                    <a:pt x="7822120" y="5182501"/>
                  </a:lnTo>
                  <a:lnTo>
                    <a:pt x="7878915" y="5131701"/>
                  </a:lnTo>
                  <a:lnTo>
                    <a:pt x="7947101" y="5068201"/>
                  </a:lnTo>
                  <a:lnTo>
                    <a:pt x="8027746" y="4979301"/>
                  </a:lnTo>
                  <a:lnTo>
                    <a:pt x="8121942" y="4890401"/>
                  </a:lnTo>
                  <a:lnTo>
                    <a:pt x="8130019" y="4890401"/>
                  </a:lnTo>
                  <a:lnTo>
                    <a:pt x="8134070" y="4877701"/>
                  </a:lnTo>
                  <a:lnTo>
                    <a:pt x="8129359" y="4953901"/>
                  </a:lnTo>
                  <a:lnTo>
                    <a:pt x="8124838" y="5030101"/>
                  </a:lnTo>
                  <a:lnTo>
                    <a:pt x="8120583" y="5106301"/>
                  </a:lnTo>
                  <a:lnTo>
                    <a:pt x="8116684" y="5169801"/>
                  </a:lnTo>
                  <a:lnTo>
                    <a:pt x="8113217" y="5233301"/>
                  </a:lnTo>
                  <a:lnTo>
                    <a:pt x="8110283" y="5296801"/>
                  </a:lnTo>
                  <a:lnTo>
                    <a:pt x="8107934" y="5360301"/>
                  </a:lnTo>
                  <a:lnTo>
                    <a:pt x="8106257" y="5411101"/>
                  </a:lnTo>
                  <a:lnTo>
                    <a:pt x="8105356" y="5449201"/>
                  </a:lnTo>
                  <a:lnTo>
                    <a:pt x="8105292" y="5487301"/>
                  </a:lnTo>
                  <a:lnTo>
                    <a:pt x="8106169" y="5512701"/>
                  </a:lnTo>
                  <a:lnTo>
                    <a:pt x="8108035" y="5525401"/>
                  </a:lnTo>
                  <a:lnTo>
                    <a:pt x="8110995" y="5538101"/>
                  </a:lnTo>
                  <a:lnTo>
                    <a:pt x="8124342" y="5538101"/>
                  </a:lnTo>
                  <a:lnTo>
                    <a:pt x="8139773" y="5512701"/>
                  </a:lnTo>
                  <a:lnTo>
                    <a:pt x="8156626" y="5487301"/>
                  </a:lnTo>
                  <a:lnTo>
                    <a:pt x="8174241" y="5449201"/>
                  </a:lnTo>
                  <a:lnTo>
                    <a:pt x="8191957" y="5398401"/>
                  </a:lnTo>
                  <a:lnTo>
                    <a:pt x="8209140" y="5347601"/>
                  </a:lnTo>
                  <a:lnTo>
                    <a:pt x="8225104" y="5284101"/>
                  </a:lnTo>
                  <a:lnTo>
                    <a:pt x="8239201" y="5207901"/>
                  </a:lnTo>
                  <a:lnTo>
                    <a:pt x="8250783" y="5131701"/>
                  </a:lnTo>
                  <a:lnTo>
                    <a:pt x="8257514" y="5080901"/>
                  </a:lnTo>
                  <a:lnTo>
                    <a:pt x="8271802" y="4979301"/>
                  </a:lnTo>
                  <a:lnTo>
                    <a:pt x="8278762" y="4928501"/>
                  </a:lnTo>
                  <a:lnTo>
                    <a:pt x="8285226" y="4877701"/>
                  </a:lnTo>
                  <a:lnTo>
                    <a:pt x="8290877" y="4826901"/>
                  </a:lnTo>
                  <a:lnTo>
                    <a:pt x="8295424" y="4776101"/>
                  </a:lnTo>
                  <a:lnTo>
                    <a:pt x="8297786" y="4738001"/>
                  </a:lnTo>
                  <a:lnTo>
                    <a:pt x="8298574" y="4725301"/>
                  </a:lnTo>
                  <a:lnTo>
                    <a:pt x="8357667" y="4661801"/>
                  </a:lnTo>
                  <a:lnTo>
                    <a:pt x="8411502" y="4611001"/>
                  </a:lnTo>
                  <a:lnTo>
                    <a:pt x="8458695" y="4560201"/>
                  </a:lnTo>
                  <a:lnTo>
                    <a:pt x="8497913" y="4522101"/>
                  </a:lnTo>
                  <a:lnTo>
                    <a:pt x="8557108" y="4458601"/>
                  </a:lnTo>
                  <a:lnTo>
                    <a:pt x="8597976" y="4484001"/>
                  </a:lnTo>
                  <a:lnTo>
                    <a:pt x="8642718" y="4496701"/>
                  </a:lnTo>
                  <a:lnTo>
                    <a:pt x="8737473" y="4496701"/>
                  </a:lnTo>
                  <a:lnTo>
                    <a:pt x="8784171" y="4471301"/>
                  </a:lnTo>
                  <a:lnTo>
                    <a:pt x="8806180" y="4458601"/>
                  </a:lnTo>
                  <a:lnTo>
                    <a:pt x="8828189" y="4445901"/>
                  </a:lnTo>
                  <a:lnTo>
                    <a:pt x="8867889" y="4420501"/>
                  </a:lnTo>
                  <a:lnTo>
                    <a:pt x="8898230" y="4369701"/>
                  </a:lnTo>
                  <a:lnTo>
                    <a:pt x="8920061" y="4331601"/>
                  </a:lnTo>
                  <a:lnTo>
                    <a:pt x="8933345" y="4293501"/>
                  </a:lnTo>
                  <a:lnTo>
                    <a:pt x="8938082" y="4242701"/>
                  </a:lnTo>
                  <a:lnTo>
                    <a:pt x="8934234" y="4191901"/>
                  </a:lnTo>
                  <a:lnTo>
                    <a:pt x="8953335" y="4191901"/>
                  </a:lnTo>
                  <a:lnTo>
                    <a:pt x="8972334" y="4179201"/>
                  </a:lnTo>
                  <a:lnTo>
                    <a:pt x="8990000" y="4166501"/>
                  </a:lnTo>
                  <a:lnTo>
                    <a:pt x="9032532" y="4166501"/>
                  </a:lnTo>
                  <a:lnTo>
                    <a:pt x="9072588" y="4179201"/>
                  </a:lnTo>
                  <a:lnTo>
                    <a:pt x="9115958" y="4191901"/>
                  </a:lnTo>
                  <a:lnTo>
                    <a:pt x="9153360" y="4204601"/>
                  </a:lnTo>
                  <a:lnTo>
                    <a:pt x="9171686" y="4217301"/>
                  </a:lnTo>
                  <a:lnTo>
                    <a:pt x="9183179" y="4204601"/>
                  </a:lnTo>
                  <a:lnTo>
                    <a:pt x="9184843" y="41919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32765" y="3709124"/>
              <a:ext cx="1440815" cy="1421765"/>
            </a:xfrm>
            <a:custGeom>
              <a:avLst/>
              <a:gdLst/>
              <a:ahLst/>
              <a:cxnLst/>
              <a:rect l="l" t="t" r="r" b="b"/>
              <a:pathLst>
                <a:path w="1440815" h="1421764">
                  <a:moveTo>
                    <a:pt x="1411660" y="1421288"/>
                  </a:moveTo>
                  <a:lnTo>
                    <a:pt x="0" y="28874"/>
                  </a:lnTo>
                  <a:lnTo>
                    <a:pt x="28537" y="0"/>
                  </a:lnTo>
                  <a:lnTo>
                    <a:pt x="1440197" y="1392412"/>
                  </a:lnTo>
                  <a:lnTo>
                    <a:pt x="1411660" y="1421288"/>
                  </a:lnTo>
                  <a:close/>
                </a:path>
              </a:pathLst>
            </a:custGeom>
            <a:solidFill>
              <a:srgbClr val="6561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35746" y="3773513"/>
              <a:ext cx="786765" cy="777240"/>
            </a:xfrm>
            <a:custGeom>
              <a:avLst/>
              <a:gdLst/>
              <a:ahLst/>
              <a:cxnLst/>
              <a:rect l="l" t="t" r="r" b="b"/>
              <a:pathLst>
                <a:path w="786765" h="777239">
                  <a:moveTo>
                    <a:pt x="752481" y="776670"/>
                  </a:moveTo>
                  <a:lnTo>
                    <a:pt x="0" y="34452"/>
                  </a:lnTo>
                  <a:lnTo>
                    <a:pt x="34019" y="0"/>
                  </a:lnTo>
                  <a:lnTo>
                    <a:pt x="786500" y="742216"/>
                  </a:lnTo>
                  <a:lnTo>
                    <a:pt x="752481" y="776670"/>
                  </a:lnTo>
                  <a:close/>
                </a:path>
              </a:pathLst>
            </a:custGeom>
            <a:solidFill>
              <a:srgbClr val="4E4B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58290" y="3625201"/>
              <a:ext cx="1501775" cy="1479550"/>
            </a:xfrm>
            <a:custGeom>
              <a:avLst/>
              <a:gdLst/>
              <a:ahLst/>
              <a:cxnLst/>
              <a:rect l="l" t="t" r="r" b="b"/>
              <a:pathLst>
                <a:path w="1501775" h="1479550">
                  <a:moveTo>
                    <a:pt x="1411660" y="1479379"/>
                  </a:moveTo>
                  <a:lnTo>
                    <a:pt x="0" y="86965"/>
                  </a:lnTo>
                  <a:lnTo>
                    <a:pt x="64848" y="21315"/>
                  </a:lnTo>
                  <a:lnTo>
                    <a:pt x="66466" y="17095"/>
                  </a:lnTo>
                  <a:lnTo>
                    <a:pt x="68859" y="13218"/>
                  </a:lnTo>
                  <a:lnTo>
                    <a:pt x="72116" y="9897"/>
                  </a:lnTo>
                  <a:lnTo>
                    <a:pt x="85744" y="1597"/>
                  </a:lnTo>
                  <a:lnTo>
                    <a:pt x="102127" y="0"/>
                  </a:lnTo>
                  <a:lnTo>
                    <a:pt x="119241" y="4905"/>
                  </a:lnTo>
                  <a:lnTo>
                    <a:pt x="135062" y="16113"/>
                  </a:lnTo>
                  <a:lnTo>
                    <a:pt x="1484874" y="1347505"/>
                  </a:lnTo>
                  <a:lnTo>
                    <a:pt x="1496291" y="1363161"/>
                  </a:lnTo>
                  <a:lnTo>
                    <a:pt x="1501418" y="1380195"/>
                  </a:lnTo>
                  <a:lnTo>
                    <a:pt x="1500029" y="1396584"/>
                  </a:lnTo>
                  <a:lnTo>
                    <a:pt x="1491898" y="1410307"/>
                  </a:lnTo>
                  <a:lnTo>
                    <a:pt x="1486052" y="1416229"/>
                  </a:lnTo>
                  <a:lnTo>
                    <a:pt x="1478390" y="1419487"/>
                  </a:lnTo>
                  <a:lnTo>
                    <a:pt x="1470058" y="1420253"/>
                  </a:lnTo>
                  <a:lnTo>
                    <a:pt x="1411660" y="1479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67455" y="3679579"/>
              <a:ext cx="648335" cy="640080"/>
            </a:xfrm>
            <a:custGeom>
              <a:avLst/>
              <a:gdLst/>
              <a:ahLst/>
              <a:cxnLst/>
              <a:rect l="l" t="t" r="r" b="b"/>
              <a:pathLst>
                <a:path w="648334" h="640079">
                  <a:moveTo>
                    <a:pt x="627842" y="639496"/>
                  </a:moveTo>
                  <a:lnTo>
                    <a:pt x="62" y="20269"/>
                  </a:lnTo>
                  <a:lnTo>
                    <a:pt x="0" y="11255"/>
                  </a:lnTo>
                  <a:lnTo>
                    <a:pt x="11047" y="65"/>
                  </a:lnTo>
                  <a:lnTo>
                    <a:pt x="20087" y="0"/>
                  </a:lnTo>
                  <a:lnTo>
                    <a:pt x="647884" y="619227"/>
                  </a:lnTo>
                  <a:lnTo>
                    <a:pt x="647930" y="628243"/>
                  </a:lnTo>
                  <a:lnTo>
                    <a:pt x="636882" y="639446"/>
                  </a:lnTo>
                  <a:close/>
                </a:path>
              </a:pathLst>
            </a:custGeom>
            <a:solidFill>
              <a:srgbClr val="575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43056" y="4090619"/>
              <a:ext cx="1737360" cy="1028700"/>
            </a:xfrm>
            <a:custGeom>
              <a:avLst/>
              <a:gdLst/>
              <a:ahLst/>
              <a:cxnLst/>
              <a:rect l="l" t="t" r="r" b="b"/>
              <a:pathLst>
                <a:path w="1737359" h="1028700">
                  <a:moveTo>
                    <a:pt x="1716415" y="1028569"/>
                  </a:moveTo>
                  <a:lnTo>
                    <a:pt x="0" y="35107"/>
                  </a:lnTo>
                  <a:lnTo>
                    <a:pt x="20349" y="0"/>
                  </a:lnTo>
                  <a:lnTo>
                    <a:pt x="1736779" y="993444"/>
                  </a:lnTo>
                  <a:lnTo>
                    <a:pt x="1716415" y="1028569"/>
                  </a:lnTo>
                  <a:close/>
                </a:path>
              </a:pathLst>
            </a:custGeom>
            <a:solidFill>
              <a:srgbClr val="6561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707446" y="4075048"/>
              <a:ext cx="939800" cy="571500"/>
            </a:xfrm>
            <a:custGeom>
              <a:avLst/>
              <a:gdLst/>
              <a:ahLst/>
              <a:cxnLst/>
              <a:rect l="l" t="t" r="r" b="b"/>
              <a:pathLst>
                <a:path w="939800" h="571500">
                  <a:moveTo>
                    <a:pt x="914934" y="571441"/>
                  </a:moveTo>
                  <a:lnTo>
                    <a:pt x="0" y="41879"/>
                  </a:lnTo>
                  <a:lnTo>
                    <a:pt x="24278" y="0"/>
                  </a:lnTo>
                  <a:lnTo>
                    <a:pt x="939213" y="529545"/>
                  </a:lnTo>
                  <a:lnTo>
                    <a:pt x="914934" y="571441"/>
                  </a:lnTo>
                  <a:close/>
                </a:path>
              </a:pathLst>
            </a:custGeom>
            <a:solidFill>
              <a:srgbClr val="4E4B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85411" y="4122028"/>
              <a:ext cx="1776730" cy="1106170"/>
            </a:xfrm>
            <a:custGeom>
              <a:avLst/>
              <a:gdLst/>
              <a:ahLst/>
              <a:cxnLst/>
              <a:rect l="l" t="t" r="r" b="b"/>
              <a:pathLst>
                <a:path w="1776729" h="1106170">
                  <a:moveTo>
                    <a:pt x="1704140" y="1106125"/>
                  </a:moveTo>
                  <a:lnTo>
                    <a:pt x="27014" y="148885"/>
                  </a:lnTo>
                  <a:lnTo>
                    <a:pt x="0" y="105174"/>
                  </a:lnTo>
                  <a:lnTo>
                    <a:pt x="4421" y="89844"/>
                  </a:lnTo>
                  <a:lnTo>
                    <a:pt x="6746" y="85819"/>
                  </a:lnTo>
                  <a:lnTo>
                    <a:pt x="9873" y="82502"/>
                  </a:lnTo>
                  <a:lnTo>
                    <a:pt x="13524" y="79818"/>
                  </a:lnTo>
                  <a:lnTo>
                    <a:pt x="59790" y="0"/>
                  </a:lnTo>
                  <a:lnTo>
                    <a:pt x="1776206" y="993461"/>
                  </a:lnTo>
                  <a:lnTo>
                    <a:pt x="1734538" y="1065343"/>
                  </a:lnTo>
                  <a:lnTo>
                    <a:pt x="1735997" y="1073556"/>
                  </a:lnTo>
                  <a:lnTo>
                    <a:pt x="1734869" y="1081819"/>
                  </a:lnTo>
                  <a:lnTo>
                    <a:pt x="1730691" y="1089001"/>
                  </a:lnTo>
                  <a:lnTo>
                    <a:pt x="1719592" y="1100463"/>
                  </a:lnTo>
                  <a:lnTo>
                    <a:pt x="1704140" y="11061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45512" y="4230555"/>
              <a:ext cx="782320" cy="466725"/>
            </a:xfrm>
            <a:custGeom>
              <a:avLst/>
              <a:gdLst/>
              <a:ahLst/>
              <a:cxnLst/>
              <a:rect l="l" t="t" r="r" b="b"/>
              <a:pathLst>
                <a:path w="782320" h="466725">
                  <a:moveTo>
                    <a:pt x="765645" y="466449"/>
                  </a:moveTo>
                  <a:lnTo>
                    <a:pt x="2324" y="24654"/>
                  </a:lnTo>
                  <a:lnTo>
                    <a:pt x="0" y="15935"/>
                  </a:lnTo>
                  <a:lnTo>
                    <a:pt x="7890" y="2341"/>
                  </a:lnTo>
                  <a:lnTo>
                    <a:pt x="16616" y="0"/>
                  </a:lnTo>
                  <a:lnTo>
                    <a:pt x="779936" y="441812"/>
                  </a:lnTo>
                  <a:lnTo>
                    <a:pt x="782258" y="450518"/>
                  </a:lnTo>
                  <a:lnTo>
                    <a:pt x="774371" y="464129"/>
                  </a:lnTo>
                  <a:close/>
                </a:path>
              </a:pathLst>
            </a:custGeom>
            <a:solidFill>
              <a:srgbClr val="575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156953" y="4906284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144639" y="295043"/>
                  </a:moveTo>
                  <a:lnTo>
                    <a:pt x="99702" y="287115"/>
                  </a:lnTo>
                  <a:lnTo>
                    <a:pt x="58039" y="264792"/>
                  </a:lnTo>
                  <a:lnTo>
                    <a:pt x="25513" y="230522"/>
                  </a:lnTo>
                  <a:lnTo>
                    <a:pt x="6014" y="189302"/>
                  </a:lnTo>
                  <a:lnTo>
                    <a:pt x="0" y="144538"/>
                  </a:lnTo>
                  <a:lnTo>
                    <a:pt x="7929" y="99636"/>
                  </a:lnTo>
                  <a:lnTo>
                    <a:pt x="30261" y="58000"/>
                  </a:lnTo>
                  <a:lnTo>
                    <a:pt x="64558" y="25496"/>
                  </a:lnTo>
                  <a:lnTo>
                    <a:pt x="105812" y="6010"/>
                  </a:lnTo>
                  <a:lnTo>
                    <a:pt x="150612" y="0"/>
                  </a:lnTo>
                  <a:lnTo>
                    <a:pt x="195548" y="7923"/>
                  </a:lnTo>
                  <a:lnTo>
                    <a:pt x="237208" y="30238"/>
                  </a:lnTo>
                  <a:lnTo>
                    <a:pt x="269743" y="64510"/>
                  </a:lnTo>
                  <a:lnTo>
                    <a:pt x="289244" y="105733"/>
                  </a:lnTo>
                  <a:lnTo>
                    <a:pt x="295257" y="150500"/>
                  </a:lnTo>
                  <a:lnTo>
                    <a:pt x="287324" y="195403"/>
                  </a:lnTo>
                  <a:lnTo>
                    <a:pt x="264991" y="237035"/>
                  </a:lnTo>
                  <a:lnTo>
                    <a:pt x="230693" y="269544"/>
                  </a:lnTo>
                  <a:lnTo>
                    <a:pt x="189439" y="289033"/>
                  </a:lnTo>
                  <a:lnTo>
                    <a:pt x="144639" y="295043"/>
                  </a:lnTo>
                  <a:close/>
                </a:path>
              </a:pathLst>
            </a:custGeom>
            <a:solidFill>
              <a:srgbClr val="6561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200663" y="4949966"/>
              <a:ext cx="207834" cy="2076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3018603" y="5833566"/>
            <a:ext cx="338836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75" dirty="0">
                <a:solidFill>
                  <a:srgbClr val="FFFFFF"/>
                </a:solidFill>
                <a:latin typeface="Arial"/>
                <a:cs typeface="Arial"/>
              </a:rPr>
              <a:t>Réservation </a:t>
            </a:r>
            <a:r>
              <a:rPr sz="3400" spc="-3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70" dirty="0">
                <a:solidFill>
                  <a:srgbClr val="FFFFFF"/>
                </a:solidFill>
                <a:latin typeface="Arial"/>
                <a:cs typeface="Arial"/>
              </a:rPr>
              <a:t>ligne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58687" y="9170730"/>
            <a:ext cx="289750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35" dirty="0">
                <a:solidFill>
                  <a:srgbClr val="FFFFFF"/>
                </a:solidFill>
                <a:latin typeface="Arial"/>
                <a:cs typeface="Arial"/>
              </a:rPr>
              <a:t>Coiffure</a:t>
            </a:r>
            <a:r>
              <a:rPr sz="34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mariage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85620" y="9170730"/>
            <a:ext cx="247713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Vente</a:t>
            </a: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59254" y="8676366"/>
            <a:ext cx="571309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1360" algn="l"/>
                <a:tab pos="3192145" algn="l"/>
                <a:tab pos="3954779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I</a:t>
            </a:r>
            <a:r>
              <a:rPr sz="3650" spc="-6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F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</a:t>
            </a:r>
            <a:r>
              <a:rPr sz="3650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6429" y="3903995"/>
            <a:ext cx="12875895" cy="44088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866775" marR="5080" indent="-854710" algn="r">
              <a:lnSpc>
                <a:spcPts val="8630"/>
              </a:lnSpc>
              <a:spcBef>
                <a:spcPts val="395"/>
              </a:spcBef>
            </a:pP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La coiffure </a:t>
            </a:r>
            <a:r>
              <a:rPr sz="7200" b="1" spc="150" dirty="0">
                <a:solidFill>
                  <a:srgbClr val="FFFFFF"/>
                </a:solidFill>
                <a:latin typeface="Arial"/>
                <a:cs typeface="Arial"/>
              </a:rPr>
              <a:t>est</a:t>
            </a:r>
            <a:r>
              <a:rPr sz="7200" b="1" spc="-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5" dirty="0">
                <a:solidFill>
                  <a:srgbClr val="FFFFFF"/>
                </a:solidFill>
                <a:latin typeface="Arial"/>
                <a:cs typeface="Arial"/>
              </a:rPr>
              <a:t>considéré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devient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84" dirty="0">
                <a:solidFill>
                  <a:srgbClr val="FFFFFF"/>
                </a:solidFill>
                <a:latin typeface="Arial"/>
                <a:cs typeface="Arial"/>
              </a:rPr>
              <a:t>deuxième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secteur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l'artisanat</a:t>
            </a:r>
            <a:r>
              <a:rPr sz="7200" b="1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endParaRPr sz="7200">
              <a:latin typeface="Arial"/>
              <a:cs typeface="Arial"/>
            </a:endParaRPr>
          </a:p>
          <a:p>
            <a:pPr marL="6420485">
              <a:lnSpc>
                <a:spcPts val="8330"/>
              </a:lnSpc>
            </a:pP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l'année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90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86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709737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92356" y="573572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33"/>
            <a:ext cx="9449435" cy="6024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996F50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996F50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996F50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996F50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996F50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2695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95" dirty="0">
                <a:latin typeface="Arial"/>
                <a:cs typeface="Arial"/>
              </a:rPr>
              <a:t>rythme </a:t>
            </a:r>
            <a:r>
              <a:rPr sz="3400" spc="-370" dirty="0">
                <a:latin typeface="Arial"/>
                <a:cs typeface="Arial"/>
              </a:rPr>
              <a:t>moyen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275" dirty="0">
                <a:latin typeface="Arial"/>
                <a:cs typeface="Arial"/>
              </a:rPr>
              <a:t>an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55" dirty="0">
                <a:latin typeface="Arial"/>
                <a:cs typeface="Arial"/>
              </a:rPr>
              <a:t>4,25. </a:t>
            </a:r>
            <a:r>
              <a:rPr sz="3400" spc="-265" dirty="0">
                <a:latin typeface="Arial"/>
                <a:cs typeface="Arial"/>
              </a:rPr>
              <a:t>Ce </a:t>
            </a:r>
            <a:r>
              <a:rPr sz="3400" spc="-204" dirty="0">
                <a:latin typeface="Arial"/>
                <a:cs typeface="Arial"/>
              </a:rPr>
              <a:t>qui </a:t>
            </a:r>
            <a:r>
              <a:rPr sz="3400" spc="-180" dirty="0">
                <a:latin typeface="Arial"/>
                <a:cs typeface="Arial"/>
              </a:rPr>
              <a:t>signifie </a:t>
            </a:r>
            <a:r>
              <a:rPr sz="3400" spc="-260" dirty="0">
                <a:latin typeface="Arial"/>
                <a:cs typeface="Arial"/>
              </a:rPr>
              <a:t>qu'en  </a:t>
            </a:r>
            <a:r>
              <a:rPr sz="3400" spc="-350" dirty="0">
                <a:latin typeface="Arial"/>
                <a:cs typeface="Arial"/>
              </a:rPr>
              <a:t>moyenne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150" dirty="0">
                <a:latin typeface="Arial"/>
                <a:cs typeface="Arial"/>
              </a:rPr>
              <a:t>client </a:t>
            </a:r>
            <a:r>
              <a:rPr sz="3400" spc="-215" dirty="0">
                <a:latin typeface="Arial"/>
                <a:cs typeface="Arial"/>
              </a:rPr>
              <a:t>vient </a:t>
            </a:r>
            <a:r>
              <a:rPr sz="3400" spc="-155" dirty="0">
                <a:latin typeface="Arial"/>
                <a:cs typeface="Arial"/>
              </a:rPr>
              <a:t>4,25 </a:t>
            </a:r>
            <a:r>
              <a:rPr sz="3400" spc="-185" dirty="0">
                <a:latin typeface="Arial"/>
                <a:cs typeface="Arial"/>
              </a:rPr>
              <a:t>fois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275" dirty="0">
                <a:latin typeface="Arial"/>
                <a:cs typeface="Arial"/>
              </a:rPr>
              <a:t>salon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140" dirty="0">
                <a:latin typeface="Arial"/>
                <a:cs typeface="Arial"/>
              </a:rPr>
              <a:t>coiffure </a:t>
            </a:r>
            <a:r>
              <a:rPr sz="3400" spc="-190" dirty="0">
                <a:latin typeface="Arial"/>
                <a:cs typeface="Arial"/>
              </a:rPr>
              <a:t>par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29" dirty="0">
                <a:latin typeface="Arial"/>
                <a:cs typeface="Arial"/>
              </a:rPr>
              <a:t>an.</a:t>
            </a:r>
            <a:endParaRPr sz="3400">
              <a:latin typeface="Arial"/>
              <a:cs typeface="Arial"/>
            </a:endParaRPr>
          </a:p>
          <a:p>
            <a:pPr marL="12700" marR="318135">
              <a:lnSpc>
                <a:spcPct val="102899"/>
              </a:lnSpc>
              <a:spcBef>
                <a:spcPts val="2885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125" dirty="0">
                <a:latin typeface="Arial"/>
                <a:cs typeface="Arial"/>
              </a:rPr>
              <a:t>chiffre </a:t>
            </a:r>
            <a:r>
              <a:rPr sz="3400" spc="-155" dirty="0">
                <a:latin typeface="Arial"/>
                <a:cs typeface="Arial"/>
              </a:rPr>
              <a:t>d’affaires </a:t>
            </a:r>
            <a:r>
              <a:rPr sz="3400" spc="-280" dirty="0">
                <a:latin typeface="Arial"/>
                <a:cs typeface="Arial"/>
              </a:rPr>
              <a:t>progresse </a:t>
            </a:r>
            <a:r>
              <a:rPr sz="3400" spc="-250" dirty="0">
                <a:latin typeface="Arial"/>
                <a:cs typeface="Arial"/>
              </a:rPr>
              <a:t>avec </a:t>
            </a:r>
            <a:r>
              <a:rPr sz="3400" spc="-415" dirty="0">
                <a:latin typeface="Arial"/>
                <a:cs typeface="Arial"/>
              </a:rPr>
              <a:t>+2,3%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60" dirty="0">
                <a:latin typeface="Arial"/>
                <a:cs typeface="Arial"/>
              </a:rPr>
              <a:t>avril-mai-  </a:t>
            </a:r>
            <a:r>
              <a:rPr sz="3400" spc="-215" dirty="0">
                <a:latin typeface="Arial"/>
                <a:cs typeface="Arial"/>
              </a:rPr>
              <a:t>juin </a:t>
            </a:r>
            <a:r>
              <a:rPr sz="3400" spc="-360" dirty="0">
                <a:latin typeface="Arial"/>
                <a:cs typeface="Arial"/>
              </a:rPr>
              <a:t>2019. </a:t>
            </a: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254" dirty="0">
                <a:latin typeface="Arial"/>
                <a:cs typeface="Arial"/>
              </a:rPr>
              <a:t>vente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10" dirty="0">
                <a:latin typeface="Arial"/>
                <a:cs typeface="Arial"/>
              </a:rPr>
              <a:t>quant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80" dirty="0">
                <a:latin typeface="Arial"/>
                <a:cs typeface="Arial"/>
              </a:rPr>
              <a:t>elle </a:t>
            </a:r>
            <a:r>
              <a:rPr sz="3400" spc="-265" dirty="0">
                <a:latin typeface="Arial"/>
                <a:cs typeface="Arial"/>
              </a:rPr>
              <a:t>diminue </a:t>
            </a:r>
            <a:r>
              <a:rPr sz="3400" spc="-110" dirty="0">
                <a:latin typeface="Arial"/>
                <a:cs typeface="Arial"/>
              </a:rPr>
              <a:t>et  </a:t>
            </a:r>
            <a:r>
              <a:rPr sz="3400" spc="-245" dirty="0">
                <a:latin typeface="Arial"/>
                <a:cs typeface="Arial"/>
              </a:rPr>
              <a:t>représente </a:t>
            </a:r>
            <a:r>
              <a:rPr sz="3400" spc="-545" dirty="0">
                <a:latin typeface="Arial"/>
                <a:cs typeface="Arial"/>
              </a:rPr>
              <a:t>9,1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125" dirty="0">
                <a:latin typeface="Arial"/>
                <a:cs typeface="Arial"/>
              </a:rPr>
              <a:t>chiffre </a:t>
            </a:r>
            <a:r>
              <a:rPr sz="3400" spc="-155" dirty="0">
                <a:latin typeface="Arial"/>
                <a:cs typeface="Arial"/>
              </a:rPr>
              <a:t>d'affaires</a:t>
            </a:r>
            <a:r>
              <a:rPr sz="3400" spc="45" dirty="0">
                <a:latin typeface="Arial"/>
                <a:cs typeface="Arial"/>
              </a:rPr>
              <a:t> </a:t>
            </a:r>
            <a:r>
              <a:rPr sz="3400" spc="-160" dirty="0">
                <a:latin typeface="Arial"/>
                <a:cs typeface="Arial"/>
              </a:rPr>
              <a:t>global.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</a:t>
            </a:r>
            <a:r>
              <a:rPr sz="3400" spc="-204" dirty="0">
                <a:latin typeface="Arial"/>
                <a:cs typeface="Arial"/>
              </a:rPr>
              <a:t>26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60" dirty="0">
                <a:latin typeface="Arial"/>
                <a:cs typeface="Arial"/>
              </a:rPr>
              <a:t>établissements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coiffure</a:t>
            </a:r>
            <a:r>
              <a:rPr sz="3400" spc="335" dirty="0">
                <a:latin typeface="Arial"/>
                <a:cs typeface="Arial"/>
              </a:rPr>
              <a:t> </a:t>
            </a:r>
            <a:r>
              <a:rPr sz="3400" spc="-225" dirty="0">
                <a:latin typeface="Arial"/>
                <a:cs typeface="Arial"/>
              </a:rPr>
              <a:t>exercent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8559388"/>
            <a:ext cx="9566275" cy="10814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29" dirty="0">
                <a:latin typeface="Arial"/>
                <a:cs typeface="Arial"/>
              </a:rPr>
              <a:t>leur </a:t>
            </a:r>
            <a:r>
              <a:rPr sz="3400" spc="-130" dirty="0">
                <a:latin typeface="Arial"/>
                <a:cs typeface="Arial"/>
              </a:rPr>
              <a:t>activité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200" dirty="0">
                <a:latin typeface="Arial"/>
                <a:cs typeface="Arial"/>
              </a:rPr>
              <a:t>domicile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leurs </a:t>
            </a:r>
            <a:r>
              <a:rPr sz="3400" spc="-190" dirty="0">
                <a:latin typeface="Arial"/>
                <a:cs typeface="Arial"/>
              </a:rPr>
              <a:t>clients. </a:t>
            </a:r>
            <a:r>
              <a:rPr sz="3400" spc="-385" dirty="0">
                <a:latin typeface="Arial"/>
                <a:cs typeface="Arial"/>
              </a:rPr>
              <a:t>De </a:t>
            </a:r>
            <a:r>
              <a:rPr sz="3400" spc="-280" dirty="0">
                <a:latin typeface="Arial"/>
                <a:cs typeface="Arial"/>
              </a:rPr>
              <a:t>plus, </a:t>
            </a:r>
            <a:r>
              <a:rPr sz="3400" spc="-245" dirty="0">
                <a:latin typeface="Arial"/>
                <a:cs typeface="Arial"/>
              </a:rPr>
              <a:t>55 </a:t>
            </a:r>
            <a:r>
              <a:rPr sz="3400" spc="-835" dirty="0">
                <a:latin typeface="Arial"/>
                <a:cs typeface="Arial"/>
              </a:rPr>
              <a:t>% </a:t>
            </a:r>
            <a:r>
              <a:rPr sz="3400" spc="-315" dirty="0">
                <a:latin typeface="Arial"/>
                <a:cs typeface="Arial"/>
              </a:rPr>
              <a:t>des  salons </a:t>
            </a:r>
            <a:r>
              <a:rPr sz="3400" spc="-225" dirty="0">
                <a:latin typeface="Arial"/>
                <a:cs typeface="Arial"/>
              </a:rPr>
              <a:t>n'emploient </a:t>
            </a:r>
            <a:r>
              <a:rPr sz="3400" spc="-285" dirty="0">
                <a:latin typeface="Arial"/>
                <a:cs typeface="Arial"/>
              </a:rPr>
              <a:t>aucun</a:t>
            </a:r>
            <a:r>
              <a:rPr sz="3400" spc="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salarié.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662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450"/>
          </a:p>
          <a:p>
            <a:pPr marL="12700" marR="249554">
              <a:lnSpc>
                <a:spcPct val="102899"/>
              </a:lnSpc>
            </a:pPr>
            <a:r>
              <a:rPr sz="3400" spc="-465" dirty="0">
                <a:solidFill>
                  <a:srgbClr val="000000"/>
                </a:solidFill>
              </a:rPr>
              <a:t>Le </a:t>
            </a:r>
            <a:r>
              <a:rPr sz="3400" spc="-240" dirty="0">
                <a:solidFill>
                  <a:srgbClr val="000000"/>
                </a:solidFill>
              </a:rPr>
              <a:t>secteur </a:t>
            </a:r>
            <a:r>
              <a:rPr sz="3400" spc="-220" dirty="0">
                <a:solidFill>
                  <a:srgbClr val="000000"/>
                </a:solidFill>
              </a:rPr>
              <a:t>compte </a:t>
            </a:r>
            <a:r>
              <a:rPr sz="3400" spc="-120" dirty="0">
                <a:solidFill>
                  <a:srgbClr val="000000"/>
                </a:solidFill>
              </a:rPr>
              <a:t>fin </a:t>
            </a:r>
            <a:r>
              <a:rPr sz="3400" spc="-370" dirty="0">
                <a:solidFill>
                  <a:srgbClr val="000000"/>
                </a:solidFill>
              </a:rPr>
              <a:t>2018, </a:t>
            </a:r>
            <a:r>
              <a:rPr sz="3400" spc="-280" dirty="0">
                <a:solidFill>
                  <a:srgbClr val="000000"/>
                </a:solidFill>
              </a:rPr>
              <a:t>85 </a:t>
            </a:r>
            <a:r>
              <a:rPr sz="3400" spc="-480" dirty="0">
                <a:solidFill>
                  <a:srgbClr val="000000"/>
                </a:solidFill>
              </a:rPr>
              <a:t>192 </a:t>
            </a:r>
            <a:r>
              <a:rPr sz="3400" spc="-250" dirty="0">
                <a:solidFill>
                  <a:srgbClr val="000000"/>
                </a:solidFill>
              </a:rPr>
              <a:t>établissements. </a:t>
            </a:r>
            <a:r>
              <a:rPr sz="3400" spc="-475" dirty="0">
                <a:solidFill>
                  <a:srgbClr val="000000"/>
                </a:solidFill>
              </a:rPr>
              <a:t>Les  </a:t>
            </a:r>
            <a:r>
              <a:rPr sz="3400" spc="-240" dirty="0">
                <a:solidFill>
                  <a:srgbClr val="000000"/>
                </a:solidFill>
              </a:rPr>
              <a:t>indépendants </a:t>
            </a:r>
            <a:r>
              <a:rPr sz="3400" spc="-229" dirty="0">
                <a:solidFill>
                  <a:srgbClr val="000000"/>
                </a:solidFill>
              </a:rPr>
              <a:t>représentent </a:t>
            </a:r>
            <a:r>
              <a:rPr sz="3400" spc="-280" dirty="0">
                <a:solidFill>
                  <a:srgbClr val="000000"/>
                </a:solidFill>
              </a:rPr>
              <a:t>près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85" dirty="0">
                <a:solidFill>
                  <a:srgbClr val="000000"/>
                </a:solidFill>
              </a:rPr>
              <a:t>90 </a:t>
            </a:r>
            <a:r>
              <a:rPr sz="3400" spc="-835" dirty="0">
                <a:solidFill>
                  <a:srgbClr val="000000"/>
                </a:solidFill>
              </a:rPr>
              <a:t>%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300" dirty="0">
                <a:solidFill>
                  <a:srgbClr val="000000"/>
                </a:solidFill>
              </a:rPr>
              <a:t>nombre  </a:t>
            </a:r>
            <a:r>
              <a:rPr sz="3400" spc="-245" dirty="0">
                <a:solidFill>
                  <a:srgbClr val="000000"/>
                </a:solidFill>
              </a:rPr>
              <a:t>d’établissements </a:t>
            </a:r>
            <a:r>
              <a:rPr sz="3400" spc="-400" dirty="0">
                <a:solidFill>
                  <a:srgbClr val="000000"/>
                </a:solidFill>
              </a:rPr>
              <a:t>même </a:t>
            </a:r>
            <a:r>
              <a:rPr sz="3400" spc="-285" dirty="0">
                <a:solidFill>
                  <a:srgbClr val="000000"/>
                </a:solidFill>
              </a:rPr>
              <a:t>si les </a:t>
            </a:r>
            <a:r>
              <a:rPr sz="3400" spc="-250" dirty="0">
                <a:solidFill>
                  <a:srgbClr val="000000"/>
                </a:solidFill>
              </a:rPr>
              <a:t>franchises </a:t>
            </a:r>
            <a:r>
              <a:rPr sz="3400" spc="-245" dirty="0">
                <a:solidFill>
                  <a:srgbClr val="000000"/>
                </a:solidFill>
              </a:rPr>
              <a:t>représente </a:t>
            </a:r>
            <a:r>
              <a:rPr sz="3400" spc="-145" dirty="0">
                <a:solidFill>
                  <a:srgbClr val="000000"/>
                </a:solidFill>
              </a:rPr>
              <a:t>25 </a:t>
            </a:r>
            <a:r>
              <a:rPr sz="3400" spc="-185" dirty="0">
                <a:solidFill>
                  <a:srgbClr val="000000"/>
                </a:solidFill>
              </a:rPr>
              <a:t>à  </a:t>
            </a:r>
            <a:r>
              <a:rPr sz="3400" spc="-275" dirty="0">
                <a:solidFill>
                  <a:srgbClr val="000000"/>
                </a:solidFill>
              </a:rPr>
              <a:t>30 </a:t>
            </a:r>
            <a:r>
              <a:rPr sz="3400" spc="-835" dirty="0">
                <a:solidFill>
                  <a:srgbClr val="000000"/>
                </a:solidFill>
              </a:rPr>
              <a:t>% </a:t>
            </a:r>
            <a:r>
              <a:rPr sz="3400" spc="-275" dirty="0">
                <a:solidFill>
                  <a:srgbClr val="000000"/>
                </a:solidFill>
              </a:rPr>
              <a:t>du </a:t>
            </a:r>
            <a:r>
              <a:rPr sz="3400" spc="-125" dirty="0">
                <a:solidFill>
                  <a:srgbClr val="000000"/>
                </a:solidFill>
              </a:rPr>
              <a:t>chiffre </a:t>
            </a:r>
            <a:r>
              <a:rPr sz="3400" spc="-155" dirty="0">
                <a:solidFill>
                  <a:srgbClr val="000000"/>
                </a:solidFill>
              </a:rPr>
              <a:t>d'affaires </a:t>
            </a:r>
            <a:r>
              <a:rPr sz="3400" spc="-275" dirty="0">
                <a:solidFill>
                  <a:srgbClr val="000000"/>
                </a:solidFill>
              </a:rPr>
              <a:t>du</a:t>
            </a:r>
            <a:r>
              <a:rPr sz="3400" spc="80" dirty="0">
                <a:solidFill>
                  <a:srgbClr val="000000"/>
                </a:solidFill>
              </a:rPr>
              <a:t> </a:t>
            </a:r>
            <a:r>
              <a:rPr sz="3400" spc="-229" dirty="0">
                <a:solidFill>
                  <a:srgbClr val="000000"/>
                </a:solidFill>
              </a:rPr>
              <a:t>secteur.</a:t>
            </a:r>
            <a:endParaRPr sz="3400"/>
          </a:p>
          <a:p>
            <a:pPr>
              <a:lnSpc>
                <a:spcPct val="100000"/>
              </a:lnSpc>
            </a:pPr>
            <a:endParaRPr sz="3400"/>
          </a:p>
          <a:p>
            <a:pPr marL="12700" marR="5080">
              <a:lnSpc>
                <a:spcPct val="102899"/>
              </a:lnSpc>
              <a:spcBef>
                <a:spcPts val="2570"/>
              </a:spcBef>
            </a:pPr>
            <a:r>
              <a:rPr sz="3400" spc="-484" dirty="0">
                <a:solidFill>
                  <a:srgbClr val="000000"/>
                </a:solidFill>
              </a:rPr>
              <a:t>En </a:t>
            </a:r>
            <a:r>
              <a:rPr sz="3400" spc="-370" dirty="0">
                <a:solidFill>
                  <a:srgbClr val="000000"/>
                </a:solidFill>
              </a:rPr>
              <a:t>2018,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150" dirty="0">
                <a:solidFill>
                  <a:srgbClr val="000000"/>
                </a:solidFill>
              </a:rPr>
              <a:t>fiche </a:t>
            </a:r>
            <a:r>
              <a:rPr sz="3400" spc="-350" dirty="0">
                <a:solidFill>
                  <a:srgbClr val="000000"/>
                </a:solidFill>
              </a:rPr>
              <a:t>moyenne </a:t>
            </a:r>
            <a:r>
              <a:rPr sz="3400" spc="-325" dirty="0">
                <a:solidFill>
                  <a:srgbClr val="000000"/>
                </a:solidFill>
              </a:rPr>
              <a:t>hors </a:t>
            </a:r>
            <a:r>
              <a:rPr sz="3400" spc="-245" dirty="0">
                <a:solidFill>
                  <a:srgbClr val="000000"/>
                </a:solidFill>
              </a:rPr>
              <a:t>revente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15" dirty="0">
                <a:solidFill>
                  <a:srgbClr val="000000"/>
                </a:solidFill>
              </a:rPr>
              <a:t>produits </a:t>
            </a:r>
            <a:r>
              <a:rPr sz="3400" spc="-185" dirty="0">
                <a:solidFill>
                  <a:srgbClr val="000000"/>
                </a:solidFill>
              </a:rPr>
              <a:t>a  </a:t>
            </a:r>
            <a:r>
              <a:rPr sz="3400" spc="-235" dirty="0">
                <a:solidFill>
                  <a:srgbClr val="000000"/>
                </a:solidFill>
              </a:rPr>
              <a:t>légèrement </a:t>
            </a:r>
            <a:r>
              <a:rPr sz="3400" spc="-275" dirty="0">
                <a:solidFill>
                  <a:srgbClr val="000000"/>
                </a:solidFill>
              </a:rPr>
              <a:t>progressée </a:t>
            </a:r>
            <a:r>
              <a:rPr sz="3400" spc="-250" dirty="0">
                <a:solidFill>
                  <a:srgbClr val="000000"/>
                </a:solidFill>
              </a:rPr>
              <a:t>pour </a:t>
            </a:r>
            <a:r>
              <a:rPr sz="3400" spc="-285" dirty="0">
                <a:solidFill>
                  <a:srgbClr val="000000"/>
                </a:solidFill>
              </a:rPr>
              <a:t>les </a:t>
            </a:r>
            <a:r>
              <a:rPr sz="3400" spc="-409" dirty="0">
                <a:solidFill>
                  <a:srgbClr val="000000"/>
                </a:solidFill>
              </a:rPr>
              <a:t>hommes </a:t>
            </a:r>
            <a:r>
              <a:rPr sz="3400" spc="-430" dirty="0">
                <a:solidFill>
                  <a:srgbClr val="000000"/>
                </a:solidFill>
              </a:rPr>
              <a:t>(21 </a:t>
            </a:r>
            <a:r>
              <a:rPr sz="3000" spc="-250" dirty="0">
                <a:solidFill>
                  <a:srgbClr val="000000"/>
                </a:solidFill>
                <a:latin typeface="Arial Black"/>
                <a:cs typeface="Arial Black"/>
              </a:rPr>
              <a:t>€</a:t>
            </a:r>
            <a:r>
              <a:rPr sz="3400" spc="-250" dirty="0">
                <a:solidFill>
                  <a:srgbClr val="000000"/>
                </a:solidFill>
              </a:rPr>
              <a:t>) </a:t>
            </a:r>
            <a:r>
              <a:rPr sz="3400" spc="-210" dirty="0">
                <a:solidFill>
                  <a:srgbClr val="000000"/>
                </a:solidFill>
              </a:rPr>
              <a:t>tandis </a:t>
            </a:r>
            <a:r>
              <a:rPr sz="3400" spc="-270" dirty="0">
                <a:solidFill>
                  <a:srgbClr val="000000"/>
                </a:solidFill>
              </a:rPr>
              <a:t>que  </a:t>
            </a:r>
            <a:r>
              <a:rPr sz="3400" spc="-250" dirty="0">
                <a:solidFill>
                  <a:srgbClr val="000000"/>
                </a:solidFill>
              </a:rPr>
              <a:t>pour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285" dirty="0">
                <a:solidFill>
                  <a:srgbClr val="000000"/>
                </a:solidFill>
              </a:rPr>
              <a:t>les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340" dirty="0">
                <a:solidFill>
                  <a:srgbClr val="000000"/>
                </a:solidFill>
              </a:rPr>
              <a:t>femmes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190" dirty="0">
                <a:solidFill>
                  <a:srgbClr val="000000"/>
                </a:solidFill>
              </a:rPr>
              <a:t>(44,3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000" spc="-250" dirty="0">
                <a:solidFill>
                  <a:srgbClr val="000000"/>
                </a:solidFill>
                <a:latin typeface="Arial Black"/>
                <a:cs typeface="Arial Black"/>
              </a:rPr>
              <a:t>€</a:t>
            </a:r>
            <a:r>
              <a:rPr sz="3400" spc="-250" dirty="0">
                <a:solidFill>
                  <a:srgbClr val="000000"/>
                </a:solidFill>
              </a:rPr>
              <a:t>)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305" dirty="0">
                <a:solidFill>
                  <a:srgbClr val="000000"/>
                </a:solidFill>
              </a:rPr>
              <a:t>on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200" dirty="0">
                <a:solidFill>
                  <a:srgbClr val="000000"/>
                </a:solidFill>
              </a:rPr>
              <a:t>constate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330" dirty="0">
                <a:solidFill>
                  <a:srgbClr val="000000"/>
                </a:solidFill>
              </a:rPr>
              <a:t>une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280" dirty="0">
                <a:solidFill>
                  <a:srgbClr val="000000"/>
                </a:solidFill>
              </a:rPr>
              <a:t>baisse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220" dirty="0">
                <a:solidFill>
                  <a:srgbClr val="000000"/>
                </a:solidFill>
              </a:rPr>
              <a:t>de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180" dirty="0">
                <a:solidFill>
                  <a:srgbClr val="000000"/>
                </a:solidFill>
              </a:rPr>
              <a:t>0,20</a:t>
            </a:r>
            <a:endParaRPr sz="3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spc="-285" dirty="0">
                <a:solidFill>
                  <a:srgbClr val="000000"/>
                </a:solidFill>
                <a:latin typeface="Arial Black"/>
                <a:cs typeface="Arial Black"/>
              </a:rPr>
              <a:t>€ </a:t>
            </a:r>
            <a:r>
              <a:rPr sz="3400" spc="-310" dirty="0">
                <a:solidFill>
                  <a:srgbClr val="000000"/>
                </a:solidFill>
              </a:rPr>
              <a:t>en </a:t>
            </a:r>
            <a:r>
              <a:rPr sz="3400" spc="-50" dirty="0">
                <a:solidFill>
                  <a:srgbClr val="000000"/>
                </a:solidFill>
              </a:rPr>
              <a:t>2</a:t>
            </a:r>
            <a:r>
              <a:rPr sz="3400" spc="125" dirty="0">
                <a:solidFill>
                  <a:srgbClr val="000000"/>
                </a:solidFill>
              </a:rPr>
              <a:t> </a:t>
            </a:r>
            <a:r>
              <a:rPr sz="3400" spc="-300" dirty="0">
                <a:solidFill>
                  <a:srgbClr val="000000"/>
                </a:solidFill>
              </a:rPr>
              <a:t>ans.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376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57524F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57524F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57524F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57524F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57524F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57524F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7524F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161"/>
            <a:ext cx="5130800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57524F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7524F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57524F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7524F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57524F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57524F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7524F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57524F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57524F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52145">
              <a:lnSpc>
                <a:spcPts val="3900"/>
              </a:lnSpc>
              <a:spcBef>
                <a:spcPts val="1315"/>
              </a:spcBef>
            </a:pPr>
            <a:r>
              <a:rPr sz="3400" spc="-225" dirty="0">
                <a:latin typeface="Arial"/>
                <a:cs typeface="Arial"/>
              </a:rPr>
              <a:t>Innovation </a:t>
            </a:r>
            <a:r>
              <a:rPr sz="3400" spc="-260" dirty="0">
                <a:latin typeface="Arial"/>
                <a:cs typeface="Arial"/>
              </a:rPr>
              <a:t>du </a:t>
            </a:r>
            <a:r>
              <a:rPr sz="3400" spc="-240" dirty="0">
                <a:latin typeface="Arial"/>
                <a:cs typeface="Arial"/>
              </a:rPr>
              <a:t>service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57524F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57524F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57524F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57524F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57524F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57524F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996F50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996F50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996F50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996F50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996F50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996F50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57524F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57524F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9711"/>
            <a:ext cx="27114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305" dirty="0">
                <a:latin typeface="Arial"/>
                <a:cs typeface="Arial"/>
              </a:rPr>
              <a:t>Prix </a:t>
            </a:r>
            <a:r>
              <a:rPr sz="3400" spc="-245" dirty="0">
                <a:latin typeface="Arial"/>
                <a:cs typeface="Arial"/>
              </a:rPr>
              <a:t>bon</a:t>
            </a:r>
            <a:r>
              <a:rPr sz="3400" spc="8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marché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996F5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919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40"/>
            <a:ext cx="19381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996F50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500370"/>
            <a:chOff x="6779910" y="3753017"/>
            <a:chExt cx="5375275" cy="550037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072010" y="2648572"/>
            <a:ext cx="337566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996F50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996F50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996F50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25" dirty="0"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6539033"/>
            <a:ext cx="382905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996F50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996F50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650" spc="-860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92583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65" dirty="0">
                <a:latin typeface="Arial"/>
                <a:cs typeface="Arial"/>
              </a:rPr>
              <a:t>Taxe </a:t>
            </a:r>
            <a:r>
              <a:rPr sz="3400" spc="-295" dirty="0">
                <a:latin typeface="Arial"/>
                <a:cs typeface="Arial"/>
              </a:rPr>
              <a:t>en</a:t>
            </a:r>
            <a:r>
              <a:rPr sz="3400" spc="-46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défaveur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295" dirty="0">
                <a:latin typeface="Arial"/>
                <a:cs typeface="Arial"/>
              </a:rPr>
              <a:t>Nouvelles</a:t>
            </a:r>
            <a:r>
              <a:rPr sz="3400" spc="-120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technologies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996F50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996F50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996F50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996F50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72010" y="7404227"/>
            <a:ext cx="3716654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40" dirty="0">
                <a:latin typeface="Arial"/>
                <a:cs typeface="Arial"/>
              </a:rPr>
              <a:t>Réglementations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2648572"/>
            <a:ext cx="3634740" cy="23761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996F50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996F50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996F50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996F50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996F50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00" spc="-204" dirty="0">
                <a:latin typeface="Arial"/>
                <a:cs typeface="Arial"/>
              </a:rPr>
              <a:t>Faible </a:t>
            </a:r>
            <a:r>
              <a:rPr sz="3400" spc="-140" dirty="0">
                <a:latin typeface="Arial"/>
                <a:cs typeface="Arial"/>
              </a:rPr>
              <a:t>visibilité  </a:t>
            </a: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9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575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996F5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996F5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996F5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996F5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996F5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996F5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996F5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996F5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996F5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996F5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996F5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996F5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996F5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996F5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996F5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7524F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57524F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7524F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7524F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7524F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57524F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57524F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7524F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57524F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57524F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7524F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7524F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7524F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7524F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7524F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5752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575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996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7524F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57524F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7524F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7524F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57524F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996F5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996F5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996F5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996F5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996F5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996F5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996F5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996F5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996F5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996F5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996F5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996F5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996F5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996F5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996F5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996F5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996F5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996F5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996F5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996F5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996F5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996F5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996F5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996F5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996F50"/>
                </a:solidFill>
                <a:latin typeface="Arial"/>
                <a:cs typeface="Arial"/>
              </a:rPr>
              <a:t>?</a:t>
            </a:r>
            <a:endParaRPr sz="3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7524F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57524F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57524F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57524F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57524F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57524F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D3B9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996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7D7C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4E4B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200596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34544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57524F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57524F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57524F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57524F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57524F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57524F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57524F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57524F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57524F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57524F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57524F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996F5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57524F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57524F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996F5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57524F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57524F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996F5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57524F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57524F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996F5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57524F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57524F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57524F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996F5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57524F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57524F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57524F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996F5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57524F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57524F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996F5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57524F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57524F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57524F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996F5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57524F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57524F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996F5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57524F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57524F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57524F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B9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96800" y="9525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57524F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57524F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57524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57524F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575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992</Words>
  <Application>Microsoft Macintosh PowerPoint</Application>
  <PresentationFormat>Personnalisé</PresentationFormat>
  <Paragraphs>177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2021-02-12T07:58:27Z</dcterms:created>
  <dcterms:modified xsi:type="dcterms:W3CDTF">2021-02-12T08:11:52Z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