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9A5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158605" cy="3295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jp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422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422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9A5800"/>
                </a:solidFill>
              </a:rPr>
              <a:t>P</a:t>
            </a:r>
            <a:r>
              <a:rPr sz="3800" spc="745" dirty="0">
                <a:solidFill>
                  <a:srgbClr val="9A5800"/>
                </a:solidFill>
              </a:rPr>
              <a:t>O</a:t>
            </a:r>
            <a:r>
              <a:rPr sz="3800" spc="484" dirty="0">
                <a:solidFill>
                  <a:srgbClr val="9A5800"/>
                </a:solidFill>
              </a:rPr>
              <a:t>I</a:t>
            </a:r>
            <a:r>
              <a:rPr sz="3800" spc="760" dirty="0">
                <a:solidFill>
                  <a:srgbClr val="9A5800"/>
                </a:solidFill>
              </a:rPr>
              <a:t>N</a:t>
            </a:r>
            <a:r>
              <a:rPr sz="3800" spc="310" dirty="0">
                <a:solidFill>
                  <a:srgbClr val="9A5800"/>
                </a:solidFill>
              </a:rPr>
              <a:t>T</a:t>
            </a:r>
            <a:r>
              <a:rPr sz="3800" spc="10" dirty="0">
                <a:solidFill>
                  <a:srgbClr val="9A5800"/>
                </a:solidFill>
              </a:rPr>
              <a:t>S</a:t>
            </a:r>
            <a:r>
              <a:rPr sz="3800" dirty="0">
                <a:solidFill>
                  <a:srgbClr val="9A5800"/>
                </a:solidFill>
              </a:rPr>
              <a:t>	</a:t>
            </a:r>
            <a:r>
              <a:rPr sz="3800" spc="484" dirty="0">
                <a:solidFill>
                  <a:srgbClr val="9A5800"/>
                </a:solidFill>
              </a:rPr>
              <a:t>C</a:t>
            </a:r>
            <a:r>
              <a:rPr sz="3800" spc="195" dirty="0">
                <a:solidFill>
                  <a:srgbClr val="9A5800"/>
                </a:solidFill>
              </a:rPr>
              <a:t>L</a:t>
            </a:r>
            <a:r>
              <a:rPr sz="3800" spc="40" dirty="0">
                <a:solidFill>
                  <a:srgbClr val="9A5800"/>
                </a:solidFill>
              </a:rPr>
              <a:t>É</a:t>
            </a:r>
            <a:r>
              <a:rPr sz="3800" spc="10" dirty="0">
                <a:solidFill>
                  <a:srgbClr val="9A5800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59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013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9A5800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9A5800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9A5800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9A5800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9A5800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9A5800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9A5800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9A5800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9A5800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637279">
              <a:lnSpc>
                <a:spcPct val="115900"/>
              </a:lnSpc>
              <a:spcBef>
                <a:spcPts val="4190"/>
              </a:spcBef>
              <a:tabLst>
                <a:tab pos="4237355" algn="l"/>
                <a:tab pos="5554980" algn="l"/>
              </a:tabLst>
            </a:pPr>
            <a:r>
              <a:rPr sz="3600" b="1" spc="35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835441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835441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835441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600" b="1" spc="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00" b="1" spc="10" dirty="0">
                <a:solidFill>
                  <a:srgbClr val="835441"/>
                </a:solidFill>
                <a:latin typeface="Arial"/>
                <a:cs typeface="Arial"/>
              </a:rPr>
              <a:t>S  </a:t>
            </a:r>
            <a:r>
              <a:rPr sz="3600" b="1" spc="270" dirty="0">
                <a:solidFill>
                  <a:srgbClr val="835441"/>
                </a:solidFill>
                <a:latin typeface="Arial"/>
                <a:cs typeface="Arial"/>
              </a:rPr>
              <a:t>DIFFÉRENTS	</a:t>
            </a:r>
            <a:r>
              <a:rPr sz="3600" b="1" spc="215" dirty="0">
                <a:solidFill>
                  <a:srgbClr val="835441"/>
                </a:solidFill>
                <a:latin typeface="Arial"/>
                <a:cs typeface="Arial"/>
              </a:rPr>
              <a:t>THÉS</a:t>
            </a:r>
            <a:endParaRPr sz="3600">
              <a:latin typeface="Arial"/>
              <a:cs typeface="Arial"/>
            </a:endParaRPr>
          </a:p>
          <a:p>
            <a:pPr marL="793750" marR="2016125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40" dirty="0">
                <a:latin typeface="Arial"/>
                <a:cs typeface="Arial"/>
              </a:rPr>
              <a:t>d'un </a:t>
            </a:r>
            <a:r>
              <a:rPr sz="3400" spc="-254" dirty="0">
                <a:latin typeface="Arial"/>
                <a:cs typeface="Arial"/>
              </a:rPr>
              <a:t>salon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70" dirty="0">
                <a:latin typeface="Arial"/>
                <a:cs typeface="Arial"/>
              </a:rPr>
              <a:t>thé </a:t>
            </a:r>
            <a:r>
              <a:rPr sz="3400" spc="-254" dirty="0">
                <a:latin typeface="Arial"/>
                <a:cs typeface="Arial"/>
              </a:rPr>
              <a:t>basé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215" dirty="0">
                <a:latin typeface="Arial"/>
                <a:cs typeface="Arial"/>
              </a:rPr>
              <a:t>Lille, </a:t>
            </a:r>
            <a:r>
              <a:rPr sz="3400" spc="-345" dirty="0">
                <a:latin typeface="Arial"/>
                <a:cs typeface="Arial"/>
              </a:rPr>
              <a:t>nous  </a:t>
            </a:r>
            <a:r>
              <a:rPr sz="3400" spc="-254" dirty="0">
                <a:latin typeface="Arial"/>
                <a:cs typeface="Arial"/>
              </a:rPr>
              <a:t>proposerons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25" dirty="0">
                <a:latin typeface="Arial"/>
                <a:cs typeface="Arial"/>
              </a:rPr>
              <a:t>la carte </a:t>
            </a:r>
            <a:r>
              <a:rPr sz="3400" spc="-275" dirty="0">
                <a:latin typeface="Arial"/>
                <a:cs typeface="Arial"/>
              </a:rPr>
              <a:t>diverses </a:t>
            </a:r>
            <a:r>
              <a:rPr sz="3400" spc="-300" dirty="0">
                <a:latin typeface="Arial"/>
                <a:cs typeface="Arial"/>
              </a:rPr>
              <a:t>boissons </a:t>
            </a:r>
            <a:r>
              <a:rPr sz="3400" spc="-95" dirty="0">
                <a:latin typeface="Arial"/>
                <a:cs typeface="Arial"/>
              </a:rPr>
              <a:t>et  </a:t>
            </a:r>
            <a:r>
              <a:rPr sz="3400" spc="-260" dirty="0">
                <a:latin typeface="Arial"/>
                <a:cs typeface="Arial"/>
              </a:rPr>
              <a:t>gourmandises.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53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8775700" cy="501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785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835441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825" dirty="0">
                <a:solidFill>
                  <a:srgbClr val="835441"/>
                </a:solidFill>
                <a:latin typeface="Arial"/>
                <a:cs typeface="Arial"/>
              </a:rPr>
              <a:t>X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76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835441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835441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835441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835441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0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40" dirty="0">
                <a:solidFill>
                  <a:srgbClr val="231F20"/>
                </a:solidFill>
                <a:latin typeface="Arial"/>
                <a:cs typeface="Arial"/>
              </a:rPr>
              <a:t>Pâtissier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0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95" dirty="0">
                <a:solidFill>
                  <a:srgbClr val="231F20"/>
                </a:solidFill>
                <a:latin typeface="Arial"/>
                <a:cs typeface="Arial"/>
              </a:rPr>
              <a:t>Serveur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044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9A5800"/>
                </a:solidFill>
              </a:rPr>
              <a:t>L</a:t>
            </a:r>
            <a:r>
              <a:rPr sz="6400" spc="819" dirty="0">
                <a:solidFill>
                  <a:srgbClr val="9A5800"/>
                </a:solidFill>
              </a:rPr>
              <a:t>'</a:t>
            </a:r>
            <a:r>
              <a:rPr sz="6400" spc="-85" dirty="0">
                <a:solidFill>
                  <a:srgbClr val="9A5800"/>
                </a:solidFill>
              </a:rPr>
              <a:t>É</a:t>
            </a:r>
            <a:r>
              <a:rPr sz="6400" spc="1045" dirty="0">
                <a:solidFill>
                  <a:srgbClr val="9A5800"/>
                </a:solidFill>
              </a:rPr>
              <a:t>Q</a:t>
            </a:r>
            <a:r>
              <a:rPr sz="6400" spc="610" dirty="0">
                <a:solidFill>
                  <a:srgbClr val="9A5800"/>
                </a:solidFill>
              </a:rPr>
              <a:t>U</a:t>
            </a:r>
            <a:r>
              <a:rPr sz="6400" spc="670" dirty="0">
                <a:solidFill>
                  <a:srgbClr val="9A5800"/>
                </a:solidFill>
              </a:rPr>
              <a:t>I</a:t>
            </a:r>
            <a:r>
              <a:rPr sz="6400" spc="465" dirty="0">
                <a:solidFill>
                  <a:srgbClr val="9A5800"/>
                </a:solidFill>
              </a:rPr>
              <a:t>P</a:t>
            </a:r>
            <a:r>
              <a:rPr sz="6400" spc="-560" dirty="0">
                <a:solidFill>
                  <a:srgbClr val="9A5800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5382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9A5800"/>
                </a:solidFill>
              </a:rPr>
              <a:t>D</a:t>
            </a:r>
            <a:r>
              <a:rPr sz="6400" spc="-85" dirty="0">
                <a:solidFill>
                  <a:srgbClr val="9A5800"/>
                </a:solidFill>
              </a:rPr>
              <a:t>E</a:t>
            </a:r>
            <a:r>
              <a:rPr sz="6400" spc="505" dirty="0">
                <a:solidFill>
                  <a:srgbClr val="9A5800"/>
                </a:solidFill>
              </a:rPr>
              <a:t>S</a:t>
            </a:r>
            <a:r>
              <a:rPr sz="6400" spc="670" dirty="0">
                <a:solidFill>
                  <a:srgbClr val="9A5800"/>
                </a:solidFill>
              </a:rPr>
              <a:t>C</a:t>
            </a:r>
            <a:r>
              <a:rPr sz="6400" spc="434" dirty="0">
                <a:solidFill>
                  <a:srgbClr val="9A5800"/>
                </a:solidFill>
              </a:rPr>
              <a:t>R</a:t>
            </a:r>
            <a:r>
              <a:rPr sz="6400" spc="670" dirty="0">
                <a:solidFill>
                  <a:srgbClr val="9A5800"/>
                </a:solidFill>
              </a:rPr>
              <a:t>I</a:t>
            </a:r>
            <a:r>
              <a:rPr sz="6400" spc="465" dirty="0">
                <a:solidFill>
                  <a:srgbClr val="9A5800"/>
                </a:solidFill>
              </a:rPr>
              <a:t>P</a:t>
            </a:r>
            <a:r>
              <a:rPr sz="6400" spc="380" dirty="0">
                <a:solidFill>
                  <a:srgbClr val="9A5800"/>
                </a:solidFill>
              </a:rPr>
              <a:t>T</a:t>
            </a:r>
            <a:r>
              <a:rPr sz="6400" spc="670" dirty="0">
                <a:solidFill>
                  <a:srgbClr val="9A5800"/>
                </a:solidFill>
              </a:rPr>
              <a:t>I</a:t>
            </a:r>
            <a:r>
              <a:rPr sz="6400" spc="1105" dirty="0">
                <a:solidFill>
                  <a:srgbClr val="9A5800"/>
                </a:solidFill>
              </a:rPr>
              <a:t>O</a:t>
            </a:r>
            <a:r>
              <a:rPr sz="6400" spc="660" dirty="0">
                <a:solidFill>
                  <a:srgbClr val="9A5800"/>
                </a:solidFill>
              </a:rPr>
              <a:t>N</a:t>
            </a:r>
            <a:r>
              <a:rPr sz="6400" dirty="0">
                <a:solidFill>
                  <a:srgbClr val="9A5800"/>
                </a:solidFill>
              </a:rPr>
              <a:t>	</a:t>
            </a:r>
            <a:r>
              <a:rPr sz="6400" spc="575" dirty="0">
                <a:solidFill>
                  <a:srgbClr val="9A5800"/>
                </a:solidFill>
              </a:rPr>
              <a:t>D</a:t>
            </a:r>
            <a:r>
              <a:rPr sz="6400" spc="135" dirty="0">
                <a:solidFill>
                  <a:srgbClr val="9A5800"/>
                </a:solidFill>
              </a:rPr>
              <a:t>U</a:t>
            </a:r>
            <a:r>
              <a:rPr sz="6400" dirty="0">
                <a:solidFill>
                  <a:srgbClr val="9A5800"/>
                </a:solidFill>
              </a:rPr>
              <a:t>	</a:t>
            </a:r>
            <a:r>
              <a:rPr sz="6400" spc="505" dirty="0">
                <a:solidFill>
                  <a:srgbClr val="9A5800"/>
                </a:solidFill>
              </a:rPr>
              <a:t>S</a:t>
            </a:r>
            <a:r>
              <a:rPr sz="6400" spc="-85" dirty="0">
                <a:solidFill>
                  <a:srgbClr val="9A5800"/>
                </a:solidFill>
              </a:rPr>
              <a:t>E</a:t>
            </a:r>
            <a:r>
              <a:rPr sz="6400" spc="434" dirty="0">
                <a:solidFill>
                  <a:srgbClr val="9A5800"/>
                </a:solidFill>
              </a:rPr>
              <a:t>R</a:t>
            </a:r>
            <a:r>
              <a:rPr sz="6400" spc="1220" dirty="0">
                <a:solidFill>
                  <a:srgbClr val="9A5800"/>
                </a:solidFill>
              </a:rPr>
              <a:t>V</a:t>
            </a:r>
            <a:r>
              <a:rPr sz="6400" spc="670" dirty="0">
                <a:solidFill>
                  <a:srgbClr val="9A5800"/>
                </a:solidFill>
              </a:rPr>
              <a:t>IC</a:t>
            </a:r>
            <a:r>
              <a:rPr sz="6400" spc="-560" dirty="0">
                <a:solidFill>
                  <a:srgbClr val="9A5800"/>
                </a:solidFill>
              </a:rPr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65689" y="3848797"/>
              <a:ext cx="6749415" cy="5293995"/>
            </a:xfrm>
            <a:custGeom>
              <a:avLst/>
              <a:gdLst/>
              <a:ahLst/>
              <a:cxnLst/>
              <a:rect l="l" t="t" r="r" b="b"/>
              <a:pathLst>
                <a:path w="6749415" h="5293995">
                  <a:moveTo>
                    <a:pt x="263283" y="1051217"/>
                  </a:moveTo>
                  <a:lnTo>
                    <a:pt x="197472" y="1051217"/>
                  </a:lnTo>
                  <a:lnTo>
                    <a:pt x="197472" y="1182624"/>
                  </a:lnTo>
                  <a:lnTo>
                    <a:pt x="263283" y="1182624"/>
                  </a:lnTo>
                  <a:lnTo>
                    <a:pt x="263283" y="1051217"/>
                  </a:lnTo>
                  <a:close/>
                </a:path>
                <a:path w="6749415" h="5293995">
                  <a:moveTo>
                    <a:pt x="263283" y="919810"/>
                  </a:moveTo>
                  <a:lnTo>
                    <a:pt x="197472" y="919810"/>
                  </a:lnTo>
                  <a:lnTo>
                    <a:pt x="197472" y="985520"/>
                  </a:lnTo>
                  <a:lnTo>
                    <a:pt x="263283" y="985520"/>
                  </a:lnTo>
                  <a:lnTo>
                    <a:pt x="263283" y="919810"/>
                  </a:lnTo>
                  <a:close/>
                </a:path>
                <a:path w="6749415" h="5293995">
                  <a:moveTo>
                    <a:pt x="427837" y="985520"/>
                  </a:moveTo>
                  <a:lnTo>
                    <a:pt x="362013" y="985520"/>
                  </a:lnTo>
                  <a:lnTo>
                    <a:pt x="362013" y="1149769"/>
                  </a:lnTo>
                  <a:lnTo>
                    <a:pt x="427837" y="1149769"/>
                  </a:lnTo>
                  <a:lnTo>
                    <a:pt x="427837" y="985520"/>
                  </a:lnTo>
                  <a:close/>
                </a:path>
                <a:path w="6749415" h="5293995">
                  <a:moveTo>
                    <a:pt x="427837" y="854113"/>
                  </a:moveTo>
                  <a:lnTo>
                    <a:pt x="362013" y="854113"/>
                  </a:lnTo>
                  <a:lnTo>
                    <a:pt x="362013" y="919810"/>
                  </a:lnTo>
                  <a:lnTo>
                    <a:pt x="427837" y="919810"/>
                  </a:lnTo>
                  <a:lnTo>
                    <a:pt x="427837" y="854113"/>
                  </a:lnTo>
                  <a:close/>
                </a:path>
                <a:path w="6749415" h="5293995">
                  <a:moveTo>
                    <a:pt x="592391" y="1051217"/>
                  </a:moveTo>
                  <a:lnTo>
                    <a:pt x="526567" y="1051217"/>
                  </a:lnTo>
                  <a:lnTo>
                    <a:pt x="526567" y="1182624"/>
                  </a:lnTo>
                  <a:lnTo>
                    <a:pt x="592391" y="1182624"/>
                  </a:lnTo>
                  <a:lnTo>
                    <a:pt x="592391" y="1051217"/>
                  </a:lnTo>
                  <a:close/>
                </a:path>
                <a:path w="6749415" h="5293995">
                  <a:moveTo>
                    <a:pt x="592391" y="919810"/>
                  </a:moveTo>
                  <a:lnTo>
                    <a:pt x="526567" y="919810"/>
                  </a:lnTo>
                  <a:lnTo>
                    <a:pt x="526567" y="985520"/>
                  </a:lnTo>
                  <a:lnTo>
                    <a:pt x="592391" y="985520"/>
                  </a:lnTo>
                  <a:lnTo>
                    <a:pt x="592391" y="919810"/>
                  </a:lnTo>
                  <a:close/>
                </a:path>
                <a:path w="6749415" h="5293995">
                  <a:moveTo>
                    <a:pt x="1579689" y="1346873"/>
                  </a:moveTo>
                  <a:lnTo>
                    <a:pt x="1577111" y="1334096"/>
                  </a:lnTo>
                  <a:lnTo>
                    <a:pt x="1570050" y="1323644"/>
                  </a:lnTo>
                  <a:lnTo>
                    <a:pt x="1559585" y="1316609"/>
                  </a:lnTo>
                  <a:lnTo>
                    <a:pt x="1546783" y="1314030"/>
                  </a:lnTo>
                  <a:lnTo>
                    <a:pt x="1513878" y="1314030"/>
                  </a:lnTo>
                  <a:lnTo>
                    <a:pt x="1513878" y="1379728"/>
                  </a:lnTo>
                  <a:lnTo>
                    <a:pt x="1513878" y="1445425"/>
                  </a:lnTo>
                  <a:lnTo>
                    <a:pt x="1508696" y="1470977"/>
                  </a:lnTo>
                  <a:lnTo>
                    <a:pt x="1494574" y="1491869"/>
                  </a:lnTo>
                  <a:lnTo>
                    <a:pt x="1473657" y="1505953"/>
                  </a:lnTo>
                  <a:lnTo>
                    <a:pt x="1448054" y="1511134"/>
                  </a:lnTo>
                  <a:lnTo>
                    <a:pt x="1422450" y="1505953"/>
                  </a:lnTo>
                  <a:lnTo>
                    <a:pt x="1401533" y="1491869"/>
                  </a:lnTo>
                  <a:lnTo>
                    <a:pt x="1387411" y="1470977"/>
                  </a:lnTo>
                  <a:lnTo>
                    <a:pt x="1382229" y="1445425"/>
                  </a:lnTo>
                  <a:lnTo>
                    <a:pt x="1382229" y="1379728"/>
                  </a:lnTo>
                  <a:lnTo>
                    <a:pt x="1513878" y="1379728"/>
                  </a:lnTo>
                  <a:lnTo>
                    <a:pt x="1513878" y="1314030"/>
                  </a:lnTo>
                  <a:lnTo>
                    <a:pt x="1349324" y="1314030"/>
                  </a:lnTo>
                  <a:lnTo>
                    <a:pt x="1336509" y="1316609"/>
                  </a:lnTo>
                  <a:lnTo>
                    <a:pt x="1326057" y="1323644"/>
                  </a:lnTo>
                  <a:lnTo>
                    <a:pt x="1318996" y="1334096"/>
                  </a:lnTo>
                  <a:lnTo>
                    <a:pt x="1316405" y="1346873"/>
                  </a:lnTo>
                  <a:lnTo>
                    <a:pt x="1316405" y="1445425"/>
                  </a:lnTo>
                  <a:lnTo>
                    <a:pt x="1326769" y="1496529"/>
                  </a:lnTo>
                  <a:lnTo>
                    <a:pt x="1355001" y="1538300"/>
                  </a:lnTo>
                  <a:lnTo>
                    <a:pt x="1396860" y="1566494"/>
                  </a:lnTo>
                  <a:lnTo>
                    <a:pt x="1448054" y="1576832"/>
                  </a:lnTo>
                  <a:lnTo>
                    <a:pt x="1499247" y="1566494"/>
                  </a:lnTo>
                  <a:lnTo>
                    <a:pt x="1541094" y="1538300"/>
                  </a:lnTo>
                  <a:lnTo>
                    <a:pt x="1559471" y="1511134"/>
                  </a:lnTo>
                  <a:lnTo>
                    <a:pt x="1569339" y="1496529"/>
                  </a:lnTo>
                  <a:lnTo>
                    <a:pt x="1579689" y="1445425"/>
                  </a:lnTo>
                  <a:lnTo>
                    <a:pt x="1579689" y="1379728"/>
                  </a:lnTo>
                  <a:lnTo>
                    <a:pt x="1579689" y="1346873"/>
                  </a:lnTo>
                  <a:close/>
                </a:path>
                <a:path w="6749415" h="5293995">
                  <a:moveTo>
                    <a:pt x="1977898" y="1397000"/>
                  </a:moveTo>
                  <a:lnTo>
                    <a:pt x="1974456" y="1371600"/>
                  </a:lnTo>
                  <a:lnTo>
                    <a:pt x="1966417" y="1346200"/>
                  </a:lnTo>
                  <a:lnTo>
                    <a:pt x="1945297" y="1308100"/>
                  </a:lnTo>
                  <a:lnTo>
                    <a:pt x="1938248" y="1295400"/>
                  </a:lnTo>
                  <a:lnTo>
                    <a:pt x="1937689" y="1295400"/>
                  </a:lnTo>
                  <a:lnTo>
                    <a:pt x="1912239" y="1248803"/>
                  </a:lnTo>
                  <a:lnTo>
                    <a:pt x="1912239" y="1397000"/>
                  </a:lnTo>
                  <a:lnTo>
                    <a:pt x="1911756" y="1409700"/>
                  </a:lnTo>
                  <a:lnTo>
                    <a:pt x="1909356" y="1409700"/>
                  </a:lnTo>
                  <a:lnTo>
                    <a:pt x="1905190" y="1422400"/>
                  </a:lnTo>
                  <a:lnTo>
                    <a:pt x="1899513" y="1435100"/>
                  </a:lnTo>
                  <a:lnTo>
                    <a:pt x="1884273" y="1435100"/>
                  </a:lnTo>
                  <a:lnTo>
                    <a:pt x="1874837" y="1447800"/>
                  </a:lnTo>
                  <a:lnTo>
                    <a:pt x="1865185" y="1447800"/>
                  </a:lnTo>
                  <a:lnTo>
                    <a:pt x="1855647" y="1435100"/>
                  </a:lnTo>
                  <a:lnTo>
                    <a:pt x="1838502" y="1435100"/>
                  </a:lnTo>
                  <a:lnTo>
                    <a:pt x="1831924" y="1422400"/>
                  </a:lnTo>
                  <a:lnTo>
                    <a:pt x="1827060" y="1422400"/>
                  </a:lnTo>
                  <a:lnTo>
                    <a:pt x="1824088" y="1409700"/>
                  </a:lnTo>
                  <a:lnTo>
                    <a:pt x="1815592" y="1358900"/>
                  </a:lnTo>
                  <a:lnTo>
                    <a:pt x="1891182" y="1346200"/>
                  </a:lnTo>
                  <a:lnTo>
                    <a:pt x="1907540" y="1384300"/>
                  </a:lnTo>
                  <a:lnTo>
                    <a:pt x="1910829" y="1384300"/>
                  </a:lnTo>
                  <a:lnTo>
                    <a:pt x="1912239" y="1397000"/>
                  </a:lnTo>
                  <a:lnTo>
                    <a:pt x="1912239" y="1248803"/>
                  </a:lnTo>
                  <a:lnTo>
                    <a:pt x="1859534" y="1152283"/>
                  </a:lnTo>
                  <a:lnTo>
                    <a:pt x="1859534" y="1282700"/>
                  </a:lnTo>
                  <a:lnTo>
                    <a:pt x="1791665" y="1308100"/>
                  </a:lnTo>
                  <a:lnTo>
                    <a:pt x="1766874" y="1270000"/>
                  </a:lnTo>
                  <a:lnTo>
                    <a:pt x="1709013" y="1181100"/>
                  </a:lnTo>
                  <a:lnTo>
                    <a:pt x="1675955" y="1130300"/>
                  </a:lnTo>
                  <a:lnTo>
                    <a:pt x="1674799" y="1126007"/>
                  </a:lnTo>
                  <a:lnTo>
                    <a:pt x="1674799" y="1739900"/>
                  </a:lnTo>
                  <a:lnTo>
                    <a:pt x="1221333" y="1739900"/>
                  </a:lnTo>
                  <a:lnTo>
                    <a:pt x="1276197" y="1219200"/>
                  </a:lnTo>
                  <a:lnTo>
                    <a:pt x="1280210" y="1181100"/>
                  </a:lnTo>
                  <a:lnTo>
                    <a:pt x="1615897" y="1181100"/>
                  </a:lnTo>
                  <a:lnTo>
                    <a:pt x="1674799" y="1739900"/>
                  </a:lnTo>
                  <a:lnTo>
                    <a:pt x="1674799" y="1126007"/>
                  </a:lnTo>
                  <a:lnTo>
                    <a:pt x="1669122" y="1104900"/>
                  </a:lnTo>
                  <a:lnTo>
                    <a:pt x="1628165" y="952500"/>
                  </a:lnTo>
                  <a:lnTo>
                    <a:pt x="1688134" y="977900"/>
                  </a:lnTo>
                  <a:lnTo>
                    <a:pt x="1859534" y="1282700"/>
                  </a:lnTo>
                  <a:lnTo>
                    <a:pt x="1859534" y="1152283"/>
                  </a:lnTo>
                  <a:lnTo>
                    <a:pt x="1750441" y="952500"/>
                  </a:lnTo>
                  <a:lnTo>
                    <a:pt x="1736572" y="927100"/>
                  </a:lnTo>
                  <a:lnTo>
                    <a:pt x="1730654" y="914400"/>
                  </a:lnTo>
                  <a:lnTo>
                    <a:pt x="1723580" y="914400"/>
                  </a:lnTo>
                  <a:lnTo>
                    <a:pt x="1634388" y="876300"/>
                  </a:lnTo>
                  <a:lnTo>
                    <a:pt x="1671523" y="838200"/>
                  </a:lnTo>
                  <a:lnTo>
                    <a:pt x="1701977" y="800100"/>
                  </a:lnTo>
                  <a:lnTo>
                    <a:pt x="1724850" y="762000"/>
                  </a:lnTo>
                  <a:lnTo>
                    <a:pt x="1739239" y="711200"/>
                  </a:lnTo>
                  <a:lnTo>
                    <a:pt x="1744243" y="647700"/>
                  </a:lnTo>
                  <a:lnTo>
                    <a:pt x="1741830" y="609600"/>
                  </a:lnTo>
                  <a:lnTo>
                    <a:pt x="1737080" y="584200"/>
                  </a:lnTo>
                  <a:lnTo>
                    <a:pt x="1734705" y="571500"/>
                  </a:lnTo>
                  <a:lnTo>
                    <a:pt x="1723085" y="546100"/>
                  </a:lnTo>
                  <a:lnTo>
                    <a:pt x="1712468" y="520700"/>
                  </a:lnTo>
                  <a:lnTo>
                    <a:pt x="1707159" y="508000"/>
                  </a:lnTo>
                  <a:lnTo>
                    <a:pt x="1690166" y="342900"/>
                  </a:lnTo>
                  <a:lnTo>
                    <a:pt x="1726120" y="317500"/>
                  </a:lnTo>
                  <a:lnTo>
                    <a:pt x="1753527" y="292100"/>
                  </a:lnTo>
                  <a:lnTo>
                    <a:pt x="1771015" y="254000"/>
                  </a:lnTo>
                  <a:lnTo>
                    <a:pt x="1777149" y="228600"/>
                  </a:lnTo>
                  <a:lnTo>
                    <a:pt x="1769135" y="177800"/>
                  </a:lnTo>
                  <a:lnTo>
                    <a:pt x="1746783" y="152400"/>
                  </a:lnTo>
                  <a:lnTo>
                    <a:pt x="1712633" y="114300"/>
                  </a:lnTo>
                  <a:lnTo>
                    <a:pt x="1711337" y="113931"/>
                  </a:lnTo>
                  <a:lnTo>
                    <a:pt x="1711337" y="228600"/>
                  </a:lnTo>
                  <a:lnTo>
                    <a:pt x="1706587" y="241300"/>
                  </a:lnTo>
                  <a:lnTo>
                    <a:pt x="1693278" y="254000"/>
                  </a:lnTo>
                  <a:lnTo>
                    <a:pt x="1678419" y="272465"/>
                  </a:lnTo>
                  <a:lnTo>
                    <a:pt x="1678419" y="647700"/>
                  </a:lnTo>
                  <a:lnTo>
                    <a:pt x="1672234" y="698500"/>
                  </a:lnTo>
                  <a:lnTo>
                    <a:pt x="1654606" y="749300"/>
                  </a:lnTo>
                  <a:lnTo>
                    <a:pt x="1626997" y="800100"/>
                  </a:lnTo>
                  <a:lnTo>
                    <a:pt x="1602828" y="817079"/>
                  </a:lnTo>
                  <a:lnTo>
                    <a:pt x="1602828" y="1104900"/>
                  </a:lnTo>
                  <a:lnTo>
                    <a:pt x="1293304" y="1104900"/>
                  </a:lnTo>
                  <a:lnTo>
                    <a:pt x="1334884" y="952500"/>
                  </a:lnTo>
                  <a:lnTo>
                    <a:pt x="1341818" y="927100"/>
                  </a:lnTo>
                  <a:lnTo>
                    <a:pt x="1359065" y="927100"/>
                  </a:lnTo>
                  <a:lnTo>
                    <a:pt x="1368475" y="939800"/>
                  </a:lnTo>
                  <a:lnTo>
                    <a:pt x="1438109" y="939800"/>
                  </a:lnTo>
                  <a:lnTo>
                    <a:pt x="1443012" y="952500"/>
                  </a:lnTo>
                  <a:lnTo>
                    <a:pt x="1453083" y="952500"/>
                  </a:lnTo>
                  <a:lnTo>
                    <a:pt x="1457985" y="939800"/>
                  </a:lnTo>
                  <a:lnTo>
                    <a:pt x="1527632" y="939800"/>
                  </a:lnTo>
                  <a:lnTo>
                    <a:pt x="1537042" y="927100"/>
                  </a:lnTo>
                  <a:lnTo>
                    <a:pt x="1554289" y="927100"/>
                  </a:lnTo>
                  <a:lnTo>
                    <a:pt x="1602828" y="1104900"/>
                  </a:lnTo>
                  <a:lnTo>
                    <a:pt x="1602828" y="817079"/>
                  </a:lnTo>
                  <a:lnTo>
                    <a:pt x="1590827" y="825500"/>
                  </a:lnTo>
                  <a:lnTo>
                    <a:pt x="1547545" y="863600"/>
                  </a:lnTo>
                  <a:lnTo>
                    <a:pt x="1523619" y="863600"/>
                  </a:lnTo>
                  <a:lnTo>
                    <a:pt x="1486204" y="876300"/>
                  </a:lnTo>
                  <a:lnTo>
                    <a:pt x="1409839" y="876300"/>
                  </a:lnTo>
                  <a:lnTo>
                    <a:pt x="1372425" y="863600"/>
                  </a:lnTo>
                  <a:lnTo>
                    <a:pt x="1348498" y="863600"/>
                  </a:lnTo>
                  <a:lnTo>
                    <a:pt x="1305242" y="825500"/>
                  </a:lnTo>
                  <a:lnTo>
                    <a:pt x="1269098" y="800100"/>
                  </a:lnTo>
                  <a:lnTo>
                    <a:pt x="1267866" y="797839"/>
                  </a:lnTo>
                  <a:lnTo>
                    <a:pt x="1267866" y="952500"/>
                  </a:lnTo>
                  <a:lnTo>
                    <a:pt x="1221371" y="1130300"/>
                  </a:lnTo>
                  <a:lnTo>
                    <a:pt x="1075245" y="1244600"/>
                  </a:lnTo>
                  <a:lnTo>
                    <a:pt x="1065009" y="1257300"/>
                  </a:lnTo>
                  <a:lnTo>
                    <a:pt x="1042581" y="1257300"/>
                  </a:lnTo>
                  <a:lnTo>
                    <a:pt x="1032497" y="1244600"/>
                  </a:lnTo>
                  <a:lnTo>
                    <a:pt x="837958" y="1079500"/>
                  </a:lnTo>
                  <a:lnTo>
                    <a:pt x="877722" y="1041400"/>
                  </a:lnTo>
                  <a:lnTo>
                    <a:pt x="890981" y="1028700"/>
                  </a:lnTo>
                  <a:lnTo>
                    <a:pt x="1032522" y="1130300"/>
                  </a:lnTo>
                  <a:lnTo>
                    <a:pt x="1044130" y="1143000"/>
                  </a:lnTo>
                  <a:lnTo>
                    <a:pt x="1068743" y="1143000"/>
                  </a:lnTo>
                  <a:lnTo>
                    <a:pt x="1078763" y="1130300"/>
                  </a:lnTo>
                  <a:lnTo>
                    <a:pt x="1131354" y="1066800"/>
                  </a:lnTo>
                  <a:lnTo>
                    <a:pt x="1204976" y="977900"/>
                  </a:lnTo>
                  <a:lnTo>
                    <a:pt x="1267866" y="952500"/>
                  </a:lnTo>
                  <a:lnTo>
                    <a:pt x="1267866" y="797839"/>
                  </a:lnTo>
                  <a:lnTo>
                    <a:pt x="1241488" y="749300"/>
                  </a:lnTo>
                  <a:lnTo>
                    <a:pt x="1223873" y="698500"/>
                  </a:lnTo>
                  <a:lnTo>
                    <a:pt x="1217676" y="647700"/>
                  </a:lnTo>
                  <a:lnTo>
                    <a:pt x="1218298" y="635000"/>
                  </a:lnTo>
                  <a:lnTo>
                    <a:pt x="1220139" y="622300"/>
                  </a:lnTo>
                  <a:lnTo>
                    <a:pt x="1223175" y="596900"/>
                  </a:lnTo>
                  <a:lnTo>
                    <a:pt x="1227391" y="584200"/>
                  </a:lnTo>
                  <a:lnTo>
                    <a:pt x="1668678" y="584200"/>
                  </a:lnTo>
                  <a:lnTo>
                    <a:pt x="1672907" y="596900"/>
                  </a:lnTo>
                  <a:lnTo>
                    <a:pt x="1675955" y="622300"/>
                  </a:lnTo>
                  <a:lnTo>
                    <a:pt x="1677809" y="635000"/>
                  </a:lnTo>
                  <a:lnTo>
                    <a:pt x="1678419" y="647700"/>
                  </a:lnTo>
                  <a:lnTo>
                    <a:pt x="1678419" y="272465"/>
                  </a:lnTo>
                  <a:lnTo>
                    <a:pt x="1672831" y="279400"/>
                  </a:lnTo>
                  <a:lnTo>
                    <a:pt x="1646669" y="279400"/>
                  </a:lnTo>
                  <a:lnTo>
                    <a:pt x="1635937" y="292100"/>
                  </a:lnTo>
                  <a:lnTo>
                    <a:pt x="1627835" y="292100"/>
                  </a:lnTo>
                  <a:lnTo>
                    <a:pt x="1622996" y="304800"/>
                  </a:lnTo>
                  <a:lnTo>
                    <a:pt x="1622044" y="317500"/>
                  </a:lnTo>
                  <a:lnTo>
                    <a:pt x="1642059" y="520700"/>
                  </a:lnTo>
                  <a:lnTo>
                    <a:pt x="1254048" y="520700"/>
                  </a:lnTo>
                  <a:lnTo>
                    <a:pt x="1274025" y="317500"/>
                  </a:lnTo>
                  <a:lnTo>
                    <a:pt x="1273073" y="304800"/>
                  </a:lnTo>
                  <a:lnTo>
                    <a:pt x="1268234" y="292100"/>
                  </a:lnTo>
                  <a:lnTo>
                    <a:pt x="1260132" y="292100"/>
                  </a:lnTo>
                  <a:lnTo>
                    <a:pt x="1249400" y="279400"/>
                  </a:lnTo>
                  <a:lnTo>
                    <a:pt x="1223264" y="279400"/>
                  </a:lnTo>
                  <a:lnTo>
                    <a:pt x="1202817" y="254000"/>
                  </a:lnTo>
                  <a:lnTo>
                    <a:pt x="1189520" y="241300"/>
                  </a:lnTo>
                  <a:lnTo>
                    <a:pt x="1192669" y="203200"/>
                  </a:lnTo>
                  <a:lnTo>
                    <a:pt x="1245501" y="165100"/>
                  </a:lnTo>
                  <a:lnTo>
                    <a:pt x="1283500" y="152400"/>
                  </a:lnTo>
                  <a:lnTo>
                    <a:pt x="1289062" y="152400"/>
                  </a:lnTo>
                  <a:lnTo>
                    <a:pt x="1294358" y="165100"/>
                  </a:lnTo>
                  <a:lnTo>
                    <a:pt x="1304531" y="152400"/>
                  </a:lnTo>
                  <a:lnTo>
                    <a:pt x="1321574" y="152400"/>
                  </a:lnTo>
                  <a:lnTo>
                    <a:pt x="1327111" y="139700"/>
                  </a:lnTo>
                  <a:lnTo>
                    <a:pt x="1347381" y="101600"/>
                  </a:lnTo>
                  <a:lnTo>
                    <a:pt x="1375638" y="76200"/>
                  </a:lnTo>
                  <a:lnTo>
                    <a:pt x="1409865" y="63500"/>
                  </a:lnTo>
                  <a:lnTo>
                    <a:pt x="1486242" y="63500"/>
                  </a:lnTo>
                  <a:lnTo>
                    <a:pt x="1520469" y="76200"/>
                  </a:lnTo>
                  <a:lnTo>
                    <a:pt x="1548739" y="101600"/>
                  </a:lnTo>
                  <a:lnTo>
                    <a:pt x="1569034" y="139700"/>
                  </a:lnTo>
                  <a:lnTo>
                    <a:pt x="1574571" y="152400"/>
                  </a:lnTo>
                  <a:lnTo>
                    <a:pt x="1591665" y="152400"/>
                  </a:lnTo>
                  <a:lnTo>
                    <a:pt x="1601774" y="165100"/>
                  </a:lnTo>
                  <a:lnTo>
                    <a:pt x="1607070" y="152400"/>
                  </a:lnTo>
                  <a:lnTo>
                    <a:pt x="1612607" y="152400"/>
                  </a:lnTo>
                  <a:lnTo>
                    <a:pt x="1650606" y="165100"/>
                  </a:lnTo>
                  <a:lnTo>
                    <a:pt x="1682038" y="177800"/>
                  </a:lnTo>
                  <a:lnTo>
                    <a:pt x="1703438" y="203200"/>
                  </a:lnTo>
                  <a:lnTo>
                    <a:pt x="1711337" y="228600"/>
                  </a:lnTo>
                  <a:lnTo>
                    <a:pt x="1711337" y="113931"/>
                  </a:lnTo>
                  <a:lnTo>
                    <a:pt x="1669211" y="101600"/>
                  </a:lnTo>
                  <a:lnTo>
                    <a:pt x="1619084" y="88900"/>
                  </a:lnTo>
                  <a:lnTo>
                    <a:pt x="1598104" y="63500"/>
                  </a:lnTo>
                  <a:lnTo>
                    <a:pt x="1587614" y="50800"/>
                  </a:lnTo>
                  <a:lnTo>
                    <a:pt x="1547139" y="25400"/>
                  </a:lnTo>
                  <a:lnTo>
                    <a:pt x="1499882" y="0"/>
                  </a:lnTo>
                  <a:lnTo>
                    <a:pt x="1396212" y="0"/>
                  </a:lnTo>
                  <a:lnTo>
                    <a:pt x="1348955" y="25400"/>
                  </a:lnTo>
                  <a:lnTo>
                    <a:pt x="1308493" y="50800"/>
                  </a:lnTo>
                  <a:lnTo>
                    <a:pt x="1277023" y="88900"/>
                  </a:lnTo>
                  <a:lnTo>
                    <a:pt x="1226883" y="101600"/>
                  </a:lnTo>
                  <a:lnTo>
                    <a:pt x="1183474" y="114300"/>
                  </a:lnTo>
                  <a:lnTo>
                    <a:pt x="1149324" y="152400"/>
                  </a:lnTo>
                  <a:lnTo>
                    <a:pt x="1126972" y="177800"/>
                  </a:lnTo>
                  <a:lnTo>
                    <a:pt x="1118946" y="228600"/>
                  </a:lnTo>
                  <a:lnTo>
                    <a:pt x="1125093" y="254000"/>
                  </a:lnTo>
                  <a:lnTo>
                    <a:pt x="1142568" y="292100"/>
                  </a:lnTo>
                  <a:lnTo>
                    <a:pt x="1169987" y="317500"/>
                  </a:lnTo>
                  <a:lnTo>
                    <a:pt x="1205928" y="342900"/>
                  </a:lnTo>
                  <a:lnTo>
                    <a:pt x="1188948" y="508000"/>
                  </a:lnTo>
                  <a:lnTo>
                    <a:pt x="1173022" y="546100"/>
                  </a:lnTo>
                  <a:lnTo>
                    <a:pt x="1161402" y="571500"/>
                  </a:lnTo>
                  <a:lnTo>
                    <a:pt x="1154277" y="609600"/>
                  </a:lnTo>
                  <a:lnTo>
                    <a:pt x="1151864" y="647700"/>
                  </a:lnTo>
                  <a:lnTo>
                    <a:pt x="1156855" y="711200"/>
                  </a:lnTo>
                  <a:lnTo>
                    <a:pt x="1171257" y="762000"/>
                  </a:lnTo>
                  <a:lnTo>
                    <a:pt x="1194130" y="800100"/>
                  </a:lnTo>
                  <a:lnTo>
                    <a:pt x="1224597" y="838200"/>
                  </a:lnTo>
                  <a:lnTo>
                    <a:pt x="1261745" y="876300"/>
                  </a:lnTo>
                  <a:lnTo>
                    <a:pt x="1167295" y="914400"/>
                  </a:lnTo>
                  <a:lnTo>
                    <a:pt x="1162659" y="927100"/>
                  </a:lnTo>
                  <a:lnTo>
                    <a:pt x="1048029" y="1066800"/>
                  </a:lnTo>
                  <a:lnTo>
                    <a:pt x="1003287" y="1028700"/>
                  </a:lnTo>
                  <a:lnTo>
                    <a:pt x="913815" y="952500"/>
                  </a:lnTo>
                  <a:lnTo>
                    <a:pt x="877976" y="901700"/>
                  </a:lnTo>
                  <a:lnTo>
                    <a:pt x="873112" y="889000"/>
                  </a:lnTo>
                  <a:lnTo>
                    <a:pt x="867727" y="889000"/>
                  </a:lnTo>
                  <a:lnTo>
                    <a:pt x="861898" y="876300"/>
                  </a:lnTo>
                  <a:lnTo>
                    <a:pt x="855738" y="876300"/>
                  </a:lnTo>
                  <a:lnTo>
                    <a:pt x="855738" y="850900"/>
                  </a:lnTo>
                  <a:lnTo>
                    <a:pt x="855738" y="787400"/>
                  </a:lnTo>
                  <a:lnTo>
                    <a:pt x="850823" y="749300"/>
                  </a:lnTo>
                  <a:lnTo>
                    <a:pt x="847178" y="742530"/>
                  </a:lnTo>
                  <a:lnTo>
                    <a:pt x="847178" y="977900"/>
                  </a:lnTo>
                  <a:lnTo>
                    <a:pt x="784783" y="1041400"/>
                  </a:lnTo>
                  <a:lnTo>
                    <a:pt x="742035" y="1016000"/>
                  </a:lnTo>
                  <a:lnTo>
                    <a:pt x="717397" y="977900"/>
                  </a:lnTo>
                  <a:lnTo>
                    <a:pt x="714324" y="965200"/>
                  </a:lnTo>
                  <a:lnTo>
                    <a:pt x="713943" y="965200"/>
                  </a:lnTo>
                  <a:lnTo>
                    <a:pt x="714895" y="952500"/>
                  </a:lnTo>
                  <a:lnTo>
                    <a:pt x="717092" y="939800"/>
                  </a:lnTo>
                  <a:lnTo>
                    <a:pt x="720775" y="939800"/>
                  </a:lnTo>
                  <a:lnTo>
                    <a:pt x="722312" y="927100"/>
                  </a:lnTo>
                  <a:lnTo>
                    <a:pt x="728700" y="927100"/>
                  </a:lnTo>
                  <a:lnTo>
                    <a:pt x="735482" y="914400"/>
                  </a:lnTo>
                  <a:lnTo>
                    <a:pt x="747852" y="914400"/>
                  </a:lnTo>
                  <a:lnTo>
                    <a:pt x="753478" y="901700"/>
                  </a:lnTo>
                  <a:lnTo>
                    <a:pt x="792848" y="901700"/>
                  </a:lnTo>
                  <a:lnTo>
                    <a:pt x="798830" y="914400"/>
                  </a:lnTo>
                  <a:lnTo>
                    <a:pt x="811466" y="914400"/>
                  </a:lnTo>
                  <a:lnTo>
                    <a:pt x="817232" y="927100"/>
                  </a:lnTo>
                  <a:lnTo>
                    <a:pt x="847178" y="977900"/>
                  </a:lnTo>
                  <a:lnTo>
                    <a:pt x="847178" y="742530"/>
                  </a:lnTo>
                  <a:lnTo>
                    <a:pt x="837158" y="723900"/>
                  </a:lnTo>
                  <a:lnTo>
                    <a:pt x="816317" y="698500"/>
                  </a:lnTo>
                  <a:lnTo>
                    <a:pt x="789914" y="685800"/>
                  </a:lnTo>
                  <a:lnTo>
                    <a:pt x="789914" y="546100"/>
                  </a:lnTo>
                  <a:lnTo>
                    <a:pt x="861212" y="546100"/>
                  </a:lnTo>
                  <a:lnTo>
                    <a:pt x="892606" y="520700"/>
                  </a:lnTo>
                  <a:lnTo>
                    <a:pt x="913777" y="495300"/>
                  </a:lnTo>
                  <a:lnTo>
                    <a:pt x="916368" y="482600"/>
                  </a:lnTo>
                  <a:lnTo>
                    <a:pt x="921550" y="457200"/>
                  </a:lnTo>
                  <a:lnTo>
                    <a:pt x="921550" y="254000"/>
                  </a:lnTo>
                  <a:lnTo>
                    <a:pt x="916368" y="228600"/>
                  </a:lnTo>
                  <a:lnTo>
                    <a:pt x="913777" y="215900"/>
                  </a:lnTo>
                  <a:lnTo>
                    <a:pt x="892606" y="190500"/>
                  </a:lnTo>
                  <a:lnTo>
                    <a:pt x="861212" y="165100"/>
                  </a:lnTo>
                  <a:lnTo>
                    <a:pt x="855675" y="163271"/>
                  </a:lnTo>
                  <a:lnTo>
                    <a:pt x="855675" y="254000"/>
                  </a:lnTo>
                  <a:lnTo>
                    <a:pt x="855675" y="457200"/>
                  </a:lnTo>
                  <a:lnTo>
                    <a:pt x="853071" y="469900"/>
                  </a:lnTo>
                  <a:lnTo>
                    <a:pt x="846010" y="482600"/>
                  </a:lnTo>
                  <a:lnTo>
                    <a:pt x="789851" y="482600"/>
                  </a:lnTo>
                  <a:lnTo>
                    <a:pt x="789851" y="787400"/>
                  </a:lnTo>
                  <a:lnTo>
                    <a:pt x="789851" y="838200"/>
                  </a:lnTo>
                  <a:lnTo>
                    <a:pt x="733247" y="838200"/>
                  </a:lnTo>
                  <a:lnTo>
                    <a:pt x="730542" y="850900"/>
                  </a:lnTo>
                  <a:lnTo>
                    <a:pt x="724065" y="850900"/>
                  </a:lnTo>
                  <a:lnTo>
                    <a:pt x="724065" y="787400"/>
                  </a:lnTo>
                  <a:lnTo>
                    <a:pt x="726617" y="774700"/>
                  </a:lnTo>
                  <a:lnTo>
                    <a:pt x="733679" y="762000"/>
                  </a:lnTo>
                  <a:lnTo>
                    <a:pt x="744143" y="749300"/>
                  </a:lnTo>
                  <a:lnTo>
                    <a:pt x="769734" y="749300"/>
                  </a:lnTo>
                  <a:lnTo>
                    <a:pt x="780199" y="762000"/>
                  </a:lnTo>
                  <a:lnTo>
                    <a:pt x="787260" y="774700"/>
                  </a:lnTo>
                  <a:lnTo>
                    <a:pt x="789851" y="787400"/>
                  </a:lnTo>
                  <a:lnTo>
                    <a:pt x="789851" y="482600"/>
                  </a:lnTo>
                  <a:lnTo>
                    <a:pt x="789851" y="228600"/>
                  </a:lnTo>
                  <a:lnTo>
                    <a:pt x="846010" y="228600"/>
                  </a:lnTo>
                  <a:lnTo>
                    <a:pt x="853071" y="241300"/>
                  </a:lnTo>
                  <a:lnTo>
                    <a:pt x="855675" y="254000"/>
                  </a:lnTo>
                  <a:lnTo>
                    <a:pt x="855675" y="163271"/>
                  </a:lnTo>
                  <a:lnTo>
                    <a:pt x="822820" y="152400"/>
                  </a:lnTo>
                  <a:lnTo>
                    <a:pt x="724027" y="152400"/>
                  </a:lnTo>
                  <a:lnTo>
                    <a:pt x="724027" y="228600"/>
                  </a:lnTo>
                  <a:lnTo>
                    <a:pt x="724027" y="482600"/>
                  </a:lnTo>
                  <a:lnTo>
                    <a:pt x="667867" y="482600"/>
                  </a:lnTo>
                  <a:lnTo>
                    <a:pt x="660806" y="469900"/>
                  </a:lnTo>
                  <a:lnTo>
                    <a:pt x="658202" y="457200"/>
                  </a:lnTo>
                  <a:lnTo>
                    <a:pt x="658202" y="254000"/>
                  </a:lnTo>
                  <a:lnTo>
                    <a:pt x="660806" y="241300"/>
                  </a:lnTo>
                  <a:lnTo>
                    <a:pt x="667867" y="228600"/>
                  </a:lnTo>
                  <a:lnTo>
                    <a:pt x="724027" y="228600"/>
                  </a:lnTo>
                  <a:lnTo>
                    <a:pt x="724027" y="152400"/>
                  </a:lnTo>
                  <a:lnTo>
                    <a:pt x="691184" y="152400"/>
                  </a:lnTo>
                  <a:lnTo>
                    <a:pt x="652792" y="165100"/>
                  </a:lnTo>
                  <a:lnTo>
                    <a:pt x="621411" y="190500"/>
                  </a:lnTo>
                  <a:lnTo>
                    <a:pt x="600227" y="215900"/>
                  </a:lnTo>
                  <a:lnTo>
                    <a:pt x="592455" y="254000"/>
                  </a:lnTo>
                  <a:lnTo>
                    <a:pt x="592455" y="457200"/>
                  </a:lnTo>
                  <a:lnTo>
                    <a:pt x="600227" y="495300"/>
                  </a:lnTo>
                  <a:lnTo>
                    <a:pt x="621411" y="520700"/>
                  </a:lnTo>
                  <a:lnTo>
                    <a:pt x="652792" y="546100"/>
                  </a:lnTo>
                  <a:lnTo>
                    <a:pt x="724090" y="546100"/>
                  </a:lnTo>
                  <a:lnTo>
                    <a:pt x="724090" y="685800"/>
                  </a:lnTo>
                  <a:lnTo>
                    <a:pt x="697687" y="698500"/>
                  </a:lnTo>
                  <a:lnTo>
                    <a:pt x="676859" y="723900"/>
                  </a:lnTo>
                  <a:lnTo>
                    <a:pt x="663181" y="749300"/>
                  </a:lnTo>
                  <a:lnTo>
                    <a:pt x="658279" y="787400"/>
                  </a:lnTo>
                  <a:lnTo>
                    <a:pt x="658279" y="914400"/>
                  </a:lnTo>
                  <a:lnTo>
                    <a:pt x="652983" y="927100"/>
                  </a:lnTo>
                  <a:lnTo>
                    <a:pt x="649566" y="939800"/>
                  </a:lnTo>
                  <a:lnTo>
                    <a:pt x="648195" y="965200"/>
                  </a:lnTo>
                  <a:lnTo>
                    <a:pt x="649020" y="977900"/>
                  </a:lnTo>
                  <a:lnTo>
                    <a:pt x="655624" y="1003300"/>
                  </a:lnTo>
                  <a:lnTo>
                    <a:pt x="668032" y="1028700"/>
                  </a:lnTo>
                  <a:lnTo>
                    <a:pt x="685711" y="1054100"/>
                  </a:lnTo>
                  <a:lnTo>
                    <a:pt x="708164" y="1066800"/>
                  </a:lnTo>
                  <a:lnTo>
                    <a:pt x="770432" y="1104900"/>
                  </a:lnTo>
                  <a:lnTo>
                    <a:pt x="989215" y="1295400"/>
                  </a:lnTo>
                  <a:lnTo>
                    <a:pt x="1019479" y="1308100"/>
                  </a:lnTo>
                  <a:lnTo>
                    <a:pt x="1053020" y="1320800"/>
                  </a:lnTo>
                  <a:lnTo>
                    <a:pt x="1086713" y="1320800"/>
                  </a:lnTo>
                  <a:lnTo>
                    <a:pt x="1163434" y="1257300"/>
                  </a:lnTo>
                  <a:lnTo>
                    <a:pt x="1209421" y="1219200"/>
                  </a:lnTo>
                  <a:lnTo>
                    <a:pt x="1155153" y="1739900"/>
                  </a:lnTo>
                  <a:lnTo>
                    <a:pt x="579818" y="1739900"/>
                  </a:lnTo>
                  <a:lnTo>
                    <a:pt x="618426" y="1663700"/>
                  </a:lnTo>
                  <a:lnTo>
                    <a:pt x="660908" y="1638300"/>
                  </a:lnTo>
                  <a:lnTo>
                    <a:pt x="694321" y="1600200"/>
                  </a:lnTo>
                  <a:lnTo>
                    <a:pt x="716191" y="1549400"/>
                  </a:lnTo>
                  <a:lnTo>
                    <a:pt x="724027" y="1498600"/>
                  </a:lnTo>
                  <a:lnTo>
                    <a:pt x="724027" y="1435100"/>
                  </a:lnTo>
                  <a:lnTo>
                    <a:pt x="750430" y="1422400"/>
                  </a:lnTo>
                  <a:lnTo>
                    <a:pt x="771271" y="1397000"/>
                  </a:lnTo>
                  <a:lnTo>
                    <a:pt x="784936" y="1371600"/>
                  </a:lnTo>
                  <a:lnTo>
                    <a:pt x="789851" y="1346200"/>
                  </a:lnTo>
                  <a:lnTo>
                    <a:pt x="782078" y="1308100"/>
                  </a:lnTo>
                  <a:lnTo>
                    <a:pt x="760895" y="1270000"/>
                  </a:lnTo>
                  <a:lnTo>
                    <a:pt x="729513" y="1244600"/>
                  </a:lnTo>
                  <a:lnTo>
                    <a:pt x="724027" y="1244600"/>
                  </a:lnTo>
                  <a:lnTo>
                    <a:pt x="724027" y="1346200"/>
                  </a:lnTo>
                  <a:lnTo>
                    <a:pt x="721436" y="1358900"/>
                  </a:lnTo>
                  <a:lnTo>
                    <a:pt x="714375" y="1358900"/>
                  </a:lnTo>
                  <a:lnTo>
                    <a:pt x="703910" y="1371600"/>
                  </a:lnTo>
                  <a:lnTo>
                    <a:pt x="658202" y="1371600"/>
                  </a:lnTo>
                  <a:lnTo>
                    <a:pt x="658202" y="1435100"/>
                  </a:lnTo>
                  <a:lnTo>
                    <a:pt x="658202" y="1498600"/>
                  </a:lnTo>
                  <a:lnTo>
                    <a:pt x="650430" y="1549400"/>
                  </a:lnTo>
                  <a:lnTo>
                    <a:pt x="629259" y="1574800"/>
                  </a:lnTo>
                  <a:lnTo>
                    <a:pt x="597865" y="1600200"/>
                  </a:lnTo>
                  <a:lnTo>
                    <a:pt x="539140" y="1600200"/>
                  </a:lnTo>
                  <a:lnTo>
                    <a:pt x="539140" y="1663700"/>
                  </a:lnTo>
                  <a:lnTo>
                    <a:pt x="506234" y="1739900"/>
                  </a:lnTo>
                  <a:lnTo>
                    <a:pt x="427837" y="1739900"/>
                  </a:lnTo>
                  <a:lnTo>
                    <a:pt x="427837" y="1663700"/>
                  </a:lnTo>
                  <a:lnTo>
                    <a:pt x="539140" y="1663700"/>
                  </a:lnTo>
                  <a:lnTo>
                    <a:pt x="539140" y="1600200"/>
                  </a:lnTo>
                  <a:lnTo>
                    <a:pt x="362013" y="1600200"/>
                  </a:lnTo>
                  <a:lnTo>
                    <a:pt x="362013" y="1663700"/>
                  </a:lnTo>
                  <a:lnTo>
                    <a:pt x="362013" y="1739900"/>
                  </a:lnTo>
                  <a:lnTo>
                    <a:pt x="283629" y="1739900"/>
                  </a:lnTo>
                  <a:lnTo>
                    <a:pt x="250710" y="1663700"/>
                  </a:lnTo>
                  <a:lnTo>
                    <a:pt x="362013" y="1663700"/>
                  </a:lnTo>
                  <a:lnTo>
                    <a:pt x="362013" y="1600200"/>
                  </a:lnTo>
                  <a:lnTo>
                    <a:pt x="191985" y="1600200"/>
                  </a:lnTo>
                  <a:lnTo>
                    <a:pt x="160604" y="1574800"/>
                  </a:lnTo>
                  <a:lnTo>
                    <a:pt x="139420" y="1549400"/>
                  </a:lnTo>
                  <a:lnTo>
                    <a:pt x="131648" y="1498600"/>
                  </a:lnTo>
                  <a:lnTo>
                    <a:pt x="131648" y="1435100"/>
                  </a:lnTo>
                  <a:lnTo>
                    <a:pt x="658202" y="1435100"/>
                  </a:lnTo>
                  <a:lnTo>
                    <a:pt x="658202" y="1371600"/>
                  </a:lnTo>
                  <a:lnTo>
                    <a:pt x="85940" y="1371600"/>
                  </a:lnTo>
                  <a:lnTo>
                    <a:pt x="75476" y="1358900"/>
                  </a:lnTo>
                  <a:lnTo>
                    <a:pt x="68414" y="1358900"/>
                  </a:lnTo>
                  <a:lnTo>
                    <a:pt x="65824" y="1346200"/>
                  </a:lnTo>
                  <a:lnTo>
                    <a:pt x="68414" y="1333500"/>
                  </a:lnTo>
                  <a:lnTo>
                    <a:pt x="75476" y="1320800"/>
                  </a:lnTo>
                  <a:lnTo>
                    <a:pt x="85940" y="1308100"/>
                  </a:lnTo>
                  <a:lnTo>
                    <a:pt x="703910" y="1308100"/>
                  </a:lnTo>
                  <a:lnTo>
                    <a:pt x="714375" y="1320800"/>
                  </a:lnTo>
                  <a:lnTo>
                    <a:pt x="721436" y="1333500"/>
                  </a:lnTo>
                  <a:lnTo>
                    <a:pt x="724027" y="1346200"/>
                  </a:lnTo>
                  <a:lnTo>
                    <a:pt x="724027" y="1244600"/>
                  </a:lnTo>
                  <a:lnTo>
                    <a:pt x="60350" y="1244600"/>
                  </a:lnTo>
                  <a:lnTo>
                    <a:pt x="28956" y="1270000"/>
                  </a:lnTo>
                  <a:lnTo>
                    <a:pt x="7772" y="1308100"/>
                  </a:lnTo>
                  <a:lnTo>
                    <a:pt x="0" y="1346200"/>
                  </a:lnTo>
                  <a:lnTo>
                    <a:pt x="4914" y="1371600"/>
                  </a:lnTo>
                  <a:lnTo>
                    <a:pt x="18592" y="1397000"/>
                  </a:lnTo>
                  <a:lnTo>
                    <a:pt x="39420" y="1422400"/>
                  </a:lnTo>
                  <a:lnTo>
                    <a:pt x="65824" y="1435100"/>
                  </a:lnTo>
                  <a:lnTo>
                    <a:pt x="65824" y="1498600"/>
                  </a:lnTo>
                  <a:lnTo>
                    <a:pt x="73660" y="1549400"/>
                  </a:lnTo>
                  <a:lnTo>
                    <a:pt x="95529" y="1600200"/>
                  </a:lnTo>
                  <a:lnTo>
                    <a:pt x="128943" y="1638300"/>
                  </a:lnTo>
                  <a:lnTo>
                    <a:pt x="171437" y="1663700"/>
                  </a:lnTo>
                  <a:lnTo>
                    <a:pt x="210032" y="1739900"/>
                  </a:lnTo>
                  <a:lnTo>
                    <a:pt x="9652" y="1739900"/>
                  </a:lnTo>
                  <a:lnTo>
                    <a:pt x="2590" y="1752600"/>
                  </a:lnTo>
                  <a:lnTo>
                    <a:pt x="0" y="1765300"/>
                  </a:lnTo>
                  <a:lnTo>
                    <a:pt x="0" y="1905000"/>
                  </a:lnTo>
                  <a:lnTo>
                    <a:pt x="2590" y="1917700"/>
                  </a:lnTo>
                  <a:lnTo>
                    <a:pt x="9652" y="1917700"/>
                  </a:lnTo>
                  <a:lnTo>
                    <a:pt x="20104" y="1930400"/>
                  </a:lnTo>
                  <a:lnTo>
                    <a:pt x="1954517" y="1930400"/>
                  </a:lnTo>
                  <a:lnTo>
                    <a:pt x="1964969" y="1917700"/>
                  </a:lnTo>
                  <a:lnTo>
                    <a:pt x="1972030" y="1917700"/>
                  </a:lnTo>
                  <a:lnTo>
                    <a:pt x="1974621" y="1905000"/>
                  </a:lnTo>
                  <a:lnTo>
                    <a:pt x="1974621" y="1866900"/>
                  </a:lnTo>
                  <a:lnTo>
                    <a:pt x="1974621" y="1803400"/>
                  </a:lnTo>
                  <a:lnTo>
                    <a:pt x="1974621" y="1765300"/>
                  </a:lnTo>
                  <a:lnTo>
                    <a:pt x="1972030" y="1752600"/>
                  </a:lnTo>
                  <a:lnTo>
                    <a:pt x="1964969" y="1739900"/>
                  </a:lnTo>
                  <a:lnTo>
                    <a:pt x="1908797" y="1739900"/>
                  </a:lnTo>
                  <a:lnTo>
                    <a:pt x="1908797" y="1803400"/>
                  </a:lnTo>
                  <a:lnTo>
                    <a:pt x="1908797" y="1866900"/>
                  </a:lnTo>
                  <a:lnTo>
                    <a:pt x="65824" y="1866900"/>
                  </a:lnTo>
                  <a:lnTo>
                    <a:pt x="65824" y="1803400"/>
                  </a:lnTo>
                  <a:lnTo>
                    <a:pt x="1908797" y="1803400"/>
                  </a:lnTo>
                  <a:lnTo>
                    <a:pt x="1908797" y="1739900"/>
                  </a:lnTo>
                  <a:lnTo>
                    <a:pt x="1740954" y="1739900"/>
                  </a:lnTo>
                  <a:lnTo>
                    <a:pt x="1692211" y="1270000"/>
                  </a:lnTo>
                  <a:lnTo>
                    <a:pt x="1746148" y="1358900"/>
                  </a:lnTo>
                  <a:lnTo>
                    <a:pt x="1759508" y="1422400"/>
                  </a:lnTo>
                  <a:lnTo>
                    <a:pt x="1766862" y="1447800"/>
                  </a:lnTo>
                  <a:lnTo>
                    <a:pt x="1778914" y="1460500"/>
                  </a:lnTo>
                  <a:lnTo>
                    <a:pt x="1795170" y="1485900"/>
                  </a:lnTo>
                  <a:lnTo>
                    <a:pt x="1815160" y="1498600"/>
                  </a:lnTo>
                  <a:lnTo>
                    <a:pt x="1827733" y="1498600"/>
                  </a:lnTo>
                  <a:lnTo>
                    <a:pt x="1840763" y="1511300"/>
                  </a:lnTo>
                  <a:lnTo>
                    <a:pt x="1888401" y="1511300"/>
                  </a:lnTo>
                  <a:lnTo>
                    <a:pt x="1898637" y="1498600"/>
                  </a:lnTo>
                  <a:lnTo>
                    <a:pt x="1908695" y="1498600"/>
                  </a:lnTo>
                  <a:lnTo>
                    <a:pt x="1928914" y="1485900"/>
                  </a:lnTo>
                  <a:lnTo>
                    <a:pt x="1946376" y="1473200"/>
                  </a:lnTo>
                  <a:lnTo>
                    <a:pt x="1960549" y="1460500"/>
                  </a:lnTo>
                  <a:lnTo>
                    <a:pt x="1965706" y="1447800"/>
                  </a:lnTo>
                  <a:lnTo>
                    <a:pt x="1970862" y="1435100"/>
                  </a:lnTo>
                  <a:lnTo>
                    <a:pt x="1976716" y="1409700"/>
                  </a:lnTo>
                  <a:lnTo>
                    <a:pt x="1977898" y="1397000"/>
                  </a:lnTo>
                  <a:close/>
                </a:path>
                <a:path w="6749415" h="5293995">
                  <a:moveTo>
                    <a:pt x="4089882" y="4446016"/>
                  </a:moveTo>
                  <a:lnTo>
                    <a:pt x="4088536" y="4397908"/>
                  </a:lnTo>
                  <a:lnTo>
                    <a:pt x="4084561" y="4350512"/>
                  </a:lnTo>
                  <a:lnTo>
                    <a:pt x="4078020" y="4303890"/>
                  </a:lnTo>
                  <a:lnTo>
                    <a:pt x="4068978" y="4258107"/>
                  </a:lnTo>
                  <a:lnTo>
                    <a:pt x="4057523" y="4213250"/>
                  </a:lnTo>
                  <a:lnTo>
                    <a:pt x="4043718" y="4169384"/>
                  </a:lnTo>
                  <a:lnTo>
                    <a:pt x="4027627" y="4126573"/>
                  </a:lnTo>
                  <a:lnTo>
                    <a:pt x="4009339" y="4084904"/>
                  </a:lnTo>
                  <a:lnTo>
                    <a:pt x="3988905" y="4044442"/>
                  </a:lnTo>
                  <a:lnTo>
                    <a:pt x="3966413" y="4005237"/>
                  </a:lnTo>
                  <a:lnTo>
                    <a:pt x="3941927" y="3967403"/>
                  </a:lnTo>
                  <a:lnTo>
                    <a:pt x="3915524" y="3930967"/>
                  </a:lnTo>
                  <a:lnTo>
                    <a:pt x="3887266" y="3896042"/>
                  </a:lnTo>
                  <a:lnTo>
                    <a:pt x="3857231" y="3862667"/>
                  </a:lnTo>
                  <a:lnTo>
                    <a:pt x="3825494" y="3830929"/>
                  </a:lnTo>
                  <a:lnTo>
                    <a:pt x="3792131" y="3800894"/>
                  </a:lnTo>
                  <a:lnTo>
                    <a:pt x="3757193" y="3772649"/>
                  </a:lnTo>
                  <a:lnTo>
                    <a:pt x="3720769" y="3746233"/>
                  </a:lnTo>
                  <a:lnTo>
                    <a:pt x="3682923" y="3721760"/>
                  </a:lnTo>
                  <a:lnTo>
                    <a:pt x="3643731" y="3699256"/>
                  </a:lnTo>
                  <a:lnTo>
                    <a:pt x="3603256" y="3678834"/>
                  </a:lnTo>
                  <a:lnTo>
                    <a:pt x="3561588" y="3660533"/>
                  </a:lnTo>
                  <a:lnTo>
                    <a:pt x="3518776" y="3644455"/>
                  </a:lnTo>
                  <a:lnTo>
                    <a:pt x="3474910" y="3630650"/>
                  </a:lnTo>
                  <a:lnTo>
                    <a:pt x="3430054" y="3619182"/>
                  </a:lnTo>
                  <a:lnTo>
                    <a:pt x="3384283" y="3610152"/>
                  </a:lnTo>
                  <a:lnTo>
                    <a:pt x="3337661" y="3603612"/>
                  </a:lnTo>
                  <a:lnTo>
                    <a:pt x="3290252" y="3599624"/>
                  </a:lnTo>
                  <a:lnTo>
                    <a:pt x="3242157" y="3598291"/>
                  </a:lnTo>
                  <a:lnTo>
                    <a:pt x="3194050" y="3599624"/>
                  </a:lnTo>
                  <a:lnTo>
                    <a:pt x="3146653" y="3603612"/>
                  </a:lnTo>
                  <a:lnTo>
                    <a:pt x="3100032" y="3610152"/>
                  </a:lnTo>
                  <a:lnTo>
                    <a:pt x="3054261" y="3619182"/>
                  </a:lnTo>
                  <a:lnTo>
                    <a:pt x="3009392" y="3630650"/>
                  </a:lnTo>
                  <a:lnTo>
                    <a:pt x="2965526" y="3644455"/>
                  </a:lnTo>
                  <a:lnTo>
                    <a:pt x="2922727" y="3660533"/>
                  </a:lnTo>
                  <a:lnTo>
                    <a:pt x="2881045" y="3678834"/>
                  </a:lnTo>
                  <a:lnTo>
                    <a:pt x="2840583" y="3699256"/>
                  </a:lnTo>
                  <a:lnTo>
                    <a:pt x="2801391" y="3721760"/>
                  </a:lnTo>
                  <a:lnTo>
                    <a:pt x="2763545" y="3746233"/>
                  </a:lnTo>
                  <a:lnTo>
                    <a:pt x="2727121" y="3772649"/>
                  </a:lnTo>
                  <a:lnTo>
                    <a:pt x="2692184" y="3800894"/>
                  </a:lnTo>
                  <a:lnTo>
                    <a:pt x="2658808" y="3830929"/>
                  </a:lnTo>
                  <a:lnTo>
                    <a:pt x="2627071" y="3862667"/>
                  </a:lnTo>
                  <a:lnTo>
                    <a:pt x="2597048" y="3896042"/>
                  </a:lnTo>
                  <a:lnTo>
                    <a:pt x="2568791" y="3930967"/>
                  </a:lnTo>
                  <a:lnTo>
                    <a:pt x="2542387" y="3967403"/>
                  </a:lnTo>
                  <a:lnTo>
                    <a:pt x="2517902" y="4005237"/>
                  </a:lnTo>
                  <a:lnTo>
                    <a:pt x="2495410" y="4044442"/>
                  </a:lnTo>
                  <a:lnTo>
                    <a:pt x="2474976" y="4084904"/>
                  </a:lnTo>
                  <a:lnTo>
                    <a:pt x="2456688" y="4126573"/>
                  </a:lnTo>
                  <a:lnTo>
                    <a:pt x="2440597" y="4169384"/>
                  </a:lnTo>
                  <a:lnTo>
                    <a:pt x="2426792" y="4213250"/>
                  </a:lnTo>
                  <a:lnTo>
                    <a:pt x="2415324" y="4258107"/>
                  </a:lnTo>
                  <a:lnTo>
                    <a:pt x="2406294" y="4303890"/>
                  </a:lnTo>
                  <a:lnTo>
                    <a:pt x="2399754" y="4350512"/>
                  </a:lnTo>
                  <a:lnTo>
                    <a:pt x="2395766" y="4397908"/>
                  </a:lnTo>
                  <a:lnTo>
                    <a:pt x="2394432" y="4446016"/>
                  </a:lnTo>
                  <a:lnTo>
                    <a:pt x="2395944" y="4497082"/>
                  </a:lnTo>
                  <a:lnTo>
                    <a:pt x="2400427" y="4547349"/>
                  </a:lnTo>
                  <a:lnTo>
                    <a:pt x="2407805" y="4596727"/>
                  </a:lnTo>
                  <a:lnTo>
                    <a:pt x="2417965" y="4645126"/>
                  </a:lnTo>
                  <a:lnTo>
                    <a:pt x="2430856" y="4692472"/>
                  </a:lnTo>
                  <a:lnTo>
                    <a:pt x="2446363" y="4738675"/>
                  </a:lnTo>
                  <a:lnTo>
                    <a:pt x="2464422" y="4783645"/>
                  </a:lnTo>
                  <a:lnTo>
                    <a:pt x="2484920" y="4827308"/>
                  </a:lnTo>
                  <a:lnTo>
                    <a:pt x="2507805" y="4869561"/>
                  </a:lnTo>
                  <a:lnTo>
                    <a:pt x="2532964" y="4910328"/>
                  </a:lnTo>
                  <a:lnTo>
                    <a:pt x="2560320" y="4949520"/>
                  </a:lnTo>
                  <a:lnTo>
                    <a:pt x="2589784" y="4987061"/>
                  </a:lnTo>
                  <a:lnTo>
                    <a:pt x="2621280" y="5022862"/>
                  </a:lnTo>
                  <a:lnTo>
                    <a:pt x="2654719" y="5056835"/>
                  </a:lnTo>
                  <a:lnTo>
                    <a:pt x="2689999" y="5088890"/>
                  </a:lnTo>
                  <a:lnTo>
                    <a:pt x="2727058" y="5118951"/>
                  </a:lnTo>
                  <a:lnTo>
                    <a:pt x="2765793" y="5146929"/>
                  </a:lnTo>
                  <a:lnTo>
                    <a:pt x="2806128" y="5172735"/>
                  </a:lnTo>
                  <a:lnTo>
                    <a:pt x="2847975" y="5196281"/>
                  </a:lnTo>
                  <a:lnTo>
                    <a:pt x="2891231" y="5217490"/>
                  </a:lnTo>
                  <a:lnTo>
                    <a:pt x="2935833" y="5236273"/>
                  </a:lnTo>
                  <a:lnTo>
                    <a:pt x="2981693" y="5252555"/>
                  </a:lnTo>
                  <a:lnTo>
                    <a:pt x="2975940" y="5203482"/>
                  </a:lnTo>
                  <a:lnTo>
                    <a:pt x="2971711" y="5153393"/>
                  </a:lnTo>
                  <a:lnTo>
                    <a:pt x="2969069" y="5102479"/>
                  </a:lnTo>
                  <a:lnTo>
                    <a:pt x="2968079" y="5050968"/>
                  </a:lnTo>
                  <a:lnTo>
                    <a:pt x="2968777" y="4999063"/>
                  </a:lnTo>
                  <a:lnTo>
                    <a:pt x="2971254" y="4946967"/>
                  </a:lnTo>
                  <a:lnTo>
                    <a:pt x="2975533" y="4894897"/>
                  </a:lnTo>
                  <a:lnTo>
                    <a:pt x="2981706" y="4843069"/>
                  </a:lnTo>
                  <a:lnTo>
                    <a:pt x="2989808" y="4791684"/>
                  </a:lnTo>
                  <a:lnTo>
                    <a:pt x="2999917" y="4740961"/>
                  </a:lnTo>
                  <a:lnTo>
                    <a:pt x="3012084" y="4691088"/>
                  </a:lnTo>
                  <a:lnTo>
                    <a:pt x="3026372" y="4642307"/>
                  </a:lnTo>
                  <a:lnTo>
                    <a:pt x="3042831" y="4594809"/>
                  </a:lnTo>
                  <a:lnTo>
                    <a:pt x="3061525" y="4548797"/>
                  </a:lnTo>
                  <a:lnTo>
                    <a:pt x="3162465" y="4394378"/>
                  </a:lnTo>
                  <a:lnTo>
                    <a:pt x="3285515" y="4280484"/>
                  </a:lnTo>
                  <a:lnTo>
                    <a:pt x="3389515" y="4210024"/>
                  </a:lnTo>
                  <a:lnTo>
                    <a:pt x="3433318" y="4185907"/>
                  </a:lnTo>
                  <a:lnTo>
                    <a:pt x="3256826" y="4222889"/>
                  </a:lnTo>
                  <a:lnTo>
                    <a:pt x="3150971" y="4267263"/>
                  </a:lnTo>
                  <a:lnTo>
                    <a:pt x="3073438" y="4347845"/>
                  </a:lnTo>
                  <a:lnTo>
                    <a:pt x="2981909" y="4493488"/>
                  </a:lnTo>
                  <a:lnTo>
                    <a:pt x="2928924" y="4606887"/>
                  </a:lnTo>
                  <a:lnTo>
                    <a:pt x="2890062" y="4726940"/>
                  </a:lnTo>
                  <a:lnTo>
                    <a:pt x="2866148" y="4822101"/>
                  </a:lnTo>
                  <a:lnTo>
                    <a:pt x="2857995" y="4860836"/>
                  </a:lnTo>
                  <a:lnTo>
                    <a:pt x="2699143" y="4634166"/>
                  </a:lnTo>
                  <a:lnTo>
                    <a:pt x="2652103" y="4485170"/>
                  </a:lnTo>
                  <a:lnTo>
                    <a:pt x="2722207" y="4347781"/>
                  </a:lnTo>
                  <a:lnTo>
                    <a:pt x="2914789" y="4155871"/>
                  </a:lnTo>
                  <a:lnTo>
                    <a:pt x="2952712" y="4124058"/>
                  </a:lnTo>
                  <a:lnTo>
                    <a:pt x="2994228" y="4096347"/>
                  </a:lnTo>
                  <a:lnTo>
                    <a:pt x="3038843" y="4072521"/>
                  </a:lnTo>
                  <a:lnTo>
                    <a:pt x="3086036" y="4052405"/>
                  </a:lnTo>
                  <a:lnTo>
                    <a:pt x="3135274" y="4035806"/>
                  </a:lnTo>
                  <a:lnTo>
                    <a:pt x="3186061" y="4022509"/>
                  </a:lnTo>
                  <a:lnTo>
                    <a:pt x="3237865" y="4012323"/>
                  </a:lnTo>
                  <a:lnTo>
                    <a:pt x="3290189" y="4005059"/>
                  </a:lnTo>
                  <a:lnTo>
                    <a:pt x="3342487" y="4000500"/>
                  </a:lnTo>
                  <a:lnTo>
                    <a:pt x="3394265" y="3998480"/>
                  </a:lnTo>
                  <a:lnTo>
                    <a:pt x="3445002" y="3998772"/>
                  </a:lnTo>
                  <a:lnTo>
                    <a:pt x="3494163" y="4001198"/>
                  </a:lnTo>
                  <a:lnTo>
                    <a:pt x="3541255" y="4005554"/>
                  </a:lnTo>
                  <a:lnTo>
                    <a:pt x="3585756" y="4011650"/>
                  </a:lnTo>
                  <a:lnTo>
                    <a:pt x="3627145" y="4019270"/>
                  </a:lnTo>
                  <a:lnTo>
                    <a:pt x="3664889" y="4028249"/>
                  </a:lnTo>
                  <a:lnTo>
                    <a:pt x="3727450" y="4049407"/>
                  </a:lnTo>
                  <a:lnTo>
                    <a:pt x="3751211" y="4061218"/>
                  </a:lnTo>
                  <a:lnTo>
                    <a:pt x="3724351" y="4107891"/>
                  </a:lnTo>
                  <a:lnTo>
                    <a:pt x="3702075" y="4154665"/>
                  </a:lnTo>
                  <a:lnTo>
                    <a:pt x="3683812" y="4201414"/>
                  </a:lnTo>
                  <a:lnTo>
                    <a:pt x="3668966" y="4247972"/>
                  </a:lnTo>
                  <a:lnTo>
                    <a:pt x="3656939" y="4294238"/>
                  </a:lnTo>
                  <a:lnTo>
                    <a:pt x="3647135" y="4340072"/>
                  </a:lnTo>
                  <a:lnTo>
                    <a:pt x="3610851" y="4558093"/>
                  </a:lnTo>
                  <a:lnTo>
                    <a:pt x="3601986" y="4598555"/>
                  </a:lnTo>
                  <a:lnTo>
                    <a:pt x="3591204" y="4637646"/>
                  </a:lnTo>
                  <a:lnTo>
                    <a:pt x="3577907" y="4675251"/>
                  </a:lnTo>
                  <a:lnTo>
                    <a:pt x="3561511" y="4711243"/>
                  </a:lnTo>
                  <a:lnTo>
                    <a:pt x="3541420" y="4745469"/>
                  </a:lnTo>
                  <a:lnTo>
                    <a:pt x="3517036" y="4777803"/>
                  </a:lnTo>
                  <a:lnTo>
                    <a:pt x="3487788" y="4808131"/>
                  </a:lnTo>
                  <a:lnTo>
                    <a:pt x="3329584" y="4914735"/>
                  </a:lnTo>
                  <a:lnTo>
                    <a:pt x="3186925" y="4960798"/>
                  </a:lnTo>
                  <a:lnTo>
                    <a:pt x="3083776" y="4970615"/>
                  </a:lnTo>
                  <a:lnTo>
                    <a:pt x="3044075" y="4968494"/>
                  </a:lnTo>
                  <a:lnTo>
                    <a:pt x="3041866" y="5047437"/>
                  </a:lnTo>
                  <a:lnTo>
                    <a:pt x="3046793" y="5106263"/>
                  </a:lnTo>
                  <a:lnTo>
                    <a:pt x="3063989" y="5174234"/>
                  </a:lnTo>
                  <a:lnTo>
                    <a:pt x="3098533" y="5280596"/>
                  </a:lnTo>
                  <a:lnTo>
                    <a:pt x="3169450" y="5290185"/>
                  </a:lnTo>
                  <a:lnTo>
                    <a:pt x="3242157" y="5293741"/>
                  </a:lnTo>
                  <a:lnTo>
                    <a:pt x="3290252" y="5292395"/>
                  </a:lnTo>
                  <a:lnTo>
                    <a:pt x="3337661" y="5288419"/>
                  </a:lnTo>
                  <a:lnTo>
                    <a:pt x="3384283" y="5281879"/>
                  </a:lnTo>
                  <a:lnTo>
                    <a:pt x="3430054" y="5272837"/>
                  </a:lnTo>
                  <a:lnTo>
                    <a:pt x="3474910" y="5261381"/>
                  </a:lnTo>
                  <a:lnTo>
                    <a:pt x="3518776" y="5247576"/>
                  </a:lnTo>
                  <a:lnTo>
                    <a:pt x="3561588" y="5231485"/>
                  </a:lnTo>
                  <a:lnTo>
                    <a:pt x="3603256" y="5213185"/>
                  </a:lnTo>
                  <a:lnTo>
                    <a:pt x="3643731" y="5192763"/>
                  </a:lnTo>
                  <a:lnTo>
                    <a:pt x="3682923" y="5170271"/>
                  </a:lnTo>
                  <a:lnTo>
                    <a:pt x="3720769" y="5145786"/>
                  </a:lnTo>
                  <a:lnTo>
                    <a:pt x="3757193" y="5119382"/>
                  </a:lnTo>
                  <a:lnTo>
                    <a:pt x="3792131" y="5091125"/>
                  </a:lnTo>
                  <a:lnTo>
                    <a:pt x="3825494" y="5061089"/>
                  </a:lnTo>
                  <a:lnTo>
                    <a:pt x="3857231" y="5029352"/>
                  </a:lnTo>
                  <a:lnTo>
                    <a:pt x="3887266" y="4995989"/>
                  </a:lnTo>
                  <a:lnTo>
                    <a:pt x="3915524" y="4961052"/>
                  </a:lnTo>
                  <a:lnTo>
                    <a:pt x="3941927" y="4924628"/>
                  </a:lnTo>
                  <a:lnTo>
                    <a:pt x="3966413" y="4886782"/>
                  </a:lnTo>
                  <a:lnTo>
                    <a:pt x="3988905" y="4847590"/>
                  </a:lnTo>
                  <a:lnTo>
                    <a:pt x="4009339" y="4807115"/>
                  </a:lnTo>
                  <a:lnTo>
                    <a:pt x="4027627" y="4765446"/>
                  </a:lnTo>
                  <a:lnTo>
                    <a:pt x="4043718" y="4722634"/>
                  </a:lnTo>
                  <a:lnTo>
                    <a:pt x="4057523" y="4678769"/>
                  </a:lnTo>
                  <a:lnTo>
                    <a:pt x="4068978" y="4633912"/>
                  </a:lnTo>
                  <a:lnTo>
                    <a:pt x="4078020" y="4588129"/>
                  </a:lnTo>
                  <a:lnTo>
                    <a:pt x="4084561" y="4541507"/>
                  </a:lnTo>
                  <a:lnTo>
                    <a:pt x="4088536" y="4494111"/>
                  </a:lnTo>
                  <a:lnTo>
                    <a:pt x="4089882" y="4446016"/>
                  </a:lnTo>
                  <a:close/>
                </a:path>
                <a:path w="6749415" h="5293995">
                  <a:moveTo>
                    <a:pt x="6666370" y="1683473"/>
                  </a:moveTo>
                  <a:lnTo>
                    <a:pt x="6566738" y="1584998"/>
                  </a:lnTo>
                  <a:lnTo>
                    <a:pt x="6566738" y="1692351"/>
                  </a:lnTo>
                  <a:lnTo>
                    <a:pt x="6492456" y="1780222"/>
                  </a:lnTo>
                  <a:lnTo>
                    <a:pt x="6349860" y="1656829"/>
                  </a:lnTo>
                  <a:lnTo>
                    <a:pt x="6237490" y="1559598"/>
                  </a:lnTo>
                  <a:lnTo>
                    <a:pt x="6211735" y="1549488"/>
                  </a:lnTo>
                  <a:lnTo>
                    <a:pt x="6202286" y="1550225"/>
                  </a:lnTo>
                  <a:lnTo>
                    <a:pt x="6088278" y="1742427"/>
                  </a:lnTo>
                  <a:lnTo>
                    <a:pt x="5791657" y="1082814"/>
                  </a:lnTo>
                  <a:lnTo>
                    <a:pt x="6451435" y="1313611"/>
                  </a:lnTo>
                  <a:lnTo>
                    <a:pt x="6310795" y="1412290"/>
                  </a:lnTo>
                  <a:lnTo>
                    <a:pt x="6303683" y="1418564"/>
                  </a:lnTo>
                  <a:lnTo>
                    <a:pt x="6298235" y="1426248"/>
                  </a:lnTo>
                  <a:lnTo>
                    <a:pt x="6294679" y="1434985"/>
                  </a:lnTo>
                  <a:lnTo>
                    <a:pt x="6293193" y="1444434"/>
                  </a:lnTo>
                  <a:lnTo>
                    <a:pt x="6293929" y="1453883"/>
                  </a:lnTo>
                  <a:lnTo>
                    <a:pt x="6296749" y="1462849"/>
                  </a:lnTo>
                  <a:lnTo>
                    <a:pt x="6301511" y="1470964"/>
                  </a:lnTo>
                  <a:lnTo>
                    <a:pt x="6308052" y="1477873"/>
                  </a:lnTo>
                  <a:lnTo>
                    <a:pt x="6566738" y="1692351"/>
                  </a:lnTo>
                  <a:lnTo>
                    <a:pt x="6566738" y="1584998"/>
                  </a:lnTo>
                  <a:lnTo>
                    <a:pt x="6402679" y="1448803"/>
                  </a:lnTo>
                  <a:lnTo>
                    <a:pt x="6564795" y="1335087"/>
                  </a:lnTo>
                  <a:lnTo>
                    <a:pt x="6573177" y="1327340"/>
                  </a:lnTo>
                  <a:lnTo>
                    <a:pt x="6579006" y="1317815"/>
                  </a:lnTo>
                  <a:lnTo>
                    <a:pt x="6582054" y="1307071"/>
                  </a:lnTo>
                  <a:lnTo>
                    <a:pt x="6582080" y="1295679"/>
                  </a:lnTo>
                  <a:lnTo>
                    <a:pt x="6578968" y="1284719"/>
                  </a:lnTo>
                  <a:lnTo>
                    <a:pt x="6573088" y="1275168"/>
                  </a:lnTo>
                  <a:lnTo>
                    <a:pt x="6564884" y="1267561"/>
                  </a:lnTo>
                  <a:lnTo>
                    <a:pt x="6554787" y="1262418"/>
                  </a:lnTo>
                  <a:lnTo>
                    <a:pt x="6041745" y="1082814"/>
                  </a:lnTo>
                  <a:lnTo>
                    <a:pt x="5728030" y="972985"/>
                  </a:lnTo>
                  <a:lnTo>
                    <a:pt x="5724156" y="971524"/>
                  </a:lnTo>
                  <a:lnTo>
                    <a:pt x="5720118" y="970724"/>
                  </a:lnTo>
                  <a:lnTo>
                    <a:pt x="5715927" y="970559"/>
                  </a:lnTo>
                  <a:lnTo>
                    <a:pt x="5705399" y="971524"/>
                  </a:lnTo>
                  <a:lnTo>
                    <a:pt x="5675388" y="998207"/>
                  </a:lnTo>
                  <a:lnTo>
                    <a:pt x="5673229" y="1008354"/>
                  </a:lnTo>
                  <a:lnTo>
                    <a:pt x="5673649" y="1018743"/>
                  </a:lnTo>
                  <a:lnTo>
                    <a:pt x="6048718" y="1855812"/>
                  </a:lnTo>
                  <a:lnTo>
                    <a:pt x="6085535" y="1880196"/>
                  </a:lnTo>
                  <a:lnTo>
                    <a:pt x="6097194" y="1878774"/>
                  </a:lnTo>
                  <a:lnTo>
                    <a:pt x="6107785" y="1874266"/>
                  </a:lnTo>
                  <a:lnTo>
                    <a:pt x="6116739" y="1867027"/>
                  </a:lnTo>
                  <a:lnTo>
                    <a:pt x="6123483" y="1857425"/>
                  </a:lnTo>
                  <a:lnTo>
                    <a:pt x="6180874" y="1742427"/>
                  </a:lnTo>
                  <a:lnTo>
                    <a:pt x="6223597" y="1656829"/>
                  </a:lnTo>
                  <a:lnTo>
                    <a:pt x="6470015" y="1870024"/>
                  </a:lnTo>
                  <a:lnTo>
                    <a:pt x="6500368" y="1880031"/>
                  </a:lnTo>
                  <a:lnTo>
                    <a:pt x="6508420" y="1878609"/>
                  </a:lnTo>
                  <a:lnTo>
                    <a:pt x="6600634" y="1780222"/>
                  </a:lnTo>
                  <a:lnTo>
                    <a:pt x="6656679" y="1713839"/>
                  </a:lnTo>
                  <a:lnTo>
                    <a:pt x="6666281" y="1691665"/>
                  </a:lnTo>
                  <a:lnTo>
                    <a:pt x="6666370" y="1683473"/>
                  </a:lnTo>
                  <a:close/>
                </a:path>
                <a:path w="6749415" h="5293995">
                  <a:moveTo>
                    <a:pt x="6749047" y="681126"/>
                  </a:moveTo>
                  <a:lnTo>
                    <a:pt x="6735889" y="634682"/>
                  </a:lnTo>
                  <a:lnTo>
                    <a:pt x="6698234" y="604329"/>
                  </a:lnTo>
                  <a:lnTo>
                    <a:pt x="6666370" y="598436"/>
                  </a:lnTo>
                  <a:lnTo>
                    <a:pt x="6270104" y="598436"/>
                  </a:lnTo>
                  <a:lnTo>
                    <a:pt x="6152718" y="481926"/>
                  </a:lnTo>
                  <a:lnTo>
                    <a:pt x="6152718" y="598436"/>
                  </a:lnTo>
                  <a:lnTo>
                    <a:pt x="5277523" y="598436"/>
                  </a:lnTo>
                  <a:lnTo>
                    <a:pt x="5711723" y="160743"/>
                  </a:lnTo>
                  <a:lnTo>
                    <a:pt x="6152718" y="598436"/>
                  </a:lnTo>
                  <a:lnTo>
                    <a:pt x="6152718" y="481926"/>
                  </a:lnTo>
                  <a:lnTo>
                    <a:pt x="5829147" y="160743"/>
                  </a:lnTo>
                  <a:lnTo>
                    <a:pt x="5740628" y="72872"/>
                  </a:lnTo>
                  <a:lnTo>
                    <a:pt x="5734215" y="67716"/>
                  </a:lnTo>
                  <a:lnTo>
                    <a:pt x="5726989" y="63931"/>
                  </a:lnTo>
                  <a:lnTo>
                    <a:pt x="5719153" y="61633"/>
                  </a:lnTo>
                  <a:lnTo>
                    <a:pt x="5710923" y="60921"/>
                  </a:lnTo>
                  <a:lnTo>
                    <a:pt x="5702935" y="61823"/>
                  </a:lnTo>
                  <a:lnTo>
                    <a:pt x="5695353" y="64211"/>
                  </a:lnTo>
                  <a:lnTo>
                    <a:pt x="5688419" y="68033"/>
                  </a:lnTo>
                  <a:lnTo>
                    <a:pt x="5682335" y="73202"/>
                  </a:lnTo>
                  <a:lnTo>
                    <a:pt x="5161089" y="598436"/>
                  </a:lnTo>
                  <a:lnTo>
                    <a:pt x="4765002" y="598436"/>
                  </a:lnTo>
                  <a:lnTo>
                    <a:pt x="4718558" y="611657"/>
                  </a:lnTo>
                  <a:lnTo>
                    <a:pt x="4688154" y="649249"/>
                  </a:lnTo>
                  <a:lnTo>
                    <a:pt x="4682325" y="681126"/>
                  </a:lnTo>
                  <a:lnTo>
                    <a:pt x="4682337" y="846683"/>
                  </a:lnTo>
                  <a:lnTo>
                    <a:pt x="4695469" y="892962"/>
                  </a:lnTo>
                  <a:lnTo>
                    <a:pt x="4733125" y="923315"/>
                  </a:lnTo>
                  <a:lnTo>
                    <a:pt x="4765002" y="929208"/>
                  </a:lnTo>
                  <a:lnTo>
                    <a:pt x="4771453" y="929208"/>
                  </a:lnTo>
                  <a:lnTo>
                    <a:pt x="4993970" y="1668932"/>
                  </a:lnTo>
                  <a:lnTo>
                    <a:pt x="4994618" y="1670558"/>
                  </a:lnTo>
                  <a:lnTo>
                    <a:pt x="4994935" y="1671523"/>
                  </a:lnTo>
                  <a:lnTo>
                    <a:pt x="5012804" y="1704301"/>
                  </a:lnTo>
                  <a:lnTo>
                    <a:pt x="5039258" y="1731225"/>
                  </a:lnTo>
                  <a:lnTo>
                    <a:pt x="5072862" y="1749450"/>
                  </a:lnTo>
                  <a:lnTo>
                    <a:pt x="5112169" y="1756156"/>
                  </a:lnTo>
                  <a:lnTo>
                    <a:pt x="5913247" y="1756156"/>
                  </a:lnTo>
                  <a:lnTo>
                    <a:pt x="5876112" y="1673466"/>
                  </a:lnTo>
                  <a:lnTo>
                    <a:pt x="5112169" y="1673466"/>
                  </a:lnTo>
                  <a:lnTo>
                    <a:pt x="5099012" y="1671358"/>
                  </a:lnTo>
                  <a:lnTo>
                    <a:pt x="5087950" y="1665287"/>
                  </a:lnTo>
                  <a:lnTo>
                    <a:pt x="5079060" y="1655546"/>
                  </a:lnTo>
                  <a:lnTo>
                    <a:pt x="5072443" y="1642452"/>
                  </a:lnTo>
                  <a:lnTo>
                    <a:pt x="4841697" y="875919"/>
                  </a:lnTo>
                  <a:lnTo>
                    <a:pt x="4835830" y="863968"/>
                  </a:lnTo>
                  <a:lnTo>
                    <a:pt x="4826762" y="854671"/>
                  </a:lnTo>
                  <a:lnTo>
                    <a:pt x="4815268" y="848664"/>
                  </a:lnTo>
                  <a:lnTo>
                    <a:pt x="4802136" y="846518"/>
                  </a:lnTo>
                  <a:lnTo>
                    <a:pt x="4765002" y="846518"/>
                  </a:lnTo>
                  <a:lnTo>
                    <a:pt x="4765002" y="681126"/>
                  </a:lnTo>
                  <a:lnTo>
                    <a:pt x="6244425" y="681126"/>
                  </a:lnTo>
                  <a:lnTo>
                    <a:pt x="6250889" y="682752"/>
                  </a:lnTo>
                  <a:lnTo>
                    <a:pt x="6257671" y="682752"/>
                  </a:lnTo>
                  <a:lnTo>
                    <a:pt x="6264135" y="681126"/>
                  </a:lnTo>
                  <a:lnTo>
                    <a:pt x="6666370" y="681126"/>
                  </a:lnTo>
                  <a:lnTo>
                    <a:pt x="6666370" y="846518"/>
                  </a:lnTo>
                  <a:lnTo>
                    <a:pt x="6626479" y="846518"/>
                  </a:lnTo>
                  <a:lnTo>
                    <a:pt x="6625031" y="846683"/>
                  </a:lnTo>
                  <a:lnTo>
                    <a:pt x="6591935" y="868845"/>
                  </a:lnTo>
                  <a:lnTo>
                    <a:pt x="6502298" y="1156144"/>
                  </a:lnTo>
                  <a:lnTo>
                    <a:pt x="6580302" y="1183589"/>
                  </a:lnTo>
                  <a:lnTo>
                    <a:pt x="6659740" y="929208"/>
                  </a:lnTo>
                  <a:lnTo>
                    <a:pt x="6666370" y="929208"/>
                  </a:lnTo>
                  <a:lnTo>
                    <a:pt x="6712801" y="916000"/>
                  </a:lnTo>
                  <a:lnTo>
                    <a:pt x="6743205" y="878395"/>
                  </a:lnTo>
                  <a:lnTo>
                    <a:pt x="6749021" y="846683"/>
                  </a:lnTo>
                  <a:lnTo>
                    <a:pt x="6749047" y="6811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45222" y="2649879"/>
            <a:ext cx="647700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150" dirty="0">
                <a:solidFill>
                  <a:srgbClr val="FFFFFF"/>
                </a:solidFill>
                <a:latin typeface="Trebuchet MS"/>
                <a:cs typeface="Trebuchet MS"/>
              </a:rPr>
              <a:t>Espace </a:t>
            </a:r>
            <a:r>
              <a:rPr sz="5650" spc="-24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5650" spc="-7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75" dirty="0">
                <a:solidFill>
                  <a:srgbClr val="FFFFFF"/>
                </a:solidFill>
                <a:latin typeface="Trebuchet MS"/>
                <a:cs typeface="Trebuchet MS"/>
              </a:rPr>
              <a:t>convivialité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16625" y="5833566"/>
            <a:ext cx="232727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0380" y="5833566"/>
            <a:ext cx="186562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0" dirty="0">
                <a:solidFill>
                  <a:srgbClr val="FFFFFF"/>
                </a:solidFill>
                <a:latin typeface="Arial"/>
                <a:cs typeface="Arial"/>
              </a:rPr>
              <a:t>Cuisine</a:t>
            </a:r>
            <a:endParaRPr sz="34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556033" y="3936273"/>
            <a:ext cx="4121785" cy="5206365"/>
            <a:chOff x="11556033" y="3936273"/>
            <a:chExt cx="4121785" cy="5206365"/>
          </a:xfrm>
        </p:grpSpPr>
        <p:sp>
          <p:nvSpPr>
            <p:cNvPr id="11" name="object 11"/>
            <p:cNvSpPr/>
            <p:nvPr/>
          </p:nvSpPr>
          <p:spPr>
            <a:xfrm>
              <a:off x="11556033" y="7447243"/>
              <a:ext cx="1933273" cy="16951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743793" y="3936273"/>
              <a:ext cx="1933727" cy="19303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3447134" y="5833566"/>
            <a:ext cx="253111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450" dirty="0">
                <a:solidFill>
                  <a:srgbClr val="FFFFFF"/>
                </a:solidFill>
                <a:latin typeface="Arial"/>
                <a:cs typeface="Arial"/>
              </a:rPr>
              <a:t>Thés </a:t>
            </a:r>
            <a:r>
              <a:rPr sz="3400" spc="-260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300" dirty="0">
                <a:solidFill>
                  <a:srgbClr val="FFFFFF"/>
                </a:solidFill>
                <a:latin typeface="Arial"/>
                <a:cs typeface="Arial"/>
              </a:rPr>
              <a:t>monde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87266" y="9170730"/>
            <a:ext cx="3840479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4" dirty="0">
                <a:solidFill>
                  <a:srgbClr val="FFFFFF"/>
                </a:solidFill>
                <a:latin typeface="Arial"/>
                <a:cs typeface="Arial"/>
              </a:rPr>
              <a:t>Produits </a:t>
            </a: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frais </a:t>
            </a:r>
            <a:r>
              <a:rPr sz="3400" spc="-95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3400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locaux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64905" y="9170730"/>
            <a:ext cx="211836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Carte</a:t>
            </a:r>
            <a:r>
              <a:rPr sz="34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variée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006141" y="8676366"/>
            <a:ext cx="326644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02435" algn="l"/>
                <a:tab pos="2483485" algn="l"/>
              </a:tabLst>
            </a:pP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650" spc="-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9265" y="2808629"/>
            <a:ext cx="12562840" cy="5504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662305" algn="r">
              <a:lnSpc>
                <a:spcPts val="8630"/>
              </a:lnSpc>
              <a:spcBef>
                <a:spcPts val="395"/>
              </a:spcBef>
            </a:pPr>
            <a:r>
              <a:rPr sz="7200" b="1" spc="260" dirty="0">
                <a:solidFill>
                  <a:srgbClr val="FFFFFF"/>
                </a:solidFill>
                <a:latin typeface="Arial"/>
                <a:cs typeface="Arial"/>
              </a:rPr>
              <a:t>Avec </a:t>
            </a:r>
            <a:r>
              <a:rPr sz="7200" b="1" spc="1045" dirty="0">
                <a:solidFill>
                  <a:srgbClr val="FFFFFF"/>
                </a:solidFill>
                <a:latin typeface="Arial"/>
                <a:cs typeface="Arial"/>
              </a:rPr>
              <a:t>25 </a:t>
            </a:r>
            <a:r>
              <a:rPr sz="7200" b="1" spc="1275" dirty="0">
                <a:solidFill>
                  <a:srgbClr val="FFFFFF"/>
                </a:solidFill>
                <a:latin typeface="Arial"/>
                <a:cs typeface="Arial"/>
              </a:rPr>
              <a:t>000</a:t>
            </a:r>
            <a:r>
              <a:rPr sz="7200" b="1" spc="-10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10" dirty="0">
                <a:solidFill>
                  <a:srgbClr val="FFFFFF"/>
                </a:solidFill>
                <a:latin typeface="Arial"/>
                <a:cs typeface="Arial"/>
              </a:rPr>
              <a:t>tasses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29" dirty="0">
                <a:solidFill>
                  <a:srgbClr val="FFFFFF"/>
                </a:solidFill>
                <a:latin typeface="Arial"/>
                <a:cs typeface="Arial"/>
              </a:rPr>
              <a:t>bues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chaque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seconde,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-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thé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50" dirty="0">
                <a:solidFill>
                  <a:srgbClr val="FFFFFF"/>
                </a:solidFill>
                <a:latin typeface="Arial"/>
                <a:cs typeface="Arial"/>
              </a:rPr>
              <a:t>est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745" dirty="0">
                <a:solidFill>
                  <a:srgbClr val="FFFFFF"/>
                </a:solidFill>
                <a:latin typeface="Arial"/>
                <a:cs typeface="Arial"/>
              </a:rPr>
              <a:t>2ème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boisson</a:t>
            </a:r>
            <a:r>
              <a:rPr sz="7200" b="1" spc="-10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05" dirty="0">
                <a:solidFill>
                  <a:srgbClr val="FFFFFF"/>
                </a:solidFill>
                <a:latin typeface="Arial"/>
                <a:cs typeface="Arial"/>
              </a:rPr>
              <a:t>consommée </a:t>
            </a:r>
            <a:r>
              <a:rPr sz="7200" b="1" spc="650" dirty="0">
                <a:solidFill>
                  <a:srgbClr val="FFFFFF"/>
                </a:solidFill>
                <a:latin typeface="Arial"/>
                <a:cs typeface="Arial"/>
              </a:rPr>
              <a:t>au</a:t>
            </a:r>
            <a:r>
              <a:rPr sz="72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5" dirty="0">
                <a:solidFill>
                  <a:srgbClr val="FFFFFF"/>
                </a:solidFill>
                <a:latin typeface="Arial"/>
                <a:cs typeface="Arial"/>
              </a:rPr>
              <a:t>monde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470" dirty="0">
                <a:solidFill>
                  <a:srgbClr val="FFFFFF"/>
                </a:solidFill>
                <a:latin typeface="Arial"/>
                <a:cs typeface="Arial"/>
              </a:rPr>
              <a:t>après</a:t>
            </a:r>
            <a:r>
              <a:rPr sz="72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5" dirty="0">
                <a:solidFill>
                  <a:srgbClr val="FFFFFF"/>
                </a:solidFill>
                <a:latin typeface="Arial"/>
                <a:cs typeface="Arial"/>
              </a:rPr>
              <a:t>l’eau.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9A5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092356" y="5624473"/>
              <a:ext cx="1304925" cy="1304925"/>
            </a:xfrm>
            <a:custGeom>
              <a:avLst/>
              <a:gdLst/>
              <a:ahLst/>
              <a:cxnLst/>
              <a:rect l="l" t="t" r="r" b="b"/>
              <a:pathLst>
                <a:path w="1304925" h="1304925">
                  <a:moveTo>
                    <a:pt x="357797" y="968171"/>
                  </a:moveTo>
                  <a:lnTo>
                    <a:pt x="353021" y="940308"/>
                  </a:lnTo>
                  <a:lnTo>
                    <a:pt x="339801" y="916432"/>
                  </a:lnTo>
                  <a:lnTo>
                    <a:pt x="319786" y="898118"/>
                  </a:lnTo>
                  <a:lnTo>
                    <a:pt x="294665" y="886942"/>
                  </a:lnTo>
                  <a:lnTo>
                    <a:pt x="294665" y="841895"/>
                  </a:lnTo>
                  <a:lnTo>
                    <a:pt x="252564" y="841895"/>
                  </a:lnTo>
                  <a:lnTo>
                    <a:pt x="252564" y="886942"/>
                  </a:lnTo>
                  <a:lnTo>
                    <a:pt x="227431" y="898118"/>
                  </a:lnTo>
                  <a:lnTo>
                    <a:pt x="207429" y="916432"/>
                  </a:lnTo>
                  <a:lnTo>
                    <a:pt x="194195" y="940308"/>
                  </a:lnTo>
                  <a:lnTo>
                    <a:pt x="189420" y="968171"/>
                  </a:lnTo>
                  <a:lnTo>
                    <a:pt x="196049" y="1000925"/>
                  </a:lnTo>
                  <a:lnTo>
                    <a:pt x="214096" y="1027684"/>
                  </a:lnTo>
                  <a:lnTo>
                    <a:pt x="240855" y="1045743"/>
                  </a:lnTo>
                  <a:lnTo>
                    <a:pt x="289966" y="1055687"/>
                  </a:lnTo>
                  <a:lnTo>
                    <a:pt x="303352" y="1064717"/>
                  </a:lnTo>
                  <a:lnTo>
                    <a:pt x="312394" y="1078103"/>
                  </a:lnTo>
                  <a:lnTo>
                    <a:pt x="315709" y="1094460"/>
                  </a:lnTo>
                  <a:lnTo>
                    <a:pt x="312394" y="1110818"/>
                  </a:lnTo>
                  <a:lnTo>
                    <a:pt x="303352" y="1124204"/>
                  </a:lnTo>
                  <a:lnTo>
                    <a:pt x="289966" y="1133233"/>
                  </a:lnTo>
                  <a:lnTo>
                    <a:pt x="273608" y="1136548"/>
                  </a:lnTo>
                  <a:lnTo>
                    <a:pt x="257251" y="1133233"/>
                  </a:lnTo>
                  <a:lnTo>
                    <a:pt x="243865" y="1124204"/>
                  </a:lnTo>
                  <a:lnTo>
                    <a:pt x="234835" y="1110818"/>
                  </a:lnTo>
                  <a:lnTo>
                    <a:pt x="231521" y="1094460"/>
                  </a:lnTo>
                  <a:lnTo>
                    <a:pt x="189420" y="1094460"/>
                  </a:lnTo>
                  <a:lnTo>
                    <a:pt x="194195" y="1122337"/>
                  </a:lnTo>
                  <a:lnTo>
                    <a:pt x="207429" y="1146200"/>
                  </a:lnTo>
                  <a:lnTo>
                    <a:pt x="227431" y="1164513"/>
                  </a:lnTo>
                  <a:lnTo>
                    <a:pt x="252564" y="1175689"/>
                  </a:lnTo>
                  <a:lnTo>
                    <a:pt x="252564" y="1220736"/>
                  </a:lnTo>
                  <a:lnTo>
                    <a:pt x="294665" y="1220736"/>
                  </a:lnTo>
                  <a:lnTo>
                    <a:pt x="294665" y="1175689"/>
                  </a:lnTo>
                  <a:lnTo>
                    <a:pt x="319786" y="1164513"/>
                  </a:lnTo>
                  <a:lnTo>
                    <a:pt x="339801" y="1146200"/>
                  </a:lnTo>
                  <a:lnTo>
                    <a:pt x="353021" y="1122337"/>
                  </a:lnTo>
                  <a:lnTo>
                    <a:pt x="357797" y="1094460"/>
                  </a:lnTo>
                  <a:lnTo>
                    <a:pt x="351180" y="1061707"/>
                  </a:lnTo>
                  <a:lnTo>
                    <a:pt x="333121" y="1034948"/>
                  </a:lnTo>
                  <a:lnTo>
                    <a:pt x="306362" y="1016889"/>
                  </a:lnTo>
                  <a:lnTo>
                    <a:pt x="257251" y="1006957"/>
                  </a:lnTo>
                  <a:lnTo>
                    <a:pt x="243865" y="997915"/>
                  </a:lnTo>
                  <a:lnTo>
                    <a:pt x="234835" y="984529"/>
                  </a:lnTo>
                  <a:lnTo>
                    <a:pt x="231521" y="968171"/>
                  </a:lnTo>
                  <a:lnTo>
                    <a:pt x="234835" y="951814"/>
                  </a:lnTo>
                  <a:lnTo>
                    <a:pt x="243865" y="938428"/>
                  </a:lnTo>
                  <a:lnTo>
                    <a:pt x="257251" y="929398"/>
                  </a:lnTo>
                  <a:lnTo>
                    <a:pt x="273608" y="926084"/>
                  </a:lnTo>
                  <a:lnTo>
                    <a:pt x="289966" y="929398"/>
                  </a:lnTo>
                  <a:lnTo>
                    <a:pt x="303352" y="938428"/>
                  </a:lnTo>
                  <a:lnTo>
                    <a:pt x="312394" y="951814"/>
                  </a:lnTo>
                  <a:lnTo>
                    <a:pt x="315709" y="968171"/>
                  </a:lnTo>
                  <a:lnTo>
                    <a:pt x="357797" y="968171"/>
                  </a:lnTo>
                  <a:close/>
                </a:path>
                <a:path w="1304925" h="1304925">
                  <a:moveTo>
                    <a:pt x="1304925" y="0"/>
                  </a:moveTo>
                  <a:lnTo>
                    <a:pt x="883983" y="0"/>
                  </a:lnTo>
                  <a:lnTo>
                    <a:pt x="883983" y="126288"/>
                  </a:lnTo>
                  <a:lnTo>
                    <a:pt x="1089025" y="126288"/>
                  </a:lnTo>
                  <a:lnTo>
                    <a:pt x="736409" y="475792"/>
                  </a:lnTo>
                  <a:lnTo>
                    <a:pt x="671512" y="413715"/>
                  </a:lnTo>
                  <a:lnTo>
                    <a:pt x="611276" y="356082"/>
                  </a:lnTo>
                  <a:lnTo>
                    <a:pt x="257162" y="679018"/>
                  </a:lnTo>
                  <a:lnTo>
                    <a:pt x="285534" y="710107"/>
                  </a:lnTo>
                  <a:lnTo>
                    <a:pt x="610616" y="413715"/>
                  </a:lnTo>
                  <a:lnTo>
                    <a:pt x="736892" y="534492"/>
                  </a:lnTo>
                  <a:lnTo>
                    <a:pt x="796137" y="475792"/>
                  </a:lnTo>
                  <a:lnTo>
                    <a:pt x="1191298" y="84201"/>
                  </a:lnTo>
                  <a:lnTo>
                    <a:pt x="926071" y="84201"/>
                  </a:lnTo>
                  <a:lnTo>
                    <a:pt x="926071" y="42100"/>
                  </a:lnTo>
                  <a:lnTo>
                    <a:pt x="1262824" y="42100"/>
                  </a:lnTo>
                  <a:lnTo>
                    <a:pt x="1262824" y="378853"/>
                  </a:lnTo>
                  <a:lnTo>
                    <a:pt x="1220736" y="378853"/>
                  </a:lnTo>
                  <a:lnTo>
                    <a:pt x="1220736" y="214007"/>
                  </a:lnTo>
                  <a:lnTo>
                    <a:pt x="1220736" y="111493"/>
                  </a:lnTo>
                  <a:lnTo>
                    <a:pt x="1094447" y="239331"/>
                  </a:lnTo>
                  <a:lnTo>
                    <a:pt x="1094447" y="299186"/>
                  </a:lnTo>
                  <a:lnTo>
                    <a:pt x="1094447" y="1262837"/>
                  </a:lnTo>
                  <a:lnTo>
                    <a:pt x="1010259" y="1262837"/>
                  </a:lnTo>
                  <a:lnTo>
                    <a:pt x="1010259" y="427037"/>
                  </a:lnTo>
                  <a:lnTo>
                    <a:pt x="1010259" y="384441"/>
                  </a:lnTo>
                  <a:lnTo>
                    <a:pt x="1094447" y="299186"/>
                  </a:lnTo>
                  <a:lnTo>
                    <a:pt x="1094447" y="239331"/>
                  </a:lnTo>
                  <a:lnTo>
                    <a:pt x="968171" y="367157"/>
                  </a:lnTo>
                  <a:lnTo>
                    <a:pt x="968171" y="427037"/>
                  </a:lnTo>
                  <a:lnTo>
                    <a:pt x="968171" y="1262837"/>
                  </a:lnTo>
                  <a:lnTo>
                    <a:pt x="883983" y="1262837"/>
                  </a:lnTo>
                  <a:lnTo>
                    <a:pt x="883983" y="554875"/>
                  </a:lnTo>
                  <a:lnTo>
                    <a:pt x="883983" y="512292"/>
                  </a:lnTo>
                  <a:lnTo>
                    <a:pt x="968171" y="427037"/>
                  </a:lnTo>
                  <a:lnTo>
                    <a:pt x="968171" y="367157"/>
                  </a:lnTo>
                  <a:lnTo>
                    <a:pt x="841883" y="494982"/>
                  </a:lnTo>
                  <a:lnTo>
                    <a:pt x="841883" y="554875"/>
                  </a:lnTo>
                  <a:lnTo>
                    <a:pt x="841883" y="1262837"/>
                  </a:lnTo>
                  <a:lnTo>
                    <a:pt x="757694" y="1262837"/>
                  </a:lnTo>
                  <a:lnTo>
                    <a:pt x="757783" y="639965"/>
                  </a:lnTo>
                  <a:lnTo>
                    <a:pt x="795972" y="601332"/>
                  </a:lnTo>
                  <a:lnTo>
                    <a:pt x="841883" y="554875"/>
                  </a:lnTo>
                  <a:lnTo>
                    <a:pt x="841883" y="494982"/>
                  </a:lnTo>
                  <a:lnTo>
                    <a:pt x="736815" y="601332"/>
                  </a:lnTo>
                  <a:lnTo>
                    <a:pt x="715606" y="579450"/>
                  </a:lnTo>
                  <a:lnTo>
                    <a:pt x="715606" y="639965"/>
                  </a:lnTo>
                  <a:lnTo>
                    <a:pt x="715606" y="1262837"/>
                  </a:lnTo>
                  <a:lnTo>
                    <a:pt x="631418" y="1262837"/>
                  </a:lnTo>
                  <a:lnTo>
                    <a:pt x="631418" y="553072"/>
                  </a:lnTo>
                  <a:lnTo>
                    <a:pt x="715606" y="639965"/>
                  </a:lnTo>
                  <a:lnTo>
                    <a:pt x="715606" y="579450"/>
                  </a:lnTo>
                  <a:lnTo>
                    <a:pt x="690054" y="553072"/>
                  </a:lnTo>
                  <a:lnTo>
                    <a:pt x="682256" y="545007"/>
                  </a:lnTo>
                  <a:lnTo>
                    <a:pt x="609384" y="469785"/>
                  </a:lnTo>
                  <a:lnTo>
                    <a:pt x="589318" y="488086"/>
                  </a:lnTo>
                  <a:lnTo>
                    <a:pt x="589318" y="545007"/>
                  </a:lnTo>
                  <a:lnTo>
                    <a:pt x="589318" y="1262837"/>
                  </a:lnTo>
                  <a:lnTo>
                    <a:pt x="418807" y="1262837"/>
                  </a:lnTo>
                  <a:lnTo>
                    <a:pt x="455041" y="1235646"/>
                  </a:lnTo>
                  <a:lnTo>
                    <a:pt x="486295" y="1202956"/>
                  </a:lnTo>
                  <a:lnTo>
                    <a:pt x="511873" y="1165479"/>
                  </a:lnTo>
                  <a:lnTo>
                    <a:pt x="531037" y="1123911"/>
                  </a:lnTo>
                  <a:lnTo>
                    <a:pt x="543052" y="1078966"/>
                  </a:lnTo>
                  <a:lnTo>
                    <a:pt x="547230" y="1031316"/>
                  </a:lnTo>
                  <a:lnTo>
                    <a:pt x="543318" y="985088"/>
                  </a:lnTo>
                  <a:lnTo>
                    <a:pt x="532015" y="941374"/>
                  </a:lnTo>
                  <a:lnTo>
                    <a:pt x="513969" y="900798"/>
                  </a:lnTo>
                  <a:lnTo>
                    <a:pt x="505129" y="887336"/>
                  </a:lnTo>
                  <a:lnTo>
                    <a:pt x="505129" y="1031316"/>
                  </a:lnTo>
                  <a:lnTo>
                    <a:pt x="500418" y="1077925"/>
                  </a:lnTo>
                  <a:lnTo>
                    <a:pt x="486905" y="1121359"/>
                  </a:lnTo>
                  <a:lnTo>
                    <a:pt x="465543" y="1160678"/>
                  </a:lnTo>
                  <a:lnTo>
                    <a:pt x="437248" y="1194955"/>
                  </a:lnTo>
                  <a:lnTo>
                    <a:pt x="402971" y="1223251"/>
                  </a:lnTo>
                  <a:lnTo>
                    <a:pt x="363651" y="1244612"/>
                  </a:lnTo>
                  <a:lnTo>
                    <a:pt x="320217" y="1258125"/>
                  </a:lnTo>
                  <a:lnTo>
                    <a:pt x="273608" y="1262837"/>
                  </a:lnTo>
                  <a:lnTo>
                    <a:pt x="226999" y="1258125"/>
                  </a:lnTo>
                  <a:lnTo>
                    <a:pt x="183565" y="1244612"/>
                  </a:lnTo>
                  <a:lnTo>
                    <a:pt x="144246" y="1223251"/>
                  </a:lnTo>
                  <a:lnTo>
                    <a:pt x="109969" y="1194955"/>
                  </a:lnTo>
                  <a:lnTo>
                    <a:pt x="81686" y="1160678"/>
                  </a:lnTo>
                  <a:lnTo>
                    <a:pt x="60312" y="1121359"/>
                  </a:lnTo>
                  <a:lnTo>
                    <a:pt x="46799" y="1077925"/>
                  </a:lnTo>
                  <a:lnTo>
                    <a:pt x="42087" y="1031316"/>
                  </a:lnTo>
                  <a:lnTo>
                    <a:pt x="46799" y="984707"/>
                  </a:lnTo>
                  <a:lnTo>
                    <a:pt x="60312" y="941273"/>
                  </a:lnTo>
                  <a:lnTo>
                    <a:pt x="81686" y="901954"/>
                  </a:lnTo>
                  <a:lnTo>
                    <a:pt x="109969" y="867676"/>
                  </a:lnTo>
                  <a:lnTo>
                    <a:pt x="144246" y="839381"/>
                  </a:lnTo>
                  <a:lnTo>
                    <a:pt x="183565" y="818019"/>
                  </a:lnTo>
                  <a:lnTo>
                    <a:pt x="226999" y="804506"/>
                  </a:lnTo>
                  <a:lnTo>
                    <a:pt x="273608" y="799795"/>
                  </a:lnTo>
                  <a:lnTo>
                    <a:pt x="320217" y="804506"/>
                  </a:lnTo>
                  <a:lnTo>
                    <a:pt x="363651" y="818019"/>
                  </a:lnTo>
                  <a:lnTo>
                    <a:pt x="402971" y="839381"/>
                  </a:lnTo>
                  <a:lnTo>
                    <a:pt x="437248" y="867676"/>
                  </a:lnTo>
                  <a:lnTo>
                    <a:pt x="465543" y="901954"/>
                  </a:lnTo>
                  <a:lnTo>
                    <a:pt x="486905" y="941273"/>
                  </a:lnTo>
                  <a:lnTo>
                    <a:pt x="500418" y="984707"/>
                  </a:lnTo>
                  <a:lnTo>
                    <a:pt x="505129" y="1031316"/>
                  </a:lnTo>
                  <a:lnTo>
                    <a:pt x="505129" y="887336"/>
                  </a:lnTo>
                  <a:lnTo>
                    <a:pt x="460248" y="831659"/>
                  </a:lnTo>
                  <a:lnTo>
                    <a:pt x="425869" y="804379"/>
                  </a:lnTo>
                  <a:lnTo>
                    <a:pt x="387337" y="782802"/>
                  </a:lnTo>
                  <a:lnTo>
                    <a:pt x="345300" y="767575"/>
                  </a:lnTo>
                  <a:lnTo>
                    <a:pt x="355041" y="758685"/>
                  </a:lnTo>
                  <a:lnTo>
                    <a:pt x="589318" y="545007"/>
                  </a:lnTo>
                  <a:lnTo>
                    <a:pt x="589318" y="488086"/>
                  </a:lnTo>
                  <a:lnTo>
                    <a:pt x="292519" y="758685"/>
                  </a:lnTo>
                  <a:lnTo>
                    <a:pt x="286270" y="758278"/>
                  </a:lnTo>
                  <a:lnTo>
                    <a:pt x="280022" y="757707"/>
                  </a:lnTo>
                  <a:lnTo>
                    <a:pt x="273608" y="757707"/>
                  </a:lnTo>
                  <a:lnTo>
                    <a:pt x="224497" y="762127"/>
                  </a:lnTo>
                  <a:lnTo>
                    <a:pt x="178244" y="774852"/>
                  </a:lnTo>
                  <a:lnTo>
                    <a:pt x="135623" y="795121"/>
                  </a:lnTo>
                  <a:lnTo>
                    <a:pt x="97421" y="822134"/>
                  </a:lnTo>
                  <a:lnTo>
                    <a:pt x="64427" y="855129"/>
                  </a:lnTo>
                  <a:lnTo>
                    <a:pt x="37414" y="893330"/>
                  </a:lnTo>
                  <a:lnTo>
                    <a:pt x="17145" y="935939"/>
                  </a:lnTo>
                  <a:lnTo>
                    <a:pt x="4419" y="982205"/>
                  </a:lnTo>
                  <a:lnTo>
                    <a:pt x="0" y="1031316"/>
                  </a:lnTo>
                  <a:lnTo>
                    <a:pt x="4419" y="1080439"/>
                  </a:lnTo>
                  <a:lnTo>
                    <a:pt x="17145" y="1126693"/>
                  </a:lnTo>
                  <a:lnTo>
                    <a:pt x="37414" y="1169301"/>
                  </a:lnTo>
                  <a:lnTo>
                    <a:pt x="64427" y="1207503"/>
                  </a:lnTo>
                  <a:lnTo>
                    <a:pt x="97421" y="1240497"/>
                  </a:lnTo>
                  <a:lnTo>
                    <a:pt x="135623" y="1267523"/>
                  </a:lnTo>
                  <a:lnTo>
                    <a:pt x="178244" y="1287780"/>
                  </a:lnTo>
                  <a:lnTo>
                    <a:pt x="224497" y="1300518"/>
                  </a:lnTo>
                  <a:lnTo>
                    <a:pt x="273608" y="1304925"/>
                  </a:lnTo>
                  <a:lnTo>
                    <a:pt x="1262824" y="1304925"/>
                  </a:lnTo>
                  <a:lnTo>
                    <a:pt x="1262824" y="1262837"/>
                  </a:lnTo>
                  <a:lnTo>
                    <a:pt x="1262824" y="463042"/>
                  </a:lnTo>
                  <a:lnTo>
                    <a:pt x="1220736" y="463042"/>
                  </a:lnTo>
                  <a:lnTo>
                    <a:pt x="1220736" y="1262837"/>
                  </a:lnTo>
                  <a:lnTo>
                    <a:pt x="1136548" y="1262837"/>
                  </a:lnTo>
                  <a:lnTo>
                    <a:pt x="1136548" y="299186"/>
                  </a:lnTo>
                  <a:lnTo>
                    <a:pt x="1136548" y="256603"/>
                  </a:lnTo>
                  <a:lnTo>
                    <a:pt x="1178636" y="214007"/>
                  </a:lnTo>
                  <a:lnTo>
                    <a:pt x="1178636" y="420954"/>
                  </a:lnTo>
                  <a:lnTo>
                    <a:pt x="1304925" y="420954"/>
                  </a:lnTo>
                  <a:lnTo>
                    <a:pt x="1304925" y="378853"/>
                  </a:lnTo>
                  <a:lnTo>
                    <a:pt x="1304925" y="42100"/>
                  </a:lnTo>
                  <a:lnTo>
                    <a:pt x="1304925" y="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00900" y="7761831"/>
              <a:ext cx="1429494" cy="1422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357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414641" y="8497361"/>
            <a:ext cx="8795385" cy="10814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190" dirty="0">
                <a:latin typeface="Arial"/>
                <a:cs typeface="Arial"/>
              </a:rPr>
              <a:t>librairies, </a:t>
            </a:r>
            <a:r>
              <a:rPr sz="3400" spc="-305" dirty="0">
                <a:latin typeface="Arial"/>
                <a:cs typeface="Arial"/>
              </a:rPr>
              <a:t>ou </a:t>
            </a:r>
            <a:r>
              <a:rPr sz="3400" spc="-245" dirty="0">
                <a:latin typeface="Arial"/>
                <a:cs typeface="Arial"/>
              </a:rPr>
              <a:t>encore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20" dirty="0">
                <a:latin typeface="Arial"/>
                <a:cs typeface="Arial"/>
              </a:rPr>
              <a:t>salons-brocante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54" dirty="0">
                <a:latin typeface="Arial"/>
                <a:cs typeface="Arial"/>
              </a:rPr>
              <a:t>salons-  </a:t>
            </a:r>
            <a:r>
              <a:rPr sz="3400" spc="-229" dirty="0">
                <a:latin typeface="Arial"/>
                <a:cs typeface="Arial"/>
              </a:rPr>
              <a:t>coworking.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92347" y="3388403"/>
            <a:ext cx="1209675" cy="1511300"/>
          </a:xfrm>
          <a:custGeom>
            <a:avLst/>
            <a:gdLst/>
            <a:ahLst/>
            <a:cxnLst/>
            <a:rect l="l" t="t" r="r" b="b"/>
            <a:pathLst>
              <a:path w="1209675" h="1511300">
                <a:moveTo>
                  <a:pt x="604837" y="266699"/>
                </a:moveTo>
                <a:lnTo>
                  <a:pt x="543998" y="266699"/>
                </a:lnTo>
                <a:lnTo>
                  <a:pt x="431478" y="152399"/>
                </a:lnTo>
                <a:lnTo>
                  <a:pt x="419380" y="139699"/>
                </a:lnTo>
                <a:lnTo>
                  <a:pt x="410521" y="126999"/>
                </a:lnTo>
                <a:lnTo>
                  <a:pt x="405078" y="114299"/>
                </a:lnTo>
                <a:lnTo>
                  <a:pt x="403225" y="88899"/>
                </a:lnTo>
                <a:lnTo>
                  <a:pt x="410823" y="50799"/>
                </a:lnTo>
                <a:lnTo>
                  <a:pt x="431527" y="25399"/>
                </a:lnTo>
                <a:lnTo>
                  <a:pt x="462198" y="0"/>
                </a:lnTo>
                <a:lnTo>
                  <a:pt x="536653" y="0"/>
                </a:lnTo>
                <a:lnTo>
                  <a:pt x="553206" y="12699"/>
                </a:lnTo>
                <a:lnTo>
                  <a:pt x="567922" y="25399"/>
                </a:lnTo>
                <a:lnTo>
                  <a:pt x="580227" y="38099"/>
                </a:lnTo>
                <a:lnTo>
                  <a:pt x="499699" y="38099"/>
                </a:lnTo>
                <a:lnTo>
                  <a:pt x="481785" y="50799"/>
                </a:lnTo>
                <a:lnTo>
                  <a:pt x="467139" y="63499"/>
                </a:lnTo>
                <a:lnTo>
                  <a:pt x="457255" y="76199"/>
                </a:lnTo>
                <a:lnTo>
                  <a:pt x="453628" y="88899"/>
                </a:lnTo>
                <a:lnTo>
                  <a:pt x="454517" y="101599"/>
                </a:lnTo>
                <a:lnTo>
                  <a:pt x="457123" y="114299"/>
                </a:lnTo>
                <a:lnTo>
                  <a:pt x="461353" y="114299"/>
                </a:lnTo>
                <a:lnTo>
                  <a:pt x="467116" y="126999"/>
                </a:lnTo>
                <a:lnTo>
                  <a:pt x="604837" y="266699"/>
                </a:lnTo>
                <a:close/>
              </a:path>
              <a:path w="1209675" h="1511300">
                <a:moveTo>
                  <a:pt x="677390" y="63499"/>
                </a:moveTo>
                <a:lnTo>
                  <a:pt x="604837" y="63499"/>
                </a:lnTo>
                <a:lnTo>
                  <a:pt x="641752" y="25399"/>
                </a:lnTo>
                <a:lnTo>
                  <a:pt x="656469" y="12699"/>
                </a:lnTo>
                <a:lnTo>
                  <a:pt x="673021" y="0"/>
                </a:lnTo>
                <a:lnTo>
                  <a:pt x="747475" y="0"/>
                </a:lnTo>
                <a:lnTo>
                  <a:pt x="778147" y="25399"/>
                </a:lnTo>
                <a:lnTo>
                  <a:pt x="788499" y="38099"/>
                </a:lnTo>
                <a:lnTo>
                  <a:pt x="709975" y="38099"/>
                </a:lnTo>
                <a:lnTo>
                  <a:pt x="700911" y="50799"/>
                </a:lnTo>
                <a:lnTo>
                  <a:pt x="684406" y="50799"/>
                </a:lnTo>
                <a:lnTo>
                  <a:pt x="677390" y="63499"/>
                </a:lnTo>
                <a:close/>
              </a:path>
              <a:path w="1209675" h="1511300">
                <a:moveTo>
                  <a:pt x="622655" y="114299"/>
                </a:moveTo>
                <a:lnTo>
                  <a:pt x="587020" y="114299"/>
                </a:lnTo>
                <a:lnTo>
                  <a:pt x="532284" y="63499"/>
                </a:lnTo>
                <a:lnTo>
                  <a:pt x="525268" y="50799"/>
                </a:lnTo>
                <a:lnTo>
                  <a:pt x="508763" y="50799"/>
                </a:lnTo>
                <a:lnTo>
                  <a:pt x="499699" y="38099"/>
                </a:lnTo>
                <a:lnTo>
                  <a:pt x="580227" y="38099"/>
                </a:lnTo>
                <a:lnTo>
                  <a:pt x="604837" y="63499"/>
                </a:lnTo>
                <a:lnTo>
                  <a:pt x="677390" y="63499"/>
                </a:lnTo>
                <a:lnTo>
                  <a:pt x="622655" y="114299"/>
                </a:lnTo>
                <a:close/>
              </a:path>
              <a:path w="1209675" h="1511300">
                <a:moveTo>
                  <a:pt x="665676" y="266699"/>
                </a:moveTo>
                <a:lnTo>
                  <a:pt x="604837" y="266699"/>
                </a:lnTo>
                <a:lnTo>
                  <a:pt x="742559" y="126999"/>
                </a:lnTo>
                <a:lnTo>
                  <a:pt x="748321" y="114299"/>
                </a:lnTo>
                <a:lnTo>
                  <a:pt x="752552" y="114299"/>
                </a:lnTo>
                <a:lnTo>
                  <a:pt x="755157" y="101599"/>
                </a:lnTo>
                <a:lnTo>
                  <a:pt x="756046" y="88899"/>
                </a:lnTo>
                <a:lnTo>
                  <a:pt x="752419" y="76199"/>
                </a:lnTo>
                <a:lnTo>
                  <a:pt x="742535" y="63499"/>
                </a:lnTo>
                <a:lnTo>
                  <a:pt x="727889" y="50799"/>
                </a:lnTo>
                <a:lnTo>
                  <a:pt x="709975" y="38099"/>
                </a:lnTo>
                <a:lnTo>
                  <a:pt x="788499" y="38099"/>
                </a:lnTo>
                <a:lnTo>
                  <a:pt x="798851" y="50799"/>
                </a:lnTo>
                <a:lnTo>
                  <a:pt x="806450" y="88899"/>
                </a:lnTo>
                <a:lnTo>
                  <a:pt x="804596" y="114299"/>
                </a:lnTo>
                <a:lnTo>
                  <a:pt x="799153" y="126999"/>
                </a:lnTo>
                <a:lnTo>
                  <a:pt x="790294" y="139699"/>
                </a:lnTo>
                <a:lnTo>
                  <a:pt x="778196" y="152399"/>
                </a:lnTo>
                <a:lnTo>
                  <a:pt x="665676" y="266699"/>
                </a:lnTo>
                <a:close/>
              </a:path>
              <a:path w="1209675" h="1511300">
                <a:moveTo>
                  <a:pt x="247794" y="469899"/>
                </a:moveTo>
                <a:lnTo>
                  <a:pt x="177098" y="469899"/>
                </a:lnTo>
                <a:lnTo>
                  <a:pt x="166284" y="457199"/>
                </a:lnTo>
                <a:lnTo>
                  <a:pt x="158136" y="431799"/>
                </a:lnTo>
                <a:lnTo>
                  <a:pt x="152998" y="419099"/>
                </a:lnTo>
                <a:lnTo>
                  <a:pt x="161124" y="342899"/>
                </a:lnTo>
                <a:lnTo>
                  <a:pt x="188150" y="304799"/>
                </a:lnTo>
                <a:lnTo>
                  <a:pt x="228207" y="279399"/>
                </a:lnTo>
                <a:lnTo>
                  <a:pt x="277217" y="266699"/>
                </a:lnTo>
                <a:lnTo>
                  <a:pt x="810670" y="266699"/>
                </a:lnTo>
                <a:lnTo>
                  <a:pt x="834702" y="253999"/>
                </a:lnTo>
                <a:lnTo>
                  <a:pt x="850909" y="228599"/>
                </a:lnTo>
                <a:lnTo>
                  <a:pt x="856853" y="190499"/>
                </a:lnTo>
                <a:lnTo>
                  <a:pt x="856853" y="165099"/>
                </a:lnTo>
                <a:lnTo>
                  <a:pt x="882054" y="165099"/>
                </a:lnTo>
                <a:lnTo>
                  <a:pt x="928894" y="177799"/>
                </a:lnTo>
                <a:lnTo>
                  <a:pt x="971018" y="190499"/>
                </a:lnTo>
                <a:lnTo>
                  <a:pt x="1006733" y="215899"/>
                </a:lnTo>
                <a:lnTo>
                  <a:pt x="1015937" y="228599"/>
                </a:lnTo>
                <a:lnTo>
                  <a:pt x="904302" y="228599"/>
                </a:lnTo>
                <a:lnTo>
                  <a:pt x="888300" y="266699"/>
                </a:lnTo>
                <a:lnTo>
                  <a:pt x="860679" y="292099"/>
                </a:lnTo>
                <a:lnTo>
                  <a:pt x="824106" y="317499"/>
                </a:lnTo>
                <a:lnTo>
                  <a:pt x="277217" y="317499"/>
                </a:lnTo>
                <a:lnTo>
                  <a:pt x="247794" y="330199"/>
                </a:lnTo>
                <a:lnTo>
                  <a:pt x="223761" y="342899"/>
                </a:lnTo>
                <a:lnTo>
                  <a:pt x="207555" y="368299"/>
                </a:lnTo>
                <a:lnTo>
                  <a:pt x="201612" y="393699"/>
                </a:lnTo>
                <a:lnTo>
                  <a:pt x="207555" y="431799"/>
                </a:lnTo>
                <a:lnTo>
                  <a:pt x="223761" y="457199"/>
                </a:lnTo>
                <a:lnTo>
                  <a:pt x="247794" y="469899"/>
                </a:lnTo>
                <a:close/>
              </a:path>
              <a:path w="1209675" h="1511300">
                <a:moveTo>
                  <a:pt x="1005305" y="469899"/>
                </a:moveTo>
                <a:lnTo>
                  <a:pt x="882054" y="469899"/>
                </a:lnTo>
                <a:lnTo>
                  <a:pt x="931064" y="457199"/>
                </a:lnTo>
                <a:lnTo>
                  <a:pt x="971121" y="431799"/>
                </a:lnTo>
                <a:lnTo>
                  <a:pt x="998147" y="393699"/>
                </a:lnTo>
                <a:lnTo>
                  <a:pt x="1008062" y="342899"/>
                </a:lnTo>
                <a:lnTo>
                  <a:pt x="1000128" y="304799"/>
                </a:lnTo>
                <a:lnTo>
                  <a:pt x="978259" y="266699"/>
                </a:lnTo>
                <a:lnTo>
                  <a:pt x="945351" y="241299"/>
                </a:lnTo>
                <a:lnTo>
                  <a:pt x="904302" y="228599"/>
                </a:lnTo>
                <a:lnTo>
                  <a:pt x="1015937" y="228599"/>
                </a:lnTo>
                <a:lnTo>
                  <a:pt x="1034343" y="253999"/>
                </a:lnTo>
                <a:lnTo>
                  <a:pt x="1052152" y="304799"/>
                </a:lnTo>
                <a:lnTo>
                  <a:pt x="1058465" y="342899"/>
                </a:lnTo>
                <a:lnTo>
                  <a:pt x="1054769" y="380999"/>
                </a:lnTo>
                <a:lnTo>
                  <a:pt x="1044178" y="419099"/>
                </a:lnTo>
                <a:lnTo>
                  <a:pt x="1027441" y="444499"/>
                </a:lnTo>
                <a:lnTo>
                  <a:pt x="1005305" y="469899"/>
                </a:lnTo>
                <a:close/>
              </a:path>
              <a:path w="1209675" h="1511300">
                <a:moveTo>
                  <a:pt x="1055040" y="1498599"/>
                </a:moveTo>
                <a:lnTo>
                  <a:pt x="154635" y="1498599"/>
                </a:lnTo>
                <a:lnTo>
                  <a:pt x="151602" y="1485899"/>
                </a:lnTo>
                <a:lnTo>
                  <a:pt x="50501" y="901699"/>
                </a:lnTo>
                <a:lnTo>
                  <a:pt x="29445" y="876299"/>
                </a:lnTo>
                <a:lnTo>
                  <a:pt x="13548" y="863599"/>
                </a:lnTo>
                <a:lnTo>
                  <a:pt x="3502" y="825499"/>
                </a:lnTo>
                <a:lnTo>
                  <a:pt x="0" y="800099"/>
                </a:lnTo>
                <a:lnTo>
                  <a:pt x="6168" y="761999"/>
                </a:lnTo>
                <a:lnTo>
                  <a:pt x="23355" y="723899"/>
                </a:lnTo>
                <a:lnTo>
                  <a:pt x="49588" y="698499"/>
                </a:lnTo>
                <a:lnTo>
                  <a:pt x="82890" y="685799"/>
                </a:lnTo>
                <a:lnTo>
                  <a:pt x="69383" y="660399"/>
                </a:lnTo>
                <a:lnTo>
                  <a:pt x="59152" y="647699"/>
                </a:lnTo>
                <a:lnTo>
                  <a:pt x="52668" y="622299"/>
                </a:lnTo>
                <a:lnTo>
                  <a:pt x="50403" y="596899"/>
                </a:lnTo>
                <a:lnTo>
                  <a:pt x="60318" y="546099"/>
                </a:lnTo>
                <a:lnTo>
                  <a:pt x="87344" y="507999"/>
                </a:lnTo>
                <a:lnTo>
                  <a:pt x="127401" y="482599"/>
                </a:lnTo>
                <a:lnTo>
                  <a:pt x="176410" y="469899"/>
                </a:lnTo>
                <a:lnTo>
                  <a:pt x="1033264" y="469899"/>
                </a:lnTo>
                <a:lnTo>
                  <a:pt x="1082273" y="482599"/>
                </a:lnTo>
                <a:lnTo>
                  <a:pt x="1122330" y="507999"/>
                </a:lnTo>
                <a:lnTo>
                  <a:pt x="1131339" y="520699"/>
                </a:lnTo>
                <a:lnTo>
                  <a:pt x="176410" y="520699"/>
                </a:lnTo>
                <a:lnTo>
                  <a:pt x="146989" y="533399"/>
                </a:lnTo>
                <a:lnTo>
                  <a:pt x="122956" y="546099"/>
                </a:lnTo>
                <a:lnTo>
                  <a:pt x="106749" y="571499"/>
                </a:lnTo>
                <a:lnTo>
                  <a:pt x="100806" y="596899"/>
                </a:lnTo>
                <a:lnTo>
                  <a:pt x="106749" y="634999"/>
                </a:lnTo>
                <a:lnTo>
                  <a:pt x="122956" y="647699"/>
                </a:lnTo>
                <a:lnTo>
                  <a:pt x="146989" y="673099"/>
                </a:lnTo>
                <a:lnTo>
                  <a:pt x="1133538" y="673099"/>
                </a:lnTo>
                <a:lnTo>
                  <a:pt x="1126784" y="685799"/>
                </a:lnTo>
                <a:lnTo>
                  <a:pt x="1160045" y="698499"/>
                </a:lnTo>
                <a:lnTo>
                  <a:pt x="1186282" y="723899"/>
                </a:lnTo>
                <a:lnTo>
                  <a:pt x="126007" y="723899"/>
                </a:lnTo>
                <a:lnTo>
                  <a:pt x="96584" y="736599"/>
                </a:lnTo>
                <a:lnTo>
                  <a:pt x="72552" y="749299"/>
                </a:lnTo>
                <a:lnTo>
                  <a:pt x="56346" y="774699"/>
                </a:lnTo>
                <a:lnTo>
                  <a:pt x="50403" y="800099"/>
                </a:lnTo>
                <a:lnTo>
                  <a:pt x="52479" y="812799"/>
                </a:lnTo>
                <a:lnTo>
                  <a:pt x="58450" y="838199"/>
                </a:lnTo>
                <a:lnTo>
                  <a:pt x="67928" y="850899"/>
                </a:lnTo>
                <a:lnTo>
                  <a:pt x="80526" y="863599"/>
                </a:lnTo>
                <a:lnTo>
                  <a:pt x="151209" y="863599"/>
                </a:lnTo>
                <a:lnTo>
                  <a:pt x="102676" y="914399"/>
                </a:lnTo>
                <a:lnTo>
                  <a:pt x="197575" y="1460499"/>
                </a:lnTo>
                <a:lnTo>
                  <a:pt x="1062468" y="1460499"/>
                </a:lnTo>
                <a:lnTo>
                  <a:pt x="1058072" y="1485899"/>
                </a:lnTo>
                <a:lnTo>
                  <a:pt x="1055040" y="1498599"/>
                </a:lnTo>
                <a:close/>
              </a:path>
              <a:path w="1209675" h="1511300">
                <a:moveTo>
                  <a:pt x="1133538" y="673099"/>
                </a:moveTo>
                <a:lnTo>
                  <a:pt x="1062685" y="673099"/>
                </a:lnTo>
                <a:lnTo>
                  <a:pt x="1086718" y="647699"/>
                </a:lnTo>
                <a:lnTo>
                  <a:pt x="1102925" y="634999"/>
                </a:lnTo>
                <a:lnTo>
                  <a:pt x="1108868" y="596899"/>
                </a:lnTo>
                <a:lnTo>
                  <a:pt x="1102925" y="571499"/>
                </a:lnTo>
                <a:lnTo>
                  <a:pt x="1086718" y="546099"/>
                </a:lnTo>
                <a:lnTo>
                  <a:pt x="1062685" y="533399"/>
                </a:lnTo>
                <a:lnTo>
                  <a:pt x="1033264" y="520699"/>
                </a:lnTo>
                <a:lnTo>
                  <a:pt x="1131339" y="520699"/>
                </a:lnTo>
                <a:lnTo>
                  <a:pt x="1149356" y="546099"/>
                </a:lnTo>
                <a:lnTo>
                  <a:pt x="1159272" y="596899"/>
                </a:lnTo>
                <a:lnTo>
                  <a:pt x="1157006" y="622299"/>
                </a:lnTo>
                <a:lnTo>
                  <a:pt x="1150522" y="647699"/>
                </a:lnTo>
                <a:lnTo>
                  <a:pt x="1140291" y="660399"/>
                </a:lnTo>
                <a:lnTo>
                  <a:pt x="1133538" y="673099"/>
                </a:lnTo>
                <a:close/>
              </a:path>
              <a:path w="1209675" h="1511300">
                <a:moveTo>
                  <a:pt x="1062468" y="1460499"/>
                </a:moveTo>
                <a:lnTo>
                  <a:pt x="1012099" y="1460499"/>
                </a:lnTo>
                <a:lnTo>
                  <a:pt x="1106998" y="914399"/>
                </a:lnTo>
                <a:lnTo>
                  <a:pt x="1058465" y="863599"/>
                </a:lnTo>
                <a:lnTo>
                  <a:pt x="1129148" y="863599"/>
                </a:lnTo>
                <a:lnTo>
                  <a:pt x="1141746" y="850899"/>
                </a:lnTo>
                <a:lnTo>
                  <a:pt x="1151224" y="838199"/>
                </a:lnTo>
                <a:lnTo>
                  <a:pt x="1157195" y="812799"/>
                </a:lnTo>
                <a:lnTo>
                  <a:pt x="1159272" y="800099"/>
                </a:lnTo>
                <a:lnTo>
                  <a:pt x="1153328" y="774699"/>
                </a:lnTo>
                <a:lnTo>
                  <a:pt x="1137121" y="749299"/>
                </a:lnTo>
                <a:lnTo>
                  <a:pt x="1113089" y="736599"/>
                </a:lnTo>
                <a:lnTo>
                  <a:pt x="1083667" y="723899"/>
                </a:lnTo>
                <a:lnTo>
                  <a:pt x="1186282" y="723899"/>
                </a:lnTo>
                <a:lnTo>
                  <a:pt x="1203493" y="761999"/>
                </a:lnTo>
                <a:lnTo>
                  <a:pt x="1209675" y="800099"/>
                </a:lnTo>
                <a:lnTo>
                  <a:pt x="1206172" y="825499"/>
                </a:lnTo>
                <a:lnTo>
                  <a:pt x="1196127" y="863599"/>
                </a:lnTo>
                <a:lnTo>
                  <a:pt x="1180230" y="876299"/>
                </a:lnTo>
                <a:lnTo>
                  <a:pt x="1159173" y="901699"/>
                </a:lnTo>
                <a:lnTo>
                  <a:pt x="1062468" y="1460499"/>
                </a:lnTo>
                <a:close/>
              </a:path>
              <a:path w="1209675" h="1511300">
                <a:moveTo>
                  <a:pt x="226814" y="863599"/>
                </a:moveTo>
                <a:lnTo>
                  <a:pt x="80526" y="863599"/>
                </a:lnTo>
                <a:lnTo>
                  <a:pt x="151209" y="787399"/>
                </a:lnTo>
                <a:lnTo>
                  <a:pt x="226814" y="863599"/>
                </a:lnTo>
                <a:close/>
              </a:path>
              <a:path w="1209675" h="1511300">
                <a:moveTo>
                  <a:pt x="378023" y="863599"/>
                </a:moveTo>
                <a:lnTo>
                  <a:pt x="226814" y="863599"/>
                </a:lnTo>
                <a:lnTo>
                  <a:pt x="302418" y="787399"/>
                </a:lnTo>
                <a:lnTo>
                  <a:pt x="378023" y="863599"/>
                </a:lnTo>
                <a:close/>
              </a:path>
              <a:path w="1209675" h="1511300">
                <a:moveTo>
                  <a:pt x="529232" y="863599"/>
                </a:moveTo>
                <a:lnTo>
                  <a:pt x="378023" y="863599"/>
                </a:lnTo>
                <a:lnTo>
                  <a:pt x="453628" y="787399"/>
                </a:lnTo>
                <a:lnTo>
                  <a:pt x="529232" y="863599"/>
                </a:lnTo>
                <a:close/>
              </a:path>
              <a:path w="1209675" h="1511300">
                <a:moveTo>
                  <a:pt x="680442" y="863599"/>
                </a:moveTo>
                <a:lnTo>
                  <a:pt x="529232" y="863599"/>
                </a:lnTo>
                <a:lnTo>
                  <a:pt x="604837" y="787399"/>
                </a:lnTo>
                <a:lnTo>
                  <a:pt x="680442" y="863599"/>
                </a:lnTo>
                <a:close/>
              </a:path>
              <a:path w="1209675" h="1511300">
                <a:moveTo>
                  <a:pt x="831651" y="863599"/>
                </a:moveTo>
                <a:lnTo>
                  <a:pt x="680442" y="863599"/>
                </a:lnTo>
                <a:lnTo>
                  <a:pt x="756046" y="787399"/>
                </a:lnTo>
                <a:lnTo>
                  <a:pt x="831651" y="863599"/>
                </a:lnTo>
                <a:close/>
              </a:path>
              <a:path w="1209675" h="1511300">
                <a:moveTo>
                  <a:pt x="982861" y="863599"/>
                </a:moveTo>
                <a:lnTo>
                  <a:pt x="831651" y="863599"/>
                </a:lnTo>
                <a:lnTo>
                  <a:pt x="907256" y="787399"/>
                </a:lnTo>
                <a:lnTo>
                  <a:pt x="982861" y="863599"/>
                </a:lnTo>
                <a:close/>
              </a:path>
              <a:path w="1209675" h="1511300">
                <a:moveTo>
                  <a:pt x="1129148" y="863599"/>
                </a:moveTo>
                <a:lnTo>
                  <a:pt x="982861" y="863599"/>
                </a:lnTo>
                <a:lnTo>
                  <a:pt x="1058465" y="787399"/>
                </a:lnTo>
                <a:lnTo>
                  <a:pt x="1129148" y="863599"/>
                </a:lnTo>
                <a:close/>
              </a:path>
              <a:path w="1209675" h="1511300">
                <a:moveTo>
                  <a:pt x="300352" y="1460499"/>
                </a:moveTo>
                <a:lnTo>
                  <a:pt x="249752" y="1460499"/>
                </a:lnTo>
                <a:lnTo>
                  <a:pt x="202499" y="914399"/>
                </a:lnTo>
                <a:lnTo>
                  <a:pt x="151209" y="863599"/>
                </a:lnTo>
                <a:lnTo>
                  <a:pt x="302418" y="863599"/>
                </a:lnTo>
                <a:lnTo>
                  <a:pt x="252902" y="914399"/>
                </a:lnTo>
                <a:lnTo>
                  <a:pt x="300352" y="1460499"/>
                </a:lnTo>
                <a:close/>
              </a:path>
              <a:path w="1209675" h="1511300">
                <a:moveTo>
                  <a:pt x="427342" y="1460499"/>
                </a:moveTo>
                <a:lnTo>
                  <a:pt x="376939" y="1460499"/>
                </a:lnTo>
                <a:lnTo>
                  <a:pt x="353313" y="914399"/>
                </a:lnTo>
                <a:lnTo>
                  <a:pt x="302418" y="863599"/>
                </a:lnTo>
                <a:lnTo>
                  <a:pt x="453628" y="863599"/>
                </a:lnTo>
                <a:lnTo>
                  <a:pt x="403716" y="914399"/>
                </a:lnTo>
                <a:lnTo>
                  <a:pt x="427342" y="1460499"/>
                </a:lnTo>
                <a:close/>
              </a:path>
              <a:path w="1209675" h="1511300">
                <a:moveTo>
                  <a:pt x="554434" y="1460499"/>
                </a:moveTo>
                <a:lnTo>
                  <a:pt x="504031" y="1460499"/>
                </a:lnTo>
                <a:lnTo>
                  <a:pt x="504031" y="914399"/>
                </a:lnTo>
                <a:lnTo>
                  <a:pt x="453628" y="863599"/>
                </a:lnTo>
                <a:lnTo>
                  <a:pt x="604837" y="863599"/>
                </a:lnTo>
                <a:lnTo>
                  <a:pt x="554434" y="914399"/>
                </a:lnTo>
                <a:lnTo>
                  <a:pt x="554434" y="1460499"/>
                </a:lnTo>
                <a:close/>
              </a:path>
              <a:path w="1209675" h="1511300">
                <a:moveTo>
                  <a:pt x="705643" y="1460499"/>
                </a:moveTo>
                <a:lnTo>
                  <a:pt x="655240" y="1460499"/>
                </a:lnTo>
                <a:lnTo>
                  <a:pt x="655240" y="914399"/>
                </a:lnTo>
                <a:lnTo>
                  <a:pt x="604837" y="863599"/>
                </a:lnTo>
                <a:lnTo>
                  <a:pt x="756046" y="863599"/>
                </a:lnTo>
                <a:lnTo>
                  <a:pt x="705643" y="914399"/>
                </a:lnTo>
                <a:lnTo>
                  <a:pt x="705643" y="1460499"/>
                </a:lnTo>
                <a:close/>
              </a:path>
              <a:path w="1209675" h="1511300">
                <a:moveTo>
                  <a:pt x="832735" y="1460499"/>
                </a:moveTo>
                <a:lnTo>
                  <a:pt x="782332" y="1460499"/>
                </a:lnTo>
                <a:lnTo>
                  <a:pt x="805958" y="914399"/>
                </a:lnTo>
                <a:lnTo>
                  <a:pt x="756046" y="863599"/>
                </a:lnTo>
                <a:lnTo>
                  <a:pt x="907256" y="863599"/>
                </a:lnTo>
                <a:lnTo>
                  <a:pt x="856361" y="914399"/>
                </a:lnTo>
                <a:lnTo>
                  <a:pt x="832735" y="1460499"/>
                </a:lnTo>
                <a:close/>
              </a:path>
              <a:path w="1209675" h="1511300">
                <a:moveTo>
                  <a:pt x="959922" y="1460499"/>
                </a:moveTo>
                <a:lnTo>
                  <a:pt x="909322" y="1460499"/>
                </a:lnTo>
                <a:lnTo>
                  <a:pt x="956772" y="914399"/>
                </a:lnTo>
                <a:lnTo>
                  <a:pt x="907256" y="863599"/>
                </a:lnTo>
                <a:lnTo>
                  <a:pt x="1058465" y="863599"/>
                </a:lnTo>
                <a:lnTo>
                  <a:pt x="1007175" y="914399"/>
                </a:lnTo>
                <a:lnTo>
                  <a:pt x="959922" y="1460499"/>
                </a:lnTo>
                <a:close/>
              </a:path>
              <a:path w="1209675" h="1511300">
                <a:moveTo>
                  <a:pt x="1041999" y="1511299"/>
                </a:moveTo>
                <a:lnTo>
                  <a:pt x="167675" y="1511299"/>
                </a:lnTo>
                <a:lnTo>
                  <a:pt x="160204" y="1498599"/>
                </a:lnTo>
                <a:lnTo>
                  <a:pt x="1049470" y="1498599"/>
                </a:lnTo>
                <a:lnTo>
                  <a:pt x="1041999" y="1511299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4641" y="2550133"/>
            <a:ext cx="9384665" cy="5962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835441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>
              <a:latin typeface="Arial"/>
              <a:cs typeface="Arial"/>
            </a:endParaRPr>
          </a:p>
          <a:p>
            <a:pPr marL="12700" marR="97155">
              <a:lnSpc>
                <a:spcPct val="102899"/>
              </a:lnSpc>
            </a:pPr>
            <a:r>
              <a:rPr sz="3400" spc="-475" dirty="0">
                <a:latin typeface="Arial"/>
                <a:cs typeface="Arial"/>
              </a:rPr>
              <a:t>Les </a:t>
            </a:r>
            <a:r>
              <a:rPr sz="3400" spc="-170" dirty="0">
                <a:latin typeface="Arial"/>
                <a:cs typeface="Arial"/>
              </a:rPr>
              <a:t>petites </a:t>
            </a:r>
            <a:r>
              <a:rPr sz="3400" spc="-245" dirty="0">
                <a:latin typeface="Arial"/>
                <a:cs typeface="Arial"/>
              </a:rPr>
              <a:t>pâtisseries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75" dirty="0">
                <a:latin typeface="Arial"/>
                <a:cs typeface="Arial"/>
              </a:rPr>
              <a:t>viennoiseries </a:t>
            </a:r>
            <a:r>
              <a:rPr sz="3400" spc="-120" dirty="0">
                <a:latin typeface="Arial"/>
                <a:cs typeface="Arial"/>
              </a:rPr>
              <a:t>attirent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310" dirty="0">
                <a:latin typeface="Arial"/>
                <a:cs typeface="Arial"/>
              </a:rPr>
              <a:t>en  </a:t>
            </a:r>
            <a:r>
              <a:rPr sz="3400" spc="-285" dirty="0">
                <a:latin typeface="Arial"/>
                <a:cs typeface="Arial"/>
              </a:rPr>
              <a:t>plus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285" dirty="0">
                <a:latin typeface="Arial"/>
                <a:cs typeface="Arial"/>
              </a:rPr>
              <a:t>les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consommateurs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305" dirty="0">
                <a:latin typeface="Arial"/>
                <a:cs typeface="Arial"/>
              </a:rPr>
              <a:t>dans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285" dirty="0">
                <a:latin typeface="Arial"/>
                <a:cs typeface="Arial"/>
              </a:rPr>
              <a:t>les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315" dirty="0">
                <a:latin typeface="Arial"/>
                <a:cs typeface="Arial"/>
              </a:rPr>
              <a:t>salons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220" dirty="0">
                <a:latin typeface="Arial"/>
                <a:cs typeface="Arial"/>
              </a:rPr>
              <a:t>de</a:t>
            </a:r>
            <a:r>
              <a:rPr sz="3400" spc="-135" dirty="0">
                <a:latin typeface="Arial"/>
                <a:cs typeface="Arial"/>
              </a:rPr>
              <a:t> </a:t>
            </a:r>
            <a:r>
              <a:rPr sz="3400" spc="-180" dirty="0">
                <a:latin typeface="Arial"/>
                <a:cs typeface="Arial"/>
              </a:rPr>
              <a:t>thé.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00">
              <a:latin typeface="Arial"/>
              <a:cs typeface="Arial"/>
            </a:endParaRPr>
          </a:p>
          <a:p>
            <a:pPr marL="12700" marR="57150">
              <a:lnSpc>
                <a:spcPct val="102899"/>
              </a:lnSpc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185" dirty="0">
                <a:latin typeface="Arial"/>
                <a:cs typeface="Arial"/>
              </a:rPr>
              <a:t>a </a:t>
            </a:r>
            <a:r>
              <a:rPr sz="3400" spc="-295" dirty="0">
                <a:latin typeface="Arial"/>
                <a:cs typeface="Arial"/>
              </a:rPr>
              <a:t>connu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260" dirty="0">
                <a:latin typeface="Arial"/>
                <a:cs typeface="Arial"/>
              </a:rPr>
              <a:t>croissance </a:t>
            </a:r>
            <a:r>
              <a:rPr sz="3400" spc="-250" dirty="0">
                <a:latin typeface="Arial"/>
                <a:cs typeface="Arial"/>
              </a:rPr>
              <a:t>annuelle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50" dirty="0">
                <a:latin typeface="Arial"/>
                <a:cs typeface="Arial"/>
              </a:rPr>
              <a:t>2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585" dirty="0">
                <a:latin typeface="Arial"/>
                <a:cs typeface="Arial"/>
              </a:rPr>
              <a:t>3% </a:t>
            </a:r>
            <a:r>
              <a:rPr sz="3400" spc="-110" dirty="0">
                <a:latin typeface="Arial"/>
                <a:cs typeface="Arial"/>
              </a:rPr>
              <a:t>et  </a:t>
            </a:r>
            <a:r>
              <a:rPr sz="3400" spc="-375" dirty="0">
                <a:latin typeface="Arial"/>
                <a:cs typeface="Arial"/>
              </a:rPr>
              <a:t>se </a:t>
            </a:r>
            <a:r>
              <a:rPr sz="3400" spc="-340" dirty="0">
                <a:latin typeface="Arial"/>
                <a:cs typeface="Arial"/>
              </a:rPr>
              <a:t>hisse </a:t>
            </a:r>
            <a:r>
              <a:rPr sz="3400" spc="-400" dirty="0">
                <a:latin typeface="Arial"/>
                <a:cs typeface="Arial"/>
              </a:rPr>
              <a:t>même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95" dirty="0">
                <a:latin typeface="Arial"/>
                <a:cs typeface="Arial"/>
              </a:rPr>
              <a:t>10% </a:t>
            </a:r>
            <a:r>
              <a:rPr sz="3400" spc="-250" dirty="0">
                <a:latin typeface="Arial"/>
                <a:cs typeface="Arial"/>
              </a:rPr>
              <a:t>pour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65" dirty="0">
                <a:latin typeface="Arial"/>
                <a:cs typeface="Arial"/>
              </a:rPr>
              <a:t>thés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65" dirty="0">
                <a:latin typeface="Arial"/>
                <a:cs typeface="Arial"/>
              </a:rPr>
              <a:t>luxe, </a:t>
            </a:r>
            <a:r>
              <a:rPr sz="3400" spc="-200" dirty="0">
                <a:latin typeface="Arial"/>
                <a:cs typeface="Arial"/>
              </a:rPr>
              <a:t>ce </a:t>
            </a:r>
            <a:r>
              <a:rPr sz="3400" spc="-204" dirty="0">
                <a:latin typeface="Arial"/>
                <a:cs typeface="Arial"/>
              </a:rPr>
              <a:t>qui  </a:t>
            </a:r>
            <a:r>
              <a:rPr sz="3400" spc="-220" dirty="0">
                <a:latin typeface="Arial"/>
                <a:cs typeface="Arial"/>
              </a:rPr>
              <a:t>expliquer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10" dirty="0">
                <a:latin typeface="Arial"/>
                <a:cs typeface="Arial"/>
              </a:rPr>
              <a:t>regain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70" dirty="0">
                <a:latin typeface="Arial"/>
                <a:cs typeface="Arial"/>
              </a:rPr>
              <a:t>notoriété </a:t>
            </a:r>
            <a:r>
              <a:rPr sz="3400" spc="-315" dirty="0">
                <a:latin typeface="Arial"/>
                <a:cs typeface="Arial"/>
              </a:rPr>
              <a:t>des salons </a:t>
            </a:r>
            <a:r>
              <a:rPr sz="3400" spc="-220" dirty="0">
                <a:latin typeface="Arial"/>
                <a:cs typeface="Arial"/>
              </a:rPr>
              <a:t>de</a:t>
            </a:r>
            <a:r>
              <a:rPr sz="3400" spc="-160" dirty="0">
                <a:latin typeface="Arial"/>
                <a:cs typeface="Arial"/>
              </a:rPr>
              <a:t> </a:t>
            </a:r>
            <a:r>
              <a:rPr sz="3400" spc="-180" dirty="0">
                <a:latin typeface="Arial"/>
                <a:cs typeface="Arial"/>
              </a:rPr>
              <a:t>thé.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25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484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France, </a:t>
            </a:r>
            <a:r>
              <a:rPr sz="3400" spc="-305" dirty="0">
                <a:latin typeface="Arial"/>
                <a:cs typeface="Arial"/>
              </a:rPr>
              <a:t>on </a:t>
            </a:r>
            <a:r>
              <a:rPr sz="3400" spc="-285" dirty="0">
                <a:latin typeface="Arial"/>
                <a:cs typeface="Arial"/>
              </a:rPr>
              <a:t>recense </a:t>
            </a:r>
            <a:r>
              <a:rPr sz="3400" spc="-165" dirty="0">
                <a:latin typeface="Arial"/>
                <a:cs typeface="Arial"/>
              </a:rPr>
              <a:t>différents </a:t>
            </a:r>
            <a:r>
              <a:rPr sz="3400" spc="-315" dirty="0">
                <a:latin typeface="Arial"/>
                <a:cs typeface="Arial"/>
              </a:rPr>
              <a:t>salons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90" dirty="0">
                <a:latin typeface="Arial"/>
                <a:cs typeface="Arial"/>
              </a:rPr>
              <a:t>thé </a:t>
            </a:r>
            <a:r>
              <a:rPr sz="3400" spc="-215" dirty="0">
                <a:latin typeface="Arial"/>
                <a:cs typeface="Arial"/>
              </a:rPr>
              <a:t>tels, </a:t>
            </a:r>
            <a:r>
              <a:rPr sz="3400" spc="-285" dirty="0">
                <a:latin typeface="Arial"/>
                <a:cs typeface="Arial"/>
              </a:rPr>
              <a:t>qu'un  </a:t>
            </a:r>
            <a:r>
              <a:rPr sz="3400" spc="-220" dirty="0">
                <a:latin typeface="Arial"/>
                <a:cs typeface="Arial"/>
              </a:rPr>
              <a:t>restaurant </a:t>
            </a:r>
            <a:r>
              <a:rPr sz="3400" spc="-265" dirty="0">
                <a:latin typeface="Arial"/>
                <a:cs typeface="Arial"/>
              </a:rPr>
              <a:t>d’un </a:t>
            </a:r>
            <a:r>
              <a:rPr sz="3400" spc="-185" dirty="0">
                <a:latin typeface="Arial"/>
                <a:cs typeface="Arial"/>
              </a:rPr>
              <a:t>palace,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275" dirty="0">
                <a:latin typeface="Arial"/>
                <a:cs typeface="Arial"/>
              </a:rPr>
              <a:t>salon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90" dirty="0">
                <a:latin typeface="Arial"/>
                <a:cs typeface="Arial"/>
              </a:rPr>
              <a:t>thé </a:t>
            </a:r>
            <a:r>
              <a:rPr sz="3400" spc="-204" dirty="0">
                <a:latin typeface="Arial"/>
                <a:cs typeface="Arial"/>
              </a:rPr>
              <a:t>implanté </a:t>
            </a:r>
            <a:r>
              <a:rPr sz="3400" spc="-305" dirty="0">
                <a:latin typeface="Arial"/>
                <a:cs typeface="Arial"/>
              </a:rPr>
              <a:t>dans</a:t>
            </a:r>
            <a:r>
              <a:rPr sz="3400" spc="130" dirty="0">
                <a:latin typeface="Arial"/>
                <a:cs typeface="Arial"/>
              </a:rPr>
              <a:t> </a:t>
            </a:r>
            <a:r>
              <a:rPr sz="3400" spc="-285" dirty="0">
                <a:latin typeface="Arial"/>
                <a:cs typeface="Arial"/>
              </a:rPr>
              <a:t>les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9A5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433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463888"/>
            <a:ext cx="9596120" cy="32150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229" dirty="0">
                <a:latin typeface="Arial"/>
                <a:cs typeface="Arial"/>
              </a:rPr>
              <a:t>Malgré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35" dirty="0">
                <a:latin typeface="Arial"/>
                <a:cs typeface="Arial"/>
              </a:rPr>
              <a:t>fait </a:t>
            </a:r>
            <a:r>
              <a:rPr sz="3400" spc="-270" dirty="0">
                <a:latin typeface="Arial"/>
                <a:cs typeface="Arial"/>
              </a:rPr>
              <a:t>que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190" dirty="0">
                <a:latin typeface="Arial"/>
                <a:cs typeface="Arial"/>
              </a:rPr>
              <a:t>thé </a:t>
            </a:r>
            <a:r>
              <a:rPr sz="3400" spc="-235" dirty="0">
                <a:latin typeface="Arial"/>
                <a:cs typeface="Arial"/>
              </a:rPr>
              <a:t>reste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325" dirty="0">
                <a:latin typeface="Arial"/>
                <a:cs typeface="Arial"/>
              </a:rPr>
              <a:t>boissons </a:t>
            </a:r>
            <a:r>
              <a:rPr sz="3400" spc="-285" dirty="0">
                <a:latin typeface="Arial"/>
                <a:cs typeface="Arial"/>
              </a:rPr>
              <a:t>les plus  </a:t>
            </a:r>
            <a:r>
              <a:rPr sz="3400" spc="-340" dirty="0">
                <a:latin typeface="Arial"/>
                <a:cs typeface="Arial"/>
              </a:rPr>
              <a:t>consommée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310" dirty="0">
                <a:latin typeface="Arial"/>
                <a:cs typeface="Arial"/>
              </a:rPr>
              <a:t>monde, </a:t>
            </a:r>
            <a:r>
              <a:rPr sz="3400" spc="-215" dirty="0">
                <a:latin typeface="Arial"/>
                <a:cs typeface="Arial"/>
              </a:rPr>
              <a:t>certaines </a:t>
            </a:r>
            <a:r>
              <a:rPr sz="3400" spc="-320" dirty="0">
                <a:latin typeface="Arial"/>
                <a:cs typeface="Arial"/>
              </a:rPr>
              <a:t>personnes </a:t>
            </a:r>
            <a:r>
              <a:rPr sz="3400" spc="-280" dirty="0">
                <a:latin typeface="Arial"/>
                <a:cs typeface="Arial"/>
              </a:rPr>
              <a:t>n'en  </a:t>
            </a:r>
            <a:r>
              <a:rPr sz="3400" spc="-315" dirty="0">
                <a:latin typeface="Arial"/>
                <a:cs typeface="Arial"/>
              </a:rPr>
              <a:t>consomment </a:t>
            </a:r>
            <a:r>
              <a:rPr sz="3400" spc="-250" dirty="0">
                <a:latin typeface="Arial"/>
                <a:cs typeface="Arial"/>
              </a:rPr>
              <a:t>pas. </a:t>
            </a:r>
            <a:r>
              <a:rPr sz="3400" spc="-195" dirty="0">
                <a:latin typeface="Arial"/>
                <a:cs typeface="Arial"/>
              </a:rPr>
              <a:t>Afin </a:t>
            </a:r>
            <a:r>
              <a:rPr sz="3400" spc="-220" dirty="0">
                <a:latin typeface="Arial"/>
                <a:cs typeface="Arial"/>
              </a:rPr>
              <a:t>de toucher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150" dirty="0">
                <a:latin typeface="Arial"/>
                <a:cs typeface="Arial"/>
              </a:rPr>
              <a:t>cible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195" dirty="0">
                <a:latin typeface="Arial"/>
                <a:cs typeface="Arial"/>
              </a:rPr>
              <a:t>large, </a:t>
            </a:r>
            <a:r>
              <a:rPr sz="3400" spc="-85" dirty="0">
                <a:latin typeface="Arial"/>
                <a:cs typeface="Arial"/>
              </a:rPr>
              <a:t>il 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170" dirty="0">
                <a:latin typeface="Arial"/>
                <a:cs typeface="Arial"/>
              </a:rPr>
              <a:t>préférable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95" dirty="0">
                <a:latin typeface="Arial"/>
                <a:cs typeface="Arial"/>
              </a:rPr>
              <a:t>diversifier </a:t>
            </a:r>
            <a:r>
              <a:rPr sz="3400" spc="-110" dirty="0">
                <a:latin typeface="Arial"/>
                <a:cs typeface="Arial"/>
              </a:rPr>
              <a:t>l'offre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85" dirty="0">
                <a:latin typeface="Arial"/>
                <a:cs typeface="Arial"/>
              </a:rPr>
              <a:t>proposés  </a:t>
            </a:r>
            <a:r>
              <a:rPr sz="3400" spc="-305" dirty="0">
                <a:latin typeface="Arial"/>
                <a:cs typeface="Arial"/>
              </a:rPr>
              <a:t>dans </a:t>
            </a:r>
            <a:r>
              <a:rPr sz="3400" spc="-300" dirty="0">
                <a:latin typeface="Arial"/>
                <a:cs typeface="Arial"/>
              </a:rPr>
              <a:t>ces </a:t>
            </a:r>
            <a:r>
              <a:rPr sz="3400" spc="-305" dirty="0">
                <a:latin typeface="Arial"/>
                <a:cs typeface="Arial"/>
              </a:rPr>
              <a:t>salons, </a:t>
            </a:r>
            <a:r>
              <a:rPr sz="3400" spc="-345" dirty="0">
                <a:latin typeface="Arial"/>
                <a:cs typeface="Arial"/>
              </a:rPr>
              <a:t>comme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45" dirty="0">
                <a:latin typeface="Arial"/>
                <a:cs typeface="Arial"/>
              </a:rPr>
              <a:t>pâtisseries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75" dirty="0">
                <a:latin typeface="Arial"/>
                <a:cs typeface="Arial"/>
              </a:rPr>
              <a:t>viennoiseries </a:t>
            </a:r>
            <a:r>
              <a:rPr sz="3400" spc="-305" dirty="0">
                <a:latin typeface="Arial"/>
                <a:cs typeface="Arial"/>
              </a:rPr>
              <a:t>ou  </a:t>
            </a:r>
            <a:r>
              <a:rPr sz="3400" spc="-400" dirty="0">
                <a:latin typeface="Arial"/>
                <a:cs typeface="Arial"/>
              </a:rPr>
              <a:t>même </a:t>
            </a:r>
            <a:r>
              <a:rPr sz="3400" spc="-275" dirty="0">
                <a:latin typeface="Arial"/>
                <a:cs typeface="Arial"/>
              </a:rPr>
              <a:t>du</a:t>
            </a:r>
            <a:r>
              <a:rPr sz="3400" spc="-420" dirty="0">
                <a:latin typeface="Arial"/>
                <a:cs typeface="Arial"/>
              </a:rPr>
              <a:t> </a:t>
            </a:r>
            <a:r>
              <a:rPr sz="3400" spc="-125" dirty="0">
                <a:latin typeface="Arial"/>
                <a:cs typeface="Arial"/>
              </a:rPr>
              <a:t>café.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857025" y="4037624"/>
            <a:ext cx="1696085" cy="4759325"/>
            <a:chOff x="11857025" y="4037624"/>
            <a:chExt cx="1696085" cy="4759325"/>
          </a:xfrm>
        </p:grpSpPr>
        <p:sp>
          <p:nvSpPr>
            <p:cNvPr id="8" name="object 8"/>
            <p:cNvSpPr/>
            <p:nvPr/>
          </p:nvSpPr>
          <p:spPr>
            <a:xfrm>
              <a:off x="12637043" y="74952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857012" y="74280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052779" y="75173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51257" y="74280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147016" y="75173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51092" y="83824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459345" y="83110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459345" y="86050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851519" y="85337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037634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950"/>
          </a:p>
          <a:p>
            <a:pPr marL="12700" marR="5080">
              <a:lnSpc>
                <a:spcPct val="102899"/>
              </a:lnSpc>
            </a:pPr>
            <a:r>
              <a:rPr sz="3400" spc="-220" dirty="0">
                <a:solidFill>
                  <a:srgbClr val="000000"/>
                </a:solidFill>
              </a:rPr>
              <a:t>Surfant </a:t>
            </a:r>
            <a:r>
              <a:rPr sz="3400" spc="-355" dirty="0">
                <a:solidFill>
                  <a:srgbClr val="000000"/>
                </a:solidFill>
              </a:rPr>
              <a:t>sur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175" dirty="0">
                <a:solidFill>
                  <a:srgbClr val="000000"/>
                </a:solidFill>
              </a:rPr>
              <a:t>popularité </a:t>
            </a:r>
            <a:r>
              <a:rPr sz="3400" spc="-240" dirty="0">
                <a:solidFill>
                  <a:srgbClr val="000000"/>
                </a:solidFill>
              </a:rPr>
              <a:t>croissante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285" dirty="0">
                <a:solidFill>
                  <a:srgbClr val="000000"/>
                </a:solidFill>
              </a:rPr>
              <a:t>consommation 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04" dirty="0">
                <a:solidFill>
                  <a:srgbClr val="000000"/>
                </a:solidFill>
              </a:rPr>
              <a:t>thé, </a:t>
            </a:r>
            <a:r>
              <a:rPr sz="3400" spc="-305" dirty="0">
                <a:solidFill>
                  <a:srgbClr val="000000"/>
                </a:solidFill>
              </a:rPr>
              <a:t>on </a:t>
            </a:r>
            <a:r>
              <a:rPr sz="3400" spc="-285" dirty="0">
                <a:solidFill>
                  <a:srgbClr val="000000"/>
                </a:solidFill>
              </a:rPr>
              <a:t>recense </a:t>
            </a:r>
            <a:r>
              <a:rPr sz="3400" spc="-280" dirty="0">
                <a:solidFill>
                  <a:srgbClr val="000000"/>
                </a:solidFill>
              </a:rPr>
              <a:t>plusieurs </a:t>
            </a:r>
            <a:r>
              <a:rPr sz="3400" spc="-229" dirty="0">
                <a:solidFill>
                  <a:srgbClr val="000000"/>
                </a:solidFill>
              </a:rPr>
              <a:t>milliers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315" dirty="0">
                <a:solidFill>
                  <a:srgbClr val="000000"/>
                </a:solidFill>
              </a:rPr>
              <a:t>salons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90" dirty="0">
                <a:solidFill>
                  <a:srgbClr val="000000"/>
                </a:solidFill>
              </a:rPr>
              <a:t>thé </a:t>
            </a:r>
            <a:r>
              <a:rPr sz="3400" spc="-310" dirty="0">
                <a:solidFill>
                  <a:srgbClr val="000000"/>
                </a:solidFill>
              </a:rPr>
              <a:t>en  </a:t>
            </a:r>
            <a:r>
              <a:rPr sz="3400" spc="-285" dirty="0">
                <a:solidFill>
                  <a:srgbClr val="000000"/>
                </a:solidFill>
              </a:rPr>
              <a:t>France, </a:t>
            </a:r>
            <a:r>
              <a:rPr sz="3400" spc="-204" dirty="0">
                <a:solidFill>
                  <a:srgbClr val="000000"/>
                </a:solidFill>
              </a:rPr>
              <a:t>majoritairement </a:t>
            </a:r>
            <a:r>
              <a:rPr sz="3400" spc="-310" dirty="0">
                <a:solidFill>
                  <a:srgbClr val="000000"/>
                </a:solidFill>
              </a:rPr>
              <a:t>en </a:t>
            </a:r>
            <a:r>
              <a:rPr sz="3400" spc="-200" dirty="0">
                <a:solidFill>
                  <a:srgbClr val="000000"/>
                </a:solidFill>
              </a:rPr>
              <a:t>Île-de-France </a:t>
            </a:r>
            <a:r>
              <a:rPr sz="3400" spc="-110" dirty="0">
                <a:solidFill>
                  <a:srgbClr val="000000"/>
                </a:solidFill>
              </a:rPr>
              <a:t>et </a:t>
            </a:r>
            <a:r>
              <a:rPr sz="3400" spc="-305" dirty="0">
                <a:solidFill>
                  <a:srgbClr val="000000"/>
                </a:solidFill>
              </a:rPr>
              <a:t>dans </a:t>
            </a:r>
            <a:r>
              <a:rPr sz="3400" spc="-285" dirty="0">
                <a:solidFill>
                  <a:srgbClr val="000000"/>
                </a:solidFill>
              </a:rPr>
              <a:t>les  </a:t>
            </a:r>
            <a:r>
              <a:rPr sz="3400" spc="-265" dirty="0">
                <a:solidFill>
                  <a:srgbClr val="000000"/>
                </a:solidFill>
              </a:rPr>
              <a:t>grandes</a:t>
            </a:r>
            <a:r>
              <a:rPr sz="3400" spc="-140" dirty="0">
                <a:solidFill>
                  <a:srgbClr val="000000"/>
                </a:solidFill>
              </a:rPr>
              <a:t> </a:t>
            </a:r>
            <a:r>
              <a:rPr sz="3400" spc="-220" dirty="0">
                <a:solidFill>
                  <a:srgbClr val="000000"/>
                </a:solidFill>
              </a:rPr>
              <a:t>agglomérations.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9A5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9A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766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835441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161"/>
            <a:ext cx="51301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835441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835441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15"/>
              </a:spcBef>
            </a:pPr>
            <a:r>
              <a:rPr sz="3400" spc="-225" dirty="0">
                <a:latin typeface="Arial"/>
                <a:cs typeface="Arial"/>
              </a:rPr>
              <a:t>Innovation </a:t>
            </a:r>
            <a:r>
              <a:rPr sz="3400" spc="-260" dirty="0">
                <a:latin typeface="Arial"/>
                <a:cs typeface="Arial"/>
              </a:rPr>
              <a:t>du </a:t>
            </a:r>
            <a:r>
              <a:rPr sz="3400" spc="-145" dirty="0">
                <a:latin typeface="Arial"/>
                <a:cs typeface="Arial"/>
              </a:rPr>
              <a:t>produit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161"/>
            <a:ext cx="35680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835441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835441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835441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835441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835441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9711"/>
            <a:ext cx="20002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9A58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9A5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928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50140"/>
            <a:ext cx="18619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835441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4537710"/>
            <a:chOff x="6779910" y="3753017"/>
            <a:chExt cx="5375275" cy="45377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8572"/>
            <a:ext cx="3375660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9A5800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9A580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9A5800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9A5800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9A580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9A580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25" dirty="0">
                <a:latin typeface="Arial"/>
                <a:cs typeface="Arial"/>
              </a:rPr>
              <a:t>Innovation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033"/>
            <a:ext cx="316865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9A5800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9A580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9A5800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9A5800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9A5800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9A5800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9A58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330" dirty="0">
                <a:latin typeface="Arial"/>
                <a:cs typeface="Arial"/>
              </a:rPr>
              <a:t>Nouveaux </a:t>
            </a:r>
            <a:r>
              <a:rPr sz="3400" spc="-200" dirty="0">
                <a:latin typeface="Arial"/>
                <a:cs typeface="Arial"/>
              </a:rPr>
              <a:t>entrants  </a:t>
            </a:r>
            <a:r>
              <a:rPr sz="3400" spc="-229" dirty="0">
                <a:latin typeface="Arial"/>
                <a:cs typeface="Arial"/>
              </a:rPr>
              <a:t>Concurrence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9A5800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9A5800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9A580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9A5800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9A5800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9A5800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9A5800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9A5800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9A5800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9A5800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9A58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4227"/>
            <a:ext cx="38290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technologies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8572"/>
            <a:ext cx="5064125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9A5800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9A5800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9A5800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9A5800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9A5800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9A580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9A5800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9A5800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9A58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65" dirty="0">
                <a:latin typeface="Arial"/>
                <a:cs typeface="Arial"/>
              </a:rPr>
              <a:t>Dépendances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5" dirty="0">
                <a:latin typeface="Arial"/>
                <a:cs typeface="Arial"/>
              </a:rPr>
              <a:t>fournisseur  </a:t>
            </a:r>
            <a:r>
              <a:rPr sz="3400" spc="-204" dirty="0">
                <a:latin typeface="Arial"/>
                <a:cs typeface="Arial"/>
              </a:rPr>
              <a:t>Faible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visibilité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710"/>
              </a:lnSpc>
            </a:pP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990"/>
              </a:lnSpc>
            </a:pPr>
            <a:r>
              <a:rPr sz="3400" spc="-130" dirty="0">
                <a:latin typeface="Arial"/>
                <a:cs typeface="Arial"/>
              </a:rPr>
              <a:t>Capacité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9A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9A5800"/>
                </a:solidFill>
              </a:rPr>
              <a:t>STRATEGIE	</a:t>
            </a:r>
            <a:r>
              <a:rPr sz="6400" spc="645" dirty="0">
                <a:solidFill>
                  <a:srgbClr val="9A5800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7167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83544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83544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835441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835441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835441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9A5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9A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9A5800"/>
                </a:solidFill>
              </a:rPr>
              <a:t>STRATEGIE	</a:t>
            </a:r>
            <a:r>
              <a:rPr sz="6400" spc="645" dirty="0">
                <a:solidFill>
                  <a:srgbClr val="9A5800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835441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83544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83544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9A5800"/>
                </a:solidFill>
              </a:rPr>
              <a:t>P</a:t>
            </a:r>
            <a:r>
              <a:rPr sz="6400" spc="180" dirty="0">
                <a:solidFill>
                  <a:srgbClr val="9A5800"/>
                </a:solidFill>
              </a:rPr>
              <a:t>L</a:t>
            </a:r>
            <a:r>
              <a:rPr sz="6400" spc="869" dirty="0">
                <a:solidFill>
                  <a:srgbClr val="9A5800"/>
                </a:solidFill>
              </a:rPr>
              <a:t>A</a:t>
            </a:r>
            <a:r>
              <a:rPr sz="6400" spc="660" dirty="0">
                <a:solidFill>
                  <a:srgbClr val="9A5800"/>
                </a:solidFill>
              </a:rPr>
              <a:t>N</a:t>
            </a:r>
            <a:r>
              <a:rPr sz="6400" dirty="0">
                <a:solidFill>
                  <a:srgbClr val="9A5800"/>
                </a:solidFill>
              </a:rPr>
              <a:t>	</a:t>
            </a:r>
            <a:r>
              <a:rPr sz="6400" spc="575" dirty="0">
                <a:solidFill>
                  <a:srgbClr val="9A5800"/>
                </a:solidFill>
              </a:rPr>
              <a:t>D</a:t>
            </a:r>
            <a:r>
              <a:rPr sz="6400" spc="819" dirty="0">
                <a:solidFill>
                  <a:srgbClr val="9A5800"/>
                </a:solidFill>
              </a:rPr>
              <a:t>'</a:t>
            </a:r>
            <a:r>
              <a:rPr sz="6400" spc="869" dirty="0">
                <a:solidFill>
                  <a:srgbClr val="9A5800"/>
                </a:solidFill>
              </a:rPr>
              <a:t>A</a:t>
            </a:r>
            <a:r>
              <a:rPr sz="6400" spc="670" dirty="0">
                <a:solidFill>
                  <a:srgbClr val="9A5800"/>
                </a:solidFill>
              </a:rPr>
              <a:t>C</a:t>
            </a:r>
            <a:r>
              <a:rPr sz="6400" spc="380" dirty="0">
                <a:solidFill>
                  <a:srgbClr val="9A5800"/>
                </a:solidFill>
              </a:rPr>
              <a:t>T</a:t>
            </a:r>
            <a:r>
              <a:rPr sz="6400" spc="670" dirty="0">
                <a:solidFill>
                  <a:srgbClr val="9A5800"/>
                </a:solidFill>
              </a:rPr>
              <a:t>I</a:t>
            </a:r>
            <a:r>
              <a:rPr sz="6400" spc="1105" dirty="0">
                <a:solidFill>
                  <a:srgbClr val="9A5800"/>
                </a:solidFill>
              </a:rPr>
              <a:t>O</a:t>
            </a:r>
            <a:r>
              <a:rPr sz="6400" spc="660" dirty="0">
                <a:solidFill>
                  <a:srgbClr val="9A5800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9A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422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9A5800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9A5800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9A5800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9A5800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9A5800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9A5800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9A5800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9A5800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9A5800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9A5800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9A5800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9A5800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9A58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835441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9A58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835441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9A580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9A58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835441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835441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9A580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835441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835441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9A58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9A58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835441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835441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9A58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9A58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835441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835441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51272"/>
              <a:ext cx="8858249" cy="51317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10287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835441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835441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835441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9A5800"/>
                </a:solidFill>
              </a:rPr>
              <a:t>COMPTE	</a:t>
            </a:r>
            <a:r>
              <a:rPr sz="6400" spc="5" dirty="0">
                <a:solidFill>
                  <a:srgbClr val="9A5800"/>
                </a:solidFill>
              </a:rPr>
              <a:t>DE	</a:t>
            </a:r>
            <a:r>
              <a:rPr sz="6400" spc="350" dirty="0">
                <a:solidFill>
                  <a:srgbClr val="9A5800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9A5800"/>
                </a:solidFill>
              </a:rPr>
              <a:t>BILAN	</a:t>
            </a:r>
            <a:r>
              <a:rPr sz="6400" spc="575" dirty="0">
                <a:solidFill>
                  <a:srgbClr val="9A5800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9A5800"/>
                </a:solidFill>
              </a:rPr>
              <a:t>BUDGET	</a:t>
            </a:r>
            <a:r>
              <a:rPr sz="6400" spc="5" dirty="0">
                <a:solidFill>
                  <a:srgbClr val="9A5800"/>
                </a:solidFill>
              </a:rPr>
              <a:t>DE	</a:t>
            </a:r>
            <a:r>
              <a:rPr sz="6400" spc="325" dirty="0">
                <a:solidFill>
                  <a:srgbClr val="9A5800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9A5800"/>
                </a:solidFill>
              </a:rPr>
              <a:t>BESOIN	</a:t>
            </a:r>
            <a:r>
              <a:rPr sz="6400" spc="290" dirty="0">
                <a:solidFill>
                  <a:srgbClr val="9A5800"/>
                </a:solidFill>
              </a:rPr>
              <a:t>EN	</a:t>
            </a:r>
            <a:r>
              <a:rPr sz="6400" spc="635" dirty="0">
                <a:solidFill>
                  <a:srgbClr val="9A5800"/>
                </a:solidFill>
              </a:rPr>
              <a:t>FOND	</a:t>
            </a:r>
            <a:r>
              <a:rPr sz="6400" spc="5" dirty="0">
                <a:solidFill>
                  <a:srgbClr val="9A5800"/>
                </a:solidFill>
              </a:rPr>
              <a:t>DE	</a:t>
            </a:r>
            <a:r>
              <a:rPr sz="6400" spc="490" dirty="0">
                <a:solidFill>
                  <a:srgbClr val="9A5800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9A5800"/>
                </a:solidFill>
              </a:rPr>
              <a:t>SEUIL	</a:t>
            </a:r>
            <a:r>
              <a:rPr sz="6400" spc="5" dirty="0">
                <a:solidFill>
                  <a:srgbClr val="9A5800"/>
                </a:solidFill>
              </a:rPr>
              <a:t>DE	</a:t>
            </a:r>
            <a:r>
              <a:rPr sz="6400" spc="380" dirty="0">
                <a:solidFill>
                  <a:srgbClr val="9A5800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9A5800"/>
                </a:solidFill>
              </a:rPr>
              <a:t>PLAN	</a:t>
            </a:r>
            <a:r>
              <a:rPr sz="6400" spc="5" dirty="0">
                <a:solidFill>
                  <a:srgbClr val="9A5800"/>
                </a:solidFill>
              </a:rPr>
              <a:t>DE	</a:t>
            </a:r>
            <a:r>
              <a:rPr sz="6400" spc="615" dirty="0">
                <a:solidFill>
                  <a:srgbClr val="9A5800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5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9A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1057</Words>
  <Application>Microsoft Macintosh PowerPoint</Application>
  <PresentationFormat>Personnalisé</PresentationFormat>
  <Paragraphs>179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2021-02-12T07:59:19Z</dcterms:created>
  <dcterms:modified xsi:type="dcterms:W3CDTF">2021-02-12T08:23:34Z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