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544050" cy="364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055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388FEF"/>
                </a:solidFill>
              </a:rPr>
              <a:t>P</a:t>
            </a:r>
            <a:r>
              <a:rPr sz="3800" spc="745" dirty="0">
                <a:solidFill>
                  <a:srgbClr val="388FEF"/>
                </a:solidFill>
              </a:rPr>
              <a:t>O</a:t>
            </a:r>
            <a:r>
              <a:rPr sz="3800" spc="484" dirty="0">
                <a:solidFill>
                  <a:srgbClr val="388FEF"/>
                </a:solidFill>
              </a:rPr>
              <a:t>I</a:t>
            </a:r>
            <a:r>
              <a:rPr sz="3800" spc="760" dirty="0">
                <a:solidFill>
                  <a:srgbClr val="388FEF"/>
                </a:solidFill>
              </a:rPr>
              <a:t>N</a:t>
            </a:r>
            <a:r>
              <a:rPr sz="3800" spc="310" dirty="0">
                <a:solidFill>
                  <a:srgbClr val="388FEF"/>
                </a:solidFill>
              </a:rPr>
              <a:t>T</a:t>
            </a:r>
            <a:r>
              <a:rPr sz="3800" spc="10" dirty="0">
                <a:solidFill>
                  <a:srgbClr val="388FEF"/>
                </a:solidFill>
              </a:rPr>
              <a:t>S</a:t>
            </a:r>
            <a:r>
              <a:rPr sz="3800" dirty="0">
                <a:solidFill>
                  <a:srgbClr val="388FEF"/>
                </a:solidFill>
              </a:rPr>
              <a:t>	</a:t>
            </a:r>
            <a:r>
              <a:rPr sz="3800" spc="484" dirty="0">
                <a:solidFill>
                  <a:srgbClr val="388FEF"/>
                </a:solidFill>
              </a:rPr>
              <a:t>C</a:t>
            </a:r>
            <a:r>
              <a:rPr sz="3800" spc="195" dirty="0">
                <a:solidFill>
                  <a:srgbClr val="388FEF"/>
                </a:solidFill>
              </a:rPr>
              <a:t>L</a:t>
            </a:r>
            <a:r>
              <a:rPr sz="3800" spc="40" dirty="0">
                <a:solidFill>
                  <a:srgbClr val="388FEF"/>
                </a:solidFill>
              </a:rPr>
              <a:t>É</a:t>
            </a:r>
            <a:r>
              <a:rPr sz="3800" spc="10" dirty="0">
                <a:solidFill>
                  <a:srgbClr val="388FEF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388FEF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388FEF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388FEF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388FEF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388FEF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388FEF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388FEF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388FEF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388FEF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388FEF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50">
              <a:latin typeface="Arial"/>
              <a:cs typeface="Arial"/>
            </a:endParaRPr>
          </a:p>
          <a:p>
            <a:pPr marL="798830" marR="842010">
              <a:lnSpc>
                <a:spcPct val="115900"/>
              </a:lnSpc>
              <a:tabLst>
                <a:tab pos="1677670" algn="l"/>
                <a:tab pos="5554980" algn="l"/>
                <a:tab pos="6494145" algn="l"/>
                <a:tab pos="8992870" algn="l"/>
              </a:tabLst>
            </a:pP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55985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75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7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130" dirty="0">
                <a:solidFill>
                  <a:srgbClr val="155985"/>
                </a:solidFill>
                <a:latin typeface="Arial"/>
                <a:cs typeface="Arial"/>
              </a:rPr>
              <a:t>À  </a:t>
            </a:r>
            <a:r>
              <a:rPr sz="3600" b="1" spc="204" dirty="0">
                <a:solidFill>
                  <a:srgbClr val="155985"/>
                </a:solidFill>
                <a:latin typeface="Arial"/>
                <a:cs typeface="Arial"/>
              </a:rPr>
              <a:t>LA	</a:t>
            </a:r>
            <a:r>
              <a:rPr sz="3600" b="1" spc="365" dirty="0">
                <a:solidFill>
                  <a:srgbClr val="155985"/>
                </a:solidFill>
                <a:latin typeface="Arial"/>
                <a:cs typeface="Arial"/>
              </a:rPr>
              <a:t>PERSONNE</a:t>
            </a:r>
            <a:endParaRPr sz="3600">
              <a:latin typeface="Arial"/>
              <a:cs typeface="Arial"/>
            </a:endParaRPr>
          </a:p>
          <a:p>
            <a:pPr marL="793750" marR="94869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195" dirty="0">
                <a:latin typeface="Arial"/>
                <a:cs typeface="Arial"/>
              </a:rPr>
              <a:t>société </a:t>
            </a:r>
            <a:r>
              <a:rPr sz="3450" spc="-165" dirty="0">
                <a:latin typeface="Arial"/>
                <a:cs typeface="Arial"/>
              </a:rPr>
              <a:t>d'aide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45" dirty="0">
                <a:latin typeface="Arial"/>
                <a:cs typeface="Arial"/>
              </a:rPr>
              <a:t>la </a:t>
            </a:r>
            <a:r>
              <a:rPr sz="3450" spc="-295" dirty="0">
                <a:latin typeface="Arial"/>
                <a:cs typeface="Arial"/>
              </a:rPr>
              <a:t>personne </a:t>
            </a:r>
            <a:r>
              <a:rPr sz="3450" spc="-275" dirty="0">
                <a:latin typeface="Arial"/>
                <a:cs typeface="Arial"/>
              </a:rPr>
              <a:t>basée 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250" dirty="0">
                <a:latin typeface="Arial"/>
                <a:cs typeface="Arial"/>
              </a:rPr>
              <a:t>Caen.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655513"/>
            <a:ext cx="8775700" cy="558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</a:tabLst>
            </a:pPr>
            <a:r>
              <a:rPr sz="3600" b="1" spc="525" dirty="0">
                <a:solidFill>
                  <a:srgbClr val="155985"/>
                </a:solidFill>
                <a:latin typeface="Arial"/>
                <a:cs typeface="Arial"/>
              </a:rPr>
              <a:t>COMBINAISON	</a:t>
            </a: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D'ENTRAIDE  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155985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155985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204" dirty="0">
                <a:solidFill>
                  <a:srgbClr val="231F20"/>
                </a:solidFill>
                <a:latin typeface="Arial"/>
                <a:cs typeface="Arial"/>
              </a:rPr>
              <a:t>Auxiliaire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345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54" dirty="0">
                <a:solidFill>
                  <a:srgbClr val="231F20"/>
                </a:solidFill>
                <a:latin typeface="Arial"/>
                <a:cs typeface="Arial"/>
              </a:rPr>
              <a:t>vie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5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Cuisinier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4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Jardinier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388FEF"/>
                </a:solidFill>
              </a:rPr>
              <a:t>L</a:t>
            </a:r>
            <a:r>
              <a:rPr sz="6400" spc="819" dirty="0">
                <a:solidFill>
                  <a:srgbClr val="388FEF"/>
                </a:solidFill>
              </a:rPr>
              <a:t>'</a:t>
            </a:r>
            <a:r>
              <a:rPr sz="6400" spc="-85" dirty="0">
                <a:solidFill>
                  <a:srgbClr val="388FEF"/>
                </a:solidFill>
              </a:rPr>
              <a:t>É</a:t>
            </a:r>
            <a:r>
              <a:rPr sz="6400" spc="1045" dirty="0">
                <a:solidFill>
                  <a:srgbClr val="388FEF"/>
                </a:solidFill>
              </a:rPr>
              <a:t>Q</a:t>
            </a:r>
            <a:r>
              <a:rPr sz="6400" spc="610" dirty="0">
                <a:solidFill>
                  <a:srgbClr val="388FEF"/>
                </a:solidFill>
              </a:rPr>
              <a:t>U</a:t>
            </a:r>
            <a:r>
              <a:rPr sz="6400" spc="670" dirty="0">
                <a:solidFill>
                  <a:srgbClr val="388FEF"/>
                </a:solidFill>
              </a:rPr>
              <a:t>I</a:t>
            </a:r>
            <a:r>
              <a:rPr sz="6400" spc="465" dirty="0">
                <a:solidFill>
                  <a:srgbClr val="388FEF"/>
                </a:solidFill>
              </a:rPr>
              <a:t>P</a:t>
            </a:r>
            <a:r>
              <a:rPr sz="6400" spc="-560" dirty="0">
                <a:solidFill>
                  <a:srgbClr val="388FEF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388FEF"/>
                </a:solidFill>
              </a:rPr>
              <a:t>D</a:t>
            </a:r>
            <a:r>
              <a:rPr sz="6400" spc="-85" dirty="0">
                <a:solidFill>
                  <a:srgbClr val="388FEF"/>
                </a:solidFill>
              </a:rPr>
              <a:t>E</a:t>
            </a:r>
            <a:r>
              <a:rPr sz="6400" spc="505" dirty="0">
                <a:solidFill>
                  <a:srgbClr val="388FEF"/>
                </a:solidFill>
              </a:rPr>
              <a:t>S</a:t>
            </a:r>
            <a:r>
              <a:rPr sz="6400" spc="670" dirty="0">
                <a:solidFill>
                  <a:srgbClr val="388FEF"/>
                </a:solidFill>
              </a:rPr>
              <a:t>C</a:t>
            </a:r>
            <a:r>
              <a:rPr sz="6400" spc="434" dirty="0">
                <a:solidFill>
                  <a:srgbClr val="388FEF"/>
                </a:solidFill>
              </a:rPr>
              <a:t>R</a:t>
            </a:r>
            <a:r>
              <a:rPr sz="6400" spc="670" dirty="0">
                <a:solidFill>
                  <a:srgbClr val="388FEF"/>
                </a:solidFill>
              </a:rPr>
              <a:t>I</a:t>
            </a:r>
            <a:r>
              <a:rPr sz="6400" spc="465" dirty="0">
                <a:solidFill>
                  <a:srgbClr val="388FEF"/>
                </a:solidFill>
              </a:rPr>
              <a:t>P</a:t>
            </a:r>
            <a:r>
              <a:rPr sz="6400" spc="380" dirty="0">
                <a:solidFill>
                  <a:srgbClr val="388FEF"/>
                </a:solidFill>
              </a:rPr>
              <a:t>T</a:t>
            </a:r>
            <a:r>
              <a:rPr sz="6400" spc="670" dirty="0">
                <a:solidFill>
                  <a:srgbClr val="388FEF"/>
                </a:solidFill>
              </a:rPr>
              <a:t>I</a:t>
            </a:r>
            <a:r>
              <a:rPr sz="6400" spc="1105" dirty="0">
                <a:solidFill>
                  <a:srgbClr val="388FEF"/>
                </a:solidFill>
              </a:rPr>
              <a:t>O</a:t>
            </a:r>
            <a:r>
              <a:rPr sz="6400" spc="660" dirty="0">
                <a:solidFill>
                  <a:srgbClr val="388FEF"/>
                </a:solidFill>
              </a:rPr>
              <a:t>N</a:t>
            </a:r>
            <a:r>
              <a:rPr sz="6400" dirty="0">
                <a:solidFill>
                  <a:srgbClr val="388FEF"/>
                </a:solidFill>
              </a:rPr>
              <a:t>	</a:t>
            </a:r>
            <a:r>
              <a:rPr sz="6400" spc="575" dirty="0" smtClean="0">
                <a:solidFill>
                  <a:srgbClr val="388FEF"/>
                </a:solidFill>
              </a:rPr>
              <a:t>D</a:t>
            </a:r>
            <a:r>
              <a:rPr sz="6400" spc="135" dirty="0" smtClean="0">
                <a:solidFill>
                  <a:srgbClr val="388FEF"/>
                </a:solidFill>
              </a:rPr>
              <a:t>U</a:t>
            </a:r>
            <a:r>
              <a:rPr lang="fr-FR" sz="6400" dirty="0">
                <a:solidFill>
                  <a:srgbClr val="388FEF"/>
                </a:solidFill>
              </a:rPr>
              <a:t> </a:t>
            </a:r>
            <a:r>
              <a:rPr sz="6400" spc="505" dirty="0" smtClean="0">
                <a:solidFill>
                  <a:srgbClr val="388FEF"/>
                </a:solidFill>
              </a:rPr>
              <a:t>S</a:t>
            </a:r>
            <a:r>
              <a:rPr sz="6400" spc="-85" dirty="0" smtClean="0">
                <a:solidFill>
                  <a:srgbClr val="388FEF"/>
                </a:solidFill>
              </a:rPr>
              <a:t>E</a:t>
            </a:r>
            <a:r>
              <a:rPr sz="6400" spc="434" dirty="0" smtClean="0">
                <a:solidFill>
                  <a:srgbClr val="388FEF"/>
                </a:solidFill>
              </a:rPr>
              <a:t>R</a:t>
            </a:r>
            <a:r>
              <a:rPr sz="6400" spc="1220" dirty="0" smtClean="0">
                <a:solidFill>
                  <a:srgbClr val="388FEF"/>
                </a:solidFill>
              </a:rPr>
              <a:t>V</a:t>
            </a:r>
            <a:r>
              <a:rPr sz="6400" spc="670" dirty="0" smtClean="0">
                <a:solidFill>
                  <a:srgbClr val="388FEF"/>
                </a:solidFill>
              </a:rPr>
              <a:t>IC</a:t>
            </a:r>
            <a:r>
              <a:rPr sz="6400" spc="-560" dirty="0" smtClean="0">
                <a:solidFill>
                  <a:srgbClr val="388FEF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5689" y="3848797"/>
              <a:ext cx="1978025" cy="1930400"/>
            </a:xfrm>
            <a:custGeom>
              <a:avLst/>
              <a:gdLst/>
              <a:ahLst/>
              <a:cxnLst/>
              <a:rect l="l" t="t" r="r" b="b"/>
              <a:pathLst>
                <a:path w="1978025" h="1930400">
                  <a:moveTo>
                    <a:pt x="263283" y="1051217"/>
                  </a:moveTo>
                  <a:lnTo>
                    <a:pt x="197472" y="1051217"/>
                  </a:lnTo>
                  <a:lnTo>
                    <a:pt x="197472" y="1182624"/>
                  </a:lnTo>
                  <a:lnTo>
                    <a:pt x="263283" y="1182624"/>
                  </a:lnTo>
                  <a:lnTo>
                    <a:pt x="263283" y="1051217"/>
                  </a:lnTo>
                  <a:close/>
                </a:path>
                <a:path w="1978025" h="1930400">
                  <a:moveTo>
                    <a:pt x="263283" y="919810"/>
                  </a:moveTo>
                  <a:lnTo>
                    <a:pt x="197472" y="919810"/>
                  </a:lnTo>
                  <a:lnTo>
                    <a:pt x="197472" y="985520"/>
                  </a:lnTo>
                  <a:lnTo>
                    <a:pt x="263283" y="985520"/>
                  </a:lnTo>
                  <a:lnTo>
                    <a:pt x="263283" y="919810"/>
                  </a:lnTo>
                  <a:close/>
                </a:path>
                <a:path w="1978025" h="1930400">
                  <a:moveTo>
                    <a:pt x="427837" y="985520"/>
                  </a:moveTo>
                  <a:lnTo>
                    <a:pt x="362013" y="985520"/>
                  </a:lnTo>
                  <a:lnTo>
                    <a:pt x="362013" y="1149769"/>
                  </a:lnTo>
                  <a:lnTo>
                    <a:pt x="427837" y="1149769"/>
                  </a:lnTo>
                  <a:lnTo>
                    <a:pt x="427837" y="985520"/>
                  </a:lnTo>
                  <a:close/>
                </a:path>
                <a:path w="1978025" h="1930400">
                  <a:moveTo>
                    <a:pt x="427837" y="854113"/>
                  </a:moveTo>
                  <a:lnTo>
                    <a:pt x="362013" y="854113"/>
                  </a:lnTo>
                  <a:lnTo>
                    <a:pt x="362013" y="919810"/>
                  </a:lnTo>
                  <a:lnTo>
                    <a:pt x="427837" y="919810"/>
                  </a:lnTo>
                  <a:lnTo>
                    <a:pt x="427837" y="854113"/>
                  </a:lnTo>
                  <a:close/>
                </a:path>
                <a:path w="1978025" h="1930400">
                  <a:moveTo>
                    <a:pt x="592391" y="1051217"/>
                  </a:moveTo>
                  <a:lnTo>
                    <a:pt x="526567" y="1051217"/>
                  </a:lnTo>
                  <a:lnTo>
                    <a:pt x="526567" y="1182624"/>
                  </a:lnTo>
                  <a:lnTo>
                    <a:pt x="592391" y="1182624"/>
                  </a:lnTo>
                  <a:lnTo>
                    <a:pt x="592391" y="1051217"/>
                  </a:lnTo>
                  <a:close/>
                </a:path>
                <a:path w="1978025" h="1930400">
                  <a:moveTo>
                    <a:pt x="592391" y="919810"/>
                  </a:moveTo>
                  <a:lnTo>
                    <a:pt x="526567" y="919810"/>
                  </a:lnTo>
                  <a:lnTo>
                    <a:pt x="526567" y="985520"/>
                  </a:lnTo>
                  <a:lnTo>
                    <a:pt x="592391" y="985520"/>
                  </a:lnTo>
                  <a:lnTo>
                    <a:pt x="592391" y="919810"/>
                  </a:lnTo>
                  <a:close/>
                </a:path>
                <a:path w="1978025" h="1930400">
                  <a:moveTo>
                    <a:pt x="1579689" y="1346873"/>
                  </a:moveTo>
                  <a:lnTo>
                    <a:pt x="1577111" y="1334096"/>
                  </a:lnTo>
                  <a:lnTo>
                    <a:pt x="1570050" y="1323644"/>
                  </a:lnTo>
                  <a:lnTo>
                    <a:pt x="1559585" y="1316609"/>
                  </a:lnTo>
                  <a:lnTo>
                    <a:pt x="1546783" y="1314030"/>
                  </a:lnTo>
                  <a:lnTo>
                    <a:pt x="1513878" y="1314030"/>
                  </a:lnTo>
                  <a:lnTo>
                    <a:pt x="1513878" y="1379728"/>
                  </a:lnTo>
                  <a:lnTo>
                    <a:pt x="1513878" y="1445425"/>
                  </a:lnTo>
                  <a:lnTo>
                    <a:pt x="1508696" y="1470977"/>
                  </a:lnTo>
                  <a:lnTo>
                    <a:pt x="1494574" y="1491869"/>
                  </a:lnTo>
                  <a:lnTo>
                    <a:pt x="1473657" y="1505953"/>
                  </a:lnTo>
                  <a:lnTo>
                    <a:pt x="1448054" y="1511134"/>
                  </a:lnTo>
                  <a:lnTo>
                    <a:pt x="1422450" y="1505953"/>
                  </a:lnTo>
                  <a:lnTo>
                    <a:pt x="1401533" y="1491869"/>
                  </a:lnTo>
                  <a:lnTo>
                    <a:pt x="1387411" y="1470977"/>
                  </a:lnTo>
                  <a:lnTo>
                    <a:pt x="1382229" y="1445425"/>
                  </a:lnTo>
                  <a:lnTo>
                    <a:pt x="1382229" y="1379728"/>
                  </a:lnTo>
                  <a:lnTo>
                    <a:pt x="1513878" y="1379728"/>
                  </a:lnTo>
                  <a:lnTo>
                    <a:pt x="1513878" y="1314030"/>
                  </a:lnTo>
                  <a:lnTo>
                    <a:pt x="1349324" y="1314030"/>
                  </a:lnTo>
                  <a:lnTo>
                    <a:pt x="1336509" y="1316609"/>
                  </a:lnTo>
                  <a:lnTo>
                    <a:pt x="1326057" y="1323644"/>
                  </a:lnTo>
                  <a:lnTo>
                    <a:pt x="1318996" y="1334096"/>
                  </a:lnTo>
                  <a:lnTo>
                    <a:pt x="1316405" y="1346873"/>
                  </a:lnTo>
                  <a:lnTo>
                    <a:pt x="1316405" y="1445425"/>
                  </a:lnTo>
                  <a:lnTo>
                    <a:pt x="1326769" y="1496529"/>
                  </a:lnTo>
                  <a:lnTo>
                    <a:pt x="1355001" y="1538300"/>
                  </a:lnTo>
                  <a:lnTo>
                    <a:pt x="1396860" y="1566494"/>
                  </a:lnTo>
                  <a:lnTo>
                    <a:pt x="1448054" y="1576832"/>
                  </a:lnTo>
                  <a:lnTo>
                    <a:pt x="1499247" y="1566494"/>
                  </a:lnTo>
                  <a:lnTo>
                    <a:pt x="1541094" y="1538300"/>
                  </a:lnTo>
                  <a:lnTo>
                    <a:pt x="1559471" y="1511134"/>
                  </a:lnTo>
                  <a:lnTo>
                    <a:pt x="1569339" y="1496529"/>
                  </a:lnTo>
                  <a:lnTo>
                    <a:pt x="1579689" y="1445425"/>
                  </a:lnTo>
                  <a:lnTo>
                    <a:pt x="1579689" y="1379728"/>
                  </a:lnTo>
                  <a:lnTo>
                    <a:pt x="1579689" y="1346873"/>
                  </a:lnTo>
                  <a:close/>
                </a:path>
                <a:path w="1978025" h="1930400">
                  <a:moveTo>
                    <a:pt x="1977898" y="1397000"/>
                  </a:moveTo>
                  <a:lnTo>
                    <a:pt x="1974456" y="1371600"/>
                  </a:lnTo>
                  <a:lnTo>
                    <a:pt x="1966417" y="1346200"/>
                  </a:lnTo>
                  <a:lnTo>
                    <a:pt x="1945297" y="1308100"/>
                  </a:lnTo>
                  <a:lnTo>
                    <a:pt x="1938248" y="1295400"/>
                  </a:lnTo>
                  <a:lnTo>
                    <a:pt x="1937689" y="1295400"/>
                  </a:lnTo>
                  <a:lnTo>
                    <a:pt x="1912239" y="1248803"/>
                  </a:lnTo>
                  <a:lnTo>
                    <a:pt x="1912239" y="1397000"/>
                  </a:lnTo>
                  <a:lnTo>
                    <a:pt x="1911756" y="1409700"/>
                  </a:lnTo>
                  <a:lnTo>
                    <a:pt x="1909356" y="1409700"/>
                  </a:lnTo>
                  <a:lnTo>
                    <a:pt x="1905190" y="1422400"/>
                  </a:lnTo>
                  <a:lnTo>
                    <a:pt x="1899513" y="1435100"/>
                  </a:lnTo>
                  <a:lnTo>
                    <a:pt x="1884273" y="1435100"/>
                  </a:lnTo>
                  <a:lnTo>
                    <a:pt x="1874837" y="1447800"/>
                  </a:lnTo>
                  <a:lnTo>
                    <a:pt x="1865185" y="1447800"/>
                  </a:lnTo>
                  <a:lnTo>
                    <a:pt x="1855647" y="1435100"/>
                  </a:lnTo>
                  <a:lnTo>
                    <a:pt x="1838502" y="1435100"/>
                  </a:lnTo>
                  <a:lnTo>
                    <a:pt x="1831924" y="1422400"/>
                  </a:lnTo>
                  <a:lnTo>
                    <a:pt x="1827060" y="1422400"/>
                  </a:lnTo>
                  <a:lnTo>
                    <a:pt x="1824088" y="1409700"/>
                  </a:lnTo>
                  <a:lnTo>
                    <a:pt x="1815592" y="1358900"/>
                  </a:lnTo>
                  <a:lnTo>
                    <a:pt x="1891182" y="1346200"/>
                  </a:lnTo>
                  <a:lnTo>
                    <a:pt x="1907540" y="1384300"/>
                  </a:lnTo>
                  <a:lnTo>
                    <a:pt x="1910829" y="1384300"/>
                  </a:lnTo>
                  <a:lnTo>
                    <a:pt x="1912239" y="1397000"/>
                  </a:lnTo>
                  <a:lnTo>
                    <a:pt x="1912239" y="1248803"/>
                  </a:lnTo>
                  <a:lnTo>
                    <a:pt x="1859534" y="1152283"/>
                  </a:lnTo>
                  <a:lnTo>
                    <a:pt x="1859534" y="1282700"/>
                  </a:lnTo>
                  <a:lnTo>
                    <a:pt x="1791665" y="1308100"/>
                  </a:lnTo>
                  <a:lnTo>
                    <a:pt x="1766874" y="1270000"/>
                  </a:lnTo>
                  <a:lnTo>
                    <a:pt x="1709013" y="1181100"/>
                  </a:lnTo>
                  <a:lnTo>
                    <a:pt x="1675955" y="1130300"/>
                  </a:lnTo>
                  <a:lnTo>
                    <a:pt x="1674799" y="1126007"/>
                  </a:lnTo>
                  <a:lnTo>
                    <a:pt x="1674799" y="1739900"/>
                  </a:lnTo>
                  <a:lnTo>
                    <a:pt x="1221333" y="1739900"/>
                  </a:lnTo>
                  <a:lnTo>
                    <a:pt x="1276197" y="1219200"/>
                  </a:lnTo>
                  <a:lnTo>
                    <a:pt x="1280210" y="1181100"/>
                  </a:lnTo>
                  <a:lnTo>
                    <a:pt x="1615897" y="1181100"/>
                  </a:lnTo>
                  <a:lnTo>
                    <a:pt x="1674799" y="1739900"/>
                  </a:lnTo>
                  <a:lnTo>
                    <a:pt x="1674799" y="1126007"/>
                  </a:lnTo>
                  <a:lnTo>
                    <a:pt x="1669122" y="1104900"/>
                  </a:lnTo>
                  <a:lnTo>
                    <a:pt x="1628165" y="952500"/>
                  </a:lnTo>
                  <a:lnTo>
                    <a:pt x="1688134" y="977900"/>
                  </a:lnTo>
                  <a:lnTo>
                    <a:pt x="1859534" y="1282700"/>
                  </a:lnTo>
                  <a:lnTo>
                    <a:pt x="1859534" y="1152283"/>
                  </a:lnTo>
                  <a:lnTo>
                    <a:pt x="1750441" y="952500"/>
                  </a:lnTo>
                  <a:lnTo>
                    <a:pt x="1736572" y="927100"/>
                  </a:lnTo>
                  <a:lnTo>
                    <a:pt x="1730654" y="914400"/>
                  </a:lnTo>
                  <a:lnTo>
                    <a:pt x="1723580" y="914400"/>
                  </a:lnTo>
                  <a:lnTo>
                    <a:pt x="1634388" y="876300"/>
                  </a:lnTo>
                  <a:lnTo>
                    <a:pt x="1671523" y="838200"/>
                  </a:lnTo>
                  <a:lnTo>
                    <a:pt x="1701977" y="800100"/>
                  </a:lnTo>
                  <a:lnTo>
                    <a:pt x="1724850" y="762000"/>
                  </a:lnTo>
                  <a:lnTo>
                    <a:pt x="1739239" y="711200"/>
                  </a:lnTo>
                  <a:lnTo>
                    <a:pt x="1744243" y="647700"/>
                  </a:lnTo>
                  <a:lnTo>
                    <a:pt x="1741830" y="609600"/>
                  </a:lnTo>
                  <a:lnTo>
                    <a:pt x="1737080" y="584200"/>
                  </a:lnTo>
                  <a:lnTo>
                    <a:pt x="1734705" y="571500"/>
                  </a:lnTo>
                  <a:lnTo>
                    <a:pt x="1723085" y="546100"/>
                  </a:lnTo>
                  <a:lnTo>
                    <a:pt x="1712468" y="520700"/>
                  </a:lnTo>
                  <a:lnTo>
                    <a:pt x="1707159" y="508000"/>
                  </a:lnTo>
                  <a:lnTo>
                    <a:pt x="1690166" y="342900"/>
                  </a:lnTo>
                  <a:lnTo>
                    <a:pt x="1726120" y="317500"/>
                  </a:lnTo>
                  <a:lnTo>
                    <a:pt x="1753527" y="292100"/>
                  </a:lnTo>
                  <a:lnTo>
                    <a:pt x="1771015" y="254000"/>
                  </a:lnTo>
                  <a:lnTo>
                    <a:pt x="1777149" y="228600"/>
                  </a:lnTo>
                  <a:lnTo>
                    <a:pt x="1769135" y="177800"/>
                  </a:lnTo>
                  <a:lnTo>
                    <a:pt x="1746783" y="152400"/>
                  </a:lnTo>
                  <a:lnTo>
                    <a:pt x="1712633" y="114300"/>
                  </a:lnTo>
                  <a:lnTo>
                    <a:pt x="1711337" y="113931"/>
                  </a:lnTo>
                  <a:lnTo>
                    <a:pt x="1711337" y="228600"/>
                  </a:lnTo>
                  <a:lnTo>
                    <a:pt x="1706587" y="241300"/>
                  </a:lnTo>
                  <a:lnTo>
                    <a:pt x="1693278" y="254000"/>
                  </a:lnTo>
                  <a:lnTo>
                    <a:pt x="1678419" y="272465"/>
                  </a:lnTo>
                  <a:lnTo>
                    <a:pt x="1678419" y="647700"/>
                  </a:lnTo>
                  <a:lnTo>
                    <a:pt x="1672234" y="698500"/>
                  </a:lnTo>
                  <a:lnTo>
                    <a:pt x="1654606" y="749300"/>
                  </a:lnTo>
                  <a:lnTo>
                    <a:pt x="1626997" y="800100"/>
                  </a:lnTo>
                  <a:lnTo>
                    <a:pt x="1602828" y="817079"/>
                  </a:lnTo>
                  <a:lnTo>
                    <a:pt x="1602828" y="1104900"/>
                  </a:lnTo>
                  <a:lnTo>
                    <a:pt x="1293304" y="1104900"/>
                  </a:lnTo>
                  <a:lnTo>
                    <a:pt x="1334884" y="952500"/>
                  </a:lnTo>
                  <a:lnTo>
                    <a:pt x="1341818" y="927100"/>
                  </a:lnTo>
                  <a:lnTo>
                    <a:pt x="1359065" y="927100"/>
                  </a:lnTo>
                  <a:lnTo>
                    <a:pt x="1368475" y="939800"/>
                  </a:lnTo>
                  <a:lnTo>
                    <a:pt x="1438109" y="939800"/>
                  </a:lnTo>
                  <a:lnTo>
                    <a:pt x="1443012" y="952500"/>
                  </a:lnTo>
                  <a:lnTo>
                    <a:pt x="1453083" y="952500"/>
                  </a:lnTo>
                  <a:lnTo>
                    <a:pt x="1457985" y="939800"/>
                  </a:lnTo>
                  <a:lnTo>
                    <a:pt x="1527632" y="939800"/>
                  </a:lnTo>
                  <a:lnTo>
                    <a:pt x="1537042" y="927100"/>
                  </a:lnTo>
                  <a:lnTo>
                    <a:pt x="1554289" y="927100"/>
                  </a:lnTo>
                  <a:lnTo>
                    <a:pt x="1602828" y="1104900"/>
                  </a:lnTo>
                  <a:lnTo>
                    <a:pt x="1602828" y="817079"/>
                  </a:lnTo>
                  <a:lnTo>
                    <a:pt x="1590827" y="825500"/>
                  </a:lnTo>
                  <a:lnTo>
                    <a:pt x="1547545" y="863600"/>
                  </a:lnTo>
                  <a:lnTo>
                    <a:pt x="1523619" y="863600"/>
                  </a:lnTo>
                  <a:lnTo>
                    <a:pt x="1486204" y="876300"/>
                  </a:lnTo>
                  <a:lnTo>
                    <a:pt x="1409839" y="876300"/>
                  </a:lnTo>
                  <a:lnTo>
                    <a:pt x="1372425" y="863600"/>
                  </a:lnTo>
                  <a:lnTo>
                    <a:pt x="1348498" y="863600"/>
                  </a:lnTo>
                  <a:lnTo>
                    <a:pt x="1305242" y="825500"/>
                  </a:lnTo>
                  <a:lnTo>
                    <a:pt x="1269098" y="800100"/>
                  </a:lnTo>
                  <a:lnTo>
                    <a:pt x="1267866" y="797839"/>
                  </a:lnTo>
                  <a:lnTo>
                    <a:pt x="1267866" y="952500"/>
                  </a:lnTo>
                  <a:lnTo>
                    <a:pt x="1221371" y="1130300"/>
                  </a:lnTo>
                  <a:lnTo>
                    <a:pt x="1075245" y="1244600"/>
                  </a:lnTo>
                  <a:lnTo>
                    <a:pt x="1065009" y="1257300"/>
                  </a:lnTo>
                  <a:lnTo>
                    <a:pt x="1042581" y="1257300"/>
                  </a:lnTo>
                  <a:lnTo>
                    <a:pt x="1032497" y="1244600"/>
                  </a:lnTo>
                  <a:lnTo>
                    <a:pt x="837958" y="1079500"/>
                  </a:lnTo>
                  <a:lnTo>
                    <a:pt x="877722" y="1041400"/>
                  </a:lnTo>
                  <a:lnTo>
                    <a:pt x="890981" y="1028700"/>
                  </a:lnTo>
                  <a:lnTo>
                    <a:pt x="1032522" y="1130300"/>
                  </a:lnTo>
                  <a:lnTo>
                    <a:pt x="1044130" y="1143000"/>
                  </a:lnTo>
                  <a:lnTo>
                    <a:pt x="1068743" y="1143000"/>
                  </a:lnTo>
                  <a:lnTo>
                    <a:pt x="1078763" y="1130300"/>
                  </a:lnTo>
                  <a:lnTo>
                    <a:pt x="1131354" y="1066800"/>
                  </a:lnTo>
                  <a:lnTo>
                    <a:pt x="1204976" y="977900"/>
                  </a:lnTo>
                  <a:lnTo>
                    <a:pt x="1267866" y="952500"/>
                  </a:lnTo>
                  <a:lnTo>
                    <a:pt x="1267866" y="797839"/>
                  </a:lnTo>
                  <a:lnTo>
                    <a:pt x="1241488" y="749300"/>
                  </a:lnTo>
                  <a:lnTo>
                    <a:pt x="1223873" y="698500"/>
                  </a:lnTo>
                  <a:lnTo>
                    <a:pt x="1217676" y="647700"/>
                  </a:lnTo>
                  <a:lnTo>
                    <a:pt x="1218298" y="635000"/>
                  </a:lnTo>
                  <a:lnTo>
                    <a:pt x="1220139" y="622300"/>
                  </a:lnTo>
                  <a:lnTo>
                    <a:pt x="1223175" y="596900"/>
                  </a:lnTo>
                  <a:lnTo>
                    <a:pt x="1227391" y="584200"/>
                  </a:lnTo>
                  <a:lnTo>
                    <a:pt x="1668678" y="584200"/>
                  </a:lnTo>
                  <a:lnTo>
                    <a:pt x="1672907" y="596900"/>
                  </a:lnTo>
                  <a:lnTo>
                    <a:pt x="1675955" y="622300"/>
                  </a:lnTo>
                  <a:lnTo>
                    <a:pt x="1677809" y="635000"/>
                  </a:lnTo>
                  <a:lnTo>
                    <a:pt x="1678419" y="647700"/>
                  </a:lnTo>
                  <a:lnTo>
                    <a:pt x="1678419" y="272465"/>
                  </a:lnTo>
                  <a:lnTo>
                    <a:pt x="1672831" y="279400"/>
                  </a:lnTo>
                  <a:lnTo>
                    <a:pt x="1646669" y="279400"/>
                  </a:lnTo>
                  <a:lnTo>
                    <a:pt x="1635937" y="292100"/>
                  </a:lnTo>
                  <a:lnTo>
                    <a:pt x="1627835" y="292100"/>
                  </a:lnTo>
                  <a:lnTo>
                    <a:pt x="1622996" y="304800"/>
                  </a:lnTo>
                  <a:lnTo>
                    <a:pt x="1622044" y="317500"/>
                  </a:lnTo>
                  <a:lnTo>
                    <a:pt x="1642059" y="520700"/>
                  </a:lnTo>
                  <a:lnTo>
                    <a:pt x="1254048" y="520700"/>
                  </a:lnTo>
                  <a:lnTo>
                    <a:pt x="1274025" y="317500"/>
                  </a:lnTo>
                  <a:lnTo>
                    <a:pt x="1273073" y="304800"/>
                  </a:lnTo>
                  <a:lnTo>
                    <a:pt x="1268234" y="292100"/>
                  </a:lnTo>
                  <a:lnTo>
                    <a:pt x="1260132" y="292100"/>
                  </a:lnTo>
                  <a:lnTo>
                    <a:pt x="1249400" y="279400"/>
                  </a:lnTo>
                  <a:lnTo>
                    <a:pt x="1223264" y="279400"/>
                  </a:lnTo>
                  <a:lnTo>
                    <a:pt x="1202817" y="254000"/>
                  </a:lnTo>
                  <a:lnTo>
                    <a:pt x="1189520" y="241300"/>
                  </a:lnTo>
                  <a:lnTo>
                    <a:pt x="1192669" y="203200"/>
                  </a:lnTo>
                  <a:lnTo>
                    <a:pt x="1245501" y="165100"/>
                  </a:lnTo>
                  <a:lnTo>
                    <a:pt x="1283500" y="152400"/>
                  </a:lnTo>
                  <a:lnTo>
                    <a:pt x="1289062" y="152400"/>
                  </a:lnTo>
                  <a:lnTo>
                    <a:pt x="1294358" y="165100"/>
                  </a:lnTo>
                  <a:lnTo>
                    <a:pt x="1304531" y="152400"/>
                  </a:lnTo>
                  <a:lnTo>
                    <a:pt x="1321574" y="152400"/>
                  </a:lnTo>
                  <a:lnTo>
                    <a:pt x="1327111" y="139700"/>
                  </a:lnTo>
                  <a:lnTo>
                    <a:pt x="1347381" y="101600"/>
                  </a:lnTo>
                  <a:lnTo>
                    <a:pt x="1375638" y="76200"/>
                  </a:lnTo>
                  <a:lnTo>
                    <a:pt x="1409865" y="63500"/>
                  </a:lnTo>
                  <a:lnTo>
                    <a:pt x="1486242" y="63500"/>
                  </a:lnTo>
                  <a:lnTo>
                    <a:pt x="1520469" y="76200"/>
                  </a:lnTo>
                  <a:lnTo>
                    <a:pt x="1548739" y="101600"/>
                  </a:lnTo>
                  <a:lnTo>
                    <a:pt x="1569034" y="139700"/>
                  </a:lnTo>
                  <a:lnTo>
                    <a:pt x="1574571" y="152400"/>
                  </a:lnTo>
                  <a:lnTo>
                    <a:pt x="1591665" y="152400"/>
                  </a:lnTo>
                  <a:lnTo>
                    <a:pt x="1601774" y="165100"/>
                  </a:lnTo>
                  <a:lnTo>
                    <a:pt x="1607070" y="152400"/>
                  </a:lnTo>
                  <a:lnTo>
                    <a:pt x="1612607" y="152400"/>
                  </a:lnTo>
                  <a:lnTo>
                    <a:pt x="1650606" y="165100"/>
                  </a:lnTo>
                  <a:lnTo>
                    <a:pt x="1682038" y="177800"/>
                  </a:lnTo>
                  <a:lnTo>
                    <a:pt x="1703438" y="203200"/>
                  </a:lnTo>
                  <a:lnTo>
                    <a:pt x="1711337" y="228600"/>
                  </a:lnTo>
                  <a:lnTo>
                    <a:pt x="1711337" y="113931"/>
                  </a:lnTo>
                  <a:lnTo>
                    <a:pt x="1669211" y="101600"/>
                  </a:lnTo>
                  <a:lnTo>
                    <a:pt x="1619084" y="88900"/>
                  </a:lnTo>
                  <a:lnTo>
                    <a:pt x="1598104" y="63500"/>
                  </a:lnTo>
                  <a:lnTo>
                    <a:pt x="1587614" y="50800"/>
                  </a:lnTo>
                  <a:lnTo>
                    <a:pt x="1547139" y="25400"/>
                  </a:lnTo>
                  <a:lnTo>
                    <a:pt x="1499882" y="0"/>
                  </a:lnTo>
                  <a:lnTo>
                    <a:pt x="1396212" y="0"/>
                  </a:lnTo>
                  <a:lnTo>
                    <a:pt x="1348955" y="25400"/>
                  </a:lnTo>
                  <a:lnTo>
                    <a:pt x="1308493" y="50800"/>
                  </a:lnTo>
                  <a:lnTo>
                    <a:pt x="1277023" y="88900"/>
                  </a:lnTo>
                  <a:lnTo>
                    <a:pt x="1226883" y="101600"/>
                  </a:lnTo>
                  <a:lnTo>
                    <a:pt x="1183474" y="114300"/>
                  </a:lnTo>
                  <a:lnTo>
                    <a:pt x="1149324" y="152400"/>
                  </a:lnTo>
                  <a:lnTo>
                    <a:pt x="1126972" y="177800"/>
                  </a:lnTo>
                  <a:lnTo>
                    <a:pt x="1118946" y="228600"/>
                  </a:lnTo>
                  <a:lnTo>
                    <a:pt x="1125093" y="254000"/>
                  </a:lnTo>
                  <a:lnTo>
                    <a:pt x="1142568" y="292100"/>
                  </a:lnTo>
                  <a:lnTo>
                    <a:pt x="1169987" y="317500"/>
                  </a:lnTo>
                  <a:lnTo>
                    <a:pt x="1205928" y="342900"/>
                  </a:lnTo>
                  <a:lnTo>
                    <a:pt x="1188948" y="508000"/>
                  </a:lnTo>
                  <a:lnTo>
                    <a:pt x="1173022" y="546100"/>
                  </a:lnTo>
                  <a:lnTo>
                    <a:pt x="1161402" y="571500"/>
                  </a:lnTo>
                  <a:lnTo>
                    <a:pt x="1154277" y="609600"/>
                  </a:lnTo>
                  <a:lnTo>
                    <a:pt x="1151864" y="647700"/>
                  </a:lnTo>
                  <a:lnTo>
                    <a:pt x="1156855" y="711200"/>
                  </a:lnTo>
                  <a:lnTo>
                    <a:pt x="1171257" y="762000"/>
                  </a:lnTo>
                  <a:lnTo>
                    <a:pt x="1194130" y="800100"/>
                  </a:lnTo>
                  <a:lnTo>
                    <a:pt x="1224597" y="838200"/>
                  </a:lnTo>
                  <a:lnTo>
                    <a:pt x="1261745" y="876300"/>
                  </a:lnTo>
                  <a:lnTo>
                    <a:pt x="1167295" y="914400"/>
                  </a:lnTo>
                  <a:lnTo>
                    <a:pt x="1162659" y="927100"/>
                  </a:lnTo>
                  <a:lnTo>
                    <a:pt x="1048029" y="1066800"/>
                  </a:lnTo>
                  <a:lnTo>
                    <a:pt x="1003287" y="1028700"/>
                  </a:lnTo>
                  <a:lnTo>
                    <a:pt x="913815" y="952500"/>
                  </a:lnTo>
                  <a:lnTo>
                    <a:pt x="877976" y="901700"/>
                  </a:lnTo>
                  <a:lnTo>
                    <a:pt x="873112" y="889000"/>
                  </a:lnTo>
                  <a:lnTo>
                    <a:pt x="867727" y="889000"/>
                  </a:lnTo>
                  <a:lnTo>
                    <a:pt x="861898" y="876300"/>
                  </a:lnTo>
                  <a:lnTo>
                    <a:pt x="855738" y="876300"/>
                  </a:lnTo>
                  <a:lnTo>
                    <a:pt x="855738" y="850900"/>
                  </a:lnTo>
                  <a:lnTo>
                    <a:pt x="855738" y="787400"/>
                  </a:lnTo>
                  <a:lnTo>
                    <a:pt x="850823" y="749300"/>
                  </a:lnTo>
                  <a:lnTo>
                    <a:pt x="847178" y="742530"/>
                  </a:lnTo>
                  <a:lnTo>
                    <a:pt x="847178" y="977900"/>
                  </a:lnTo>
                  <a:lnTo>
                    <a:pt x="784783" y="1041400"/>
                  </a:lnTo>
                  <a:lnTo>
                    <a:pt x="742035" y="1016000"/>
                  </a:lnTo>
                  <a:lnTo>
                    <a:pt x="717397" y="977900"/>
                  </a:lnTo>
                  <a:lnTo>
                    <a:pt x="714324" y="965200"/>
                  </a:lnTo>
                  <a:lnTo>
                    <a:pt x="713943" y="965200"/>
                  </a:lnTo>
                  <a:lnTo>
                    <a:pt x="714895" y="952500"/>
                  </a:lnTo>
                  <a:lnTo>
                    <a:pt x="717092" y="939800"/>
                  </a:lnTo>
                  <a:lnTo>
                    <a:pt x="720775" y="939800"/>
                  </a:lnTo>
                  <a:lnTo>
                    <a:pt x="722312" y="927100"/>
                  </a:lnTo>
                  <a:lnTo>
                    <a:pt x="728700" y="927100"/>
                  </a:lnTo>
                  <a:lnTo>
                    <a:pt x="735482" y="914400"/>
                  </a:lnTo>
                  <a:lnTo>
                    <a:pt x="747852" y="914400"/>
                  </a:lnTo>
                  <a:lnTo>
                    <a:pt x="753478" y="901700"/>
                  </a:lnTo>
                  <a:lnTo>
                    <a:pt x="792848" y="901700"/>
                  </a:lnTo>
                  <a:lnTo>
                    <a:pt x="798830" y="914400"/>
                  </a:lnTo>
                  <a:lnTo>
                    <a:pt x="811466" y="914400"/>
                  </a:lnTo>
                  <a:lnTo>
                    <a:pt x="817232" y="927100"/>
                  </a:lnTo>
                  <a:lnTo>
                    <a:pt x="847178" y="977900"/>
                  </a:lnTo>
                  <a:lnTo>
                    <a:pt x="847178" y="742530"/>
                  </a:lnTo>
                  <a:lnTo>
                    <a:pt x="837158" y="723900"/>
                  </a:lnTo>
                  <a:lnTo>
                    <a:pt x="816317" y="698500"/>
                  </a:lnTo>
                  <a:lnTo>
                    <a:pt x="789914" y="685800"/>
                  </a:lnTo>
                  <a:lnTo>
                    <a:pt x="789914" y="546100"/>
                  </a:lnTo>
                  <a:lnTo>
                    <a:pt x="861212" y="546100"/>
                  </a:lnTo>
                  <a:lnTo>
                    <a:pt x="892606" y="520700"/>
                  </a:lnTo>
                  <a:lnTo>
                    <a:pt x="913777" y="495300"/>
                  </a:lnTo>
                  <a:lnTo>
                    <a:pt x="916368" y="482600"/>
                  </a:lnTo>
                  <a:lnTo>
                    <a:pt x="921550" y="457200"/>
                  </a:lnTo>
                  <a:lnTo>
                    <a:pt x="921550" y="254000"/>
                  </a:lnTo>
                  <a:lnTo>
                    <a:pt x="916368" y="228600"/>
                  </a:lnTo>
                  <a:lnTo>
                    <a:pt x="913777" y="215900"/>
                  </a:lnTo>
                  <a:lnTo>
                    <a:pt x="892606" y="190500"/>
                  </a:lnTo>
                  <a:lnTo>
                    <a:pt x="861212" y="165100"/>
                  </a:lnTo>
                  <a:lnTo>
                    <a:pt x="855675" y="163271"/>
                  </a:lnTo>
                  <a:lnTo>
                    <a:pt x="855675" y="254000"/>
                  </a:lnTo>
                  <a:lnTo>
                    <a:pt x="855675" y="457200"/>
                  </a:lnTo>
                  <a:lnTo>
                    <a:pt x="853071" y="469900"/>
                  </a:lnTo>
                  <a:lnTo>
                    <a:pt x="846010" y="482600"/>
                  </a:lnTo>
                  <a:lnTo>
                    <a:pt x="789851" y="482600"/>
                  </a:lnTo>
                  <a:lnTo>
                    <a:pt x="789851" y="787400"/>
                  </a:lnTo>
                  <a:lnTo>
                    <a:pt x="789851" y="838200"/>
                  </a:lnTo>
                  <a:lnTo>
                    <a:pt x="733247" y="838200"/>
                  </a:lnTo>
                  <a:lnTo>
                    <a:pt x="730542" y="850900"/>
                  </a:lnTo>
                  <a:lnTo>
                    <a:pt x="724065" y="850900"/>
                  </a:lnTo>
                  <a:lnTo>
                    <a:pt x="724065" y="787400"/>
                  </a:lnTo>
                  <a:lnTo>
                    <a:pt x="726617" y="774700"/>
                  </a:lnTo>
                  <a:lnTo>
                    <a:pt x="733679" y="762000"/>
                  </a:lnTo>
                  <a:lnTo>
                    <a:pt x="744143" y="749300"/>
                  </a:lnTo>
                  <a:lnTo>
                    <a:pt x="769734" y="749300"/>
                  </a:lnTo>
                  <a:lnTo>
                    <a:pt x="780199" y="762000"/>
                  </a:lnTo>
                  <a:lnTo>
                    <a:pt x="787260" y="774700"/>
                  </a:lnTo>
                  <a:lnTo>
                    <a:pt x="789851" y="787400"/>
                  </a:lnTo>
                  <a:lnTo>
                    <a:pt x="789851" y="482600"/>
                  </a:lnTo>
                  <a:lnTo>
                    <a:pt x="789851" y="228600"/>
                  </a:lnTo>
                  <a:lnTo>
                    <a:pt x="846010" y="228600"/>
                  </a:lnTo>
                  <a:lnTo>
                    <a:pt x="853071" y="241300"/>
                  </a:lnTo>
                  <a:lnTo>
                    <a:pt x="855675" y="254000"/>
                  </a:lnTo>
                  <a:lnTo>
                    <a:pt x="855675" y="163271"/>
                  </a:lnTo>
                  <a:lnTo>
                    <a:pt x="822820" y="152400"/>
                  </a:lnTo>
                  <a:lnTo>
                    <a:pt x="724027" y="152400"/>
                  </a:lnTo>
                  <a:lnTo>
                    <a:pt x="724027" y="228600"/>
                  </a:lnTo>
                  <a:lnTo>
                    <a:pt x="724027" y="482600"/>
                  </a:lnTo>
                  <a:lnTo>
                    <a:pt x="667867" y="482600"/>
                  </a:lnTo>
                  <a:lnTo>
                    <a:pt x="660806" y="469900"/>
                  </a:lnTo>
                  <a:lnTo>
                    <a:pt x="658202" y="457200"/>
                  </a:lnTo>
                  <a:lnTo>
                    <a:pt x="658202" y="254000"/>
                  </a:lnTo>
                  <a:lnTo>
                    <a:pt x="660806" y="241300"/>
                  </a:lnTo>
                  <a:lnTo>
                    <a:pt x="667867" y="228600"/>
                  </a:lnTo>
                  <a:lnTo>
                    <a:pt x="724027" y="228600"/>
                  </a:lnTo>
                  <a:lnTo>
                    <a:pt x="724027" y="152400"/>
                  </a:lnTo>
                  <a:lnTo>
                    <a:pt x="691184" y="152400"/>
                  </a:lnTo>
                  <a:lnTo>
                    <a:pt x="652792" y="165100"/>
                  </a:lnTo>
                  <a:lnTo>
                    <a:pt x="621411" y="190500"/>
                  </a:lnTo>
                  <a:lnTo>
                    <a:pt x="600227" y="215900"/>
                  </a:lnTo>
                  <a:lnTo>
                    <a:pt x="592455" y="254000"/>
                  </a:lnTo>
                  <a:lnTo>
                    <a:pt x="592455" y="457200"/>
                  </a:lnTo>
                  <a:lnTo>
                    <a:pt x="600227" y="495300"/>
                  </a:lnTo>
                  <a:lnTo>
                    <a:pt x="621411" y="520700"/>
                  </a:lnTo>
                  <a:lnTo>
                    <a:pt x="652792" y="546100"/>
                  </a:lnTo>
                  <a:lnTo>
                    <a:pt x="724090" y="546100"/>
                  </a:lnTo>
                  <a:lnTo>
                    <a:pt x="724090" y="685800"/>
                  </a:lnTo>
                  <a:lnTo>
                    <a:pt x="697687" y="698500"/>
                  </a:lnTo>
                  <a:lnTo>
                    <a:pt x="676859" y="723900"/>
                  </a:lnTo>
                  <a:lnTo>
                    <a:pt x="663181" y="749300"/>
                  </a:lnTo>
                  <a:lnTo>
                    <a:pt x="658279" y="787400"/>
                  </a:lnTo>
                  <a:lnTo>
                    <a:pt x="658279" y="914400"/>
                  </a:lnTo>
                  <a:lnTo>
                    <a:pt x="652983" y="927100"/>
                  </a:lnTo>
                  <a:lnTo>
                    <a:pt x="649566" y="939800"/>
                  </a:lnTo>
                  <a:lnTo>
                    <a:pt x="648195" y="965200"/>
                  </a:lnTo>
                  <a:lnTo>
                    <a:pt x="649020" y="977900"/>
                  </a:lnTo>
                  <a:lnTo>
                    <a:pt x="655624" y="1003300"/>
                  </a:lnTo>
                  <a:lnTo>
                    <a:pt x="668032" y="1028700"/>
                  </a:lnTo>
                  <a:lnTo>
                    <a:pt x="685711" y="1054100"/>
                  </a:lnTo>
                  <a:lnTo>
                    <a:pt x="708164" y="1066800"/>
                  </a:lnTo>
                  <a:lnTo>
                    <a:pt x="770432" y="1104900"/>
                  </a:lnTo>
                  <a:lnTo>
                    <a:pt x="989215" y="1295400"/>
                  </a:lnTo>
                  <a:lnTo>
                    <a:pt x="1019479" y="1308100"/>
                  </a:lnTo>
                  <a:lnTo>
                    <a:pt x="1053020" y="1320800"/>
                  </a:lnTo>
                  <a:lnTo>
                    <a:pt x="1086713" y="1320800"/>
                  </a:lnTo>
                  <a:lnTo>
                    <a:pt x="1163434" y="1257300"/>
                  </a:lnTo>
                  <a:lnTo>
                    <a:pt x="1209421" y="1219200"/>
                  </a:lnTo>
                  <a:lnTo>
                    <a:pt x="1155153" y="1739900"/>
                  </a:lnTo>
                  <a:lnTo>
                    <a:pt x="579818" y="1739900"/>
                  </a:lnTo>
                  <a:lnTo>
                    <a:pt x="618426" y="1663700"/>
                  </a:lnTo>
                  <a:lnTo>
                    <a:pt x="660908" y="1638300"/>
                  </a:lnTo>
                  <a:lnTo>
                    <a:pt x="694321" y="1600200"/>
                  </a:lnTo>
                  <a:lnTo>
                    <a:pt x="716191" y="1549400"/>
                  </a:lnTo>
                  <a:lnTo>
                    <a:pt x="724027" y="1498600"/>
                  </a:lnTo>
                  <a:lnTo>
                    <a:pt x="724027" y="1435100"/>
                  </a:lnTo>
                  <a:lnTo>
                    <a:pt x="750430" y="1422400"/>
                  </a:lnTo>
                  <a:lnTo>
                    <a:pt x="771271" y="1397000"/>
                  </a:lnTo>
                  <a:lnTo>
                    <a:pt x="784936" y="1371600"/>
                  </a:lnTo>
                  <a:lnTo>
                    <a:pt x="789851" y="1346200"/>
                  </a:lnTo>
                  <a:lnTo>
                    <a:pt x="782078" y="1308100"/>
                  </a:lnTo>
                  <a:lnTo>
                    <a:pt x="760895" y="1270000"/>
                  </a:lnTo>
                  <a:lnTo>
                    <a:pt x="729513" y="1244600"/>
                  </a:lnTo>
                  <a:lnTo>
                    <a:pt x="724027" y="1244600"/>
                  </a:lnTo>
                  <a:lnTo>
                    <a:pt x="724027" y="1346200"/>
                  </a:lnTo>
                  <a:lnTo>
                    <a:pt x="721436" y="1358900"/>
                  </a:lnTo>
                  <a:lnTo>
                    <a:pt x="714375" y="1358900"/>
                  </a:lnTo>
                  <a:lnTo>
                    <a:pt x="703910" y="1371600"/>
                  </a:lnTo>
                  <a:lnTo>
                    <a:pt x="658202" y="1371600"/>
                  </a:lnTo>
                  <a:lnTo>
                    <a:pt x="658202" y="1435100"/>
                  </a:lnTo>
                  <a:lnTo>
                    <a:pt x="658202" y="1498600"/>
                  </a:lnTo>
                  <a:lnTo>
                    <a:pt x="650430" y="1549400"/>
                  </a:lnTo>
                  <a:lnTo>
                    <a:pt x="629259" y="1574800"/>
                  </a:lnTo>
                  <a:lnTo>
                    <a:pt x="597865" y="1600200"/>
                  </a:lnTo>
                  <a:lnTo>
                    <a:pt x="539140" y="1600200"/>
                  </a:lnTo>
                  <a:lnTo>
                    <a:pt x="539140" y="1663700"/>
                  </a:lnTo>
                  <a:lnTo>
                    <a:pt x="506234" y="1739900"/>
                  </a:lnTo>
                  <a:lnTo>
                    <a:pt x="427837" y="1739900"/>
                  </a:lnTo>
                  <a:lnTo>
                    <a:pt x="427837" y="1663700"/>
                  </a:lnTo>
                  <a:lnTo>
                    <a:pt x="539140" y="1663700"/>
                  </a:lnTo>
                  <a:lnTo>
                    <a:pt x="539140" y="1600200"/>
                  </a:lnTo>
                  <a:lnTo>
                    <a:pt x="362013" y="1600200"/>
                  </a:lnTo>
                  <a:lnTo>
                    <a:pt x="362013" y="1663700"/>
                  </a:lnTo>
                  <a:lnTo>
                    <a:pt x="362013" y="1739900"/>
                  </a:lnTo>
                  <a:lnTo>
                    <a:pt x="283629" y="1739900"/>
                  </a:lnTo>
                  <a:lnTo>
                    <a:pt x="250710" y="1663700"/>
                  </a:lnTo>
                  <a:lnTo>
                    <a:pt x="362013" y="1663700"/>
                  </a:lnTo>
                  <a:lnTo>
                    <a:pt x="362013" y="1600200"/>
                  </a:lnTo>
                  <a:lnTo>
                    <a:pt x="191985" y="1600200"/>
                  </a:lnTo>
                  <a:lnTo>
                    <a:pt x="160604" y="1574800"/>
                  </a:lnTo>
                  <a:lnTo>
                    <a:pt x="139420" y="1549400"/>
                  </a:lnTo>
                  <a:lnTo>
                    <a:pt x="131648" y="1498600"/>
                  </a:lnTo>
                  <a:lnTo>
                    <a:pt x="131648" y="1435100"/>
                  </a:lnTo>
                  <a:lnTo>
                    <a:pt x="658202" y="1435100"/>
                  </a:lnTo>
                  <a:lnTo>
                    <a:pt x="658202" y="1371600"/>
                  </a:lnTo>
                  <a:lnTo>
                    <a:pt x="85940" y="1371600"/>
                  </a:lnTo>
                  <a:lnTo>
                    <a:pt x="75476" y="1358900"/>
                  </a:lnTo>
                  <a:lnTo>
                    <a:pt x="68414" y="1358900"/>
                  </a:lnTo>
                  <a:lnTo>
                    <a:pt x="65824" y="1346200"/>
                  </a:lnTo>
                  <a:lnTo>
                    <a:pt x="68414" y="1333500"/>
                  </a:lnTo>
                  <a:lnTo>
                    <a:pt x="75476" y="1320800"/>
                  </a:lnTo>
                  <a:lnTo>
                    <a:pt x="85940" y="1308100"/>
                  </a:lnTo>
                  <a:lnTo>
                    <a:pt x="703910" y="1308100"/>
                  </a:lnTo>
                  <a:lnTo>
                    <a:pt x="714375" y="1320800"/>
                  </a:lnTo>
                  <a:lnTo>
                    <a:pt x="721436" y="1333500"/>
                  </a:lnTo>
                  <a:lnTo>
                    <a:pt x="724027" y="1346200"/>
                  </a:lnTo>
                  <a:lnTo>
                    <a:pt x="724027" y="1244600"/>
                  </a:lnTo>
                  <a:lnTo>
                    <a:pt x="60350" y="1244600"/>
                  </a:lnTo>
                  <a:lnTo>
                    <a:pt x="28956" y="1270000"/>
                  </a:lnTo>
                  <a:lnTo>
                    <a:pt x="7772" y="1308100"/>
                  </a:lnTo>
                  <a:lnTo>
                    <a:pt x="0" y="1346200"/>
                  </a:lnTo>
                  <a:lnTo>
                    <a:pt x="4914" y="1371600"/>
                  </a:lnTo>
                  <a:lnTo>
                    <a:pt x="18592" y="1397000"/>
                  </a:lnTo>
                  <a:lnTo>
                    <a:pt x="39420" y="1422400"/>
                  </a:lnTo>
                  <a:lnTo>
                    <a:pt x="65824" y="1435100"/>
                  </a:lnTo>
                  <a:lnTo>
                    <a:pt x="65824" y="1498600"/>
                  </a:lnTo>
                  <a:lnTo>
                    <a:pt x="73660" y="1549400"/>
                  </a:lnTo>
                  <a:lnTo>
                    <a:pt x="95529" y="1600200"/>
                  </a:lnTo>
                  <a:lnTo>
                    <a:pt x="128943" y="1638300"/>
                  </a:lnTo>
                  <a:lnTo>
                    <a:pt x="171437" y="1663700"/>
                  </a:lnTo>
                  <a:lnTo>
                    <a:pt x="210032" y="1739900"/>
                  </a:lnTo>
                  <a:lnTo>
                    <a:pt x="9652" y="1739900"/>
                  </a:lnTo>
                  <a:lnTo>
                    <a:pt x="2590" y="1752600"/>
                  </a:lnTo>
                  <a:lnTo>
                    <a:pt x="0" y="1765300"/>
                  </a:lnTo>
                  <a:lnTo>
                    <a:pt x="0" y="1905000"/>
                  </a:lnTo>
                  <a:lnTo>
                    <a:pt x="2590" y="1917700"/>
                  </a:lnTo>
                  <a:lnTo>
                    <a:pt x="9652" y="1917700"/>
                  </a:lnTo>
                  <a:lnTo>
                    <a:pt x="20104" y="1930400"/>
                  </a:lnTo>
                  <a:lnTo>
                    <a:pt x="1954517" y="1930400"/>
                  </a:lnTo>
                  <a:lnTo>
                    <a:pt x="1964969" y="1917700"/>
                  </a:lnTo>
                  <a:lnTo>
                    <a:pt x="1972030" y="1917700"/>
                  </a:lnTo>
                  <a:lnTo>
                    <a:pt x="1974621" y="1905000"/>
                  </a:lnTo>
                  <a:lnTo>
                    <a:pt x="1974621" y="1866900"/>
                  </a:lnTo>
                  <a:lnTo>
                    <a:pt x="1974621" y="1803400"/>
                  </a:lnTo>
                  <a:lnTo>
                    <a:pt x="1974621" y="1765300"/>
                  </a:lnTo>
                  <a:lnTo>
                    <a:pt x="1972030" y="1752600"/>
                  </a:lnTo>
                  <a:lnTo>
                    <a:pt x="1964969" y="1739900"/>
                  </a:lnTo>
                  <a:lnTo>
                    <a:pt x="1908797" y="1739900"/>
                  </a:lnTo>
                  <a:lnTo>
                    <a:pt x="1908797" y="1803400"/>
                  </a:lnTo>
                  <a:lnTo>
                    <a:pt x="1908797" y="1866900"/>
                  </a:lnTo>
                  <a:lnTo>
                    <a:pt x="65824" y="1866900"/>
                  </a:lnTo>
                  <a:lnTo>
                    <a:pt x="65824" y="1803400"/>
                  </a:lnTo>
                  <a:lnTo>
                    <a:pt x="1908797" y="1803400"/>
                  </a:lnTo>
                  <a:lnTo>
                    <a:pt x="1908797" y="1739900"/>
                  </a:lnTo>
                  <a:lnTo>
                    <a:pt x="1740954" y="1739900"/>
                  </a:lnTo>
                  <a:lnTo>
                    <a:pt x="1692211" y="1270000"/>
                  </a:lnTo>
                  <a:lnTo>
                    <a:pt x="1746148" y="1358900"/>
                  </a:lnTo>
                  <a:lnTo>
                    <a:pt x="1759508" y="1422400"/>
                  </a:lnTo>
                  <a:lnTo>
                    <a:pt x="1766862" y="1447800"/>
                  </a:lnTo>
                  <a:lnTo>
                    <a:pt x="1778914" y="1460500"/>
                  </a:lnTo>
                  <a:lnTo>
                    <a:pt x="1795170" y="1485900"/>
                  </a:lnTo>
                  <a:lnTo>
                    <a:pt x="1815160" y="1498600"/>
                  </a:lnTo>
                  <a:lnTo>
                    <a:pt x="1827733" y="1498600"/>
                  </a:lnTo>
                  <a:lnTo>
                    <a:pt x="1840763" y="1511300"/>
                  </a:lnTo>
                  <a:lnTo>
                    <a:pt x="1888401" y="1511300"/>
                  </a:lnTo>
                  <a:lnTo>
                    <a:pt x="1898637" y="1498600"/>
                  </a:lnTo>
                  <a:lnTo>
                    <a:pt x="1908695" y="1498600"/>
                  </a:lnTo>
                  <a:lnTo>
                    <a:pt x="1928914" y="1485900"/>
                  </a:lnTo>
                  <a:lnTo>
                    <a:pt x="1946376" y="1473200"/>
                  </a:lnTo>
                  <a:lnTo>
                    <a:pt x="1960549" y="1460500"/>
                  </a:lnTo>
                  <a:lnTo>
                    <a:pt x="1965706" y="1447800"/>
                  </a:lnTo>
                  <a:lnTo>
                    <a:pt x="1970862" y="1435100"/>
                  </a:lnTo>
                  <a:lnTo>
                    <a:pt x="1976716" y="1409700"/>
                  </a:lnTo>
                  <a:lnTo>
                    <a:pt x="1977898" y="1397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344329" y="2649879"/>
            <a:ext cx="887920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455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5650" spc="-210" dirty="0">
                <a:solidFill>
                  <a:srgbClr val="FFFFFF"/>
                </a:solidFill>
                <a:latin typeface="Trebuchet MS"/>
                <a:cs typeface="Trebuchet MS"/>
              </a:rPr>
              <a:t>service</a:t>
            </a:r>
            <a:r>
              <a:rPr sz="5650" spc="-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35" dirty="0">
                <a:solidFill>
                  <a:srgbClr val="FFFFFF"/>
                </a:solidFill>
                <a:latin typeface="Trebuchet MS"/>
                <a:cs typeface="Trebuchet MS"/>
              </a:rPr>
              <a:t>d'accompagnement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0371" y="5831280"/>
            <a:ext cx="2793429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50" dirty="0">
                <a:solidFill>
                  <a:srgbClr val="FFFFFF"/>
                </a:solidFill>
                <a:latin typeface="Arial"/>
                <a:cs typeface="Arial"/>
              </a:rPr>
              <a:t>Surveillance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3765" y="5831280"/>
            <a:ext cx="21246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Cuisinier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78482" y="3912055"/>
            <a:ext cx="9748520" cy="5297170"/>
            <a:chOff x="6078482" y="3912055"/>
            <a:chExt cx="9748520" cy="5297170"/>
          </a:xfrm>
        </p:grpSpPr>
        <p:sp>
          <p:nvSpPr>
            <p:cNvPr id="11" name="object 11"/>
            <p:cNvSpPr/>
            <p:nvPr/>
          </p:nvSpPr>
          <p:spPr>
            <a:xfrm>
              <a:off x="6078474" y="3912056"/>
              <a:ext cx="9748520" cy="5297170"/>
            </a:xfrm>
            <a:custGeom>
              <a:avLst/>
              <a:gdLst/>
              <a:ahLst/>
              <a:cxnLst/>
              <a:rect l="l" t="t" r="r" b="b"/>
              <a:pathLst>
                <a:path w="9748519" h="5297170">
                  <a:moveTo>
                    <a:pt x="935177" y="4683264"/>
                  </a:moveTo>
                  <a:lnTo>
                    <a:pt x="934732" y="4670564"/>
                  </a:lnTo>
                  <a:lnTo>
                    <a:pt x="932942" y="4670564"/>
                  </a:lnTo>
                  <a:lnTo>
                    <a:pt x="931608" y="4657864"/>
                  </a:lnTo>
                  <a:lnTo>
                    <a:pt x="928077" y="4657864"/>
                  </a:lnTo>
                  <a:lnTo>
                    <a:pt x="925918" y="4645164"/>
                  </a:lnTo>
                  <a:lnTo>
                    <a:pt x="920800" y="4645164"/>
                  </a:lnTo>
                  <a:lnTo>
                    <a:pt x="917892" y="4632464"/>
                  </a:lnTo>
                  <a:lnTo>
                    <a:pt x="907834" y="4632464"/>
                  </a:lnTo>
                  <a:lnTo>
                    <a:pt x="900188" y="4619764"/>
                  </a:lnTo>
                  <a:lnTo>
                    <a:pt x="829906" y="4619764"/>
                  </a:lnTo>
                  <a:lnTo>
                    <a:pt x="822248" y="4632464"/>
                  </a:lnTo>
                  <a:lnTo>
                    <a:pt x="812190" y="4632464"/>
                  </a:lnTo>
                  <a:lnTo>
                    <a:pt x="809282" y="4645164"/>
                  </a:lnTo>
                  <a:lnTo>
                    <a:pt x="804164" y="4645164"/>
                  </a:lnTo>
                  <a:lnTo>
                    <a:pt x="802005" y="4657864"/>
                  </a:lnTo>
                  <a:lnTo>
                    <a:pt x="798487" y="4657864"/>
                  </a:lnTo>
                  <a:lnTo>
                    <a:pt x="797153" y="4670564"/>
                  </a:lnTo>
                  <a:lnTo>
                    <a:pt x="795350" y="4670564"/>
                  </a:lnTo>
                  <a:lnTo>
                    <a:pt x="794905" y="4683264"/>
                  </a:lnTo>
                  <a:lnTo>
                    <a:pt x="794905" y="4695964"/>
                  </a:lnTo>
                  <a:lnTo>
                    <a:pt x="795350" y="4695964"/>
                  </a:lnTo>
                  <a:lnTo>
                    <a:pt x="797153" y="4708664"/>
                  </a:lnTo>
                  <a:lnTo>
                    <a:pt x="798487" y="4708664"/>
                  </a:lnTo>
                  <a:lnTo>
                    <a:pt x="802005" y="4721364"/>
                  </a:lnTo>
                  <a:lnTo>
                    <a:pt x="804164" y="4721364"/>
                  </a:lnTo>
                  <a:lnTo>
                    <a:pt x="809282" y="4734064"/>
                  </a:lnTo>
                  <a:lnTo>
                    <a:pt x="818705" y="4734064"/>
                  </a:lnTo>
                  <a:lnTo>
                    <a:pt x="822248" y="4746764"/>
                  </a:lnTo>
                  <a:lnTo>
                    <a:pt x="846848" y="4746764"/>
                  </a:lnTo>
                  <a:lnTo>
                    <a:pt x="855878" y="4759464"/>
                  </a:lnTo>
                  <a:lnTo>
                    <a:pt x="874204" y="4759464"/>
                  </a:lnTo>
                  <a:lnTo>
                    <a:pt x="883246" y="4746764"/>
                  </a:lnTo>
                  <a:lnTo>
                    <a:pt x="907834" y="4746764"/>
                  </a:lnTo>
                  <a:lnTo>
                    <a:pt x="911377" y="4734064"/>
                  </a:lnTo>
                  <a:lnTo>
                    <a:pt x="920800" y="4734064"/>
                  </a:lnTo>
                  <a:lnTo>
                    <a:pt x="925918" y="4721364"/>
                  </a:lnTo>
                  <a:lnTo>
                    <a:pt x="928077" y="4721364"/>
                  </a:lnTo>
                  <a:lnTo>
                    <a:pt x="931608" y="4708664"/>
                  </a:lnTo>
                  <a:lnTo>
                    <a:pt x="932942" y="4708664"/>
                  </a:lnTo>
                  <a:lnTo>
                    <a:pt x="934732" y="4695964"/>
                  </a:lnTo>
                  <a:lnTo>
                    <a:pt x="935177" y="4695964"/>
                  </a:lnTo>
                  <a:lnTo>
                    <a:pt x="935177" y="4683264"/>
                  </a:lnTo>
                  <a:close/>
                </a:path>
                <a:path w="9748519" h="5297170">
                  <a:moveTo>
                    <a:pt x="1216621" y="4937264"/>
                  </a:moveTo>
                  <a:lnTo>
                    <a:pt x="1215732" y="4937264"/>
                  </a:lnTo>
                  <a:lnTo>
                    <a:pt x="1214602" y="4924564"/>
                  </a:lnTo>
                  <a:lnTo>
                    <a:pt x="1210983" y="4924564"/>
                  </a:lnTo>
                  <a:lnTo>
                    <a:pt x="1208570" y="4911864"/>
                  </a:lnTo>
                  <a:lnTo>
                    <a:pt x="1202537" y="4911864"/>
                  </a:lnTo>
                  <a:lnTo>
                    <a:pt x="1199057" y="4899164"/>
                  </a:lnTo>
                  <a:lnTo>
                    <a:pt x="1142961" y="4899164"/>
                  </a:lnTo>
                  <a:lnTo>
                    <a:pt x="1135926" y="4911864"/>
                  </a:lnTo>
                  <a:lnTo>
                    <a:pt x="1129207" y="4911864"/>
                  </a:lnTo>
                  <a:lnTo>
                    <a:pt x="1123365" y="4924564"/>
                  </a:lnTo>
                  <a:lnTo>
                    <a:pt x="1097788" y="4924564"/>
                  </a:lnTo>
                  <a:lnTo>
                    <a:pt x="1078788" y="4937264"/>
                  </a:lnTo>
                  <a:lnTo>
                    <a:pt x="978623" y="4937264"/>
                  </a:lnTo>
                  <a:lnTo>
                    <a:pt x="959612" y="4924564"/>
                  </a:lnTo>
                  <a:lnTo>
                    <a:pt x="944410" y="4924564"/>
                  </a:lnTo>
                  <a:lnTo>
                    <a:pt x="933310" y="4911864"/>
                  </a:lnTo>
                  <a:lnTo>
                    <a:pt x="921486" y="4911864"/>
                  </a:lnTo>
                  <a:lnTo>
                    <a:pt x="914222" y="4899164"/>
                  </a:lnTo>
                  <a:lnTo>
                    <a:pt x="865720" y="4899164"/>
                  </a:lnTo>
                  <a:lnTo>
                    <a:pt x="857999" y="4911864"/>
                  </a:lnTo>
                  <a:lnTo>
                    <a:pt x="848741" y="4911864"/>
                  </a:lnTo>
                  <a:lnTo>
                    <a:pt x="846404" y="4924564"/>
                  </a:lnTo>
                  <a:lnTo>
                    <a:pt x="842899" y="4924564"/>
                  </a:lnTo>
                  <a:lnTo>
                    <a:pt x="841819" y="4937264"/>
                  </a:lnTo>
                  <a:lnTo>
                    <a:pt x="840981" y="4937264"/>
                  </a:lnTo>
                  <a:lnTo>
                    <a:pt x="841260" y="4949964"/>
                  </a:lnTo>
                  <a:lnTo>
                    <a:pt x="843165" y="4949964"/>
                  </a:lnTo>
                  <a:lnTo>
                    <a:pt x="844765" y="4962664"/>
                  </a:lnTo>
                  <a:lnTo>
                    <a:pt x="849249" y="4962664"/>
                  </a:lnTo>
                  <a:lnTo>
                    <a:pt x="852030" y="4975364"/>
                  </a:lnTo>
                  <a:lnTo>
                    <a:pt x="855370" y="4975364"/>
                  </a:lnTo>
                  <a:lnTo>
                    <a:pt x="866368" y="4988064"/>
                  </a:lnTo>
                  <a:lnTo>
                    <a:pt x="874966" y="4988064"/>
                  </a:lnTo>
                  <a:lnTo>
                    <a:pt x="885558" y="5000764"/>
                  </a:lnTo>
                  <a:lnTo>
                    <a:pt x="902576" y="5013464"/>
                  </a:lnTo>
                  <a:lnTo>
                    <a:pt x="926833" y="5013464"/>
                  </a:lnTo>
                  <a:lnTo>
                    <a:pt x="956043" y="5026164"/>
                  </a:lnTo>
                  <a:lnTo>
                    <a:pt x="990053" y="5038864"/>
                  </a:lnTo>
                  <a:lnTo>
                    <a:pt x="1067346" y="5038864"/>
                  </a:lnTo>
                  <a:lnTo>
                    <a:pt x="1101356" y="5026164"/>
                  </a:lnTo>
                  <a:lnTo>
                    <a:pt x="1130566" y="5013464"/>
                  </a:lnTo>
                  <a:lnTo>
                    <a:pt x="1154823" y="5013464"/>
                  </a:lnTo>
                  <a:lnTo>
                    <a:pt x="1174419" y="5000764"/>
                  </a:lnTo>
                  <a:lnTo>
                    <a:pt x="1189291" y="4988064"/>
                  </a:lnTo>
                  <a:lnTo>
                    <a:pt x="1198727" y="4975364"/>
                  </a:lnTo>
                  <a:lnTo>
                    <a:pt x="1205433" y="4975364"/>
                  </a:lnTo>
                  <a:lnTo>
                    <a:pt x="1208265" y="4962664"/>
                  </a:lnTo>
                  <a:lnTo>
                    <a:pt x="1212824" y="4962664"/>
                  </a:lnTo>
                  <a:lnTo>
                    <a:pt x="1214450" y="4949964"/>
                  </a:lnTo>
                  <a:lnTo>
                    <a:pt x="1216367" y="4949964"/>
                  </a:lnTo>
                  <a:lnTo>
                    <a:pt x="1216621" y="4937264"/>
                  </a:lnTo>
                  <a:close/>
                </a:path>
                <a:path w="9748519" h="5297170">
                  <a:moveTo>
                    <a:pt x="1262494" y="4683264"/>
                  </a:moveTo>
                  <a:lnTo>
                    <a:pt x="1262049" y="4670564"/>
                  </a:lnTo>
                  <a:lnTo>
                    <a:pt x="1260246" y="4670564"/>
                  </a:lnTo>
                  <a:lnTo>
                    <a:pt x="1258925" y="4657864"/>
                  </a:lnTo>
                  <a:lnTo>
                    <a:pt x="1255395" y="4657864"/>
                  </a:lnTo>
                  <a:lnTo>
                    <a:pt x="1253236" y="4645164"/>
                  </a:lnTo>
                  <a:lnTo>
                    <a:pt x="1248117" y="4645164"/>
                  </a:lnTo>
                  <a:lnTo>
                    <a:pt x="1245209" y="4632464"/>
                  </a:lnTo>
                  <a:lnTo>
                    <a:pt x="1235151" y="4632464"/>
                  </a:lnTo>
                  <a:lnTo>
                    <a:pt x="1227493" y="4619764"/>
                  </a:lnTo>
                  <a:lnTo>
                    <a:pt x="1157224" y="4619764"/>
                  </a:lnTo>
                  <a:lnTo>
                    <a:pt x="1149553" y="4632464"/>
                  </a:lnTo>
                  <a:lnTo>
                    <a:pt x="1139507" y="4632464"/>
                  </a:lnTo>
                  <a:lnTo>
                    <a:pt x="1136599" y="4645164"/>
                  </a:lnTo>
                  <a:lnTo>
                    <a:pt x="1131481" y="4645164"/>
                  </a:lnTo>
                  <a:lnTo>
                    <a:pt x="1129322" y="4657864"/>
                  </a:lnTo>
                  <a:lnTo>
                    <a:pt x="1125791" y="4657864"/>
                  </a:lnTo>
                  <a:lnTo>
                    <a:pt x="1124458" y="4670564"/>
                  </a:lnTo>
                  <a:lnTo>
                    <a:pt x="1122667" y="4670564"/>
                  </a:lnTo>
                  <a:lnTo>
                    <a:pt x="1122222" y="4683264"/>
                  </a:lnTo>
                  <a:lnTo>
                    <a:pt x="1122222" y="4695964"/>
                  </a:lnTo>
                  <a:lnTo>
                    <a:pt x="1122667" y="4695964"/>
                  </a:lnTo>
                  <a:lnTo>
                    <a:pt x="1124458" y="4708664"/>
                  </a:lnTo>
                  <a:lnTo>
                    <a:pt x="1125791" y="4708664"/>
                  </a:lnTo>
                  <a:lnTo>
                    <a:pt x="1129322" y="4721364"/>
                  </a:lnTo>
                  <a:lnTo>
                    <a:pt x="1131481" y="4721364"/>
                  </a:lnTo>
                  <a:lnTo>
                    <a:pt x="1136599" y="4734064"/>
                  </a:lnTo>
                  <a:lnTo>
                    <a:pt x="1146022" y="4734064"/>
                  </a:lnTo>
                  <a:lnTo>
                    <a:pt x="1149553" y="4746764"/>
                  </a:lnTo>
                  <a:lnTo>
                    <a:pt x="1174153" y="4746764"/>
                  </a:lnTo>
                  <a:lnTo>
                    <a:pt x="1183195" y="4759464"/>
                  </a:lnTo>
                  <a:lnTo>
                    <a:pt x="1201521" y="4759464"/>
                  </a:lnTo>
                  <a:lnTo>
                    <a:pt x="1210551" y="4746764"/>
                  </a:lnTo>
                  <a:lnTo>
                    <a:pt x="1235151" y="4746764"/>
                  </a:lnTo>
                  <a:lnTo>
                    <a:pt x="1238694" y="4734064"/>
                  </a:lnTo>
                  <a:lnTo>
                    <a:pt x="1248117" y="4734064"/>
                  </a:lnTo>
                  <a:lnTo>
                    <a:pt x="1253236" y="4721364"/>
                  </a:lnTo>
                  <a:lnTo>
                    <a:pt x="1255395" y="4721364"/>
                  </a:lnTo>
                  <a:lnTo>
                    <a:pt x="1258925" y="4708664"/>
                  </a:lnTo>
                  <a:lnTo>
                    <a:pt x="1260246" y="4708664"/>
                  </a:lnTo>
                  <a:lnTo>
                    <a:pt x="1262049" y="4695964"/>
                  </a:lnTo>
                  <a:lnTo>
                    <a:pt x="1262494" y="4695964"/>
                  </a:lnTo>
                  <a:lnTo>
                    <a:pt x="1262494" y="4683264"/>
                  </a:lnTo>
                  <a:close/>
                </a:path>
                <a:path w="9748519" h="5297170">
                  <a:moveTo>
                    <a:pt x="1636572" y="4759464"/>
                  </a:moveTo>
                  <a:lnTo>
                    <a:pt x="1628597" y="4708664"/>
                  </a:lnTo>
                  <a:lnTo>
                    <a:pt x="1606854" y="4670564"/>
                  </a:lnTo>
                  <a:lnTo>
                    <a:pt x="1574596" y="4645164"/>
                  </a:lnTo>
                  <a:lnTo>
                    <a:pt x="1543050" y="4635030"/>
                  </a:lnTo>
                  <a:lnTo>
                    <a:pt x="1543050" y="4759464"/>
                  </a:lnTo>
                  <a:lnTo>
                    <a:pt x="1539455" y="4772164"/>
                  </a:lnTo>
                  <a:lnTo>
                    <a:pt x="1529575" y="4784864"/>
                  </a:lnTo>
                  <a:lnTo>
                    <a:pt x="1514741" y="4797564"/>
                  </a:lnTo>
                  <a:lnTo>
                    <a:pt x="1461947" y="4797564"/>
                  </a:lnTo>
                  <a:lnTo>
                    <a:pt x="1451724" y="4835664"/>
                  </a:lnTo>
                  <a:lnTo>
                    <a:pt x="1435963" y="4873764"/>
                  </a:lnTo>
                  <a:lnTo>
                    <a:pt x="1415237" y="4911864"/>
                  </a:lnTo>
                  <a:lnTo>
                    <a:pt x="1389989" y="4949964"/>
                  </a:lnTo>
                  <a:lnTo>
                    <a:pt x="1360639" y="4988064"/>
                  </a:lnTo>
                  <a:lnTo>
                    <a:pt x="1327607" y="5013464"/>
                  </a:lnTo>
                  <a:lnTo>
                    <a:pt x="1291310" y="5038864"/>
                  </a:lnTo>
                  <a:lnTo>
                    <a:pt x="1252169" y="5064264"/>
                  </a:lnTo>
                  <a:lnTo>
                    <a:pt x="1210614" y="5089664"/>
                  </a:lnTo>
                  <a:lnTo>
                    <a:pt x="1167066" y="5102364"/>
                  </a:lnTo>
                  <a:lnTo>
                    <a:pt x="1075690" y="5127764"/>
                  </a:lnTo>
                  <a:lnTo>
                    <a:pt x="981710" y="5127764"/>
                  </a:lnTo>
                  <a:lnTo>
                    <a:pt x="890333" y="5102364"/>
                  </a:lnTo>
                  <a:lnTo>
                    <a:pt x="846785" y="5089664"/>
                  </a:lnTo>
                  <a:lnTo>
                    <a:pt x="805230" y="5064264"/>
                  </a:lnTo>
                  <a:lnTo>
                    <a:pt x="766102" y="5038864"/>
                  </a:lnTo>
                  <a:lnTo>
                    <a:pt x="729792" y="5013464"/>
                  </a:lnTo>
                  <a:lnTo>
                    <a:pt x="696760" y="4988064"/>
                  </a:lnTo>
                  <a:lnTo>
                    <a:pt x="667410" y="4949964"/>
                  </a:lnTo>
                  <a:lnTo>
                    <a:pt x="642162" y="4911864"/>
                  </a:lnTo>
                  <a:lnTo>
                    <a:pt x="621449" y="4873764"/>
                  </a:lnTo>
                  <a:lnTo>
                    <a:pt x="605675" y="4835664"/>
                  </a:lnTo>
                  <a:lnTo>
                    <a:pt x="595452" y="4797564"/>
                  </a:lnTo>
                  <a:lnTo>
                    <a:pt x="542658" y="4797564"/>
                  </a:lnTo>
                  <a:lnTo>
                    <a:pt x="527824" y="4784864"/>
                  </a:lnTo>
                  <a:lnTo>
                    <a:pt x="517944" y="4772164"/>
                  </a:lnTo>
                  <a:lnTo>
                    <a:pt x="514350" y="4759464"/>
                  </a:lnTo>
                  <a:lnTo>
                    <a:pt x="517944" y="4734064"/>
                  </a:lnTo>
                  <a:lnTo>
                    <a:pt x="527824" y="4721364"/>
                  </a:lnTo>
                  <a:lnTo>
                    <a:pt x="542658" y="4708664"/>
                  </a:lnTo>
                  <a:lnTo>
                    <a:pt x="603478" y="4708664"/>
                  </a:lnTo>
                  <a:lnTo>
                    <a:pt x="607593" y="4670564"/>
                  </a:lnTo>
                  <a:lnTo>
                    <a:pt x="615162" y="4619764"/>
                  </a:lnTo>
                  <a:lnTo>
                    <a:pt x="628002" y="4568964"/>
                  </a:lnTo>
                  <a:lnTo>
                    <a:pt x="645769" y="4530864"/>
                  </a:lnTo>
                  <a:lnTo>
                    <a:pt x="668159" y="4492764"/>
                  </a:lnTo>
                  <a:lnTo>
                    <a:pt x="694817" y="4454664"/>
                  </a:lnTo>
                  <a:lnTo>
                    <a:pt x="725449" y="4416564"/>
                  </a:lnTo>
                  <a:lnTo>
                    <a:pt x="759701" y="4378464"/>
                  </a:lnTo>
                  <a:lnTo>
                    <a:pt x="797255" y="4353064"/>
                  </a:lnTo>
                  <a:lnTo>
                    <a:pt x="837780" y="4327664"/>
                  </a:lnTo>
                  <a:lnTo>
                    <a:pt x="880960" y="4314964"/>
                  </a:lnTo>
                  <a:lnTo>
                    <a:pt x="926465" y="4302264"/>
                  </a:lnTo>
                  <a:lnTo>
                    <a:pt x="973963" y="4289564"/>
                  </a:lnTo>
                  <a:lnTo>
                    <a:pt x="1083678" y="4289564"/>
                  </a:lnTo>
                  <a:lnTo>
                    <a:pt x="1131150" y="4302264"/>
                  </a:lnTo>
                  <a:lnTo>
                    <a:pt x="1176629" y="4314964"/>
                  </a:lnTo>
                  <a:lnTo>
                    <a:pt x="1219771" y="4327664"/>
                  </a:lnTo>
                  <a:lnTo>
                    <a:pt x="1260284" y="4353064"/>
                  </a:lnTo>
                  <a:lnTo>
                    <a:pt x="1297813" y="4378464"/>
                  </a:lnTo>
                  <a:lnTo>
                    <a:pt x="1332039" y="4416564"/>
                  </a:lnTo>
                  <a:lnTo>
                    <a:pt x="1362646" y="4454664"/>
                  </a:lnTo>
                  <a:lnTo>
                    <a:pt x="1389291" y="4492764"/>
                  </a:lnTo>
                  <a:lnTo>
                    <a:pt x="1411655" y="4530864"/>
                  </a:lnTo>
                  <a:lnTo>
                    <a:pt x="1429423" y="4568964"/>
                  </a:lnTo>
                  <a:lnTo>
                    <a:pt x="1442237" y="4619764"/>
                  </a:lnTo>
                  <a:lnTo>
                    <a:pt x="1449806" y="4670564"/>
                  </a:lnTo>
                  <a:lnTo>
                    <a:pt x="1453921" y="4708664"/>
                  </a:lnTo>
                  <a:lnTo>
                    <a:pt x="1514741" y="4708664"/>
                  </a:lnTo>
                  <a:lnTo>
                    <a:pt x="1529575" y="4721364"/>
                  </a:lnTo>
                  <a:lnTo>
                    <a:pt x="1539455" y="4734064"/>
                  </a:lnTo>
                  <a:lnTo>
                    <a:pt x="1543050" y="4759464"/>
                  </a:lnTo>
                  <a:lnTo>
                    <a:pt x="1543050" y="4635030"/>
                  </a:lnTo>
                  <a:lnTo>
                    <a:pt x="1535112" y="4632464"/>
                  </a:lnTo>
                  <a:lnTo>
                    <a:pt x="1525193" y="4581664"/>
                  </a:lnTo>
                  <a:lnTo>
                    <a:pt x="1510893" y="4530864"/>
                  </a:lnTo>
                  <a:lnTo>
                    <a:pt x="1492415" y="4492764"/>
                  </a:lnTo>
                  <a:lnTo>
                    <a:pt x="1470012" y="4454664"/>
                  </a:lnTo>
                  <a:lnTo>
                    <a:pt x="1443901" y="4403864"/>
                  </a:lnTo>
                  <a:lnTo>
                    <a:pt x="1414310" y="4365764"/>
                  </a:lnTo>
                  <a:lnTo>
                    <a:pt x="1381467" y="4340364"/>
                  </a:lnTo>
                  <a:lnTo>
                    <a:pt x="1345590" y="4302264"/>
                  </a:lnTo>
                  <a:lnTo>
                    <a:pt x="1306918" y="4276864"/>
                  </a:lnTo>
                  <a:lnTo>
                    <a:pt x="1265682" y="4251464"/>
                  </a:lnTo>
                  <a:lnTo>
                    <a:pt x="1222095" y="4226064"/>
                  </a:lnTo>
                  <a:lnTo>
                    <a:pt x="1176401" y="4213364"/>
                  </a:lnTo>
                  <a:lnTo>
                    <a:pt x="1128814" y="4200664"/>
                  </a:lnTo>
                  <a:lnTo>
                    <a:pt x="1079576" y="4200664"/>
                  </a:lnTo>
                  <a:lnTo>
                    <a:pt x="1085545" y="4175264"/>
                  </a:lnTo>
                  <a:lnTo>
                    <a:pt x="1093368" y="4149864"/>
                  </a:lnTo>
                  <a:lnTo>
                    <a:pt x="1102372" y="4137164"/>
                  </a:lnTo>
                  <a:lnTo>
                    <a:pt x="1111897" y="4124464"/>
                  </a:lnTo>
                  <a:lnTo>
                    <a:pt x="1124191" y="4111764"/>
                  </a:lnTo>
                  <a:lnTo>
                    <a:pt x="1134046" y="4099064"/>
                  </a:lnTo>
                  <a:lnTo>
                    <a:pt x="1147737" y="4099064"/>
                  </a:lnTo>
                  <a:lnTo>
                    <a:pt x="1152017" y="4086364"/>
                  </a:lnTo>
                  <a:lnTo>
                    <a:pt x="1159548" y="4086364"/>
                  </a:lnTo>
                  <a:lnTo>
                    <a:pt x="1162583" y="4073664"/>
                  </a:lnTo>
                  <a:lnTo>
                    <a:pt x="1167193" y="4073664"/>
                  </a:lnTo>
                  <a:lnTo>
                    <a:pt x="1168654" y="4060964"/>
                  </a:lnTo>
                  <a:lnTo>
                    <a:pt x="1169835" y="4048264"/>
                  </a:lnTo>
                  <a:lnTo>
                    <a:pt x="1169543" y="4048264"/>
                  </a:lnTo>
                  <a:lnTo>
                    <a:pt x="1167168" y="4035564"/>
                  </a:lnTo>
                  <a:lnTo>
                    <a:pt x="1165161" y="4035564"/>
                  </a:lnTo>
                  <a:lnTo>
                    <a:pt x="1159497" y="4022864"/>
                  </a:lnTo>
                  <a:lnTo>
                    <a:pt x="1156004" y="4022864"/>
                  </a:lnTo>
                  <a:lnTo>
                    <a:pt x="1147686" y="4010164"/>
                  </a:lnTo>
                  <a:lnTo>
                    <a:pt x="1101483" y="4010164"/>
                  </a:lnTo>
                  <a:lnTo>
                    <a:pt x="1081747" y="4022864"/>
                  </a:lnTo>
                  <a:lnTo>
                    <a:pt x="1068666" y="4035564"/>
                  </a:lnTo>
                  <a:lnTo>
                    <a:pt x="1056373" y="4048264"/>
                  </a:lnTo>
                  <a:lnTo>
                    <a:pt x="1039025" y="4060964"/>
                  </a:lnTo>
                  <a:lnTo>
                    <a:pt x="1025652" y="4086364"/>
                  </a:lnTo>
                  <a:lnTo>
                    <a:pt x="1013231" y="4111764"/>
                  </a:lnTo>
                  <a:lnTo>
                    <a:pt x="1002220" y="4137164"/>
                  </a:lnTo>
                  <a:lnTo>
                    <a:pt x="993089" y="4162564"/>
                  </a:lnTo>
                  <a:lnTo>
                    <a:pt x="975868" y="4149864"/>
                  </a:lnTo>
                  <a:lnTo>
                    <a:pt x="957326" y="4124464"/>
                  </a:lnTo>
                  <a:lnTo>
                    <a:pt x="938326" y="4124464"/>
                  </a:lnTo>
                  <a:lnTo>
                    <a:pt x="919746" y="4111764"/>
                  </a:lnTo>
                  <a:lnTo>
                    <a:pt x="889292" y="4099064"/>
                  </a:lnTo>
                  <a:lnTo>
                    <a:pt x="823849" y="4099064"/>
                  </a:lnTo>
                  <a:lnTo>
                    <a:pt x="818108" y="4111764"/>
                  </a:lnTo>
                  <a:lnTo>
                    <a:pt x="803630" y="4111764"/>
                  </a:lnTo>
                  <a:lnTo>
                    <a:pt x="801738" y="4124464"/>
                  </a:lnTo>
                  <a:lnTo>
                    <a:pt x="797102" y="4124464"/>
                  </a:lnTo>
                  <a:lnTo>
                    <a:pt x="794943" y="4137164"/>
                  </a:lnTo>
                  <a:lnTo>
                    <a:pt x="794181" y="4137164"/>
                  </a:lnTo>
                  <a:lnTo>
                    <a:pt x="793254" y="4149864"/>
                  </a:lnTo>
                  <a:lnTo>
                    <a:pt x="793432" y="4149864"/>
                  </a:lnTo>
                  <a:lnTo>
                    <a:pt x="793915" y="4162564"/>
                  </a:lnTo>
                  <a:lnTo>
                    <a:pt x="796569" y="4162564"/>
                  </a:lnTo>
                  <a:lnTo>
                    <a:pt x="799338" y="4175264"/>
                  </a:lnTo>
                  <a:lnTo>
                    <a:pt x="806958" y="4175264"/>
                  </a:lnTo>
                  <a:lnTo>
                    <a:pt x="811707" y="4187964"/>
                  </a:lnTo>
                  <a:lnTo>
                    <a:pt x="831634" y="4187964"/>
                  </a:lnTo>
                  <a:lnTo>
                    <a:pt x="837882" y="4200664"/>
                  </a:lnTo>
                  <a:lnTo>
                    <a:pt x="841006" y="4200664"/>
                  </a:lnTo>
                  <a:lnTo>
                    <a:pt x="844130" y="4187964"/>
                  </a:lnTo>
                  <a:lnTo>
                    <a:pt x="857758" y="4187964"/>
                  </a:lnTo>
                  <a:lnTo>
                    <a:pt x="867105" y="4200664"/>
                  </a:lnTo>
                  <a:lnTo>
                    <a:pt x="903211" y="4200664"/>
                  </a:lnTo>
                  <a:lnTo>
                    <a:pt x="908786" y="4213364"/>
                  </a:lnTo>
                  <a:lnTo>
                    <a:pt x="863422" y="4226064"/>
                  </a:lnTo>
                  <a:lnTo>
                    <a:pt x="819899" y="4238764"/>
                  </a:lnTo>
                  <a:lnTo>
                    <a:pt x="778433" y="4264164"/>
                  </a:lnTo>
                  <a:lnTo>
                    <a:pt x="739216" y="4289564"/>
                  </a:lnTo>
                  <a:lnTo>
                    <a:pt x="702487" y="4314964"/>
                  </a:lnTo>
                  <a:lnTo>
                    <a:pt x="668413" y="4340364"/>
                  </a:lnTo>
                  <a:lnTo>
                    <a:pt x="637235" y="4378464"/>
                  </a:lnTo>
                  <a:lnTo>
                    <a:pt x="609142" y="4416564"/>
                  </a:lnTo>
                  <a:lnTo>
                    <a:pt x="584352" y="4454664"/>
                  </a:lnTo>
                  <a:lnTo>
                    <a:pt x="563067" y="4492764"/>
                  </a:lnTo>
                  <a:lnTo>
                    <a:pt x="545490" y="4543564"/>
                  </a:lnTo>
                  <a:lnTo>
                    <a:pt x="531825" y="4581664"/>
                  </a:lnTo>
                  <a:lnTo>
                    <a:pt x="522300" y="4632464"/>
                  </a:lnTo>
                  <a:lnTo>
                    <a:pt x="482803" y="4645164"/>
                  </a:lnTo>
                  <a:lnTo>
                    <a:pt x="450557" y="4670564"/>
                  </a:lnTo>
                  <a:lnTo>
                    <a:pt x="428802" y="4708664"/>
                  </a:lnTo>
                  <a:lnTo>
                    <a:pt x="420827" y="4759464"/>
                  </a:lnTo>
                  <a:lnTo>
                    <a:pt x="429094" y="4797564"/>
                  </a:lnTo>
                  <a:lnTo>
                    <a:pt x="451637" y="4835664"/>
                  </a:lnTo>
                  <a:lnTo>
                    <a:pt x="485051" y="4861064"/>
                  </a:lnTo>
                  <a:lnTo>
                    <a:pt x="525945" y="4886464"/>
                  </a:lnTo>
                  <a:lnTo>
                    <a:pt x="543661" y="4924564"/>
                  </a:lnTo>
                  <a:lnTo>
                    <a:pt x="565213" y="4962664"/>
                  </a:lnTo>
                  <a:lnTo>
                    <a:pt x="590321" y="5000764"/>
                  </a:lnTo>
                  <a:lnTo>
                    <a:pt x="618744" y="5038864"/>
                  </a:lnTo>
                  <a:lnTo>
                    <a:pt x="650227" y="5064264"/>
                  </a:lnTo>
                  <a:lnTo>
                    <a:pt x="684504" y="5102364"/>
                  </a:lnTo>
                  <a:lnTo>
                    <a:pt x="721334" y="5127764"/>
                  </a:lnTo>
                  <a:lnTo>
                    <a:pt x="760437" y="5153164"/>
                  </a:lnTo>
                  <a:lnTo>
                    <a:pt x="801573" y="5178564"/>
                  </a:lnTo>
                  <a:lnTo>
                    <a:pt x="844486" y="5191264"/>
                  </a:lnTo>
                  <a:lnTo>
                    <a:pt x="934593" y="5216664"/>
                  </a:lnTo>
                  <a:lnTo>
                    <a:pt x="1122807" y="5216664"/>
                  </a:lnTo>
                  <a:lnTo>
                    <a:pt x="1212913" y="5191264"/>
                  </a:lnTo>
                  <a:lnTo>
                    <a:pt x="1255826" y="5178564"/>
                  </a:lnTo>
                  <a:lnTo>
                    <a:pt x="1296962" y="5153164"/>
                  </a:lnTo>
                  <a:lnTo>
                    <a:pt x="1336065" y="5127764"/>
                  </a:lnTo>
                  <a:lnTo>
                    <a:pt x="1372895" y="5102364"/>
                  </a:lnTo>
                  <a:lnTo>
                    <a:pt x="1407172" y="5064264"/>
                  </a:lnTo>
                  <a:lnTo>
                    <a:pt x="1438656" y="5038864"/>
                  </a:lnTo>
                  <a:lnTo>
                    <a:pt x="1467078" y="5000764"/>
                  </a:lnTo>
                  <a:lnTo>
                    <a:pt x="1492199" y="4962664"/>
                  </a:lnTo>
                  <a:lnTo>
                    <a:pt x="1513738" y="4924564"/>
                  </a:lnTo>
                  <a:lnTo>
                    <a:pt x="1531454" y="4886464"/>
                  </a:lnTo>
                  <a:lnTo>
                    <a:pt x="1572348" y="4861064"/>
                  </a:lnTo>
                  <a:lnTo>
                    <a:pt x="1605762" y="4835664"/>
                  </a:lnTo>
                  <a:lnTo>
                    <a:pt x="1628305" y="4797564"/>
                  </a:lnTo>
                  <a:lnTo>
                    <a:pt x="1636572" y="4759464"/>
                  </a:lnTo>
                  <a:close/>
                </a:path>
                <a:path w="9748519" h="5297170">
                  <a:moveTo>
                    <a:pt x="2057222" y="3870464"/>
                  </a:moveTo>
                  <a:lnTo>
                    <a:pt x="2051443" y="3832364"/>
                  </a:lnTo>
                  <a:lnTo>
                    <a:pt x="2036584" y="3794264"/>
                  </a:lnTo>
                  <a:lnTo>
                    <a:pt x="2012988" y="3756164"/>
                  </a:lnTo>
                  <a:lnTo>
                    <a:pt x="1980958" y="3730764"/>
                  </a:lnTo>
                  <a:lnTo>
                    <a:pt x="1343240" y="3260864"/>
                  </a:lnTo>
                  <a:lnTo>
                    <a:pt x="1291539" y="3222764"/>
                  </a:lnTo>
                  <a:lnTo>
                    <a:pt x="1254721" y="3197364"/>
                  </a:lnTo>
                  <a:lnTo>
                    <a:pt x="1215224" y="3184664"/>
                  </a:lnTo>
                  <a:lnTo>
                    <a:pt x="1173797" y="3171964"/>
                  </a:lnTo>
                  <a:lnTo>
                    <a:pt x="1053731" y="3171964"/>
                  </a:lnTo>
                  <a:lnTo>
                    <a:pt x="1028331" y="3184664"/>
                  </a:lnTo>
                  <a:lnTo>
                    <a:pt x="481469" y="3375164"/>
                  </a:lnTo>
                  <a:lnTo>
                    <a:pt x="428256" y="3387864"/>
                  </a:lnTo>
                  <a:lnTo>
                    <a:pt x="379831" y="3400564"/>
                  </a:lnTo>
                  <a:lnTo>
                    <a:pt x="286893" y="3375164"/>
                  </a:lnTo>
                  <a:lnTo>
                    <a:pt x="237172" y="3337064"/>
                  </a:lnTo>
                  <a:lnTo>
                    <a:pt x="0" y="3171964"/>
                  </a:lnTo>
                  <a:lnTo>
                    <a:pt x="0" y="3286264"/>
                  </a:lnTo>
                  <a:lnTo>
                    <a:pt x="181838" y="3413264"/>
                  </a:lnTo>
                  <a:lnTo>
                    <a:pt x="229628" y="3451364"/>
                  </a:lnTo>
                  <a:lnTo>
                    <a:pt x="276085" y="3476764"/>
                  </a:lnTo>
                  <a:lnTo>
                    <a:pt x="321970" y="3489464"/>
                  </a:lnTo>
                  <a:lnTo>
                    <a:pt x="415074" y="3489464"/>
                  </a:lnTo>
                  <a:lnTo>
                    <a:pt x="463791" y="3476764"/>
                  </a:lnTo>
                  <a:lnTo>
                    <a:pt x="514997" y="3464064"/>
                  </a:lnTo>
                  <a:lnTo>
                    <a:pt x="696518" y="3400564"/>
                  </a:lnTo>
                  <a:lnTo>
                    <a:pt x="1059573" y="3273564"/>
                  </a:lnTo>
                  <a:lnTo>
                    <a:pt x="1105090" y="3260864"/>
                  </a:lnTo>
                  <a:lnTo>
                    <a:pt x="1150950" y="3260864"/>
                  </a:lnTo>
                  <a:lnTo>
                    <a:pt x="1195108" y="3273564"/>
                  </a:lnTo>
                  <a:lnTo>
                    <a:pt x="1235557" y="3298964"/>
                  </a:lnTo>
                  <a:lnTo>
                    <a:pt x="1926615" y="3806964"/>
                  </a:lnTo>
                  <a:lnTo>
                    <a:pt x="1961934" y="3857764"/>
                  </a:lnTo>
                  <a:lnTo>
                    <a:pt x="1962505" y="3895864"/>
                  </a:lnTo>
                  <a:lnTo>
                    <a:pt x="1950910" y="3921264"/>
                  </a:lnTo>
                  <a:lnTo>
                    <a:pt x="1928266" y="3946664"/>
                  </a:lnTo>
                  <a:lnTo>
                    <a:pt x="1899234" y="3959364"/>
                  </a:lnTo>
                  <a:lnTo>
                    <a:pt x="1867509" y="3959364"/>
                  </a:lnTo>
                  <a:lnTo>
                    <a:pt x="1836762" y="3946664"/>
                  </a:lnTo>
                  <a:lnTo>
                    <a:pt x="1513065" y="3756164"/>
                  </a:lnTo>
                  <a:lnTo>
                    <a:pt x="1383588" y="3679964"/>
                  </a:lnTo>
                  <a:lnTo>
                    <a:pt x="1391691" y="3667264"/>
                  </a:lnTo>
                  <a:lnTo>
                    <a:pt x="1397685" y="3654564"/>
                  </a:lnTo>
                  <a:lnTo>
                    <a:pt x="1401394" y="3629164"/>
                  </a:lnTo>
                  <a:lnTo>
                    <a:pt x="1402676" y="3603764"/>
                  </a:lnTo>
                  <a:lnTo>
                    <a:pt x="1396822" y="3565664"/>
                  </a:lnTo>
                  <a:lnTo>
                    <a:pt x="1380299" y="3527564"/>
                  </a:lnTo>
                  <a:lnTo>
                    <a:pt x="1354696" y="3489464"/>
                  </a:lnTo>
                  <a:lnTo>
                    <a:pt x="1321562" y="3464064"/>
                  </a:lnTo>
                  <a:lnTo>
                    <a:pt x="1282484" y="3451364"/>
                  </a:lnTo>
                  <a:lnTo>
                    <a:pt x="1182128" y="3451364"/>
                  </a:lnTo>
                  <a:lnTo>
                    <a:pt x="1145565" y="3464064"/>
                  </a:lnTo>
                  <a:lnTo>
                    <a:pt x="1095895" y="3476764"/>
                  </a:lnTo>
                  <a:lnTo>
                    <a:pt x="1037361" y="3502164"/>
                  </a:lnTo>
                  <a:lnTo>
                    <a:pt x="974153" y="3514864"/>
                  </a:lnTo>
                  <a:lnTo>
                    <a:pt x="910501" y="3540264"/>
                  </a:lnTo>
                  <a:lnTo>
                    <a:pt x="850607" y="3552964"/>
                  </a:lnTo>
                  <a:lnTo>
                    <a:pt x="729907" y="3591064"/>
                  </a:lnTo>
                  <a:lnTo>
                    <a:pt x="725436" y="3591064"/>
                  </a:lnTo>
                  <a:lnTo>
                    <a:pt x="717207" y="3603764"/>
                  </a:lnTo>
                  <a:lnTo>
                    <a:pt x="707644" y="3603764"/>
                  </a:lnTo>
                  <a:lnTo>
                    <a:pt x="705358" y="3616464"/>
                  </a:lnTo>
                  <a:lnTo>
                    <a:pt x="702183" y="3629164"/>
                  </a:lnTo>
                  <a:lnTo>
                    <a:pt x="701382" y="3629164"/>
                  </a:lnTo>
                  <a:lnTo>
                    <a:pt x="701382" y="3641864"/>
                  </a:lnTo>
                  <a:lnTo>
                    <a:pt x="702576" y="3641864"/>
                  </a:lnTo>
                  <a:lnTo>
                    <a:pt x="707326" y="3654564"/>
                  </a:lnTo>
                  <a:lnTo>
                    <a:pt x="710692" y="3667264"/>
                  </a:lnTo>
                  <a:lnTo>
                    <a:pt x="719467" y="3667264"/>
                  </a:lnTo>
                  <a:lnTo>
                    <a:pt x="724522" y="3679964"/>
                  </a:lnTo>
                  <a:lnTo>
                    <a:pt x="765136" y="3679964"/>
                  </a:lnTo>
                  <a:lnTo>
                    <a:pt x="825931" y="3654564"/>
                  </a:lnTo>
                  <a:lnTo>
                    <a:pt x="890600" y="3641864"/>
                  </a:lnTo>
                  <a:lnTo>
                    <a:pt x="956424" y="3616464"/>
                  </a:lnTo>
                  <a:lnTo>
                    <a:pt x="1020673" y="3603764"/>
                  </a:lnTo>
                  <a:lnTo>
                    <a:pt x="1080630" y="3578364"/>
                  </a:lnTo>
                  <a:lnTo>
                    <a:pt x="1133563" y="3565664"/>
                  </a:lnTo>
                  <a:lnTo>
                    <a:pt x="1176756" y="3552964"/>
                  </a:lnTo>
                  <a:lnTo>
                    <a:pt x="1207490" y="3540264"/>
                  </a:lnTo>
                  <a:lnTo>
                    <a:pt x="1266291" y="3540264"/>
                  </a:lnTo>
                  <a:lnTo>
                    <a:pt x="1288592" y="3565664"/>
                  </a:lnTo>
                  <a:lnTo>
                    <a:pt x="1303642" y="3578364"/>
                  </a:lnTo>
                  <a:lnTo>
                    <a:pt x="1309166" y="3603764"/>
                  </a:lnTo>
                  <a:lnTo>
                    <a:pt x="1299972" y="3641864"/>
                  </a:lnTo>
                  <a:lnTo>
                    <a:pt x="1257274" y="3679964"/>
                  </a:lnTo>
                  <a:lnTo>
                    <a:pt x="1197114" y="3705364"/>
                  </a:lnTo>
                  <a:lnTo>
                    <a:pt x="1171448" y="3718064"/>
                  </a:lnTo>
                  <a:lnTo>
                    <a:pt x="1142187" y="3730764"/>
                  </a:lnTo>
                  <a:lnTo>
                    <a:pt x="1102207" y="3743464"/>
                  </a:lnTo>
                  <a:lnTo>
                    <a:pt x="1053503" y="3768864"/>
                  </a:lnTo>
                  <a:lnTo>
                    <a:pt x="951141" y="3806964"/>
                  </a:lnTo>
                  <a:lnTo>
                    <a:pt x="902284" y="3832364"/>
                  </a:lnTo>
                  <a:lnTo>
                    <a:pt x="852373" y="3857764"/>
                  </a:lnTo>
                  <a:lnTo>
                    <a:pt x="802347" y="3870464"/>
                  </a:lnTo>
                  <a:lnTo>
                    <a:pt x="753135" y="3895864"/>
                  </a:lnTo>
                  <a:lnTo>
                    <a:pt x="705675" y="3921264"/>
                  </a:lnTo>
                  <a:lnTo>
                    <a:pt x="562267" y="3959364"/>
                  </a:lnTo>
                  <a:lnTo>
                    <a:pt x="463600" y="3959364"/>
                  </a:lnTo>
                  <a:lnTo>
                    <a:pt x="319455" y="3921264"/>
                  </a:lnTo>
                  <a:lnTo>
                    <a:pt x="0" y="3768864"/>
                  </a:lnTo>
                  <a:lnTo>
                    <a:pt x="0" y="3870464"/>
                  </a:lnTo>
                  <a:lnTo>
                    <a:pt x="280835" y="4010164"/>
                  </a:lnTo>
                  <a:lnTo>
                    <a:pt x="419023" y="4048264"/>
                  </a:lnTo>
                  <a:lnTo>
                    <a:pt x="607326" y="4048264"/>
                  </a:lnTo>
                  <a:lnTo>
                    <a:pt x="743216" y="4010164"/>
                  </a:lnTo>
                  <a:lnTo>
                    <a:pt x="790498" y="3984764"/>
                  </a:lnTo>
                  <a:lnTo>
                    <a:pt x="839533" y="3959364"/>
                  </a:lnTo>
                  <a:lnTo>
                    <a:pt x="889381" y="3946664"/>
                  </a:lnTo>
                  <a:lnTo>
                    <a:pt x="939101" y="3921264"/>
                  </a:lnTo>
                  <a:lnTo>
                    <a:pt x="987767" y="3895864"/>
                  </a:lnTo>
                  <a:lnTo>
                    <a:pt x="1090625" y="3857764"/>
                  </a:lnTo>
                  <a:lnTo>
                    <a:pt x="1139926" y="3832364"/>
                  </a:lnTo>
                  <a:lnTo>
                    <a:pt x="1180376" y="3819664"/>
                  </a:lnTo>
                  <a:lnTo>
                    <a:pt x="1209992" y="3806964"/>
                  </a:lnTo>
                  <a:lnTo>
                    <a:pt x="1231684" y="3794264"/>
                  </a:lnTo>
                  <a:lnTo>
                    <a:pt x="1291996" y="3768864"/>
                  </a:lnTo>
                  <a:lnTo>
                    <a:pt x="1315008" y="3756164"/>
                  </a:lnTo>
                  <a:lnTo>
                    <a:pt x="1788350" y="4022864"/>
                  </a:lnTo>
                  <a:lnTo>
                    <a:pt x="1830666" y="4048264"/>
                  </a:lnTo>
                  <a:lnTo>
                    <a:pt x="1919986" y="4048264"/>
                  </a:lnTo>
                  <a:lnTo>
                    <a:pt x="1962226" y="4035564"/>
                  </a:lnTo>
                  <a:lnTo>
                    <a:pt x="1999691" y="4010164"/>
                  </a:lnTo>
                  <a:lnTo>
                    <a:pt x="2030006" y="3972064"/>
                  </a:lnTo>
                  <a:lnTo>
                    <a:pt x="2036292" y="3959364"/>
                  </a:lnTo>
                  <a:lnTo>
                    <a:pt x="2042591" y="3946664"/>
                  </a:lnTo>
                  <a:lnTo>
                    <a:pt x="2051278" y="3921264"/>
                  </a:lnTo>
                  <a:lnTo>
                    <a:pt x="2056130" y="3895864"/>
                  </a:lnTo>
                  <a:lnTo>
                    <a:pt x="2057222" y="3870464"/>
                  </a:lnTo>
                  <a:close/>
                </a:path>
                <a:path w="9748519" h="5297170">
                  <a:moveTo>
                    <a:pt x="7202411" y="4133989"/>
                  </a:moveTo>
                  <a:lnTo>
                    <a:pt x="7198207" y="4047998"/>
                  </a:lnTo>
                  <a:lnTo>
                    <a:pt x="7031456" y="3565550"/>
                  </a:lnTo>
                  <a:lnTo>
                    <a:pt x="6760883" y="3394405"/>
                  </a:lnTo>
                  <a:lnTo>
                    <a:pt x="6506527" y="3380270"/>
                  </a:lnTo>
                  <a:lnTo>
                    <a:pt x="6393866" y="3402380"/>
                  </a:lnTo>
                  <a:lnTo>
                    <a:pt x="6344056" y="3410064"/>
                  </a:lnTo>
                  <a:lnTo>
                    <a:pt x="6297473" y="3421380"/>
                  </a:lnTo>
                  <a:lnTo>
                    <a:pt x="6254039" y="3435985"/>
                  </a:lnTo>
                  <a:lnTo>
                    <a:pt x="6213653" y="3453511"/>
                  </a:lnTo>
                  <a:lnTo>
                    <a:pt x="6161405" y="3482632"/>
                  </a:lnTo>
                  <a:lnTo>
                    <a:pt x="6114821" y="3515855"/>
                  </a:lnTo>
                  <a:lnTo>
                    <a:pt x="6073610" y="3552152"/>
                  </a:lnTo>
                  <a:lnTo>
                    <a:pt x="6037491" y="3590493"/>
                  </a:lnTo>
                  <a:lnTo>
                    <a:pt x="6006198" y="3629863"/>
                  </a:lnTo>
                  <a:lnTo>
                    <a:pt x="5979426" y="3669233"/>
                  </a:lnTo>
                  <a:lnTo>
                    <a:pt x="5956922" y="3707574"/>
                  </a:lnTo>
                  <a:lnTo>
                    <a:pt x="5938380" y="3743845"/>
                  </a:lnTo>
                  <a:lnTo>
                    <a:pt x="5918111" y="3790391"/>
                  </a:lnTo>
                  <a:lnTo>
                    <a:pt x="5904662" y="3827424"/>
                  </a:lnTo>
                  <a:lnTo>
                    <a:pt x="5881179" y="3912908"/>
                  </a:lnTo>
                  <a:lnTo>
                    <a:pt x="5858751" y="3976014"/>
                  </a:lnTo>
                  <a:lnTo>
                    <a:pt x="5837821" y="4029176"/>
                  </a:lnTo>
                  <a:lnTo>
                    <a:pt x="5828589" y="4051528"/>
                  </a:lnTo>
                  <a:lnTo>
                    <a:pt x="5822251" y="4062857"/>
                  </a:lnTo>
                  <a:lnTo>
                    <a:pt x="5818263" y="4077601"/>
                  </a:lnTo>
                  <a:lnTo>
                    <a:pt x="5816104" y="4093489"/>
                  </a:lnTo>
                  <a:lnTo>
                    <a:pt x="5815228" y="4108272"/>
                  </a:lnTo>
                  <a:lnTo>
                    <a:pt x="5815647" y="4116336"/>
                  </a:lnTo>
                  <a:lnTo>
                    <a:pt x="5837847" y="4158335"/>
                  </a:lnTo>
                  <a:lnTo>
                    <a:pt x="5842851" y="4163491"/>
                  </a:lnTo>
                  <a:lnTo>
                    <a:pt x="5855982" y="4182173"/>
                  </a:lnTo>
                  <a:lnTo>
                    <a:pt x="5856262" y="4196765"/>
                  </a:lnTo>
                  <a:lnTo>
                    <a:pt x="5849340" y="4207230"/>
                  </a:lnTo>
                  <a:lnTo>
                    <a:pt x="5840882" y="4213555"/>
                  </a:lnTo>
                  <a:lnTo>
                    <a:pt x="5837847" y="4215295"/>
                  </a:lnTo>
                  <a:lnTo>
                    <a:pt x="5835104" y="4217644"/>
                  </a:lnTo>
                  <a:lnTo>
                    <a:pt x="5730329" y="4361485"/>
                  </a:lnTo>
                  <a:lnTo>
                    <a:pt x="5711406" y="4425251"/>
                  </a:lnTo>
                  <a:lnTo>
                    <a:pt x="5742279" y="4462208"/>
                  </a:lnTo>
                  <a:lnTo>
                    <a:pt x="5787085" y="4479290"/>
                  </a:lnTo>
                  <a:lnTo>
                    <a:pt x="5809996" y="4483443"/>
                  </a:lnTo>
                  <a:lnTo>
                    <a:pt x="5804687" y="4507230"/>
                  </a:lnTo>
                  <a:lnTo>
                    <a:pt x="5795378" y="4519396"/>
                  </a:lnTo>
                  <a:lnTo>
                    <a:pt x="5790438" y="4540986"/>
                  </a:lnTo>
                  <a:lnTo>
                    <a:pt x="5788482" y="4561598"/>
                  </a:lnTo>
                  <a:lnTo>
                    <a:pt x="5786691" y="4602251"/>
                  </a:lnTo>
                  <a:lnTo>
                    <a:pt x="5799531" y="4627473"/>
                  </a:lnTo>
                  <a:lnTo>
                    <a:pt x="5815469" y="4644237"/>
                  </a:lnTo>
                  <a:lnTo>
                    <a:pt x="5823280" y="4650321"/>
                  </a:lnTo>
                  <a:lnTo>
                    <a:pt x="5793765" y="4668621"/>
                  </a:lnTo>
                  <a:lnTo>
                    <a:pt x="5788418" y="4693361"/>
                  </a:lnTo>
                  <a:lnTo>
                    <a:pt x="5794514" y="4715129"/>
                  </a:lnTo>
                  <a:lnTo>
                    <a:pt x="5799366" y="4724476"/>
                  </a:lnTo>
                  <a:lnTo>
                    <a:pt x="5814809" y="4741862"/>
                  </a:lnTo>
                  <a:lnTo>
                    <a:pt x="5828068" y="4759845"/>
                  </a:lnTo>
                  <a:lnTo>
                    <a:pt x="5838634" y="4776241"/>
                  </a:lnTo>
                  <a:lnTo>
                    <a:pt x="5848388" y="4793259"/>
                  </a:lnTo>
                  <a:lnTo>
                    <a:pt x="5849531" y="4798263"/>
                  </a:lnTo>
                  <a:lnTo>
                    <a:pt x="5849074" y="4803318"/>
                  </a:lnTo>
                  <a:lnTo>
                    <a:pt x="5883402" y="4963630"/>
                  </a:lnTo>
                  <a:lnTo>
                    <a:pt x="5984316" y="5027384"/>
                  </a:lnTo>
                  <a:lnTo>
                    <a:pt x="6090094" y="5035588"/>
                  </a:lnTo>
                  <a:lnTo>
                    <a:pt x="6139078" y="5029212"/>
                  </a:lnTo>
                  <a:lnTo>
                    <a:pt x="6199200" y="5034458"/>
                  </a:lnTo>
                  <a:lnTo>
                    <a:pt x="6246253" y="5054689"/>
                  </a:lnTo>
                  <a:lnTo>
                    <a:pt x="6281839" y="5085435"/>
                  </a:lnTo>
                  <a:lnTo>
                    <a:pt x="6307544" y="5122265"/>
                  </a:lnTo>
                  <a:lnTo>
                    <a:pt x="6324955" y="5160734"/>
                  </a:lnTo>
                  <a:lnTo>
                    <a:pt x="6335674" y="5196383"/>
                  </a:lnTo>
                  <a:lnTo>
                    <a:pt x="6344120" y="5218684"/>
                  </a:lnTo>
                  <a:lnTo>
                    <a:pt x="6375679" y="5253012"/>
                  </a:lnTo>
                  <a:lnTo>
                    <a:pt x="6465011" y="5281790"/>
                  </a:lnTo>
                  <a:lnTo>
                    <a:pt x="6528498" y="5292687"/>
                  </a:lnTo>
                  <a:lnTo>
                    <a:pt x="6587833" y="5296649"/>
                  </a:lnTo>
                  <a:lnTo>
                    <a:pt x="6643129" y="5294325"/>
                  </a:lnTo>
                  <a:lnTo>
                    <a:pt x="6694462" y="5286400"/>
                  </a:lnTo>
                  <a:lnTo>
                    <a:pt x="6741960" y="5273560"/>
                  </a:lnTo>
                  <a:lnTo>
                    <a:pt x="6785724" y="5256466"/>
                  </a:lnTo>
                  <a:lnTo>
                    <a:pt x="6825843" y="5235816"/>
                  </a:lnTo>
                  <a:lnTo>
                    <a:pt x="6862419" y="5212270"/>
                  </a:lnTo>
                  <a:lnTo>
                    <a:pt x="6895566" y="5186502"/>
                  </a:lnTo>
                  <a:lnTo>
                    <a:pt x="6925373" y="5159197"/>
                  </a:lnTo>
                  <a:lnTo>
                    <a:pt x="6951942" y="5131016"/>
                  </a:lnTo>
                  <a:lnTo>
                    <a:pt x="6995808" y="5074793"/>
                  </a:lnTo>
                  <a:lnTo>
                    <a:pt x="7027977" y="5023218"/>
                  </a:lnTo>
                  <a:lnTo>
                    <a:pt x="7048678" y="4961382"/>
                  </a:lnTo>
                  <a:lnTo>
                    <a:pt x="7049859" y="4928832"/>
                  </a:lnTo>
                  <a:lnTo>
                    <a:pt x="7044588" y="4896421"/>
                  </a:lnTo>
                  <a:lnTo>
                    <a:pt x="7030555" y="4734534"/>
                  </a:lnTo>
                  <a:lnTo>
                    <a:pt x="7056856" y="4592853"/>
                  </a:lnTo>
                  <a:lnTo>
                    <a:pt x="7094156" y="4492422"/>
                  </a:lnTo>
                  <a:lnTo>
                    <a:pt x="7113117" y="4454271"/>
                  </a:lnTo>
                  <a:lnTo>
                    <a:pt x="7134415" y="4374756"/>
                  </a:lnTo>
                  <a:lnTo>
                    <a:pt x="7187197" y="4250283"/>
                  </a:lnTo>
                  <a:lnTo>
                    <a:pt x="7202411" y="4133989"/>
                  </a:lnTo>
                  <a:close/>
                </a:path>
                <a:path w="9748519" h="5297170">
                  <a:moveTo>
                    <a:pt x="9748241" y="1823300"/>
                  </a:moveTo>
                  <a:lnTo>
                    <a:pt x="9733293" y="1776247"/>
                  </a:lnTo>
                  <a:lnTo>
                    <a:pt x="9703410" y="1734820"/>
                  </a:lnTo>
                  <a:lnTo>
                    <a:pt x="9656775" y="1688172"/>
                  </a:lnTo>
                  <a:lnTo>
                    <a:pt x="9656775" y="1847773"/>
                  </a:lnTo>
                  <a:lnTo>
                    <a:pt x="9651936" y="1872742"/>
                  </a:lnTo>
                  <a:lnTo>
                    <a:pt x="9637395" y="1894662"/>
                  </a:lnTo>
                  <a:lnTo>
                    <a:pt x="9615475" y="1909203"/>
                  </a:lnTo>
                  <a:lnTo>
                    <a:pt x="9590519" y="1914055"/>
                  </a:lnTo>
                  <a:lnTo>
                    <a:pt x="9565564" y="1909203"/>
                  </a:lnTo>
                  <a:lnTo>
                    <a:pt x="9543644" y="1894662"/>
                  </a:lnTo>
                  <a:lnTo>
                    <a:pt x="9329280" y="1680210"/>
                  </a:lnTo>
                  <a:lnTo>
                    <a:pt x="9241638" y="1592541"/>
                  </a:lnTo>
                  <a:lnTo>
                    <a:pt x="9191625" y="1542503"/>
                  </a:lnTo>
                  <a:lnTo>
                    <a:pt x="9109570" y="1460436"/>
                  </a:lnTo>
                  <a:lnTo>
                    <a:pt x="9109570" y="1592541"/>
                  </a:lnTo>
                  <a:lnTo>
                    <a:pt x="8364423" y="1592541"/>
                  </a:lnTo>
                  <a:lnTo>
                    <a:pt x="8364423" y="1542503"/>
                  </a:lnTo>
                  <a:lnTo>
                    <a:pt x="9059570" y="1542503"/>
                  </a:lnTo>
                  <a:lnTo>
                    <a:pt x="9109570" y="1592541"/>
                  </a:lnTo>
                  <a:lnTo>
                    <a:pt x="9109570" y="1460436"/>
                  </a:lnTo>
                  <a:lnTo>
                    <a:pt x="9098255" y="1449108"/>
                  </a:lnTo>
                  <a:lnTo>
                    <a:pt x="8912746" y="1263523"/>
                  </a:lnTo>
                  <a:lnTo>
                    <a:pt x="8858059" y="1208824"/>
                  </a:lnTo>
                  <a:lnTo>
                    <a:pt x="8822284" y="1173022"/>
                  </a:lnTo>
                  <a:lnTo>
                    <a:pt x="8815019" y="1167091"/>
                  </a:lnTo>
                  <a:lnTo>
                    <a:pt x="8806917" y="1162812"/>
                  </a:lnTo>
                  <a:lnTo>
                    <a:pt x="8798242" y="1160221"/>
                  </a:lnTo>
                  <a:lnTo>
                    <a:pt x="8789251" y="1159344"/>
                  </a:lnTo>
                  <a:lnTo>
                    <a:pt x="8781161" y="1159344"/>
                  </a:lnTo>
                  <a:lnTo>
                    <a:pt x="8773008" y="1161453"/>
                  </a:lnTo>
                  <a:lnTo>
                    <a:pt x="8765654" y="1165758"/>
                  </a:lnTo>
                  <a:lnTo>
                    <a:pt x="8718258" y="1189024"/>
                  </a:lnTo>
                  <a:lnTo>
                    <a:pt x="8671598" y="1203401"/>
                  </a:lnTo>
                  <a:lnTo>
                    <a:pt x="8627059" y="1208824"/>
                  </a:lnTo>
                  <a:lnTo>
                    <a:pt x="8586051" y="1205268"/>
                  </a:lnTo>
                  <a:lnTo>
                    <a:pt x="8549983" y="1192720"/>
                  </a:lnTo>
                  <a:lnTo>
                    <a:pt x="8498497" y="1140866"/>
                  </a:lnTo>
                  <a:lnTo>
                    <a:pt x="8486026" y="1103807"/>
                  </a:lnTo>
                  <a:lnTo>
                    <a:pt x="8482863" y="1061504"/>
                  </a:lnTo>
                  <a:lnTo>
                    <a:pt x="8489086" y="1015504"/>
                  </a:lnTo>
                  <a:lnTo>
                    <a:pt x="8585505" y="1111961"/>
                  </a:lnTo>
                  <a:lnTo>
                    <a:pt x="8615235" y="1130249"/>
                  </a:lnTo>
                  <a:lnTo>
                    <a:pt x="8692426" y="1120508"/>
                  </a:lnTo>
                  <a:lnTo>
                    <a:pt x="8737562" y="1093177"/>
                  </a:lnTo>
                  <a:lnTo>
                    <a:pt x="8785504" y="1051331"/>
                  </a:lnTo>
                  <a:lnTo>
                    <a:pt x="8796287" y="1038961"/>
                  </a:lnTo>
                  <a:lnTo>
                    <a:pt x="8827325" y="1003376"/>
                  </a:lnTo>
                  <a:lnTo>
                    <a:pt x="8854643" y="958227"/>
                  </a:lnTo>
                  <a:lnTo>
                    <a:pt x="8867115" y="917054"/>
                  </a:lnTo>
                  <a:lnTo>
                    <a:pt x="8864384" y="881011"/>
                  </a:lnTo>
                  <a:lnTo>
                    <a:pt x="8846096" y="851281"/>
                  </a:lnTo>
                  <a:lnTo>
                    <a:pt x="8744369" y="749503"/>
                  </a:lnTo>
                  <a:lnTo>
                    <a:pt x="8794458" y="740029"/>
                  </a:lnTo>
                  <a:lnTo>
                    <a:pt x="8840648" y="741489"/>
                  </a:lnTo>
                  <a:lnTo>
                    <a:pt x="8881135" y="753846"/>
                  </a:lnTo>
                  <a:lnTo>
                    <a:pt x="8914143" y="777087"/>
                  </a:lnTo>
                  <a:lnTo>
                    <a:pt x="8948268" y="842924"/>
                  </a:lnTo>
                  <a:lnTo>
                    <a:pt x="8951811" y="883932"/>
                  </a:lnTo>
                  <a:lnTo>
                    <a:pt x="8946388" y="928497"/>
                  </a:lnTo>
                  <a:lnTo>
                    <a:pt x="8932024" y="975182"/>
                  </a:lnTo>
                  <a:lnTo>
                    <a:pt x="8908758" y="1022604"/>
                  </a:lnTo>
                  <a:lnTo>
                    <a:pt x="8903246" y="1037069"/>
                  </a:lnTo>
                  <a:lnTo>
                    <a:pt x="8902725" y="1052156"/>
                  </a:lnTo>
                  <a:lnTo>
                    <a:pt x="8907043" y="1066622"/>
                  </a:lnTo>
                  <a:lnTo>
                    <a:pt x="8916035" y="1079233"/>
                  </a:lnTo>
                  <a:lnTo>
                    <a:pt x="9637395" y="1800872"/>
                  </a:lnTo>
                  <a:lnTo>
                    <a:pt x="9651936" y="1822805"/>
                  </a:lnTo>
                  <a:lnTo>
                    <a:pt x="9656775" y="1847773"/>
                  </a:lnTo>
                  <a:lnTo>
                    <a:pt x="9656775" y="1688172"/>
                  </a:lnTo>
                  <a:lnTo>
                    <a:pt x="9041689" y="1072845"/>
                  </a:lnTo>
                  <a:lnTo>
                    <a:pt x="9041689" y="740029"/>
                  </a:lnTo>
                  <a:lnTo>
                    <a:pt x="9041689" y="684923"/>
                  </a:lnTo>
                  <a:lnTo>
                    <a:pt x="9041689" y="651751"/>
                  </a:lnTo>
                  <a:lnTo>
                    <a:pt x="9067863" y="667105"/>
                  </a:lnTo>
                  <a:lnTo>
                    <a:pt x="9085402" y="673138"/>
                  </a:lnTo>
                  <a:lnTo>
                    <a:pt x="9103258" y="672007"/>
                  </a:lnTo>
                  <a:lnTo>
                    <a:pt x="9119400" y="664260"/>
                  </a:lnTo>
                  <a:lnTo>
                    <a:pt x="9130576" y="651751"/>
                  </a:lnTo>
                  <a:lnTo>
                    <a:pt x="9131744" y="650443"/>
                  </a:lnTo>
                  <a:lnTo>
                    <a:pt x="9183040" y="562902"/>
                  </a:lnTo>
                  <a:lnTo>
                    <a:pt x="9197848" y="537641"/>
                  </a:lnTo>
                  <a:lnTo>
                    <a:pt x="9201696" y="529285"/>
                  </a:lnTo>
                  <a:lnTo>
                    <a:pt x="9203817" y="520420"/>
                  </a:lnTo>
                  <a:lnTo>
                    <a:pt x="9204185" y="511314"/>
                  </a:lnTo>
                  <a:lnTo>
                    <a:pt x="9202750" y="502221"/>
                  </a:lnTo>
                  <a:lnTo>
                    <a:pt x="9093683" y="422414"/>
                  </a:lnTo>
                  <a:lnTo>
                    <a:pt x="9093683" y="530682"/>
                  </a:lnTo>
                  <a:lnTo>
                    <a:pt x="9074810" y="562902"/>
                  </a:lnTo>
                  <a:lnTo>
                    <a:pt x="8948306" y="488734"/>
                  </a:lnTo>
                  <a:lnTo>
                    <a:pt x="8948306" y="684923"/>
                  </a:lnTo>
                  <a:lnTo>
                    <a:pt x="8911869" y="665365"/>
                  </a:lnTo>
                  <a:lnTo>
                    <a:pt x="8871712" y="652576"/>
                  </a:lnTo>
                  <a:lnTo>
                    <a:pt x="8828557" y="646595"/>
                  </a:lnTo>
                  <a:lnTo>
                    <a:pt x="8783117" y="647471"/>
                  </a:lnTo>
                  <a:lnTo>
                    <a:pt x="8736076" y="655243"/>
                  </a:lnTo>
                  <a:lnTo>
                    <a:pt x="8688172" y="669950"/>
                  </a:lnTo>
                  <a:lnTo>
                    <a:pt x="8640089" y="691629"/>
                  </a:lnTo>
                  <a:lnTo>
                    <a:pt x="8615642" y="725957"/>
                  </a:lnTo>
                  <a:lnTo>
                    <a:pt x="8615274" y="736930"/>
                  </a:lnTo>
                  <a:lnTo>
                    <a:pt x="8617433" y="747547"/>
                  </a:lnTo>
                  <a:lnTo>
                    <a:pt x="8621979" y="757377"/>
                  </a:lnTo>
                  <a:lnTo>
                    <a:pt x="8628774" y="766000"/>
                  </a:lnTo>
                  <a:lnTo>
                    <a:pt x="8773109" y="910386"/>
                  </a:lnTo>
                  <a:lnTo>
                    <a:pt x="8767864" y="922616"/>
                  </a:lnTo>
                  <a:lnTo>
                    <a:pt x="8741740" y="960920"/>
                  </a:lnTo>
                  <a:lnTo>
                    <a:pt x="8695093" y="1007579"/>
                  </a:lnTo>
                  <a:lnTo>
                    <a:pt x="8656803" y="1033716"/>
                  </a:lnTo>
                  <a:lnTo>
                    <a:pt x="8644585" y="1038961"/>
                  </a:lnTo>
                  <a:lnTo>
                    <a:pt x="8621141" y="1015504"/>
                  </a:lnTo>
                  <a:lnTo>
                    <a:pt x="8503171" y="897496"/>
                  </a:lnTo>
                  <a:lnTo>
                    <a:pt x="8494382" y="890600"/>
                  </a:lnTo>
                  <a:lnTo>
                    <a:pt x="8484349" y="886028"/>
                  </a:lnTo>
                  <a:lnTo>
                    <a:pt x="8473580" y="883945"/>
                  </a:lnTo>
                  <a:lnTo>
                    <a:pt x="8462366" y="884466"/>
                  </a:lnTo>
                  <a:lnTo>
                    <a:pt x="8428126" y="910196"/>
                  </a:lnTo>
                  <a:lnTo>
                    <a:pt x="8406511" y="963676"/>
                  </a:lnTo>
                  <a:lnTo>
                    <a:pt x="8393455" y="1016342"/>
                  </a:lnTo>
                  <a:lnTo>
                    <a:pt x="8388896" y="1067308"/>
                  </a:lnTo>
                  <a:lnTo>
                    <a:pt x="8392757" y="1115733"/>
                  </a:lnTo>
                  <a:lnTo>
                    <a:pt x="8404974" y="1160754"/>
                  </a:lnTo>
                  <a:lnTo>
                    <a:pt x="8425485" y="1201534"/>
                  </a:lnTo>
                  <a:lnTo>
                    <a:pt x="8454199" y="1237195"/>
                  </a:lnTo>
                  <a:lnTo>
                    <a:pt x="8489798" y="1265694"/>
                  </a:lnTo>
                  <a:lnTo>
                    <a:pt x="8530742" y="1286002"/>
                  </a:lnTo>
                  <a:lnTo>
                    <a:pt x="8576031" y="1298067"/>
                  </a:lnTo>
                  <a:lnTo>
                    <a:pt x="8624672" y="1301877"/>
                  </a:lnTo>
                  <a:lnTo>
                    <a:pt x="8675662" y="1297406"/>
                  </a:lnTo>
                  <a:lnTo>
                    <a:pt x="8727986" y="1284630"/>
                  </a:lnTo>
                  <a:lnTo>
                    <a:pt x="8780666" y="1263523"/>
                  </a:lnTo>
                  <a:lnTo>
                    <a:pt x="8948306" y="1431213"/>
                  </a:lnTo>
                  <a:lnTo>
                    <a:pt x="8948306" y="1449108"/>
                  </a:lnTo>
                  <a:lnTo>
                    <a:pt x="8364423" y="1449108"/>
                  </a:lnTo>
                  <a:lnTo>
                    <a:pt x="8364423" y="1031151"/>
                  </a:lnTo>
                  <a:lnTo>
                    <a:pt x="8364423" y="984440"/>
                  </a:lnTo>
                  <a:lnTo>
                    <a:pt x="8360753" y="966266"/>
                  </a:lnTo>
                  <a:lnTo>
                    <a:pt x="8350758" y="951420"/>
                  </a:lnTo>
                  <a:lnTo>
                    <a:pt x="8335912" y="941412"/>
                  </a:lnTo>
                  <a:lnTo>
                    <a:pt x="8317738" y="937742"/>
                  </a:lnTo>
                  <a:lnTo>
                    <a:pt x="8271053" y="937742"/>
                  </a:lnTo>
                  <a:lnTo>
                    <a:pt x="8271053" y="1031151"/>
                  </a:lnTo>
                  <a:lnTo>
                    <a:pt x="8271053" y="1280045"/>
                  </a:lnTo>
                  <a:lnTo>
                    <a:pt x="8207629" y="1280045"/>
                  </a:lnTo>
                  <a:lnTo>
                    <a:pt x="8189455" y="1283716"/>
                  </a:lnTo>
                  <a:lnTo>
                    <a:pt x="8174609" y="1293736"/>
                  </a:lnTo>
                  <a:lnTo>
                    <a:pt x="8164601" y="1308582"/>
                  </a:lnTo>
                  <a:lnTo>
                    <a:pt x="8160944" y="1326756"/>
                  </a:lnTo>
                  <a:lnTo>
                    <a:pt x="8164601" y="1344930"/>
                  </a:lnTo>
                  <a:lnTo>
                    <a:pt x="8174609" y="1359776"/>
                  </a:lnTo>
                  <a:lnTo>
                    <a:pt x="8189455" y="1369796"/>
                  </a:lnTo>
                  <a:lnTo>
                    <a:pt x="8207629" y="1373466"/>
                  </a:lnTo>
                  <a:lnTo>
                    <a:pt x="8271053" y="1373466"/>
                  </a:lnTo>
                  <a:lnTo>
                    <a:pt x="8271053" y="1592541"/>
                  </a:lnTo>
                  <a:lnTo>
                    <a:pt x="8015300" y="1592541"/>
                  </a:lnTo>
                  <a:lnTo>
                    <a:pt x="8015300" y="1542503"/>
                  </a:lnTo>
                  <a:lnTo>
                    <a:pt x="8015300" y="1449108"/>
                  </a:lnTo>
                  <a:lnTo>
                    <a:pt x="8015300" y="1031151"/>
                  </a:lnTo>
                  <a:lnTo>
                    <a:pt x="8271053" y="1031151"/>
                  </a:lnTo>
                  <a:lnTo>
                    <a:pt x="8271053" y="937742"/>
                  </a:lnTo>
                  <a:lnTo>
                    <a:pt x="7968615" y="937742"/>
                  </a:lnTo>
                  <a:lnTo>
                    <a:pt x="7950441" y="941412"/>
                  </a:lnTo>
                  <a:lnTo>
                    <a:pt x="7935595" y="951420"/>
                  </a:lnTo>
                  <a:lnTo>
                    <a:pt x="7925587" y="966266"/>
                  </a:lnTo>
                  <a:lnTo>
                    <a:pt x="7921917" y="984440"/>
                  </a:lnTo>
                  <a:lnTo>
                    <a:pt x="7921917" y="1449108"/>
                  </a:lnTo>
                  <a:lnTo>
                    <a:pt x="7921917" y="1542503"/>
                  </a:lnTo>
                  <a:lnTo>
                    <a:pt x="7921917" y="1592541"/>
                  </a:lnTo>
                  <a:lnTo>
                    <a:pt x="7593216" y="1592541"/>
                  </a:lnTo>
                  <a:lnTo>
                    <a:pt x="7593216" y="1542503"/>
                  </a:lnTo>
                  <a:lnTo>
                    <a:pt x="7921917" y="1542503"/>
                  </a:lnTo>
                  <a:lnTo>
                    <a:pt x="7921917" y="1449108"/>
                  </a:lnTo>
                  <a:lnTo>
                    <a:pt x="7773022" y="1449108"/>
                  </a:lnTo>
                  <a:lnTo>
                    <a:pt x="7773022" y="651751"/>
                  </a:lnTo>
                  <a:lnTo>
                    <a:pt x="7773022" y="597052"/>
                  </a:lnTo>
                  <a:lnTo>
                    <a:pt x="7831252" y="562902"/>
                  </a:lnTo>
                  <a:lnTo>
                    <a:pt x="8360677" y="252425"/>
                  </a:lnTo>
                  <a:lnTo>
                    <a:pt x="8948293" y="597052"/>
                  </a:lnTo>
                  <a:lnTo>
                    <a:pt x="8948306" y="684923"/>
                  </a:lnTo>
                  <a:lnTo>
                    <a:pt x="8948306" y="488734"/>
                  </a:lnTo>
                  <a:lnTo>
                    <a:pt x="8545335" y="252425"/>
                  </a:lnTo>
                  <a:lnTo>
                    <a:pt x="8384286" y="157988"/>
                  </a:lnTo>
                  <a:lnTo>
                    <a:pt x="8372805" y="153174"/>
                  </a:lnTo>
                  <a:lnTo>
                    <a:pt x="8360677" y="151574"/>
                  </a:lnTo>
                  <a:lnTo>
                    <a:pt x="8348548" y="153174"/>
                  </a:lnTo>
                  <a:lnTo>
                    <a:pt x="8337067" y="157988"/>
                  </a:lnTo>
                  <a:lnTo>
                    <a:pt x="7646517" y="562902"/>
                  </a:lnTo>
                  <a:lnTo>
                    <a:pt x="7627645" y="530682"/>
                  </a:lnTo>
                  <a:lnTo>
                    <a:pt x="8360664" y="100850"/>
                  </a:lnTo>
                  <a:lnTo>
                    <a:pt x="9093683" y="530682"/>
                  </a:lnTo>
                  <a:lnTo>
                    <a:pt x="9093683" y="422414"/>
                  </a:lnTo>
                  <a:lnTo>
                    <a:pt x="8545322" y="100850"/>
                  </a:lnTo>
                  <a:lnTo>
                    <a:pt x="8384273" y="6413"/>
                  </a:lnTo>
                  <a:lnTo>
                    <a:pt x="8372792" y="1612"/>
                  </a:lnTo>
                  <a:lnTo>
                    <a:pt x="8360664" y="0"/>
                  </a:lnTo>
                  <a:lnTo>
                    <a:pt x="8348523" y="1612"/>
                  </a:lnTo>
                  <a:lnTo>
                    <a:pt x="7540155" y="473710"/>
                  </a:lnTo>
                  <a:lnTo>
                    <a:pt x="7517143" y="511314"/>
                  </a:lnTo>
                  <a:lnTo>
                    <a:pt x="7517511" y="520420"/>
                  </a:lnTo>
                  <a:lnTo>
                    <a:pt x="7589571" y="650430"/>
                  </a:lnTo>
                  <a:lnTo>
                    <a:pt x="7629893" y="673531"/>
                  </a:lnTo>
                  <a:lnTo>
                    <a:pt x="7637920" y="673531"/>
                  </a:lnTo>
                  <a:lnTo>
                    <a:pt x="7646035" y="671461"/>
                  </a:lnTo>
                  <a:lnTo>
                    <a:pt x="7679639" y="651751"/>
                  </a:lnTo>
                  <a:lnTo>
                    <a:pt x="7679639" y="1449095"/>
                  </a:lnTo>
                  <a:lnTo>
                    <a:pt x="7546530" y="1449095"/>
                  </a:lnTo>
                  <a:lnTo>
                    <a:pt x="7528357" y="1452765"/>
                  </a:lnTo>
                  <a:lnTo>
                    <a:pt x="7513510" y="1462773"/>
                  </a:lnTo>
                  <a:lnTo>
                    <a:pt x="7503515" y="1477619"/>
                  </a:lnTo>
                  <a:lnTo>
                    <a:pt x="7499845" y="1495793"/>
                  </a:lnTo>
                  <a:lnTo>
                    <a:pt x="7499845" y="1639252"/>
                  </a:lnTo>
                  <a:lnTo>
                    <a:pt x="7503515" y="1657426"/>
                  </a:lnTo>
                  <a:lnTo>
                    <a:pt x="7513510" y="1672272"/>
                  </a:lnTo>
                  <a:lnTo>
                    <a:pt x="7528357" y="1682280"/>
                  </a:lnTo>
                  <a:lnTo>
                    <a:pt x="7546530" y="1685950"/>
                  </a:lnTo>
                  <a:lnTo>
                    <a:pt x="9182925" y="1685950"/>
                  </a:lnTo>
                  <a:lnTo>
                    <a:pt x="9190571" y="1683867"/>
                  </a:lnTo>
                  <a:lnTo>
                    <a:pt x="9197213" y="1680210"/>
                  </a:lnTo>
                  <a:lnTo>
                    <a:pt x="9477616" y="1960714"/>
                  </a:lnTo>
                  <a:lnTo>
                    <a:pt x="9502635" y="1981149"/>
                  </a:lnTo>
                  <a:lnTo>
                    <a:pt x="9530397" y="1995741"/>
                  </a:lnTo>
                  <a:lnTo>
                    <a:pt x="9559988" y="2004491"/>
                  </a:lnTo>
                  <a:lnTo>
                    <a:pt x="9590519" y="2007425"/>
                  </a:lnTo>
                  <a:lnTo>
                    <a:pt x="9620974" y="2004504"/>
                  </a:lnTo>
                  <a:lnTo>
                    <a:pt x="9678391" y="1981149"/>
                  </a:lnTo>
                  <a:lnTo>
                    <a:pt x="9733305" y="1919287"/>
                  </a:lnTo>
                  <a:lnTo>
                    <a:pt x="9748241" y="1872234"/>
                  </a:lnTo>
                  <a:lnTo>
                    <a:pt x="9748241" y="1823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176188" y="7461694"/>
              <a:ext cx="941069" cy="842010"/>
            </a:xfrm>
            <a:custGeom>
              <a:avLst/>
              <a:gdLst/>
              <a:ahLst/>
              <a:cxnLst/>
              <a:rect l="l" t="t" r="r" b="b"/>
              <a:pathLst>
                <a:path w="941069" h="842009">
                  <a:moveTo>
                    <a:pt x="661276" y="396303"/>
                  </a:moveTo>
                  <a:lnTo>
                    <a:pt x="659765" y="388874"/>
                  </a:lnTo>
                  <a:lnTo>
                    <a:pt x="655662" y="382816"/>
                  </a:lnTo>
                  <a:lnTo>
                    <a:pt x="649592" y="378714"/>
                  </a:lnTo>
                  <a:lnTo>
                    <a:pt x="642162" y="377215"/>
                  </a:lnTo>
                  <a:lnTo>
                    <a:pt x="500189" y="377215"/>
                  </a:lnTo>
                  <a:lnTo>
                    <a:pt x="500189" y="235496"/>
                  </a:lnTo>
                  <a:lnTo>
                    <a:pt x="498678" y="228066"/>
                  </a:lnTo>
                  <a:lnTo>
                    <a:pt x="494576" y="221996"/>
                  </a:lnTo>
                  <a:lnTo>
                    <a:pt x="488505" y="217906"/>
                  </a:lnTo>
                  <a:lnTo>
                    <a:pt x="481063" y="216408"/>
                  </a:lnTo>
                  <a:lnTo>
                    <a:pt x="458749" y="216408"/>
                  </a:lnTo>
                  <a:lnTo>
                    <a:pt x="451319" y="217906"/>
                  </a:lnTo>
                  <a:lnTo>
                    <a:pt x="445236" y="221996"/>
                  </a:lnTo>
                  <a:lnTo>
                    <a:pt x="441134" y="228066"/>
                  </a:lnTo>
                  <a:lnTo>
                    <a:pt x="439635" y="235496"/>
                  </a:lnTo>
                  <a:lnTo>
                    <a:pt x="439635" y="377215"/>
                  </a:lnTo>
                  <a:lnTo>
                    <a:pt x="297599" y="377215"/>
                  </a:lnTo>
                  <a:lnTo>
                    <a:pt x="290195" y="378714"/>
                  </a:lnTo>
                  <a:lnTo>
                    <a:pt x="284149" y="382816"/>
                  </a:lnTo>
                  <a:lnTo>
                    <a:pt x="280047" y="388874"/>
                  </a:lnTo>
                  <a:lnTo>
                    <a:pt x="278549" y="396303"/>
                  </a:lnTo>
                  <a:lnTo>
                    <a:pt x="278549" y="418655"/>
                  </a:lnTo>
                  <a:lnTo>
                    <a:pt x="280047" y="426059"/>
                  </a:lnTo>
                  <a:lnTo>
                    <a:pt x="284149" y="432104"/>
                  </a:lnTo>
                  <a:lnTo>
                    <a:pt x="290195" y="436168"/>
                  </a:lnTo>
                  <a:lnTo>
                    <a:pt x="297599" y="437667"/>
                  </a:lnTo>
                  <a:lnTo>
                    <a:pt x="439635" y="437667"/>
                  </a:lnTo>
                  <a:lnTo>
                    <a:pt x="439635" y="579462"/>
                  </a:lnTo>
                  <a:lnTo>
                    <a:pt x="441134" y="586879"/>
                  </a:lnTo>
                  <a:lnTo>
                    <a:pt x="445236" y="592950"/>
                  </a:lnTo>
                  <a:lnTo>
                    <a:pt x="451319" y="597052"/>
                  </a:lnTo>
                  <a:lnTo>
                    <a:pt x="458749" y="598551"/>
                  </a:lnTo>
                  <a:lnTo>
                    <a:pt x="481063" y="598551"/>
                  </a:lnTo>
                  <a:lnTo>
                    <a:pt x="488505" y="597052"/>
                  </a:lnTo>
                  <a:lnTo>
                    <a:pt x="494576" y="592950"/>
                  </a:lnTo>
                  <a:lnTo>
                    <a:pt x="498678" y="586879"/>
                  </a:lnTo>
                  <a:lnTo>
                    <a:pt x="500189" y="579462"/>
                  </a:lnTo>
                  <a:lnTo>
                    <a:pt x="500189" y="437667"/>
                  </a:lnTo>
                  <a:lnTo>
                    <a:pt x="642162" y="437667"/>
                  </a:lnTo>
                  <a:lnTo>
                    <a:pt x="649592" y="436168"/>
                  </a:lnTo>
                  <a:lnTo>
                    <a:pt x="655662" y="432104"/>
                  </a:lnTo>
                  <a:lnTo>
                    <a:pt x="659765" y="426059"/>
                  </a:lnTo>
                  <a:lnTo>
                    <a:pt x="661276" y="418655"/>
                  </a:lnTo>
                  <a:lnTo>
                    <a:pt x="661276" y="396303"/>
                  </a:lnTo>
                  <a:close/>
                </a:path>
                <a:path w="941069" h="842009">
                  <a:moveTo>
                    <a:pt x="940739" y="286054"/>
                  </a:moveTo>
                  <a:lnTo>
                    <a:pt x="939965" y="235115"/>
                  </a:lnTo>
                  <a:lnTo>
                    <a:pt x="930122" y="185242"/>
                  </a:lnTo>
                  <a:lnTo>
                    <a:pt x="911110" y="138214"/>
                  </a:lnTo>
                  <a:lnTo>
                    <a:pt x="901395" y="123659"/>
                  </a:lnTo>
                  <a:lnTo>
                    <a:pt x="901395" y="277482"/>
                  </a:lnTo>
                  <a:lnTo>
                    <a:pt x="893775" y="328510"/>
                  </a:lnTo>
                  <a:lnTo>
                    <a:pt x="877773" y="377901"/>
                  </a:lnTo>
                  <a:lnTo>
                    <a:pt x="855294" y="425030"/>
                  </a:lnTo>
                  <a:lnTo>
                    <a:pt x="828281" y="469252"/>
                  </a:lnTo>
                  <a:lnTo>
                    <a:pt x="799249" y="509016"/>
                  </a:lnTo>
                  <a:lnTo>
                    <a:pt x="768184" y="547090"/>
                  </a:lnTo>
                  <a:lnTo>
                    <a:pt x="735266" y="583539"/>
                  </a:lnTo>
                  <a:lnTo>
                    <a:pt x="700697" y="618464"/>
                  </a:lnTo>
                  <a:lnTo>
                    <a:pt x="664654" y="651941"/>
                  </a:lnTo>
                  <a:lnTo>
                    <a:pt x="627329" y="684060"/>
                  </a:lnTo>
                  <a:lnTo>
                    <a:pt x="588899" y="714921"/>
                  </a:lnTo>
                  <a:lnTo>
                    <a:pt x="549567" y="744588"/>
                  </a:lnTo>
                  <a:lnTo>
                    <a:pt x="509511" y="773163"/>
                  </a:lnTo>
                  <a:lnTo>
                    <a:pt x="468934" y="800722"/>
                  </a:lnTo>
                  <a:lnTo>
                    <a:pt x="426745" y="771271"/>
                  </a:lnTo>
                  <a:lnTo>
                    <a:pt x="385089" y="740879"/>
                  </a:lnTo>
                  <a:lnTo>
                    <a:pt x="344182" y="709434"/>
                  </a:lnTo>
                  <a:lnTo>
                    <a:pt x="304241" y="676795"/>
                  </a:lnTo>
                  <a:lnTo>
                    <a:pt x="265493" y="642810"/>
                  </a:lnTo>
                  <a:lnTo>
                    <a:pt x="228168" y="607364"/>
                  </a:lnTo>
                  <a:lnTo>
                    <a:pt x="192481" y="570306"/>
                  </a:lnTo>
                  <a:lnTo>
                    <a:pt x="158673" y="531507"/>
                  </a:lnTo>
                  <a:lnTo>
                    <a:pt x="126949" y="490842"/>
                  </a:lnTo>
                  <a:lnTo>
                    <a:pt x="98234" y="448056"/>
                  </a:lnTo>
                  <a:lnTo>
                    <a:pt x="73304" y="402628"/>
                  </a:lnTo>
                  <a:lnTo>
                    <a:pt x="53848" y="354863"/>
                  </a:lnTo>
                  <a:lnTo>
                    <a:pt x="41579" y="305066"/>
                  </a:lnTo>
                  <a:lnTo>
                    <a:pt x="38176" y="253517"/>
                  </a:lnTo>
                  <a:lnTo>
                    <a:pt x="44526" y="207175"/>
                  </a:lnTo>
                  <a:lnTo>
                    <a:pt x="60871" y="163499"/>
                  </a:lnTo>
                  <a:lnTo>
                    <a:pt x="85979" y="124129"/>
                  </a:lnTo>
                  <a:lnTo>
                    <a:pt x="118605" y="90665"/>
                  </a:lnTo>
                  <a:lnTo>
                    <a:pt x="157518" y="64757"/>
                  </a:lnTo>
                  <a:lnTo>
                    <a:pt x="204546" y="46837"/>
                  </a:lnTo>
                  <a:lnTo>
                    <a:pt x="254469" y="39890"/>
                  </a:lnTo>
                  <a:lnTo>
                    <a:pt x="304723" y="43891"/>
                  </a:lnTo>
                  <a:lnTo>
                    <a:pt x="352742" y="58826"/>
                  </a:lnTo>
                  <a:lnTo>
                    <a:pt x="395935" y="84683"/>
                  </a:lnTo>
                  <a:lnTo>
                    <a:pt x="425704" y="112623"/>
                  </a:lnTo>
                  <a:lnTo>
                    <a:pt x="438619" y="128511"/>
                  </a:lnTo>
                  <a:lnTo>
                    <a:pt x="451777" y="144145"/>
                  </a:lnTo>
                  <a:lnTo>
                    <a:pt x="460730" y="150469"/>
                  </a:lnTo>
                  <a:lnTo>
                    <a:pt x="471081" y="152311"/>
                  </a:lnTo>
                  <a:lnTo>
                    <a:pt x="481241" y="149707"/>
                  </a:lnTo>
                  <a:lnTo>
                    <a:pt x="489635" y="142697"/>
                  </a:lnTo>
                  <a:lnTo>
                    <a:pt x="493052" y="138303"/>
                  </a:lnTo>
                  <a:lnTo>
                    <a:pt x="496239" y="133616"/>
                  </a:lnTo>
                  <a:lnTo>
                    <a:pt x="499732" y="129971"/>
                  </a:lnTo>
                  <a:lnTo>
                    <a:pt x="524002" y="102628"/>
                  </a:lnTo>
                  <a:lnTo>
                    <a:pt x="529704" y="96202"/>
                  </a:lnTo>
                  <a:lnTo>
                    <a:pt x="566115" y="69646"/>
                  </a:lnTo>
                  <a:lnTo>
                    <a:pt x="607199" y="51041"/>
                  </a:lnTo>
                  <a:lnTo>
                    <a:pt x="651205" y="41135"/>
                  </a:lnTo>
                  <a:lnTo>
                    <a:pt x="696404" y="40665"/>
                  </a:lnTo>
                  <a:lnTo>
                    <a:pt x="744994" y="49187"/>
                  </a:lnTo>
                  <a:lnTo>
                    <a:pt x="789927" y="68897"/>
                  </a:lnTo>
                  <a:lnTo>
                    <a:pt x="829475" y="98082"/>
                  </a:lnTo>
                  <a:lnTo>
                    <a:pt x="861923" y="135051"/>
                  </a:lnTo>
                  <a:lnTo>
                    <a:pt x="885571" y="178092"/>
                  </a:lnTo>
                  <a:lnTo>
                    <a:pt x="898690" y="225488"/>
                  </a:lnTo>
                  <a:lnTo>
                    <a:pt x="901395" y="277482"/>
                  </a:lnTo>
                  <a:lnTo>
                    <a:pt x="901395" y="123659"/>
                  </a:lnTo>
                  <a:lnTo>
                    <a:pt x="846162" y="59004"/>
                  </a:lnTo>
                  <a:lnTo>
                    <a:pt x="802855" y="30429"/>
                  </a:lnTo>
                  <a:lnTo>
                    <a:pt x="754786" y="10807"/>
                  </a:lnTo>
                  <a:lnTo>
                    <a:pt x="703834" y="901"/>
                  </a:lnTo>
                  <a:lnTo>
                    <a:pt x="651865" y="1435"/>
                  </a:lnTo>
                  <a:lnTo>
                    <a:pt x="599630" y="12103"/>
                  </a:lnTo>
                  <a:lnTo>
                    <a:pt x="550900" y="33426"/>
                  </a:lnTo>
                  <a:lnTo>
                    <a:pt x="507339" y="64058"/>
                  </a:lnTo>
                  <a:lnTo>
                    <a:pt x="470598" y="102628"/>
                  </a:lnTo>
                  <a:lnTo>
                    <a:pt x="437438" y="68021"/>
                  </a:lnTo>
                  <a:lnTo>
                    <a:pt x="399707" y="39890"/>
                  </a:lnTo>
                  <a:lnTo>
                    <a:pt x="356412" y="17767"/>
                  </a:lnTo>
                  <a:lnTo>
                    <a:pt x="310642" y="4279"/>
                  </a:lnTo>
                  <a:lnTo>
                    <a:pt x="262763" y="0"/>
                  </a:lnTo>
                  <a:lnTo>
                    <a:pt x="215646" y="3543"/>
                  </a:lnTo>
                  <a:lnTo>
                    <a:pt x="170256" y="15951"/>
                  </a:lnTo>
                  <a:lnTo>
                    <a:pt x="127800" y="36322"/>
                  </a:lnTo>
                  <a:lnTo>
                    <a:pt x="89522" y="63792"/>
                  </a:lnTo>
                  <a:lnTo>
                    <a:pt x="56629" y="97472"/>
                  </a:lnTo>
                  <a:lnTo>
                    <a:pt x="30353" y="136486"/>
                  </a:lnTo>
                  <a:lnTo>
                    <a:pt x="11912" y="179971"/>
                  </a:lnTo>
                  <a:lnTo>
                    <a:pt x="1003" y="230568"/>
                  </a:lnTo>
                  <a:lnTo>
                    <a:pt x="0" y="281660"/>
                  </a:lnTo>
                  <a:lnTo>
                    <a:pt x="7581" y="332397"/>
                  </a:lnTo>
                  <a:lnTo>
                    <a:pt x="22415" y="381952"/>
                  </a:lnTo>
                  <a:lnTo>
                    <a:pt x="43167" y="429463"/>
                  </a:lnTo>
                  <a:lnTo>
                    <a:pt x="68516" y="474103"/>
                  </a:lnTo>
                  <a:lnTo>
                    <a:pt x="97180" y="516026"/>
                  </a:lnTo>
                  <a:lnTo>
                    <a:pt x="128143" y="556082"/>
                  </a:lnTo>
                  <a:lnTo>
                    <a:pt x="161201" y="594385"/>
                  </a:lnTo>
                  <a:lnTo>
                    <a:pt x="196113" y="631024"/>
                  </a:lnTo>
                  <a:lnTo>
                    <a:pt x="232664" y="666127"/>
                  </a:lnTo>
                  <a:lnTo>
                    <a:pt x="270624" y="699795"/>
                  </a:lnTo>
                  <a:lnTo>
                    <a:pt x="309791" y="732129"/>
                  </a:lnTo>
                  <a:lnTo>
                    <a:pt x="349923" y="763257"/>
                  </a:lnTo>
                  <a:lnTo>
                    <a:pt x="390791" y="793280"/>
                  </a:lnTo>
                  <a:lnTo>
                    <a:pt x="432193" y="822299"/>
                  </a:lnTo>
                  <a:lnTo>
                    <a:pt x="471982" y="841514"/>
                  </a:lnTo>
                  <a:lnTo>
                    <a:pt x="485927" y="835939"/>
                  </a:lnTo>
                  <a:lnTo>
                    <a:pt x="529780" y="806996"/>
                  </a:lnTo>
                  <a:lnTo>
                    <a:pt x="572693" y="776655"/>
                  </a:lnTo>
                  <a:lnTo>
                    <a:pt x="614603" y="744918"/>
                  </a:lnTo>
                  <a:lnTo>
                    <a:pt x="655408" y="711784"/>
                  </a:lnTo>
                  <a:lnTo>
                    <a:pt x="695032" y="677252"/>
                  </a:lnTo>
                  <a:lnTo>
                    <a:pt x="733386" y="641324"/>
                  </a:lnTo>
                  <a:lnTo>
                    <a:pt x="770382" y="603999"/>
                  </a:lnTo>
                  <a:lnTo>
                    <a:pt x="805268" y="564616"/>
                  </a:lnTo>
                  <a:lnTo>
                    <a:pt x="838276" y="523303"/>
                  </a:lnTo>
                  <a:lnTo>
                    <a:pt x="868476" y="479958"/>
                  </a:lnTo>
                  <a:lnTo>
                    <a:pt x="894880" y="434428"/>
                  </a:lnTo>
                  <a:lnTo>
                    <a:pt x="916546" y="386588"/>
                  </a:lnTo>
                  <a:lnTo>
                    <a:pt x="932535" y="336308"/>
                  </a:lnTo>
                  <a:lnTo>
                    <a:pt x="940739" y="286054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72131" y="3947230"/>
              <a:ext cx="2427648" cy="19392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308755" y="5831280"/>
            <a:ext cx="391244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Entretien</a:t>
            </a:r>
            <a:r>
              <a:rPr sz="34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25" dirty="0">
                <a:solidFill>
                  <a:srgbClr val="FFFFFF"/>
                </a:solidFill>
                <a:latin typeface="Arial"/>
                <a:cs typeface="Arial"/>
              </a:rPr>
              <a:t>maison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33679" y="9168444"/>
            <a:ext cx="274764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Garde</a:t>
            </a:r>
            <a:r>
              <a:rPr sz="34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10" dirty="0">
                <a:solidFill>
                  <a:srgbClr val="FFFFFF"/>
                </a:solidFill>
                <a:latin typeface="Arial"/>
                <a:cs typeface="Arial"/>
              </a:rPr>
              <a:t>d'enfants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80005" y="9168444"/>
            <a:ext cx="46882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0" dirty="0">
                <a:solidFill>
                  <a:srgbClr val="FFFFFF"/>
                </a:solidFill>
                <a:latin typeface="Arial"/>
                <a:cs typeface="Arial"/>
              </a:rPr>
              <a:t>Aide</a:t>
            </a:r>
            <a:r>
              <a:rPr sz="34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médico-psychologique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30702" y="8673928"/>
            <a:ext cx="914146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5960" algn="l"/>
                <a:tab pos="2842260" algn="l"/>
                <a:tab pos="3324225" algn="l"/>
                <a:tab pos="4033520" algn="l"/>
                <a:tab pos="6620509" algn="l"/>
                <a:tab pos="7383145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00" dirty="0">
                <a:solidFill>
                  <a:srgbClr val="FFFFFF"/>
                </a:solidFill>
                <a:latin typeface="Arial"/>
                <a:cs typeface="Arial"/>
              </a:rPr>
              <a:t>V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7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À	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	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47" y="617879"/>
            <a:ext cx="13303885" cy="7694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484505" algn="r">
              <a:lnSpc>
                <a:spcPts val="8620"/>
              </a:lnSpc>
              <a:spcBef>
                <a:spcPts val="400"/>
              </a:spcBef>
              <a:tabLst>
                <a:tab pos="2689860" algn="l"/>
                <a:tab pos="5179695" algn="l"/>
              </a:tabLst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200" dirty="0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sz="7200" b="1" spc="-5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95" dirty="0">
                <a:solidFill>
                  <a:srgbClr val="FFFFFF"/>
                </a:solidFill>
                <a:latin typeface="Arial"/>
                <a:cs typeface="Arial"/>
              </a:rPr>
              <a:t>2019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0" dirty="0">
                <a:solidFill>
                  <a:srgbClr val="FFFFFF"/>
                </a:solidFill>
                <a:latin typeface="Arial"/>
                <a:cs typeface="Arial"/>
              </a:rPr>
              <a:t>suit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409" dirty="0">
                <a:solidFill>
                  <a:srgbClr val="FFFFFF"/>
                </a:solidFill>
                <a:latin typeface="Arial"/>
                <a:cs typeface="Arial"/>
              </a:rPr>
              <a:t>tendance</a:t>
            </a:r>
            <a:r>
              <a:rPr sz="7200" b="1" spc="-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5" dirty="0">
                <a:solidFill>
                  <a:srgbClr val="FFFFFF"/>
                </a:solidFill>
                <a:latin typeface="Arial"/>
                <a:cs typeface="Arial"/>
              </a:rPr>
              <a:t>années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préc	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dentes </a:t>
            </a:r>
            <a:r>
              <a:rPr sz="7200" b="1" spc="114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720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chiffre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0" dirty="0">
                <a:solidFill>
                  <a:srgbClr val="FFFFFF"/>
                </a:solidFill>
                <a:latin typeface="Arial"/>
                <a:cs typeface="Arial"/>
              </a:rPr>
              <a:t>d’affaires	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5" dirty="0">
                <a:solidFill>
                  <a:srgbClr val="FFFFFF"/>
                </a:solidFill>
                <a:latin typeface="Arial"/>
                <a:cs typeface="Arial"/>
              </a:rPr>
              <a:t>hausse,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acteurs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toujours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nombreux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7200" b="1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répondre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besoins</a:t>
            </a:r>
            <a:r>
              <a:rPr sz="7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grandissants.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987303" y="3317844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73572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10" name="object 10"/>
          <p:cNvSpPr txBox="1"/>
          <p:nvPr/>
        </p:nvSpPr>
        <p:spPr>
          <a:xfrm>
            <a:off x="1414641" y="2367026"/>
            <a:ext cx="9535160" cy="252793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28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229" dirty="0">
                <a:latin typeface="Arial"/>
                <a:cs typeface="Arial"/>
              </a:rPr>
              <a:t>entre </a:t>
            </a:r>
            <a:r>
              <a:rPr sz="3450" spc="-315" dirty="0">
                <a:latin typeface="Arial"/>
                <a:cs typeface="Arial"/>
              </a:rPr>
              <a:t>60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40" dirty="0">
                <a:latin typeface="Arial"/>
                <a:cs typeface="Arial"/>
              </a:rPr>
              <a:t>70 </a:t>
            </a:r>
            <a:r>
              <a:rPr sz="3450" spc="-350" dirty="0">
                <a:latin typeface="Arial"/>
                <a:cs typeface="Arial"/>
              </a:rPr>
              <a:t>ans,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54" dirty="0">
                <a:latin typeface="Arial"/>
                <a:cs typeface="Arial"/>
              </a:rPr>
              <a:t>aujourd’hui  </a:t>
            </a:r>
            <a:r>
              <a:rPr sz="3450" spc="-280" dirty="0">
                <a:latin typeface="Arial"/>
                <a:cs typeface="Arial"/>
              </a:rPr>
              <a:t>équipés </a:t>
            </a:r>
            <a:r>
              <a:rPr sz="3450" spc="-240" dirty="0">
                <a:latin typeface="Arial"/>
                <a:cs typeface="Arial"/>
              </a:rPr>
              <a:t>d’ordinateurs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25" dirty="0">
                <a:latin typeface="Arial"/>
                <a:cs typeface="Arial"/>
              </a:rPr>
              <a:t>smartphones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40" dirty="0">
                <a:latin typeface="Arial"/>
                <a:cs typeface="Arial"/>
              </a:rPr>
              <a:t>capables 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réserver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585" dirty="0">
                <a:latin typeface="Arial"/>
                <a:cs typeface="Arial"/>
              </a:rPr>
              <a:t>SAP </a:t>
            </a:r>
            <a:r>
              <a:rPr sz="3450" spc="-340" dirty="0">
                <a:latin typeface="Arial"/>
                <a:cs typeface="Arial"/>
              </a:rPr>
              <a:t>en</a:t>
            </a:r>
            <a:r>
              <a:rPr sz="3450" spc="-260" dirty="0">
                <a:latin typeface="Arial"/>
                <a:cs typeface="Arial"/>
              </a:rPr>
              <a:t> </a:t>
            </a:r>
            <a:r>
              <a:rPr sz="3450" spc="-204" dirty="0">
                <a:latin typeface="Arial"/>
                <a:cs typeface="Arial"/>
              </a:rPr>
              <a:t>ligne.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5186562"/>
            <a:ext cx="9646920" cy="451231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515745">
              <a:lnSpc>
                <a:spcPct val="101400"/>
              </a:lnSpc>
              <a:spcBef>
                <a:spcPts val="40"/>
              </a:spcBef>
            </a:pPr>
            <a:r>
              <a:rPr sz="3450" spc="-520" dirty="0">
                <a:latin typeface="Arial"/>
                <a:cs typeface="Arial"/>
              </a:rPr>
              <a:t>En </a:t>
            </a:r>
            <a:r>
              <a:rPr sz="3450" spc="-305" dirty="0">
                <a:latin typeface="Arial"/>
                <a:cs typeface="Arial"/>
              </a:rPr>
              <a:t>France, </a:t>
            </a:r>
            <a:r>
              <a:rPr sz="3450" spc="-380" dirty="0">
                <a:latin typeface="Arial"/>
                <a:cs typeface="Arial"/>
              </a:rPr>
              <a:t>comme </a:t>
            </a:r>
            <a:r>
              <a:rPr sz="3450" spc="-335" dirty="0">
                <a:latin typeface="Arial"/>
                <a:cs typeface="Arial"/>
              </a:rPr>
              <a:t>dans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45" dirty="0">
                <a:latin typeface="Arial"/>
                <a:cs typeface="Arial"/>
              </a:rPr>
              <a:t>nombreux </a:t>
            </a:r>
            <a:r>
              <a:rPr sz="3450" spc="-270" dirty="0">
                <a:latin typeface="Arial"/>
                <a:cs typeface="Arial"/>
              </a:rPr>
              <a:t>autres </a:t>
            </a:r>
            <a:r>
              <a:rPr sz="3450" spc="-350" dirty="0">
                <a:latin typeface="Arial"/>
                <a:cs typeface="Arial"/>
              </a:rPr>
              <a:t>pays  </a:t>
            </a:r>
            <a:r>
              <a:rPr sz="3450" spc="-235" dirty="0">
                <a:latin typeface="Arial"/>
                <a:cs typeface="Arial"/>
              </a:rPr>
              <a:t>occidentaux,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70" dirty="0">
                <a:latin typeface="Arial"/>
                <a:cs typeface="Arial"/>
              </a:rPr>
              <a:t>vieillissement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15" dirty="0">
                <a:latin typeface="Arial"/>
                <a:cs typeface="Arial"/>
              </a:rPr>
              <a:t>population </a:t>
            </a:r>
            <a:r>
              <a:rPr sz="3450" spc="-130" dirty="0">
                <a:latin typeface="Arial"/>
                <a:cs typeface="Arial"/>
              </a:rPr>
              <a:t>et  </a:t>
            </a:r>
            <a:r>
              <a:rPr sz="3450" spc="-235" dirty="0">
                <a:latin typeface="Arial"/>
                <a:cs typeface="Arial"/>
              </a:rPr>
              <a:t>l’allongement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54" dirty="0">
                <a:latin typeface="Arial"/>
                <a:cs typeface="Arial"/>
              </a:rPr>
              <a:t>l’espérance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75" dirty="0">
                <a:latin typeface="Arial"/>
                <a:cs typeface="Arial"/>
              </a:rPr>
              <a:t>vie </a:t>
            </a:r>
            <a:r>
              <a:rPr sz="3450" spc="-220" dirty="0">
                <a:latin typeface="Arial"/>
                <a:cs typeface="Arial"/>
              </a:rPr>
              <a:t>influencent  </a:t>
            </a:r>
            <a:r>
              <a:rPr sz="3450" spc="-225" dirty="0">
                <a:latin typeface="Arial"/>
                <a:cs typeface="Arial"/>
              </a:rPr>
              <a:t>directement </a:t>
            </a:r>
            <a:r>
              <a:rPr sz="3450" spc="-200" dirty="0">
                <a:latin typeface="Arial"/>
                <a:cs typeface="Arial"/>
              </a:rPr>
              <a:t>le</a:t>
            </a:r>
            <a:r>
              <a:rPr sz="3450" spc="-8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marché.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789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15" dirty="0">
                <a:latin typeface="Arial"/>
                <a:cs typeface="Arial"/>
              </a:rPr>
              <a:t>services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325" dirty="0">
                <a:latin typeface="Arial"/>
                <a:cs typeface="Arial"/>
              </a:rPr>
              <a:t>personne </a:t>
            </a:r>
            <a:r>
              <a:rPr sz="3450" spc="-225" dirty="0">
                <a:latin typeface="Arial"/>
                <a:cs typeface="Arial"/>
              </a:rPr>
              <a:t>français, </a:t>
            </a:r>
            <a:r>
              <a:rPr sz="3450" spc="-220" dirty="0">
                <a:latin typeface="Arial"/>
                <a:cs typeface="Arial"/>
              </a:rPr>
              <a:t>c’est </a:t>
            </a:r>
            <a:r>
              <a:rPr sz="3450" spc="-229" dirty="0">
                <a:latin typeface="Arial"/>
                <a:cs typeface="Arial"/>
              </a:rPr>
              <a:t>26 </a:t>
            </a:r>
            <a:r>
              <a:rPr sz="3450" spc="-275" dirty="0">
                <a:latin typeface="Arial"/>
                <a:cs typeface="Arial"/>
              </a:rPr>
              <a:t>métiers  </a:t>
            </a:r>
            <a:r>
              <a:rPr sz="3450" spc="-190" dirty="0">
                <a:latin typeface="Arial"/>
                <a:cs typeface="Arial"/>
              </a:rPr>
              <a:t>différents, </a:t>
            </a:r>
            <a:r>
              <a:rPr sz="3450" spc="-215" dirty="0">
                <a:latin typeface="Arial"/>
                <a:cs typeface="Arial"/>
              </a:rPr>
              <a:t>dont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175" dirty="0">
                <a:latin typeface="Arial"/>
                <a:cs typeface="Arial"/>
              </a:rPr>
              <a:t>l'aide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9" dirty="0">
                <a:latin typeface="Arial"/>
                <a:cs typeface="Arial"/>
              </a:rPr>
              <a:t>domicile, </a:t>
            </a:r>
            <a:r>
              <a:rPr sz="3450" spc="-175" dirty="0">
                <a:latin typeface="Arial"/>
                <a:cs typeface="Arial"/>
              </a:rPr>
              <a:t>l'aide </a:t>
            </a:r>
            <a:r>
              <a:rPr sz="3450" spc="-330" dirty="0">
                <a:latin typeface="Arial"/>
                <a:cs typeface="Arial"/>
              </a:rPr>
              <a:t>aux </a:t>
            </a:r>
            <a:r>
              <a:rPr sz="3450" spc="-290" dirty="0">
                <a:latin typeface="Arial"/>
                <a:cs typeface="Arial"/>
              </a:rPr>
              <a:t>devoirs, </a:t>
            </a:r>
            <a:r>
              <a:rPr sz="3450" spc="-175" dirty="0">
                <a:latin typeface="Arial"/>
                <a:cs typeface="Arial"/>
              </a:rPr>
              <a:t>petits  </a:t>
            </a:r>
            <a:r>
              <a:rPr sz="3450" spc="-265" dirty="0">
                <a:latin typeface="Arial"/>
                <a:cs typeface="Arial"/>
              </a:rPr>
              <a:t>travaux, </a:t>
            </a:r>
            <a:r>
              <a:rPr sz="3450" spc="-325" dirty="0">
                <a:latin typeface="Arial"/>
                <a:cs typeface="Arial"/>
              </a:rPr>
              <a:t>ménage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9" dirty="0">
                <a:latin typeface="Arial"/>
                <a:cs typeface="Arial"/>
              </a:rPr>
              <a:t>domicile, opérateur </a:t>
            </a:r>
            <a:r>
              <a:rPr sz="3450" spc="-250" dirty="0">
                <a:latin typeface="Arial"/>
                <a:cs typeface="Arial"/>
              </a:rPr>
              <a:t>de téléassistance,  </a:t>
            </a:r>
            <a:r>
              <a:rPr sz="3450" spc="-204" dirty="0">
                <a:latin typeface="Arial"/>
                <a:cs typeface="Arial"/>
              </a:rPr>
              <a:t>jardinier, </a:t>
            </a:r>
            <a:r>
              <a:rPr sz="3450" spc="-250" dirty="0">
                <a:latin typeface="Arial"/>
                <a:cs typeface="Arial"/>
              </a:rPr>
              <a:t>cuisinier,</a:t>
            </a:r>
            <a:r>
              <a:rPr sz="3450" spc="-100" dirty="0">
                <a:latin typeface="Arial"/>
                <a:cs typeface="Arial"/>
              </a:rPr>
              <a:t> </a:t>
            </a:r>
            <a:r>
              <a:rPr sz="3450" spc="-145" dirty="0">
                <a:latin typeface="Arial"/>
                <a:cs typeface="Arial"/>
              </a:rPr>
              <a:t>etc.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676028"/>
            <a:ext cx="9607550" cy="32181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95" dirty="0">
                <a:latin typeface="Arial"/>
                <a:cs typeface="Arial"/>
              </a:rPr>
              <a:t>Ce </a:t>
            </a:r>
            <a:r>
              <a:rPr sz="3450" spc="-265" dirty="0">
                <a:latin typeface="Arial"/>
                <a:cs typeface="Arial"/>
              </a:rPr>
              <a:t>secteur </a:t>
            </a:r>
            <a:r>
              <a:rPr sz="3450" spc="-145" dirty="0">
                <a:latin typeface="Arial"/>
                <a:cs typeface="Arial"/>
              </a:rPr>
              <a:t>affiche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380" dirty="0">
                <a:latin typeface="Arial"/>
                <a:cs typeface="Arial"/>
              </a:rPr>
              <a:t>moyenne </a:t>
            </a:r>
            <a:r>
              <a:rPr sz="3450" spc="-275" dirty="0">
                <a:latin typeface="Arial"/>
                <a:cs typeface="Arial"/>
              </a:rPr>
              <a:t>d’environ </a:t>
            </a:r>
            <a:r>
              <a:rPr sz="3450" spc="-440" dirty="0">
                <a:latin typeface="Arial"/>
                <a:cs typeface="Arial"/>
              </a:rPr>
              <a:t>7 </a:t>
            </a:r>
            <a:r>
              <a:rPr sz="3450" spc="-875" dirty="0">
                <a:latin typeface="Arial"/>
                <a:cs typeface="Arial"/>
              </a:rPr>
              <a:t>% 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254" dirty="0">
                <a:latin typeface="Arial"/>
                <a:cs typeface="Arial"/>
              </a:rPr>
              <a:t>an. </a:t>
            </a:r>
            <a:r>
              <a:rPr sz="3450" spc="-520" dirty="0">
                <a:latin typeface="Arial"/>
                <a:cs typeface="Arial"/>
              </a:rPr>
              <a:t>En </a:t>
            </a:r>
            <a:r>
              <a:rPr sz="3450" spc="-114" dirty="0">
                <a:latin typeface="Arial"/>
                <a:cs typeface="Arial"/>
              </a:rPr>
              <a:t>effet, </a:t>
            </a:r>
            <a:r>
              <a:rPr sz="3450" spc="-225" dirty="0">
                <a:latin typeface="Arial"/>
                <a:cs typeface="Arial"/>
              </a:rPr>
              <a:t>ce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75" dirty="0">
                <a:latin typeface="Arial"/>
                <a:cs typeface="Arial"/>
              </a:rPr>
              <a:t>2 </a:t>
            </a:r>
            <a:r>
              <a:rPr sz="3450" spc="-270" dirty="0">
                <a:latin typeface="Arial"/>
                <a:cs typeface="Arial"/>
              </a:rPr>
              <a:t>millions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145" dirty="0">
                <a:latin typeface="Arial"/>
                <a:cs typeface="Arial"/>
              </a:rPr>
              <a:t>font  </a:t>
            </a:r>
            <a:r>
              <a:rPr sz="3450" spc="-204" dirty="0">
                <a:latin typeface="Arial"/>
                <a:cs typeface="Arial"/>
              </a:rPr>
              <a:t>appel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15" dirty="0">
                <a:latin typeface="Arial"/>
                <a:cs typeface="Arial"/>
              </a:rPr>
              <a:t>services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305" dirty="0">
                <a:latin typeface="Arial"/>
                <a:cs typeface="Arial"/>
              </a:rPr>
              <a:t>personne. </a:t>
            </a:r>
            <a:r>
              <a:rPr sz="3450" spc="-335" dirty="0">
                <a:latin typeface="Arial"/>
                <a:cs typeface="Arial"/>
              </a:rPr>
              <a:t>Mais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175" dirty="0">
                <a:latin typeface="Arial"/>
                <a:cs typeface="Arial"/>
              </a:rPr>
              <a:t>réalité, </a:t>
            </a:r>
            <a:r>
              <a:rPr sz="3450" spc="-200" dirty="0">
                <a:latin typeface="Arial"/>
                <a:cs typeface="Arial"/>
              </a:rPr>
              <a:t>le  </a:t>
            </a:r>
            <a:r>
              <a:rPr sz="3450" spc="-175" dirty="0">
                <a:latin typeface="Arial"/>
                <a:cs typeface="Arial"/>
              </a:rPr>
              <a:t>potentiel </a:t>
            </a:r>
            <a:r>
              <a:rPr sz="3450" spc="-265" dirty="0">
                <a:latin typeface="Arial"/>
                <a:cs typeface="Arial"/>
              </a:rPr>
              <a:t>représente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145" dirty="0">
                <a:latin typeface="Arial"/>
                <a:cs typeface="Arial"/>
              </a:rPr>
              <a:t>triple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85" dirty="0">
                <a:latin typeface="Arial"/>
                <a:cs typeface="Arial"/>
              </a:rPr>
              <a:t>6 </a:t>
            </a:r>
            <a:r>
              <a:rPr sz="3450" spc="-270" dirty="0">
                <a:latin typeface="Arial"/>
                <a:cs typeface="Arial"/>
              </a:rPr>
              <a:t>millions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50" dirty="0">
                <a:latin typeface="Arial"/>
                <a:cs typeface="Arial"/>
              </a:rPr>
              <a:t>ménages  </a:t>
            </a:r>
            <a:r>
              <a:rPr sz="3450" spc="-225" dirty="0">
                <a:latin typeface="Arial"/>
                <a:cs typeface="Arial"/>
              </a:rPr>
              <a:t>pourraient </a:t>
            </a:r>
            <a:r>
              <a:rPr sz="3450" spc="-450" dirty="0">
                <a:latin typeface="Arial"/>
                <a:cs typeface="Arial"/>
              </a:rPr>
              <a:t>y </a:t>
            </a:r>
            <a:r>
              <a:rPr sz="3450" spc="-145" dirty="0">
                <a:latin typeface="Arial"/>
                <a:cs typeface="Arial"/>
              </a:rPr>
              <a:t>faire </a:t>
            </a:r>
            <a:r>
              <a:rPr sz="3450" spc="-215" dirty="0">
                <a:latin typeface="Arial"/>
                <a:cs typeface="Arial"/>
              </a:rPr>
              <a:t>appel, </a:t>
            </a:r>
            <a:r>
              <a:rPr sz="3450" spc="-300" dirty="0">
                <a:latin typeface="Arial"/>
                <a:cs typeface="Arial"/>
              </a:rPr>
              <a:t>notamment </a:t>
            </a:r>
            <a:r>
              <a:rPr sz="3450" spc="-150" dirty="0">
                <a:latin typeface="Arial"/>
                <a:cs typeface="Arial"/>
              </a:rPr>
              <a:t>face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14" dirty="0">
                <a:latin typeface="Arial"/>
                <a:cs typeface="Arial"/>
              </a:rPr>
              <a:t>difficulté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25" dirty="0">
                <a:latin typeface="Arial"/>
                <a:cs typeface="Arial"/>
              </a:rPr>
              <a:t>garde</a:t>
            </a:r>
            <a:r>
              <a:rPr sz="3450" spc="-155" dirty="0">
                <a:latin typeface="Arial"/>
                <a:cs typeface="Arial"/>
              </a:rPr>
              <a:t> </a:t>
            </a:r>
            <a:r>
              <a:rPr sz="3450" spc="-225" dirty="0">
                <a:latin typeface="Arial"/>
                <a:cs typeface="Arial"/>
              </a:rPr>
              <a:t>d’enfants.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897120"/>
            <a:chOff x="11782653" y="4114434"/>
            <a:chExt cx="1696085" cy="4897120"/>
          </a:xfrm>
        </p:grpSpPr>
        <p:sp>
          <p:nvSpPr>
            <p:cNvPr id="8" name="object 8"/>
            <p:cNvSpPr/>
            <p:nvPr/>
          </p:nvSpPr>
          <p:spPr>
            <a:xfrm>
              <a:off x="12562672" y="7709652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642440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731812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642440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731812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596850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525497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819449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748163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 marL="12700" marR="5080">
              <a:lnSpc>
                <a:spcPct val="101400"/>
              </a:lnSpc>
              <a:spcBef>
                <a:spcPts val="3075"/>
              </a:spcBef>
            </a:pPr>
            <a:r>
              <a:rPr sz="3450" spc="-275" dirty="0">
                <a:solidFill>
                  <a:srgbClr val="000000"/>
                </a:solidFill>
              </a:rPr>
              <a:t>L’aide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225" dirty="0">
                <a:solidFill>
                  <a:srgbClr val="000000"/>
                </a:solidFill>
              </a:rPr>
              <a:t>domicile </a:t>
            </a:r>
            <a:r>
              <a:rPr sz="3450" spc="-265" dirty="0">
                <a:solidFill>
                  <a:srgbClr val="000000"/>
                </a:solidFill>
              </a:rPr>
              <a:t>représente </a:t>
            </a:r>
            <a:r>
              <a:rPr sz="3450" spc="-540" dirty="0">
                <a:solidFill>
                  <a:srgbClr val="000000"/>
                </a:solidFill>
              </a:rPr>
              <a:t>63%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15" dirty="0">
                <a:solidFill>
                  <a:srgbClr val="000000"/>
                </a:solidFill>
              </a:rPr>
              <a:t>services 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305" dirty="0">
                <a:solidFill>
                  <a:srgbClr val="000000"/>
                </a:solidFill>
              </a:rPr>
              <a:t>personne. </a:t>
            </a:r>
            <a:r>
              <a:rPr sz="3450" spc="-229" dirty="0">
                <a:solidFill>
                  <a:srgbClr val="000000"/>
                </a:solidFill>
              </a:rPr>
              <a:t>Cela </a:t>
            </a:r>
            <a:r>
              <a:rPr sz="3450" spc="-270" dirty="0">
                <a:solidFill>
                  <a:srgbClr val="000000"/>
                </a:solidFill>
              </a:rPr>
              <a:t>concerne </a:t>
            </a:r>
            <a:r>
              <a:rPr sz="3450" spc="-229" dirty="0">
                <a:solidFill>
                  <a:srgbClr val="000000"/>
                </a:solidFill>
              </a:rPr>
              <a:t>principalement </a:t>
            </a:r>
            <a:r>
              <a:rPr sz="3450" spc="-265" dirty="0">
                <a:solidFill>
                  <a:srgbClr val="000000"/>
                </a:solidFill>
              </a:rPr>
              <a:t>l’assistance  </a:t>
            </a:r>
            <a:r>
              <a:rPr sz="3450" spc="-330" dirty="0">
                <a:solidFill>
                  <a:srgbClr val="000000"/>
                </a:solidFill>
              </a:rPr>
              <a:t>aux </a:t>
            </a:r>
            <a:r>
              <a:rPr sz="3450" spc="-345" dirty="0">
                <a:solidFill>
                  <a:srgbClr val="000000"/>
                </a:solidFill>
              </a:rPr>
              <a:t>personnes </a:t>
            </a:r>
            <a:r>
              <a:rPr sz="3450" spc="-295" dirty="0">
                <a:solidFill>
                  <a:srgbClr val="000000"/>
                </a:solidFill>
              </a:rPr>
              <a:t>âgées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305" dirty="0">
                <a:solidFill>
                  <a:srgbClr val="000000"/>
                </a:solidFill>
              </a:rPr>
              <a:t>les </a:t>
            </a:r>
            <a:r>
              <a:rPr sz="3450" spc="-220" dirty="0">
                <a:solidFill>
                  <a:srgbClr val="000000"/>
                </a:solidFill>
              </a:rPr>
              <a:t>garde-malade </a:t>
            </a:r>
            <a:r>
              <a:rPr sz="3450" spc="-409" dirty="0">
                <a:solidFill>
                  <a:srgbClr val="000000"/>
                </a:solidFill>
              </a:rPr>
              <a:t>sans </a:t>
            </a:r>
            <a:r>
              <a:rPr sz="3450" spc="-285" dirty="0">
                <a:solidFill>
                  <a:srgbClr val="000000"/>
                </a:solidFill>
              </a:rPr>
              <a:t>soin. </a:t>
            </a:r>
            <a:r>
              <a:rPr sz="3450" spc="-250" dirty="0">
                <a:solidFill>
                  <a:srgbClr val="000000"/>
                </a:solidFill>
              </a:rPr>
              <a:t>C’est  </a:t>
            </a:r>
            <a:r>
              <a:rPr sz="3450" spc="-345" dirty="0">
                <a:solidFill>
                  <a:srgbClr val="000000"/>
                </a:solidFill>
              </a:rPr>
              <a:t>aussi </a:t>
            </a:r>
            <a:r>
              <a:rPr sz="3450" spc="-560" dirty="0">
                <a:solidFill>
                  <a:srgbClr val="000000"/>
                </a:solidFill>
              </a:rPr>
              <a:t>1,3 </a:t>
            </a:r>
            <a:r>
              <a:rPr sz="3450" spc="-235" dirty="0">
                <a:solidFill>
                  <a:srgbClr val="000000"/>
                </a:solidFill>
              </a:rPr>
              <a:t>million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70" dirty="0">
                <a:solidFill>
                  <a:srgbClr val="000000"/>
                </a:solidFill>
              </a:rPr>
              <a:t>salariés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280" dirty="0">
                <a:solidFill>
                  <a:srgbClr val="000000"/>
                </a:solidFill>
              </a:rPr>
              <a:t>décembre </a:t>
            </a:r>
            <a:r>
              <a:rPr sz="3450" spc="-405" dirty="0">
                <a:solidFill>
                  <a:srgbClr val="000000"/>
                </a:solidFill>
              </a:rPr>
              <a:t>2019,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315" dirty="0">
                <a:solidFill>
                  <a:srgbClr val="000000"/>
                </a:solidFill>
              </a:rPr>
              <a:t>temps  </a:t>
            </a:r>
            <a:r>
              <a:rPr sz="3450" spc="-155" dirty="0">
                <a:solidFill>
                  <a:srgbClr val="000000"/>
                </a:solidFill>
              </a:rPr>
              <a:t>partiel </a:t>
            </a:r>
            <a:r>
              <a:rPr sz="3450" spc="-335" dirty="0">
                <a:solidFill>
                  <a:srgbClr val="000000"/>
                </a:solidFill>
              </a:rPr>
              <a:t>ou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315" dirty="0">
                <a:solidFill>
                  <a:srgbClr val="000000"/>
                </a:solidFill>
              </a:rPr>
              <a:t>temps </a:t>
            </a:r>
            <a:r>
              <a:rPr sz="3450" spc="-225" dirty="0">
                <a:solidFill>
                  <a:srgbClr val="000000"/>
                </a:solidFill>
              </a:rPr>
              <a:t>plein,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145" dirty="0">
                <a:solidFill>
                  <a:srgbClr val="000000"/>
                </a:solidFill>
              </a:rPr>
              <a:t>font </a:t>
            </a:r>
            <a:r>
              <a:rPr sz="3450" spc="-300" dirty="0">
                <a:solidFill>
                  <a:srgbClr val="000000"/>
                </a:solidFill>
              </a:rPr>
              <a:t>vivre </a:t>
            </a:r>
            <a:r>
              <a:rPr sz="3450" spc="-225" dirty="0">
                <a:solidFill>
                  <a:srgbClr val="000000"/>
                </a:solidFill>
              </a:rPr>
              <a:t>ce</a:t>
            </a:r>
            <a:r>
              <a:rPr sz="3450" spc="-170" dirty="0">
                <a:solidFill>
                  <a:srgbClr val="000000"/>
                </a:solidFill>
              </a:rPr>
              <a:t> </a:t>
            </a:r>
            <a:r>
              <a:rPr sz="3450" spc="-250" dirty="0">
                <a:solidFill>
                  <a:srgbClr val="000000"/>
                </a:solidFill>
              </a:rPr>
              <a:t>secteur.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970"/>
            <a:ext cx="511365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 </a:t>
            </a:r>
            <a:r>
              <a:rPr sz="3450" spc="-340" dirty="0">
                <a:latin typeface="Arial"/>
                <a:cs typeface="Arial"/>
              </a:rPr>
              <a:t>une </a:t>
            </a:r>
            <a:r>
              <a:rPr sz="3450" spc="-305" dirty="0">
                <a:latin typeface="Arial"/>
                <a:cs typeface="Arial"/>
              </a:rPr>
              <a:t>zone 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558"/>
            <a:ext cx="51301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>
              <a:lnSpc>
                <a:spcPct val="100000"/>
              </a:lnSpc>
              <a:spcBef>
                <a:spcPts val="990"/>
              </a:spcBef>
            </a:pP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0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34160">
              <a:lnSpc>
                <a:spcPts val="3900"/>
              </a:lnSpc>
              <a:spcBef>
                <a:spcPts val="1320"/>
              </a:spcBef>
            </a:pPr>
            <a:r>
              <a:rPr sz="3450" spc="-180" dirty="0">
                <a:latin typeface="Arial"/>
                <a:cs typeface="Arial"/>
              </a:rPr>
              <a:t>Savoir-faire  </a:t>
            </a:r>
            <a:r>
              <a:rPr sz="3450" spc="-610" dirty="0">
                <a:latin typeface="Arial"/>
                <a:cs typeface="Arial"/>
              </a:rPr>
              <a:t>E</a:t>
            </a:r>
            <a:r>
              <a:rPr sz="3450" spc="-355" dirty="0">
                <a:latin typeface="Arial"/>
                <a:cs typeface="Arial"/>
              </a:rPr>
              <a:t>x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254" dirty="0">
                <a:latin typeface="Arial"/>
                <a:cs typeface="Arial"/>
              </a:rPr>
              <a:t>e</a:t>
            </a:r>
            <a:r>
              <a:rPr sz="3450" spc="-365" dirty="0">
                <a:latin typeface="Arial"/>
                <a:cs typeface="Arial"/>
              </a:rPr>
              <a:t>n</a:t>
            </a:r>
            <a:r>
              <a:rPr sz="3450" spc="-135" dirty="0">
                <a:latin typeface="Arial"/>
                <a:cs typeface="Arial"/>
              </a:rPr>
              <a:t>c</a:t>
            </a:r>
            <a:r>
              <a:rPr sz="3450" spc="-254" dirty="0">
                <a:latin typeface="Arial"/>
                <a:cs typeface="Arial"/>
              </a:rPr>
              <a:t>e</a:t>
            </a:r>
            <a:r>
              <a:rPr sz="3450" spc="-520" dirty="0">
                <a:latin typeface="Arial"/>
                <a:cs typeface="Arial"/>
              </a:rPr>
              <a:t>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7425"/>
            <a:ext cx="27114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72010" y="2649092"/>
            <a:ext cx="337566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22891" y="6539553"/>
            <a:ext cx="385445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86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260" dirty="0">
                <a:latin typeface="Arial"/>
                <a:cs typeface="Arial"/>
              </a:rPr>
              <a:t>Concurrents</a:t>
            </a:r>
            <a:r>
              <a:rPr sz="3450" spc="-120" dirty="0">
                <a:latin typeface="Arial"/>
                <a:cs typeface="Arial"/>
              </a:rPr>
              <a:t> </a:t>
            </a:r>
            <a:r>
              <a:rPr sz="3450" spc="-245" dirty="0">
                <a:latin typeface="Arial"/>
                <a:cs typeface="Arial"/>
              </a:rPr>
              <a:t>franchisés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2649092"/>
            <a:ext cx="5064125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88FEF"/>
                </a:solidFill>
              </a:rPr>
              <a:t>STRATEGIE	</a:t>
            </a:r>
            <a:r>
              <a:rPr sz="6400" spc="645" dirty="0">
                <a:solidFill>
                  <a:srgbClr val="388FEF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388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388FEF"/>
                </a:solidFill>
              </a:rPr>
              <a:t>STRATEGIE	</a:t>
            </a:r>
            <a:r>
              <a:rPr sz="6400" spc="645" dirty="0">
                <a:solidFill>
                  <a:srgbClr val="388FEF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388FEF"/>
                </a:solidFill>
              </a:rPr>
              <a:t>P</a:t>
            </a:r>
            <a:r>
              <a:rPr sz="6400" spc="180" dirty="0">
                <a:solidFill>
                  <a:srgbClr val="388FEF"/>
                </a:solidFill>
              </a:rPr>
              <a:t>L</a:t>
            </a:r>
            <a:r>
              <a:rPr sz="6400" spc="869" dirty="0">
                <a:solidFill>
                  <a:srgbClr val="388FEF"/>
                </a:solidFill>
              </a:rPr>
              <a:t>A</a:t>
            </a:r>
            <a:r>
              <a:rPr sz="6400" spc="660" dirty="0">
                <a:solidFill>
                  <a:srgbClr val="388FEF"/>
                </a:solidFill>
              </a:rPr>
              <a:t>N</a:t>
            </a:r>
            <a:r>
              <a:rPr sz="6400" dirty="0">
                <a:solidFill>
                  <a:srgbClr val="388FEF"/>
                </a:solidFill>
              </a:rPr>
              <a:t>	</a:t>
            </a:r>
            <a:r>
              <a:rPr sz="6400" spc="575" dirty="0">
                <a:solidFill>
                  <a:srgbClr val="388FEF"/>
                </a:solidFill>
              </a:rPr>
              <a:t>D</a:t>
            </a:r>
            <a:r>
              <a:rPr sz="6400" spc="819" dirty="0">
                <a:solidFill>
                  <a:srgbClr val="388FEF"/>
                </a:solidFill>
              </a:rPr>
              <a:t>'</a:t>
            </a:r>
            <a:r>
              <a:rPr sz="6400" spc="869" dirty="0">
                <a:solidFill>
                  <a:srgbClr val="388FEF"/>
                </a:solidFill>
              </a:rPr>
              <a:t>A</a:t>
            </a:r>
            <a:r>
              <a:rPr sz="6400" spc="670" dirty="0">
                <a:solidFill>
                  <a:srgbClr val="388FEF"/>
                </a:solidFill>
              </a:rPr>
              <a:t>C</a:t>
            </a:r>
            <a:r>
              <a:rPr sz="6400" spc="380" dirty="0">
                <a:solidFill>
                  <a:srgbClr val="388FEF"/>
                </a:solidFill>
              </a:rPr>
              <a:t>T</a:t>
            </a:r>
            <a:r>
              <a:rPr sz="6400" spc="670" dirty="0">
                <a:solidFill>
                  <a:srgbClr val="388FEF"/>
                </a:solidFill>
              </a:rPr>
              <a:t>I</a:t>
            </a:r>
            <a:r>
              <a:rPr sz="6400" spc="1105" dirty="0">
                <a:solidFill>
                  <a:srgbClr val="388FEF"/>
                </a:solidFill>
              </a:rPr>
              <a:t>O</a:t>
            </a:r>
            <a:r>
              <a:rPr sz="6400" spc="660" dirty="0">
                <a:solidFill>
                  <a:srgbClr val="388FEF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B8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CC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388FEF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388FEF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388FEF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388FEF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388FEF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388FEF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388FEF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388FEF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388FEF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388FEF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388FEF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388FEF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388FEF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388FEF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388FE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388FE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388FEF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388FE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388FEF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388FE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388FE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388FEF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388FE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221924"/>
              <a:ext cx="8858249" cy="50650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968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388FEF"/>
                </a:solidFill>
              </a:rPr>
              <a:t>COMPTE	</a:t>
            </a:r>
            <a:r>
              <a:rPr sz="6400" spc="5" dirty="0">
                <a:solidFill>
                  <a:srgbClr val="388FEF"/>
                </a:solidFill>
              </a:rPr>
              <a:t>DE	</a:t>
            </a:r>
            <a:r>
              <a:rPr sz="6400" spc="350" dirty="0">
                <a:solidFill>
                  <a:srgbClr val="388FEF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388FEF"/>
                </a:solidFill>
              </a:rPr>
              <a:t>BILAN	</a:t>
            </a:r>
            <a:r>
              <a:rPr sz="6400" spc="575" dirty="0">
                <a:solidFill>
                  <a:srgbClr val="388FEF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388FEF"/>
                </a:solidFill>
              </a:rPr>
              <a:t>BUDGET	</a:t>
            </a:r>
            <a:r>
              <a:rPr sz="6400" spc="5" dirty="0">
                <a:solidFill>
                  <a:srgbClr val="388FEF"/>
                </a:solidFill>
              </a:rPr>
              <a:t>DE	</a:t>
            </a:r>
            <a:r>
              <a:rPr sz="6400" spc="325" dirty="0">
                <a:solidFill>
                  <a:srgbClr val="388FEF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388FEF"/>
                </a:solidFill>
              </a:rPr>
              <a:t>BESOIN	</a:t>
            </a:r>
            <a:r>
              <a:rPr sz="6400" spc="290" dirty="0">
                <a:solidFill>
                  <a:srgbClr val="388FEF"/>
                </a:solidFill>
              </a:rPr>
              <a:t>EN	</a:t>
            </a:r>
            <a:r>
              <a:rPr sz="6400" spc="635" dirty="0">
                <a:solidFill>
                  <a:srgbClr val="388FEF"/>
                </a:solidFill>
              </a:rPr>
              <a:t>FOND	</a:t>
            </a:r>
            <a:r>
              <a:rPr sz="6400" spc="5" dirty="0">
                <a:solidFill>
                  <a:srgbClr val="388FEF"/>
                </a:solidFill>
              </a:rPr>
              <a:t>DE	</a:t>
            </a:r>
            <a:r>
              <a:rPr sz="6400" spc="490" dirty="0">
                <a:solidFill>
                  <a:srgbClr val="388FEF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388FEF"/>
                </a:solidFill>
              </a:rPr>
              <a:t>SEUIL	</a:t>
            </a:r>
            <a:r>
              <a:rPr sz="6400" spc="5" dirty="0">
                <a:solidFill>
                  <a:srgbClr val="388FEF"/>
                </a:solidFill>
              </a:rPr>
              <a:t>DE	</a:t>
            </a:r>
            <a:r>
              <a:rPr sz="6400" spc="380" dirty="0">
                <a:solidFill>
                  <a:srgbClr val="388FEF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388FEF"/>
                </a:solidFill>
              </a:rPr>
              <a:t>PLAN	</a:t>
            </a:r>
            <a:r>
              <a:rPr sz="6400" spc="5" dirty="0">
                <a:solidFill>
                  <a:srgbClr val="388FEF"/>
                </a:solidFill>
              </a:rPr>
              <a:t>DE	</a:t>
            </a:r>
            <a:r>
              <a:rPr sz="6400" spc="615" dirty="0">
                <a:solidFill>
                  <a:srgbClr val="388FEF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388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1071</Words>
  <Application>Microsoft Macintosh PowerPoint</Application>
  <PresentationFormat>Personnalisé</PresentationFormat>
  <Paragraphs>168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2021-02-11T14:19:24Z</dcterms:created>
  <dcterms:modified xsi:type="dcterms:W3CDTF">2021-02-12T08:45:35Z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