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C57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596120" cy="3592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jp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C57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5C57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5C5754"/>
                </a:solidFill>
              </a:rPr>
              <a:t>P</a:t>
            </a:r>
            <a:r>
              <a:rPr sz="3800" spc="745" dirty="0">
                <a:solidFill>
                  <a:srgbClr val="5C5754"/>
                </a:solidFill>
              </a:rPr>
              <a:t>O</a:t>
            </a:r>
            <a:r>
              <a:rPr sz="3800" spc="484" dirty="0">
                <a:solidFill>
                  <a:srgbClr val="5C5754"/>
                </a:solidFill>
              </a:rPr>
              <a:t>I</a:t>
            </a:r>
            <a:r>
              <a:rPr sz="3800" spc="760" dirty="0">
                <a:solidFill>
                  <a:srgbClr val="5C5754"/>
                </a:solidFill>
              </a:rPr>
              <a:t>N</a:t>
            </a:r>
            <a:r>
              <a:rPr sz="3800" spc="310" dirty="0">
                <a:solidFill>
                  <a:srgbClr val="5C5754"/>
                </a:solidFill>
              </a:rPr>
              <a:t>T</a:t>
            </a:r>
            <a:r>
              <a:rPr sz="3800" spc="10" dirty="0">
                <a:solidFill>
                  <a:srgbClr val="5C5754"/>
                </a:solidFill>
              </a:rPr>
              <a:t>S</a:t>
            </a:r>
            <a:r>
              <a:rPr sz="3800" dirty="0">
                <a:solidFill>
                  <a:srgbClr val="5C5754"/>
                </a:solidFill>
              </a:rPr>
              <a:t>	</a:t>
            </a:r>
            <a:r>
              <a:rPr sz="3800" spc="484" dirty="0">
                <a:solidFill>
                  <a:srgbClr val="5C5754"/>
                </a:solidFill>
              </a:rPr>
              <a:t>C</a:t>
            </a:r>
            <a:r>
              <a:rPr sz="3800" spc="195" dirty="0">
                <a:solidFill>
                  <a:srgbClr val="5C5754"/>
                </a:solidFill>
              </a:rPr>
              <a:t>L</a:t>
            </a:r>
            <a:r>
              <a:rPr sz="3800" spc="40" dirty="0">
                <a:solidFill>
                  <a:srgbClr val="5C5754"/>
                </a:solidFill>
              </a:rPr>
              <a:t>É</a:t>
            </a:r>
            <a:r>
              <a:rPr sz="3800" spc="10" dirty="0">
                <a:solidFill>
                  <a:srgbClr val="5C5754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5C5754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5C5754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5C5754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5C5754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5C5754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5C5754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5C5754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5C5754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5C5754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3111500">
              <a:lnSpc>
                <a:spcPct val="115900"/>
              </a:lnSpc>
              <a:spcBef>
                <a:spcPts val="4190"/>
              </a:spcBef>
              <a:tabLst>
                <a:tab pos="3597275" algn="l"/>
                <a:tab pos="5554980" algn="l"/>
                <a:tab pos="6419215" algn="l"/>
              </a:tabLst>
            </a:pPr>
            <a:r>
              <a:rPr sz="3600" b="1" spc="350" dirty="0">
                <a:latin typeface="Arial"/>
                <a:cs typeface="Arial"/>
              </a:rPr>
              <a:t>P</a:t>
            </a:r>
            <a:r>
              <a:rPr sz="3600" b="1" spc="330" dirty="0">
                <a:latin typeface="Arial"/>
                <a:cs typeface="Arial"/>
              </a:rPr>
              <a:t>R</a:t>
            </a:r>
            <a:r>
              <a:rPr sz="3600" b="1" spc="710" dirty="0">
                <a:latin typeface="Arial"/>
                <a:cs typeface="Arial"/>
              </a:rPr>
              <a:t>O</a:t>
            </a:r>
            <a:r>
              <a:rPr sz="3600" b="1" spc="195" dirty="0">
                <a:latin typeface="Arial"/>
                <a:cs typeface="Arial"/>
              </a:rPr>
              <a:t>F</a:t>
            </a:r>
            <a:r>
              <a:rPr sz="3600" b="1" spc="40" dirty="0">
                <a:latin typeface="Arial"/>
                <a:cs typeface="Arial"/>
              </a:rPr>
              <a:t>E</a:t>
            </a:r>
            <a:r>
              <a:rPr sz="3600" b="1" spc="370" dirty="0">
                <a:latin typeface="Arial"/>
                <a:cs typeface="Arial"/>
              </a:rPr>
              <a:t>SS</a:t>
            </a:r>
            <a:r>
              <a:rPr sz="3600" b="1" spc="459" dirty="0">
                <a:latin typeface="Arial"/>
                <a:cs typeface="Arial"/>
              </a:rPr>
              <a:t>I</a:t>
            </a:r>
            <a:r>
              <a:rPr sz="3600" b="1" spc="710" dirty="0">
                <a:latin typeface="Arial"/>
                <a:cs typeface="Arial"/>
              </a:rPr>
              <a:t>O</a:t>
            </a:r>
            <a:r>
              <a:rPr sz="3600" b="1" spc="725" dirty="0">
                <a:latin typeface="Arial"/>
                <a:cs typeface="Arial"/>
              </a:rPr>
              <a:t>NN</a:t>
            </a:r>
            <a:r>
              <a:rPr sz="3600" b="1" spc="40" dirty="0">
                <a:latin typeface="Arial"/>
                <a:cs typeface="Arial"/>
              </a:rPr>
              <a:t>E</a:t>
            </a:r>
            <a:r>
              <a:rPr sz="3600" b="1" spc="-165" dirty="0">
                <a:latin typeface="Arial"/>
                <a:cs typeface="Arial"/>
              </a:rPr>
              <a:t>L</a:t>
            </a:r>
            <a:r>
              <a:rPr sz="3600" b="1" dirty="0">
                <a:latin typeface="Arial"/>
                <a:cs typeface="Arial"/>
              </a:rPr>
              <a:t>	</a:t>
            </a:r>
            <a:r>
              <a:rPr sz="3600" b="1" spc="409" dirty="0">
                <a:latin typeface="Arial"/>
                <a:cs typeface="Arial"/>
              </a:rPr>
              <a:t>D</a:t>
            </a:r>
            <a:r>
              <a:rPr sz="3600" b="1" spc="-315" dirty="0">
                <a:latin typeface="Arial"/>
                <a:cs typeface="Arial"/>
              </a:rPr>
              <a:t>E</a:t>
            </a:r>
            <a:r>
              <a:rPr sz="3600" b="1" dirty="0">
                <a:latin typeface="Arial"/>
                <a:cs typeface="Arial"/>
              </a:rPr>
              <a:t>	</a:t>
            </a:r>
            <a:r>
              <a:rPr sz="3600" b="1" spc="190" dirty="0">
                <a:latin typeface="Arial"/>
                <a:cs typeface="Arial"/>
              </a:rPr>
              <a:t>L</a:t>
            </a:r>
            <a:r>
              <a:rPr sz="3600" b="1" spc="130" dirty="0">
                <a:latin typeface="Arial"/>
                <a:cs typeface="Arial"/>
              </a:rPr>
              <a:t>A  </a:t>
            </a:r>
            <a:r>
              <a:rPr sz="3600" b="1" spc="260" dirty="0">
                <a:latin typeface="Arial"/>
                <a:cs typeface="Arial"/>
              </a:rPr>
              <a:t>SÉCURITÉ	</a:t>
            </a:r>
            <a:r>
              <a:rPr sz="3600" b="1" spc="275" dirty="0">
                <a:latin typeface="Arial"/>
                <a:cs typeface="Arial"/>
              </a:rPr>
              <a:t>PRIVÉE</a:t>
            </a:r>
            <a:endParaRPr sz="3600">
              <a:latin typeface="Arial"/>
              <a:cs typeface="Arial"/>
            </a:endParaRPr>
          </a:p>
          <a:p>
            <a:pPr marL="793750" marR="2110740" algn="just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35" dirty="0">
                <a:latin typeface="Arial"/>
                <a:cs typeface="Arial"/>
              </a:rPr>
              <a:t>d'une </a:t>
            </a:r>
            <a:r>
              <a:rPr sz="3400" spc="-175" dirty="0">
                <a:latin typeface="Arial"/>
                <a:cs typeface="Arial"/>
              </a:rPr>
              <a:t>société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90" dirty="0">
                <a:latin typeface="Arial"/>
                <a:cs typeface="Arial"/>
              </a:rPr>
              <a:t>sécurité </a:t>
            </a:r>
            <a:r>
              <a:rPr sz="3400" spc="-250" dirty="0">
                <a:latin typeface="Arial"/>
                <a:cs typeface="Arial"/>
              </a:rPr>
              <a:t>basée </a:t>
            </a:r>
            <a:r>
              <a:rPr sz="3400" spc="-185" dirty="0">
                <a:latin typeface="Arial"/>
                <a:cs typeface="Arial"/>
              </a:rPr>
              <a:t>à  </a:t>
            </a:r>
            <a:r>
              <a:rPr sz="3400" spc="-215" dirty="0">
                <a:latin typeface="Arial"/>
                <a:cs typeface="Arial"/>
              </a:rPr>
              <a:t>Marseille, </a:t>
            </a:r>
            <a:r>
              <a:rPr sz="3400" spc="-350" dirty="0">
                <a:latin typeface="Arial"/>
                <a:cs typeface="Arial"/>
              </a:rPr>
              <a:t>nos </a:t>
            </a:r>
            <a:r>
              <a:rPr sz="3400" spc="-265" dirty="0">
                <a:latin typeface="Arial"/>
                <a:cs typeface="Arial"/>
              </a:rPr>
              <a:t>services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90" dirty="0">
                <a:latin typeface="Arial"/>
                <a:cs typeface="Arial"/>
              </a:rPr>
              <a:t>sécurité </a:t>
            </a:r>
            <a:r>
              <a:rPr sz="3400" spc="-95" dirty="0">
                <a:latin typeface="Arial"/>
                <a:cs typeface="Arial"/>
              </a:rPr>
              <a:t>et </a:t>
            </a:r>
            <a:r>
              <a:rPr sz="3400" spc="-160" dirty="0">
                <a:latin typeface="Arial"/>
                <a:cs typeface="Arial"/>
              </a:rPr>
              <a:t>cyber-  </a:t>
            </a:r>
            <a:r>
              <a:rPr sz="3400" spc="-190" dirty="0">
                <a:latin typeface="Arial"/>
                <a:cs typeface="Arial"/>
              </a:rPr>
              <a:t>sécurité </a:t>
            </a:r>
            <a:r>
              <a:rPr sz="3400" spc="-229" dirty="0">
                <a:latin typeface="Arial"/>
                <a:cs typeface="Arial"/>
              </a:rPr>
              <a:t>seront </a:t>
            </a:r>
            <a:r>
              <a:rPr sz="3400" spc="-235" dirty="0">
                <a:latin typeface="Arial"/>
                <a:cs typeface="Arial"/>
              </a:rPr>
              <a:t>destinés </a:t>
            </a:r>
            <a:r>
              <a:rPr sz="3400" spc="-285" dirty="0">
                <a:latin typeface="Arial"/>
                <a:cs typeface="Arial"/>
              </a:rPr>
              <a:t>aux</a:t>
            </a:r>
            <a:r>
              <a:rPr sz="3400" spc="355" dirty="0">
                <a:latin typeface="Arial"/>
                <a:cs typeface="Arial"/>
              </a:rPr>
              <a:t> </a:t>
            </a:r>
            <a:r>
              <a:rPr sz="3400" spc="-235" dirty="0">
                <a:latin typeface="Arial"/>
                <a:cs typeface="Arial"/>
              </a:rPr>
              <a:t>professionnels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082949"/>
            <a:ext cx="8775700" cy="5013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4452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latin typeface="Arial"/>
                <a:cs typeface="Arial"/>
              </a:rPr>
              <a:t>C</a:t>
            </a:r>
            <a:r>
              <a:rPr sz="3600" b="1" spc="710" dirty="0">
                <a:latin typeface="Arial"/>
                <a:cs typeface="Arial"/>
              </a:rPr>
              <a:t>O</a:t>
            </a:r>
            <a:r>
              <a:rPr sz="3600" b="1" spc="760" dirty="0">
                <a:latin typeface="Arial"/>
                <a:cs typeface="Arial"/>
              </a:rPr>
              <a:t>M</a:t>
            </a:r>
            <a:r>
              <a:rPr sz="3600" b="1" spc="150" dirty="0">
                <a:latin typeface="Arial"/>
                <a:cs typeface="Arial"/>
              </a:rPr>
              <a:t>B</a:t>
            </a:r>
            <a:r>
              <a:rPr sz="3600" b="1" spc="459" dirty="0">
                <a:latin typeface="Arial"/>
                <a:cs typeface="Arial"/>
              </a:rPr>
              <a:t>I</a:t>
            </a:r>
            <a:r>
              <a:rPr sz="3600" b="1" spc="725" dirty="0">
                <a:latin typeface="Arial"/>
                <a:cs typeface="Arial"/>
              </a:rPr>
              <a:t>N</a:t>
            </a:r>
            <a:r>
              <a:rPr sz="3600" b="1" spc="575" dirty="0">
                <a:latin typeface="Arial"/>
                <a:cs typeface="Arial"/>
              </a:rPr>
              <a:t>A</a:t>
            </a:r>
            <a:r>
              <a:rPr sz="3600" b="1" spc="459" dirty="0">
                <a:latin typeface="Arial"/>
                <a:cs typeface="Arial"/>
              </a:rPr>
              <a:t>I</a:t>
            </a:r>
            <a:r>
              <a:rPr sz="3600" b="1" spc="370" dirty="0">
                <a:latin typeface="Arial"/>
                <a:cs typeface="Arial"/>
              </a:rPr>
              <a:t>S</a:t>
            </a:r>
            <a:r>
              <a:rPr sz="3600" b="1" spc="710" dirty="0">
                <a:latin typeface="Arial"/>
                <a:cs typeface="Arial"/>
              </a:rPr>
              <a:t>O</a:t>
            </a:r>
            <a:r>
              <a:rPr sz="3600" b="1" spc="370" dirty="0">
                <a:latin typeface="Arial"/>
                <a:cs typeface="Arial"/>
              </a:rPr>
              <a:t>N</a:t>
            </a:r>
            <a:r>
              <a:rPr sz="3600" b="1" dirty="0">
                <a:latin typeface="Arial"/>
                <a:cs typeface="Arial"/>
              </a:rPr>
              <a:t>	</a:t>
            </a:r>
            <a:r>
              <a:rPr sz="3600" b="1" spc="409" dirty="0">
                <a:latin typeface="Arial"/>
                <a:cs typeface="Arial"/>
              </a:rPr>
              <a:t>D</a:t>
            </a:r>
            <a:r>
              <a:rPr sz="3600" b="1" spc="-315" dirty="0">
                <a:latin typeface="Arial"/>
                <a:cs typeface="Arial"/>
              </a:rPr>
              <a:t>E</a:t>
            </a:r>
            <a:r>
              <a:rPr sz="3600" b="1" dirty="0">
                <a:latin typeface="Arial"/>
                <a:cs typeface="Arial"/>
              </a:rPr>
              <a:t>	</a:t>
            </a:r>
            <a:r>
              <a:rPr sz="3600" b="1" spc="775" dirty="0">
                <a:latin typeface="Arial"/>
                <a:cs typeface="Arial"/>
              </a:rPr>
              <a:t>V</a:t>
            </a:r>
            <a:r>
              <a:rPr sz="3600" b="1" spc="459" dirty="0">
                <a:latin typeface="Arial"/>
                <a:cs typeface="Arial"/>
              </a:rPr>
              <a:t>I</a:t>
            </a:r>
            <a:r>
              <a:rPr sz="3600" b="1" spc="535" dirty="0">
                <a:latin typeface="Arial"/>
                <a:cs typeface="Arial"/>
              </a:rPr>
              <a:t>G</a:t>
            </a:r>
            <a:r>
              <a:rPr sz="3600" b="1" spc="459" dirty="0">
                <a:latin typeface="Arial"/>
                <a:cs typeface="Arial"/>
              </a:rPr>
              <a:t>I</a:t>
            </a:r>
            <a:r>
              <a:rPr sz="3600" b="1" spc="190" dirty="0">
                <a:latin typeface="Arial"/>
                <a:cs typeface="Arial"/>
              </a:rPr>
              <a:t>L</a:t>
            </a:r>
            <a:r>
              <a:rPr sz="3600" b="1" spc="575" dirty="0">
                <a:latin typeface="Arial"/>
                <a:cs typeface="Arial"/>
              </a:rPr>
              <a:t>A</a:t>
            </a:r>
            <a:r>
              <a:rPr sz="3600" b="1" spc="725" dirty="0">
                <a:latin typeface="Arial"/>
                <a:cs typeface="Arial"/>
              </a:rPr>
              <a:t>N</a:t>
            </a:r>
            <a:r>
              <a:rPr sz="3600" b="1" spc="465" dirty="0">
                <a:latin typeface="Arial"/>
                <a:cs typeface="Arial"/>
              </a:rPr>
              <a:t>C</a:t>
            </a:r>
            <a:r>
              <a:rPr sz="3600" b="1" spc="-195" dirty="0">
                <a:latin typeface="Arial"/>
                <a:cs typeface="Arial"/>
              </a:rPr>
              <a:t>E  </a:t>
            </a:r>
            <a:r>
              <a:rPr sz="3600" b="1" spc="-10" dirty="0">
                <a:latin typeface="Arial"/>
                <a:cs typeface="Arial"/>
              </a:rPr>
              <a:t>ET	</a:t>
            </a:r>
            <a:r>
              <a:rPr sz="3600" b="1" spc="45" dirty="0">
                <a:latin typeface="Arial"/>
                <a:cs typeface="Arial"/>
              </a:rPr>
              <a:t>DE	</a:t>
            </a:r>
            <a:r>
              <a:rPr sz="3600" b="1" spc="415" dirty="0"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00" spc="-50" dirty="0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sz="3400" spc="-215" dirty="0">
                <a:solidFill>
                  <a:srgbClr val="231F20"/>
                </a:solidFill>
                <a:latin typeface="Arial"/>
                <a:cs typeface="Arial"/>
              </a:rPr>
              <a:t>agents </a:t>
            </a:r>
            <a:r>
              <a:rPr sz="3400" spc="-204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3400" spc="-1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190" dirty="0">
                <a:solidFill>
                  <a:srgbClr val="231F20"/>
                </a:solidFill>
                <a:latin typeface="Arial"/>
                <a:cs typeface="Arial"/>
              </a:rPr>
              <a:t>sécurité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00" spc="-103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sz="3400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165" dirty="0">
                <a:solidFill>
                  <a:srgbClr val="231F20"/>
                </a:solidFill>
                <a:latin typeface="Arial"/>
                <a:cs typeface="Arial"/>
              </a:rPr>
              <a:t>agent </a:t>
            </a:r>
            <a:r>
              <a:rPr sz="3400" spc="-204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3400" spc="-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175" dirty="0">
                <a:solidFill>
                  <a:srgbClr val="231F20"/>
                </a:solidFill>
                <a:latin typeface="Arial"/>
                <a:cs typeface="Arial"/>
              </a:rPr>
              <a:t>cyber-sécurité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2568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5C5754"/>
                </a:solidFill>
              </a:rPr>
              <a:t>L</a:t>
            </a:r>
            <a:r>
              <a:rPr sz="6400" spc="819" dirty="0">
                <a:solidFill>
                  <a:srgbClr val="5C5754"/>
                </a:solidFill>
              </a:rPr>
              <a:t>'</a:t>
            </a:r>
            <a:r>
              <a:rPr sz="6400" spc="-85" dirty="0">
                <a:solidFill>
                  <a:srgbClr val="5C5754"/>
                </a:solidFill>
              </a:rPr>
              <a:t>É</a:t>
            </a:r>
            <a:r>
              <a:rPr sz="6400" spc="1045" dirty="0">
                <a:solidFill>
                  <a:srgbClr val="5C5754"/>
                </a:solidFill>
              </a:rPr>
              <a:t>Q</a:t>
            </a:r>
            <a:r>
              <a:rPr sz="6400" spc="610" dirty="0">
                <a:solidFill>
                  <a:srgbClr val="5C5754"/>
                </a:solidFill>
              </a:rPr>
              <a:t>U</a:t>
            </a:r>
            <a:r>
              <a:rPr sz="6400" spc="670" dirty="0">
                <a:solidFill>
                  <a:srgbClr val="5C5754"/>
                </a:solidFill>
              </a:rPr>
              <a:t>I</a:t>
            </a:r>
            <a:r>
              <a:rPr sz="6400" spc="465" dirty="0">
                <a:solidFill>
                  <a:srgbClr val="5C5754"/>
                </a:solidFill>
              </a:rPr>
              <a:t>P</a:t>
            </a:r>
            <a:r>
              <a:rPr sz="6400" spc="-560" dirty="0">
                <a:solidFill>
                  <a:srgbClr val="5C5754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5C57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91812" y="2649879"/>
            <a:ext cx="10983595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260" dirty="0">
                <a:solidFill>
                  <a:srgbClr val="FFFFFF"/>
                </a:solidFill>
                <a:latin typeface="Trebuchet MS"/>
                <a:cs typeface="Trebuchet MS"/>
              </a:rPr>
              <a:t>Contre </a:t>
            </a:r>
            <a:r>
              <a:rPr sz="5650" spc="-335" dirty="0">
                <a:solidFill>
                  <a:srgbClr val="FFFFFF"/>
                </a:solidFill>
                <a:latin typeface="Trebuchet MS"/>
                <a:cs typeface="Trebuchet MS"/>
              </a:rPr>
              <a:t>le </a:t>
            </a:r>
            <a:r>
              <a:rPr sz="5650" spc="-170" dirty="0">
                <a:solidFill>
                  <a:srgbClr val="FFFFFF"/>
                </a:solidFill>
                <a:latin typeface="Trebuchet MS"/>
                <a:cs typeface="Trebuchet MS"/>
              </a:rPr>
              <a:t>danger </a:t>
            </a:r>
            <a:r>
              <a:rPr sz="5650" spc="-204" dirty="0">
                <a:solidFill>
                  <a:srgbClr val="FFFFFF"/>
                </a:solidFill>
                <a:latin typeface="Trebuchet MS"/>
                <a:cs typeface="Trebuchet MS"/>
              </a:rPr>
              <a:t>visible </a:t>
            </a:r>
            <a:r>
              <a:rPr sz="5650" spc="-430" dirty="0">
                <a:solidFill>
                  <a:srgbClr val="FFFFFF"/>
                </a:solidFill>
                <a:latin typeface="Trebuchet MS"/>
                <a:cs typeface="Trebuchet MS"/>
              </a:rPr>
              <a:t>et</a:t>
            </a:r>
            <a:r>
              <a:rPr sz="5650" spc="-10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260" dirty="0">
                <a:solidFill>
                  <a:srgbClr val="FFFFFF"/>
                </a:solidFill>
                <a:latin typeface="Trebuchet MS"/>
                <a:cs typeface="Trebuchet MS"/>
              </a:rPr>
              <a:t>non-visible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63932" y="5833566"/>
            <a:ext cx="4099468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70" dirty="0">
                <a:solidFill>
                  <a:srgbClr val="FFFFFF"/>
                </a:solidFill>
                <a:latin typeface="Arial"/>
                <a:cs typeface="Arial"/>
              </a:rPr>
              <a:t>Installation</a:t>
            </a:r>
            <a:r>
              <a:rPr sz="34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345" dirty="0">
                <a:solidFill>
                  <a:srgbClr val="FFFFFF"/>
                </a:solidFill>
                <a:latin typeface="Arial"/>
                <a:cs typeface="Arial"/>
              </a:rPr>
              <a:t>systèmes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2703" y="5833566"/>
            <a:ext cx="224472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04" dirty="0">
                <a:solidFill>
                  <a:srgbClr val="FFFFFF"/>
                </a:solidFill>
                <a:latin typeface="Arial"/>
                <a:cs typeface="Arial"/>
              </a:rPr>
              <a:t>Gardiennage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081523" y="3735079"/>
            <a:ext cx="11598275" cy="5523230"/>
            <a:chOff x="4081523" y="3735079"/>
            <a:chExt cx="11598275" cy="5523230"/>
          </a:xfrm>
        </p:grpSpPr>
        <p:sp>
          <p:nvSpPr>
            <p:cNvPr id="8" name="object 8"/>
            <p:cNvSpPr/>
            <p:nvPr/>
          </p:nvSpPr>
          <p:spPr>
            <a:xfrm>
              <a:off x="4081513" y="3735081"/>
              <a:ext cx="11598275" cy="5523230"/>
            </a:xfrm>
            <a:custGeom>
              <a:avLst/>
              <a:gdLst/>
              <a:ahLst/>
              <a:cxnLst/>
              <a:rect l="l" t="t" r="r" b="b"/>
              <a:pathLst>
                <a:path w="11598275" h="5523230">
                  <a:moveTo>
                    <a:pt x="1270711" y="345363"/>
                  </a:moveTo>
                  <a:lnTo>
                    <a:pt x="1267548" y="298488"/>
                  </a:lnTo>
                  <a:lnTo>
                    <a:pt x="1258328" y="253542"/>
                  </a:lnTo>
                  <a:lnTo>
                    <a:pt x="1243482" y="210921"/>
                  </a:lnTo>
                  <a:lnTo>
                    <a:pt x="1223403" y="171030"/>
                  </a:lnTo>
                  <a:lnTo>
                    <a:pt x="1198511" y="134302"/>
                  </a:lnTo>
                  <a:lnTo>
                    <a:pt x="1169225" y="101142"/>
                  </a:lnTo>
                  <a:lnTo>
                    <a:pt x="1135938" y="71958"/>
                  </a:lnTo>
                  <a:lnTo>
                    <a:pt x="1099083" y="47142"/>
                  </a:lnTo>
                  <a:lnTo>
                    <a:pt x="1059065" y="27139"/>
                  </a:lnTo>
                  <a:lnTo>
                    <a:pt x="1016292" y="12331"/>
                  </a:lnTo>
                  <a:lnTo>
                    <a:pt x="971181" y="3149"/>
                  </a:lnTo>
                  <a:lnTo>
                    <a:pt x="924153" y="0"/>
                  </a:lnTo>
                  <a:lnTo>
                    <a:pt x="627100" y="0"/>
                  </a:lnTo>
                  <a:lnTo>
                    <a:pt x="580072" y="3149"/>
                  </a:lnTo>
                  <a:lnTo>
                    <a:pt x="534962" y="12331"/>
                  </a:lnTo>
                  <a:lnTo>
                    <a:pt x="492201" y="27139"/>
                  </a:lnTo>
                  <a:lnTo>
                    <a:pt x="452183" y="47142"/>
                  </a:lnTo>
                  <a:lnTo>
                    <a:pt x="415328" y="71958"/>
                  </a:lnTo>
                  <a:lnTo>
                    <a:pt x="382041" y="101142"/>
                  </a:lnTo>
                  <a:lnTo>
                    <a:pt x="352755" y="134302"/>
                  </a:lnTo>
                  <a:lnTo>
                    <a:pt x="327863" y="171030"/>
                  </a:lnTo>
                  <a:lnTo>
                    <a:pt x="307784" y="210921"/>
                  </a:lnTo>
                  <a:lnTo>
                    <a:pt x="292925" y="253542"/>
                  </a:lnTo>
                  <a:lnTo>
                    <a:pt x="283718" y="298488"/>
                  </a:lnTo>
                  <a:lnTo>
                    <a:pt x="280555" y="345363"/>
                  </a:lnTo>
                  <a:lnTo>
                    <a:pt x="280555" y="657821"/>
                  </a:lnTo>
                  <a:lnTo>
                    <a:pt x="346557" y="657821"/>
                  </a:lnTo>
                  <a:lnTo>
                    <a:pt x="346557" y="345363"/>
                  </a:lnTo>
                  <a:lnTo>
                    <a:pt x="350227" y="299961"/>
                  </a:lnTo>
                  <a:lnTo>
                    <a:pt x="360845" y="256921"/>
                  </a:lnTo>
                  <a:lnTo>
                    <a:pt x="377837" y="216801"/>
                  </a:lnTo>
                  <a:lnTo>
                    <a:pt x="400634" y="180162"/>
                  </a:lnTo>
                  <a:lnTo>
                    <a:pt x="428663" y="147599"/>
                  </a:lnTo>
                  <a:lnTo>
                    <a:pt x="461340" y="119672"/>
                  </a:lnTo>
                  <a:lnTo>
                    <a:pt x="498094" y="96951"/>
                  </a:lnTo>
                  <a:lnTo>
                    <a:pt x="538365" y="80022"/>
                  </a:lnTo>
                  <a:lnTo>
                    <a:pt x="581558" y="69443"/>
                  </a:lnTo>
                  <a:lnTo>
                    <a:pt x="627100" y="65786"/>
                  </a:lnTo>
                  <a:lnTo>
                    <a:pt x="924153" y="65786"/>
                  </a:lnTo>
                  <a:lnTo>
                    <a:pt x="969708" y="69443"/>
                  </a:lnTo>
                  <a:lnTo>
                    <a:pt x="1012901" y="80022"/>
                  </a:lnTo>
                  <a:lnTo>
                    <a:pt x="1053160" y="96951"/>
                  </a:lnTo>
                  <a:lnTo>
                    <a:pt x="1089926" y="119672"/>
                  </a:lnTo>
                  <a:lnTo>
                    <a:pt x="1122603" y="147599"/>
                  </a:lnTo>
                  <a:lnTo>
                    <a:pt x="1150620" y="180162"/>
                  </a:lnTo>
                  <a:lnTo>
                    <a:pt x="1173416" y="216801"/>
                  </a:lnTo>
                  <a:lnTo>
                    <a:pt x="1190421" y="256921"/>
                  </a:lnTo>
                  <a:lnTo>
                    <a:pt x="1201039" y="299961"/>
                  </a:lnTo>
                  <a:lnTo>
                    <a:pt x="1204696" y="345363"/>
                  </a:lnTo>
                  <a:lnTo>
                    <a:pt x="1204696" y="657821"/>
                  </a:lnTo>
                  <a:lnTo>
                    <a:pt x="1270711" y="657821"/>
                  </a:lnTo>
                  <a:lnTo>
                    <a:pt x="1270711" y="345363"/>
                  </a:lnTo>
                  <a:close/>
                </a:path>
                <a:path w="11598275" h="5523230">
                  <a:moveTo>
                    <a:pt x="1336929" y="1512989"/>
                  </a:moveTo>
                  <a:lnTo>
                    <a:pt x="1334947" y="1500860"/>
                  </a:lnTo>
                  <a:lnTo>
                    <a:pt x="1328470" y="1489964"/>
                  </a:lnTo>
                  <a:lnTo>
                    <a:pt x="1204696" y="1363332"/>
                  </a:lnTo>
                  <a:lnTo>
                    <a:pt x="1204696" y="1294269"/>
                  </a:lnTo>
                  <a:lnTo>
                    <a:pt x="1204696" y="1151191"/>
                  </a:lnTo>
                  <a:lnTo>
                    <a:pt x="1204696" y="1118298"/>
                  </a:lnTo>
                  <a:lnTo>
                    <a:pt x="1202093" y="1105522"/>
                  </a:lnTo>
                  <a:lnTo>
                    <a:pt x="1195006" y="1095070"/>
                  </a:lnTo>
                  <a:lnTo>
                    <a:pt x="1184516" y="1088009"/>
                  </a:lnTo>
                  <a:lnTo>
                    <a:pt x="1171689" y="1085405"/>
                  </a:lnTo>
                  <a:lnTo>
                    <a:pt x="1138694" y="1085405"/>
                  </a:lnTo>
                  <a:lnTo>
                    <a:pt x="1138694" y="1151191"/>
                  </a:lnTo>
                  <a:lnTo>
                    <a:pt x="1138694" y="1294269"/>
                  </a:lnTo>
                  <a:lnTo>
                    <a:pt x="1105687" y="1259725"/>
                  </a:lnTo>
                  <a:lnTo>
                    <a:pt x="1105687" y="1192301"/>
                  </a:lnTo>
                  <a:lnTo>
                    <a:pt x="1105687" y="1151191"/>
                  </a:lnTo>
                  <a:lnTo>
                    <a:pt x="1138694" y="1151191"/>
                  </a:lnTo>
                  <a:lnTo>
                    <a:pt x="1138694" y="1085405"/>
                  </a:lnTo>
                  <a:lnTo>
                    <a:pt x="1072680" y="1085405"/>
                  </a:lnTo>
                  <a:lnTo>
                    <a:pt x="1059865" y="1088009"/>
                  </a:lnTo>
                  <a:lnTo>
                    <a:pt x="1049362" y="1095070"/>
                  </a:lnTo>
                  <a:lnTo>
                    <a:pt x="1042276" y="1105522"/>
                  </a:lnTo>
                  <a:lnTo>
                    <a:pt x="1039672" y="1118298"/>
                  </a:lnTo>
                  <a:lnTo>
                    <a:pt x="1039672" y="1192301"/>
                  </a:lnTo>
                  <a:lnTo>
                    <a:pt x="874255" y="1021067"/>
                  </a:lnTo>
                  <a:lnTo>
                    <a:pt x="826795" y="971931"/>
                  </a:lnTo>
                  <a:lnTo>
                    <a:pt x="804024" y="958672"/>
                  </a:lnTo>
                  <a:lnTo>
                    <a:pt x="777074" y="954671"/>
                  </a:lnTo>
                  <a:lnTo>
                    <a:pt x="748576" y="961758"/>
                  </a:lnTo>
                  <a:lnTo>
                    <a:pt x="721169" y="981798"/>
                  </a:lnTo>
                  <a:lnTo>
                    <a:pt x="224434" y="1486674"/>
                  </a:lnTo>
                  <a:lnTo>
                    <a:pt x="217017" y="1497799"/>
                  </a:lnTo>
                  <a:lnTo>
                    <a:pt x="214541" y="1510322"/>
                  </a:lnTo>
                  <a:lnTo>
                    <a:pt x="217017" y="1522526"/>
                  </a:lnTo>
                  <a:lnTo>
                    <a:pt x="224434" y="1532724"/>
                  </a:lnTo>
                  <a:lnTo>
                    <a:pt x="235610" y="1540129"/>
                  </a:lnTo>
                  <a:lnTo>
                    <a:pt x="248158" y="1542592"/>
                  </a:lnTo>
                  <a:lnTo>
                    <a:pt x="260413" y="1540129"/>
                  </a:lnTo>
                  <a:lnTo>
                    <a:pt x="270649" y="1532724"/>
                  </a:lnTo>
                  <a:lnTo>
                    <a:pt x="767384" y="1026198"/>
                  </a:lnTo>
                  <a:lnTo>
                    <a:pt x="774649" y="1021092"/>
                  </a:lnTo>
                  <a:lnTo>
                    <a:pt x="780999" y="1021067"/>
                  </a:lnTo>
                  <a:lnTo>
                    <a:pt x="785482" y="1023200"/>
                  </a:lnTo>
                  <a:lnTo>
                    <a:pt x="787184" y="1024559"/>
                  </a:lnTo>
                  <a:lnTo>
                    <a:pt x="1271981" y="1526400"/>
                  </a:lnTo>
                  <a:lnTo>
                    <a:pt x="1280617" y="1534375"/>
                  </a:lnTo>
                  <a:lnTo>
                    <a:pt x="1290853" y="1541792"/>
                  </a:lnTo>
                  <a:lnTo>
                    <a:pt x="1303096" y="1544447"/>
                  </a:lnTo>
                  <a:lnTo>
                    <a:pt x="1315656" y="1542465"/>
                  </a:lnTo>
                  <a:lnTo>
                    <a:pt x="1326819" y="1536014"/>
                  </a:lnTo>
                  <a:lnTo>
                    <a:pt x="1334274" y="1525117"/>
                  </a:lnTo>
                  <a:lnTo>
                    <a:pt x="1336929" y="1512989"/>
                  </a:lnTo>
                  <a:close/>
                </a:path>
                <a:path w="11598275" h="5523230">
                  <a:moveTo>
                    <a:pt x="1551254" y="920953"/>
                  </a:moveTo>
                  <a:lnTo>
                    <a:pt x="1546009" y="875842"/>
                  </a:lnTo>
                  <a:lnTo>
                    <a:pt x="1531048" y="834364"/>
                  </a:lnTo>
                  <a:lnTo>
                    <a:pt x="1507604" y="797712"/>
                  </a:lnTo>
                  <a:lnTo>
                    <a:pt x="1485252" y="775436"/>
                  </a:lnTo>
                  <a:lnTo>
                    <a:pt x="1485252" y="920953"/>
                  </a:lnTo>
                  <a:lnTo>
                    <a:pt x="1485252" y="1907679"/>
                  </a:lnTo>
                  <a:lnTo>
                    <a:pt x="1478483" y="1949157"/>
                  </a:lnTo>
                  <a:lnTo>
                    <a:pt x="1459687" y="1985251"/>
                  </a:lnTo>
                  <a:lnTo>
                    <a:pt x="1431061" y="2013775"/>
                  </a:lnTo>
                  <a:lnTo>
                    <a:pt x="1394841" y="2032508"/>
                  </a:lnTo>
                  <a:lnTo>
                    <a:pt x="1353223" y="2039251"/>
                  </a:lnTo>
                  <a:lnTo>
                    <a:pt x="1237703" y="2039251"/>
                  </a:lnTo>
                  <a:lnTo>
                    <a:pt x="1237703" y="1585353"/>
                  </a:lnTo>
                  <a:lnTo>
                    <a:pt x="1235671" y="1568907"/>
                  </a:lnTo>
                  <a:lnTo>
                    <a:pt x="1230071" y="1552460"/>
                  </a:lnTo>
                  <a:lnTo>
                    <a:pt x="1221689" y="1537246"/>
                  </a:lnTo>
                  <a:lnTo>
                    <a:pt x="1211300" y="1524508"/>
                  </a:lnTo>
                  <a:lnTo>
                    <a:pt x="1173340" y="1486357"/>
                  </a:lnTo>
                  <a:lnTo>
                    <a:pt x="1173340" y="1582064"/>
                  </a:lnTo>
                  <a:lnTo>
                    <a:pt x="1173340" y="2039251"/>
                  </a:lnTo>
                  <a:lnTo>
                    <a:pt x="808634" y="2039251"/>
                  </a:lnTo>
                  <a:lnTo>
                    <a:pt x="808634" y="1869859"/>
                  </a:lnTo>
                  <a:lnTo>
                    <a:pt x="841717" y="1853793"/>
                  </a:lnTo>
                  <a:lnTo>
                    <a:pt x="867841" y="1828952"/>
                  </a:lnTo>
                  <a:lnTo>
                    <a:pt x="878547" y="1809013"/>
                  </a:lnTo>
                  <a:lnTo>
                    <a:pt x="884986" y="1797011"/>
                  </a:lnTo>
                  <a:lnTo>
                    <a:pt x="891146" y="1759673"/>
                  </a:lnTo>
                  <a:lnTo>
                    <a:pt x="882154" y="1714627"/>
                  </a:lnTo>
                  <a:lnTo>
                    <a:pt x="879259" y="1710334"/>
                  </a:lnTo>
                  <a:lnTo>
                    <a:pt x="857529" y="1678063"/>
                  </a:lnTo>
                  <a:lnTo>
                    <a:pt x="825144" y="1656422"/>
                  </a:lnTo>
                  <a:lnTo>
                    <a:pt x="825144" y="1759673"/>
                  </a:lnTo>
                  <a:lnTo>
                    <a:pt x="821347" y="1779181"/>
                  </a:lnTo>
                  <a:lnTo>
                    <a:pt x="810907" y="1794827"/>
                  </a:lnTo>
                  <a:lnTo>
                    <a:pt x="795197" y="1805228"/>
                  </a:lnTo>
                  <a:lnTo>
                    <a:pt x="775627" y="1809013"/>
                  </a:lnTo>
                  <a:lnTo>
                    <a:pt x="756056" y="1805228"/>
                  </a:lnTo>
                  <a:lnTo>
                    <a:pt x="740359" y="1794827"/>
                  </a:lnTo>
                  <a:lnTo>
                    <a:pt x="729907" y="1779181"/>
                  </a:lnTo>
                  <a:lnTo>
                    <a:pt x="726122" y="1759673"/>
                  </a:lnTo>
                  <a:lnTo>
                    <a:pt x="729907" y="1740166"/>
                  </a:lnTo>
                  <a:lnTo>
                    <a:pt x="740359" y="1724520"/>
                  </a:lnTo>
                  <a:lnTo>
                    <a:pt x="756056" y="1714119"/>
                  </a:lnTo>
                  <a:lnTo>
                    <a:pt x="775627" y="1710334"/>
                  </a:lnTo>
                  <a:lnTo>
                    <a:pt x="795197" y="1714119"/>
                  </a:lnTo>
                  <a:lnTo>
                    <a:pt x="810907" y="1724520"/>
                  </a:lnTo>
                  <a:lnTo>
                    <a:pt x="821347" y="1740166"/>
                  </a:lnTo>
                  <a:lnTo>
                    <a:pt x="825144" y="1759673"/>
                  </a:lnTo>
                  <a:lnTo>
                    <a:pt x="825144" y="1656422"/>
                  </a:lnTo>
                  <a:lnTo>
                    <a:pt x="820826" y="1653527"/>
                  </a:lnTo>
                  <a:lnTo>
                    <a:pt x="775627" y="1644561"/>
                  </a:lnTo>
                  <a:lnTo>
                    <a:pt x="730427" y="1653527"/>
                  </a:lnTo>
                  <a:lnTo>
                    <a:pt x="693737" y="1678063"/>
                  </a:lnTo>
                  <a:lnTo>
                    <a:pt x="669112" y="1714627"/>
                  </a:lnTo>
                  <a:lnTo>
                    <a:pt x="660107" y="1759673"/>
                  </a:lnTo>
                  <a:lnTo>
                    <a:pt x="666280" y="1797240"/>
                  </a:lnTo>
                  <a:lnTo>
                    <a:pt x="683425" y="1829562"/>
                  </a:lnTo>
                  <a:lnTo>
                    <a:pt x="709536" y="1854492"/>
                  </a:lnTo>
                  <a:lnTo>
                    <a:pt x="742619" y="1869859"/>
                  </a:lnTo>
                  <a:lnTo>
                    <a:pt x="742619" y="2039251"/>
                  </a:lnTo>
                  <a:lnTo>
                    <a:pt x="379564" y="2039251"/>
                  </a:lnTo>
                  <a:lnTo>
                    <a:pt x="379564" y="1582064"/>
                  </a:lnTo>
                  <a:lnTo>
                    <a:pt x="382866" y="1572196"/>
                  </a:lnTo>
                  <a:lnTo>
                    <a:pt x="386168" y="1570545"/>
                  </a:lnTo>
                  <a:lnTo>
                    <a:pt x="765733" y="1187373"/>
                  </a:lnTo>
                  <a:lnTo>
                    <a:pt x="770674" y="1182433"/>
                  </a:lnTo>
                  <a:lnTo>
                    <a:pt x="777278" y="1182433"/>
                  </a:lnTo>
                  <a:lnTo>
                    <a:pt x="1166749" y="1572196"/>
                  </a:lnTo>
                  <a:lnTo>
                    <a:pt x="1170051" y="1573834"/>
                  </a:lnTo>
                  <a:lnTo>
                    <a:pt x="1173340" y="1582064"/>
                  </a:lnTo>
                  <a:lnTo>
                    <a:pt x="1173340" y="1486357"/>
                  </a:lnTo>
                  <a:lnTo>
                    <a:pt x="870978" y="1182433"/>
                  </a:lnTo>
                  <a:lnTo>
                    <a:pt x="828433" y="1139672"/>
                  </a:lnTo>
                  <a:lnTo>
                    <a:pt x="788060" y="1119555"/>
                  </a:lnTo>
                  <a:lnTo>
                    <a:pt x="772325" y="1118298"/>
                  </a:lnTo>
                  <a:lnTo>
                    <a:pt x="756856" y="1119809"/>
                  </a:lnTo>
                  <a:lnTo>
                    <a:pt x="717867" y="1141323"/>
                  </a:lnTo>
                  <a:lnTo>
                    <a:pt x="338315" y="1524508"/>
                  </a:lnTo>
                  <a:lnTo>
                    <a:pt x="315328" y="1568907"/>
                  </a:lnTo>
                  <a:lnTo>
                    <a:pt x="313550" y="1585353"/>
                  </a:lnTo>
                  <a:lnTo>
                    <a:pt x="313550" y="2039251"/>
                  </a:lnTo>
                  <a:lnTo>
                    <a:pt x="198031" y="2039251"/>
                  </a:lnTo>
                  <a:lnTo>
                    <a:pt x="156425" y="2032508"/>
                  </a:lnTo>
                  <a:lnTo>
                    <a:pt x="120192" y="2013775"/>
                  </a:lnTo>
                  <a:lnTo>
                    <a:pt x="91579" y="1985251"/>
                  </a:lnTo>
                  <a:lnTo>
                    <a:pt x="72771" y="1949157"/>
                  </a:lnTo>
                  <a:lnTo>
                    <a:pt x="66014" y="1907679"/>
                  </a:lnTo>
                  <a:lnTo>
                    <a:pt x="66014" y="920953"/>
                  </a:lnTo>
                  <a:lnTo>
                    <a:pt x="72771" y="879487"/>
                  </a:lnTo>
                  <a:lnTo>
                    <a:pt x="91579" y="843381"/>
                  </a:lnTo>
                  <a:lnTo>
                    <a:pt x="120192" y="814857"/>
                  </a:lnTo>
                  <a:lnTo>
                    <a:pt x="156425" y="796124"/>
                  </a:lnTo>
                  <a:lnTo>
                    <a:pt x="198031" y="789393"/>
                  </a:lnTo>
                  <a:lnTo>
                    <a:pt x="1353223" y="789393"/>
                  </a:lnTo>
                  <a:lnTo>
                    <a:pt x="1394841" y="796124"/>
                  </a:lnTo>
                  <a:lnTo>
                    <a:pt x="1431061" y="814857"/>
                  </a:lnTo>
                  <a:lnTo>
                    <a:pt x="1459687" y="843381"/>
                  </a:lnTo>
                  <a:lnTo>
                    <a:pt x="1478483" y="879487"/>
                  </a:lnTo>
                  <a:lnTo>
                    <a:pt x="1485252" y="920953"/>
                  </a:lnTo>
                  <a:lnTo>
                    <a:pt x="1485252" y="775436"/>
                  </a:lnTo>
                  <a:lnTo>
                    <a:pt x="1476895" y="767105"/>
                  </a:lnTo>
                  <a:lnTo>
                    <a:pt x="1440116" y="743750"/>
                  </a:lnTo>
                  <a:lnTo>
                    <a:pt x="1398485" y="728840"/>
                  </a:lnTo>
                  <a:lnTo>
                    <a:pt x="1353223" y="723607"/>
                  </a:lnTo>
                  <a:lnTo>
                    <a:pt x="198031" y="723607"/>
                  </a:lnTo>
                  <a:lnTo>
                    <a:pt x="152768" y="728840"/>
                  </a:lnTo>
                  <a:lnTo>
                    <a:pt x="111150" y="743750"/>
                  </a:lnTo>
                  <a:lnTo>
                    <a:pt x="74371" y="767105"/>
                  </a:lnTo>
                  <a:lnTo>
                    <a:pt x="43649" y="797712"/>
                  </a:lnTo>
                  <a:lnTo>
                    <a:pt x="20205" y="834364"/>
                  </a:lnTo>
                  <a:lnTo>
                    <a:pt x="5257" y="875842"/>
                  </a:lnTo>
                  <a:lnTo>
                    <a:pt x="0" y="920953"/>
                  </a:lnTo>
                  <a:lnTo>
                    <a:pt x="0" y="1907679"/>
                  </a:lnTo>
                  <a:lnTo>
                    <a:pt x="5257" y="1952790"/>
                  </a:lnTo>
                  <a:lnTo>
                    <a:pt x="20205" y="1994268"/>
                  </a:lnTo>
                  <a:lnTo>
                    <a:pt x="43649" y="2030920"/>
                  </a:lnTo>
                  <a:lnTo>
                    <a:pt x="74371" y="2061527"/>
                  </a:lnTo>
                  <a:lnTo>
                    <a:pt x="111150" y="2084895"/>
                  </a:lnTo>
                  <a:lnTo>
                    <a:pt x="152768" y="2099792"/>
                  </a:lnTo>
                  <a:lnTo>
                    <a:pt x="198031" y="2105025"/>
                  </a:lnTo>
                  <a:lnTo>
                    <a:pt x="1353223" y="2105025"/>
                  </a:lnTo>
                  <a:lnTo>
                    <a:pt x="1398485" y="2099792"/>
                  </a:lnTo>
                  <a:lnTo>
                    <a:pt x="1440116" y="2084895"/>
                  </a:lnTo>
                  <a:lnTo>
                    <a:pt x="1476895" y="2061527"/>
                  </a:lnTo>
                  <a:lnTo>
                    <a:pt x="1507604" y="2030920"/>
                  </a:lnTo>
                  <a:lnTo>
                    <a:pt x="1531048" y="1994268"/>
                  </a:lnTo>
                  <a:lnTo>
                    <a:pt x="1546009" y="1952790"/>
                  </a:lnTo>
                  <a:lnTo>
                    <a:pt x="1551254" y="1907679"/>
                  </a:lnTo>
                  <a:lnTo>
                    <a:pt x="1551254" y="920953"/>
                  </a:lnTo>
                  <a:close/>
                </a:path>
                <a:path w="11598275" h="5523230">
                  <a:moveTo>
                    <a:pt x="3497846" y="3911092"/>
                  </a:moveTo>
                  <a:lnTo>
                    <a:pt x="3497415" y="3886593"/>
                  </a:lnTo>
                  <a:lnTo>
                    <a:pt x="3496157" y="3862514"/>
                  </a:lnTo>
                  <a:lnTo>
                    <a:pt x="3494100" y="3838867"/>
                  </a:lnTo>
                  <a:lnTo>
                    <a:pt x="3491268" y="3815651"/>
                  </a:lnTo>
                  <a:lnTo>
                    <a:pt x="3491268" y="3694798"/>
                  </a:lnTo>
                  <a:lnTo>
                    <a:pt x="3491268" y="3548735"/>
                  </a:lnTo>
                  <a:lnTo>
                    <a:pt x="3490950" y="3548735"/>
                  </a:lnTo>
                  <a:lnTo>
                    <a:pt x="3483216" y="3535235"/>
                  </a:lnTo>
                  <a:lnTo>
                    <a:pt x="3464483" y="3522446"/>
                  </a:lnTo>
                  <a:lnTo>
                    <a:pt x="3435667" y="3510546"/>
                  </a:lnTo>
                  <a:lnTo>
                    <a:pt x="3397681" y="3499675"/>
                  </a:lnTo>
                  <a:lnTo>
                    <a:pt x="3387991" y="3497656"/>
                  </a:lnTo>
                  <a:lnTo>
                    <a:pt x="3387991" y="3911092"/>
                  </a:lnTo>
                  <a:lnTo>
                    <a:pt x="3387623" y="3931945"/>
                  </a:lnTo>
                  <a:lnTo>
                    <a:pt x="3386544" y="3953014"/>
                  </a:lnTo>
                  <a:lnTo>
                    <a:pt x="3384804" y="3974236"/>
                  </a:lnTo>
                  <a:lnTo>
                    <a:pt x="3382416" y="3995572"/>
                  </a:lnTo>
                  <a:lnTo>
                    <a:pt x="3373488" y="3995572"/>
                  </a:lnTo>
                  <a:lnTo>
                    <a:pt x="3373488" y="4050373"/>
                  </a:lnTo>
                  <a:lnTo>
                    <a:pt x="3361652" y="4101147"/>
                  </a:lnTo>
                  <a:lnTo>
                    <a:pt x="3346615" y="4151147"/>
                  </a:lnTo>
                  <a:lnTo>
                    <a:pt x="3328606" y="4199813"/>
                  </a:lnTo>
                  <a:lnTo>
                    <a:pt x="3307842" y="4246562"/>
                  </a:lnTo>
                  <a:lnTo>
                    <a:pt x="3284512" y="4290822"/>
                  </a:lnTo>
                  <a:lnTo>
                    <a:pt x="3258832" y="4332021"/>
                  </a:lnTo>
                  <a:lnTo>
                    <a:pt x="3231007" y="4369587"/>
                  </a:lnTo>
                  <a:lnTo>
                    <a:pt x="3201263" y="4402950"/>
                  </a:lnTo>
                  <a:lnTo>
                    <a:pt x="3169805" y="4431525"/>
                  </a:lnTo>
                  <a:lnTo>
                    <a:pt x="3136836" y="4454753"/>
                  </a:lnTo>
                  <a:lnTo>
                    <a:pt x="3102572" y="4472051"/>
                  </a:lnTo>
                  <a:lnTo>
                    <a:pt x="3030982" y="4486580"/>
                  </a:lnTo>
                  <a:lnTo>
                    <a:pt x="2984335" y="4480382"/>
                  </a:lnTo>
                  <a:lnTo>
                    <a:pt x="2939250" y="4462627"/>
                  </a:lnTo>
                  <a:lnTo>
                    <a:pt x="2896184" y="4434586"/>
                  </a:lnTo>
                  <a:lnTo>
                    <a:pt x="2855582" y="4397502"/>
                  </a:lnTo>
                  <a:lnTo>
                    <a:pt x="2873146" y="4403191"/>
                  </a:lnTo>
                  <a:lnTo>
                    <a:pt x="2890951" y="4407420"/>
                  </a:lnTo>
                  <a:lnTo>
                    <a:pt x="2908985" y="4410075"/>
                  </a:lnTo>
                  <a:lnTo>
                    <a:pt x="2927197" y="4411002"/>
                  </a:lnTo>
                  <a:lnTo>
                    <a:pt x="2936303" y="4410761"/>
                  </a:lnTo>
                  <a:lnTo>
                    <a:pt x="2973806" y="4402772"/>
                  </a:lnTo>
                  <a:lnTo>
                    <a:pt x="2978861" y="4397502"/>
                  </a:lnTo>
                  <a:lnTo>
                    <a:pt x="2981096" y="4395190"/>
                  </a:lnTo>
                  <a:lnTo>
                    <a:pt x="2985008" y="4385437"/>
                  </a:lnTo>
                  <a:lnTo>
                    <a:pt x="2984855" y="4374566"/>
                  </a:lnTo>
                  <a:lnTo>
                    <a:pt x="2980512" y="4364583"/>
                  </a:lnTo>
                  <a:lnTo>
                    <a:pt x="2972930" y="4357319"/>
                  </a:lnTo>
                  <a:lnTo>
                    <a:pt x="2966021" y="4354550"/>
                  </a:lnTo>
                  <a:lnTo>
                    <a:pt x="2963164" y="4353420"/>
                  </a:lnTo>
                  <a:lnTo>
                    <a:pt x="2905379" y="4354550"/>
                  </a:lnTo>
                  <a:lnTo>
                    <a:pt x="2858909" y="4340263"/>
                  </a:lnTo>
                  <a:lnTo>
                    <a:pt x="2814180" y="4314736"/>
                  </a:lnTo>
                  <a:lnTo>
                    <a:pt x="2772562" y="4282033"/>
                  </a:lnTo>
                  <a:lnTo>
                    <a:pt x="2750591" y="4239095"/>
                  </a:lnTo>
                  <a:lnTo>
                    <a:pt x="2731020" y="4193959"/>
                  </a:lnTo>
                  <a:lnTo>
                    <a:pt x="2714028" y="4147134"/>
                  </a:lnTo>
                  <a:lnTo>
                    <a:pt x="2699778" y="4099102"/>
                  </a:lnTo>
                  <a:lnTo>
                    <a:pt x="2688488" y="4050373"/>
                  </a:lnTo>
                  <a:lnTo>
                    <a:pt x="2737053" y="4050373"/>
                  </a:lnTo>
                  <a:lnTo>
                    <a:pt x="2742501" y="4085958"/>
                  </a:lnTo>
                  <a:lnTo>
                    <a:pt x="2761196" y="4115841"/>
                  </a:lnTo>
                  <a:lnTo>
                    <a:pt x="2798102" y="4135742"/>
                  </a:lnTo>
                  <a:lnTo>
                    <a:pt x="2858135" y="4141317"/>
                  </a:lnTo>
                  <a:lnTo>
                    <a:pt x="2912478" y="4130687"/>
                  </a:lnTo>
                  <a:lnTo>
                    <a:pt x="2949422" y="4108031"/>
                  </a:lnTo>
                  <a:lnTo>
                    <a:pt x="2972460" y="4079278"/>
                  </a:lnTo>
                  <a:lnTo>
                    <a:pt x="2985071" y="4050373"/>
                  </a:lnTo>
                  <a:lnTo>
                    <a:pt x="3074352" y="4050373"/>
                  </a:lnTo>
                  <a:lnTo>
                    <a:pt x="3086963" y="4079278"/>
                  </a:lnTo>
                  <a:lnTo>
                    <a:pt x="3110014" y="4108031"/>
                  </a:lnTo>
                  <a:lnTo>
                    <a:pt x="3146971" y="4130687"/>
                  </a:lnTo>
                  <a:lnTo>
                    <a:pt x="3201327" y="4141317"/>
                  </a:lnTo>
                  <a:lnTo>
                    <a:pt x="3261360" y="4135742"/>
                  </a:lnTo>
                  <a:lnTo>
                    <a:pt x="3298266" y="4115841"/>
                  </a:lnTo>
                  <a:lnTo>
                    <a:pt x="3316973" y="4085958"/>
                  </a:lnTo>
                  <a:lnTo>
                    <a:pt x="3322421" y="4050373"/>
                  </a:lnTo>
                  <a:lnTo>
                    <a:pt x="3373488" y="4050373"/>
                  </a:lnTo>
                  <a:lnTo>
                    <a:pt x="3373488" y="3995572"/>
                  </a:lnTo>
                  <a:lnTo>
                    <a:pt x="3312706" y="3995572"/>
                  </a:lnTo>
                  <a:lnTo>
                    <a:pt x="3277209" y="3964000"/>
                  </a:lnTo>
                  <a:lnTo>
                    <a:pt x="3225914" y="3953192"/>
                  </a:lnTo>
                  <a:lnTo>
                    <a:pt x="3171444" y="3953929"/>
                  </a:lnTo>
                  <a:lnTo>
                    <a:pt x="3126435" y="3956939"/>
                  </a:lnTo>
                  <a:lnTo>
                    <a:pt x="3102533" y="3960761"/>
                  </a:lnTo>
                  <a:lnTo>
                    <a:pt x="3085604" y="3969562"/>
                  </a:lnTo>
                  <a:lnTo>
                    <a:pt x="3074644" y="3981704"/>
                  </a:lnTo>
                  <a:lnTo>
                    <a:pt x="3068688" y="3995572"/>
                  </a:lnTo>
                  <a:lnTo>
                    <a:pt x="2990761" y="3995572"/>
                  </a:lnTo>
                  <a:lnTo>
                    <a:pt x="2956903" y="3960761"/>
                  </a:lnTo>
                  <a:lnTo>
                    <a:pt x="2888005" y="3953929"/>
                  </a:lnTo>
                  <a:lnTo>
                    <a:pt x="2833547" y="3953192"/>
                  </a:lnTo>
                  <a:lnTo>
                    <a:pt x="2782239" y="3964000"/>
                  </a:lnTo>
                  <a:lnTo>
                    <a:pt x="2746743" y="3995572"/>
                  </a:lnTo>
                  <a:lnTo>
                    <a:pt x="2679560" y="3995572"/>
                  </a:lnTo>
                  <a:lnTo>
                    <a:pt x="2677160" y="3974236"/>
                  </a:lnTo>
                  <a:lnTo>
                    <a:pt x="2675420" y="3953014"/>
                  </a:lnTo>
                  <a:lnTo>
                    <a:pt x="2674353" y="3931945"/>
                  </a:lnTo>
                  <a:lnTo>
                    <a:pt x="2673985" y="3911092"/>
                  </a:lnTo>
                  <a:lnTo>
                    <a:pt x="2674696" y="3881551"/>
                  </a:lnTo>
                  <a:lnTo>
                    <a:pt x="2680335" y="3825011"/>
                  </a:lnTo>
                  <a:lnTo>
                    <a:pt x="2703626" y="3772636"/>
                  </a:lnTo>
                  <a:lnTo>
                    <a:pt x="2756585" y="3729520"/>
                  </a:lnTo>
                  <a:lnTo>
                    <a:pt x="2792260" y="3715677"/>
                  </a:lnTo>
                  <a:lnTo>
                    <a:pt x="2878899" y="3705872"/>
                  </a:lnTo>
                  <a:lnTo>
                    <a:pt x="2952966" y="3715105"/>
                  </a:lnTo>
                  <a:lnTo>
                    <a:pt x="3004604" y="3730256"/>
                  </a:lnTo>
                  <a:lnTo>
                    <a:pt x="3024009" y="3738232"/>
                  </a:lnTo>
                  <a:lnTo>
                    <a:pt x="3090761" y="3707422"/>
                  </a:lnTo>
                  <a:lnTo>
                    <a:pt x="3096450" y="3705872"/>
                  </a:lnTo>
                  <a:lnTo>
                    <a:pt x="3137141" y="3694798"/>
                  </a:lnTo>
                  <a:lnTo>
                    <a:pt x="3184906" y="3698252"/>
                  </a:lnTo>
                  <a:lnTo>
                    <a:pt x="3255759" y="3715677"/>
                  </a:lnTo>
                  <a:lnTo>
                    <a:pt x="3304171" y="3736937"/>
                  </a:lnTo>
                  <a:lnTo>
                    <a:pt x="3340481" y="3768115"/>
                  </a:lnTo>
                  <a:lnTo>
                    <a:pt x="3366325" y="3803840"/>
                  </a:lnTo>
                  <a:lnTo>
                    <a:pt x="3383305" y="3838740"/>
                  </a:lnTo>
                  <a:lnTo>
                    <a:pt x="3387661" y="3892486"/>
                  </a:lnTo>
                  <a:lnTo>
                    <a:pt x="3387991" y="3911092"/>
                  </a:lnTo>
                  <a:lnTo>
                    <a:pt x="3387991" y="3497656"/>
                  </a:lnTo>
                  <a:lnTo>
                    <a:pt x="3297796" y="3481755"/>
                  </a:lnTo>
                  <a:lnTo>
                    <a:pt x="3237725" y="3475037"/>
                  </a:lnTo>
                  <a:lnTo>
                    <a:pt x="3172104" y="3470033"/>
                  </a:lnTo>
                  <a:lnTo>
                    <a:pt x="3101835" y="3466909"/>
                  </a:lnTo>
                  <a:lnTo>
                    <a:pt x="3027845" y="3465830"/>
                  </a:lnTo>
                  <a:lnTo>
                    <a:pt x="2953855" y="3466909"/>
                  </a:lnTo>
                  <a:lnTo>
                    <a:pt x="2883585" y="3470033"/>
                  </a:lnTo>
                  <a:lnTo>
                    <a:pt x="2817965" y="3475037"/>
                  </a:lnTo>
                  <a:lnTo>
                    <a:pt x="2757894" y="3481755"/>
                  </a:lnTo>
                  <a:lnTo>
                    <a:pt x="2704261" y="3490036"/>
                  </a:lnTo>
                  <a:lnTo>
                    <a:pt x="2658008" y="3499675"/>
                  </a:lnTo>
                  <a:lnTo>
                    <a:pt x="2620010" y="3510546"/>
                  </a:lnTo>
                  <a:lnTo>
                    <a:pt x="2572461" y="3535235"/>
                  </a:lnTo>
                  <a:lnTo>
                    <a:pt x="2564727" y="3548735"/>
                  </a:lnTo>
                  <a:lnTo>
                    <a:pt x="2564434" y="3548735"/>
                  </a:lnTo>
                  <a:lnTo>
                    <a:pt x="2564536" y="3887127"/>
                  </a:lnTo>
                  <a:lnTo>
                    <a:pt x="2564282" y="3895052"/>
                  </a:lnTo>
                  <a:lnTo>
                    <a:pt x="2564117" y="3903040"/>
                  </a:lnTo>
                  <a:lnTo>
                    <a:pt x="2564117" y="3911092"/>
                  </a:lnTo>
                  <a:lnTo>
                    <a:pt x="2565603" y="3959847"/>
                  </a:lnTo>
                  <a:lnTo>
                    <a:pt x="2569984" y="4008856"/>
                  </a:lnTo>
                  <a:lnTo>
                    <a:pt x="2577147" y="4057853"/>
                  </a:lnTo>
                  <a:lnTo>
                    <a:pt x="2587028" y="4106519"/>
                  </a:lnTo>
                  <a:lnTo>
                    <a:pt x="2599486" y="4154563"/>
                  </a:lnTo>
                  <a:lnTo>
                    <a:pt x="2614460" y="4201680"/>
                  </a:lnTo>
                  <a:lnTo>
                    <a:pt x="2631833" y="4247578"/>
                  </a:lnTo>
                  <a:lnTo>
                    <a:pt x="2651506" y="4291952"/>
                  </a:lnTo>
                  <a:lnTo>
                    <a:pt x="2673375" y="4334484"/>
                  </a:lnTo>
                  <a:lnTo>
                    <a:pt x="2697353" y="4374908"/>
                  </a:lnTo>
                  <a:lnTo>
                    <a:pt x="2723324" y="4412894"/>
                  </a:lnTo>
                  <a:lnTo>
                    <a:pt x="2751213" y="4448162"/>
                  </a:lnTo>
                  <a:lnTo>
                    <a:pt x="2780881" y="4480382"/>
                  </a:lnTo>
                  <a:lnTo>
                    <a:pt x="2812300" y="4509313"/>
                  </a:lnTo>
                  <a:lnTo>
                    <a:pt x="2845308" y="4534611"/>
                  </a:lnTo>
                  <a:lnTo>
                    <a:pt x="2879826" y="4555972"/>
                  </a:lnTo>
                  <a:lnTo>
                    <a:pt x="2915742" y="4573117"/>
                  </a:lnTo>
                  <a:lnTo>
                    <a:pt x="2952978" y="4585728"/>
                  </a:lnTo>
                  <a:lnTo>
                    <a:pt x="2991434" y="4593514"/>
                  </a:lnTo>
                  <a:lnTo>
                    <a:pt x="3030982" y="4596181"/>
                  </a:lnTo>
                  <a:lnTo>
                    <a:pt x="3070542" y="4593514"/>
                  </a:lnTo>
                  <a:lnTo>
                    <a:pt x="3108985" y="4585728"/>
                  </a:lnTo>
                  <a:lnTo>
                    <a:pt x="3146221" y="4573117"/>
                  </a:lnTo>
                  <a:lnTo>
                    <a:pt x="3182137" y="4555972"/>
                  </a:lnTo>
                  <a:lnTo>
                    <a:pt x="3216656" y="4534611"/>
                  </a:lnTo>
                  <a:lnTo>
                    <a:pt x="3249650" y="4509325"/>
                  </a:lnTo>
                  <a:lnTo>
                    <a:pt x="3274352" y="4486580"/>
                  </a:lnTo>
                  <a:lnTo>
                    <a:pt x="3281057" y="4480407"/>
                  </a:lnTo>
                  <a:lnTo>
                    <a:pt x="3310750" y="4448162"/>
                  </a:lnTo>
                  <a:lnTo>
                    <a:pt x="3338626" y="4412907"/>
                  </a:lnTo>
                  <a:lnTo>
                    <a:pt x="3364611" y="4374908"/>
                  </a:lnTo>
                  <a:lnTo>
                    <a:pt x="3388588" y="4334497"/>
                  </a:lnTo>
                  <a:lnTo>
                    <a:pt x="3410458" y="4291952"/>
                  </a:lnTo>
                  <a:lnTo>
                    <a:pt x="3430130" y="4247591"/>
                  </a:lnTo>
                  <a:lnTo>
                    <a:pt x="3447504" y="4201693"/>
                  </a:lnTo>
                  <a:lnTo>
                    <a:pt x="3462464" y="4154576"/>
                  </a:lnTo>
                  <a:lnTo>
                    <a:pt x="3474936" y="4106532"/>
                  </a:lnTo>
                  <a:lnTo>
                    <a:pt x="3484803" y="4057866"/>
                  </a:lnTo>
                  <a:lnTo>
                    <a:pt x="3491979" y="4008869"/>
                  </a:lnTo>
                  <a:lnTo>
                    <a:pt x="3496360" y="3959847"/>
                  </a:lnTo>
                  <a:lnTo>
                    <a:pt x="3497846" y="3911092"/>
                  </a:lnTo>
                  <a:close/>
                </a:path>
                <a:path w="11598275" h="5523230">
                  <a:moveTo>
                    <a:pt x="3903357" y="4774222"/>
                  </a:moveTo>
                  <a:lnTo>
                    <a:pt x="3900436" y="4727270"/>
                  </a:lnTo>
                  <a:lnTo>
                    <a:pt x="3891889" y="4682033"/>
                  </a:lnTo>
                  <a:lnTo>
                    <a:pt x="3878097" y="4638891"/>
                  </a:lnTo>
                  <a:lnTo>
                    <a:pt x="3859377" y="4598187"/>
                  </a:lnTo>
                  <a:lnTo>
                    <a:pt x="3836111" y="4560290"/>
                  </a:lnTo>
                  <a:lnTo>
                    <a:pt x="3808628" y="4525530"/>
                  </a:lnTo>
                  <a:lnTo>
                    <a:pt x="3777297" y="4494263"/>
                  </a:lnTo>
                  <a:lnTo>
                    <a:pt x="3742461" y="4466856"/>
                  </a:lnTo>
                  <a:lnTo>
                    <a:pt x="3704475" y="4443628"/>
                  </a:lnTo>
                  <a:lnTo>
                    <a:pt x="3663683" y="4424959"/>
                  </a:lnTo>
                  <a:lnTo>
                    <a:pt x="3620452" y="4411192"/>
                  </a:lnTo>
                  <a:lnTo>
                    <a:pt x="3575126" y="4402671"/>
                  </a:lnTo>
                  <a:lnTo>
                    <a:pt x="3528047" y="4399762"/>
                  </a:lnTo>
                  <a:lnTo>
                    <a:pt x="3420770" y="4399762"/>
                  </a:lnTo>
                  <a:lnTo>
                    <a:pt x="3148063" y="5095849"/>
                  </a:lnTo>
                  <a:lnTo>
                    <a:pt x="3079940" y="4758537"/>
                  </a:lnTo>
                  <a:lnTo>
                    <a:pt x="3090532" y="4746790"/>
                  </a:lnTo>
                  <a:lnTo>
                    <a:pt x="3098571" y="4733074"/>
                  </a:lnTo>
                  <a:lnTo>
                    <a:pt x="3103676" y="4717745"/>
                  </a:lnTo>
                  <a:lnTo>
                    <a:pt x="3105467" y="4701184"/>
                  </a:lnTo>
                  <a:lnTo>
                    <a:pt x="3105467" y="4673752"/>
                  </a:lnTo>
                  <a:lnTo>
                    <a:pt x="3099346" y="4643539"/>
                  </a:lnTo>
                  <a:lnTo>
                    <a:pt x="3082671" y="4618863"/>
                  </a:lnTo>
                  <a:lnTo>
                    <a:pt x="3057931" y="4602226"/>
                  </a:lnTo>
                  <a:lnTo>
                    <a:pt x="3030728" y="4596752"/>
                  </a:lnTo>
                  <a:lnTo>
                    <a:pt x="3030728" y="5395315"/>
                  </a:lnTo>
                  <a:lnTo>
                    <a:pt x="3027642" y="5403177"/>
                  </a:lnTo>
                  <a:lnTo>
                    <a:pt x="3024555" y="5395315"/>
                  </a:lnTo>
                  <a:lnTo>
                    <a:pt x="3030728" y="5395315"/>
                  </a:lnTo>
                  <a:lnTo>
                    <a:pt x="3030728" y="4596752"/>
                  </a:lnTo>
                  <a:lnTo>
                    <a:pt x="2972638" y="4618863"/>
                  </a:lnTo>
                  <a:lnTo>
                    <a:pt x="2949854" y="4673752"/>
                  </a:lnTo>
                  <a:lnTo>
                    <a:pt x="2949854" y="4701184"/>
                  </a:lnTo>
                  <a:lnTo>
                    <a:pt x="2951632" y="4717745"/>
                  </a:lnTo>
                  <a:lnTo>
                    <a:pt x="2956737" y="4733074"/>
                  </a:lnTo>
                  <a:lnTo>
                    <a:pt x="2964777" y="4746790"/>
                  </a:lnTo>
                  <a:lnTo>
                    <a:pt x="2975356" y="4758537"/>
                  </a:lnTo>
                  <a:lnTo>
                    <a:pt x="2907246" y="5095875"/>
                  </a:lnTo>
                  <a:lnTo>
                    <a:pt x="2634513" y="4399762"/>
                  </a:lnTo>
                  <a:lnTo>
                    <a:pt x="2527249" y="4399762"/>
                  </a:lnTo>
                  <a:lnTo>
                    <a:pt x="2480157" y="4402671"/>
                  </a:lnTo>
                  <a:lnTo>
                    <a:pt x="2434831" y="4411192"/>
                  </a:lnTo>
                  <a:lnTo>
                    <a:pt x="2391587" y="4424959"/>
                  </a:lnTo>
                  <a:lnTo>
                    <a:pt x="2350808" y="4443628"/>
                  </a:lnTo>
                  <a:lnTo>
                    <a:pt x="2312822" y="4466856"/>
                  </a:lnTo>
                  <a:lnTo>
                    <a:pt x="2277986" y="4494263"/>
                  </a:lnTo>
                  <a:lnTo>
                    <a:pt x="2246655" y="4525530"/>
                  </a:lnTo>
                  <a:lnTo>
                    <a:pt x="2219185" y="4560290"/>
                  </a:lnTo>
                  <a:lnTo>
                    <a:pt x="2195919" y="4598187"/>
                  </a:lnTo>
                  <a:lnTo>
                    <a:pt x="2177199" y="4638891"/>
                  </a:lnTo>
                  <a:lnTo>
                    <a:pt x="2163407" y="4682020"/>
                  </a:lnTo>
                  <a:lnTo>
                    <a:pt x="2154872" y="4727257"/>
                  </a:lnTo>
                  <a:lnTo>
                    <a:pt x="2151938" y="4774222"/>
                  </a:lnTo>
                  <a:lnTo>
                    <a:pt x="2151938" y="5299253"/>
                  </a:lnTo>
                  <a:lnTo>
                    <a:pt x="2193264" y="5322138"/>
                  </a:lnTo>
                  <a:lnTo>
                    <a:pt x="2235670" y="5343969"/>
                  </a:lnTo>
                  <a:lnTo>
                    <a:pt x="2279078" y="5364670"/>
                  </a:lnTo>
                  <a:lnTo>
                    <a:pt x="2323452" y="5384241"/>
                  </a:lnTo>
                  <a:lnTo>
                    <a:pt x="2368766" y="5402631"/>
                  </a:lnTo>
                  <a:lnTo>
                    <a:pt x="2414981" y="5419826"/>
                  </a:lnTo>
                  <a:lnTo>
                    <a:pt x="2462060" y="5435803"/>
                  </a:lnTo>
                  <a:lnTo>
                    <a:pt x="2509977" y="5450535"/>
                  </a:lnTo>
                  <a:lnTo>
                    <a:pt x="2558694" y="5463984"/>
                  </a:lnTo>
                  <a:lnTo>
                    <a:pt x="2608186" y="5476138"/>
                  </a:lnTo>
                  <a:lnTo>
                    <a:pt x="2658402" y="5486959"/>
                  </a:lnTo>
                  <a:lnTo>
                    <a:pt x="2709316" y="5496420"/>
                  </a:lnTo>
                  <a:lnTo>
                    <a:pt x="2760903" y="5504497"/>
                  </a:lnTo>
                  <a:lnTo>
                    <a:pt x="2813113" y="5511165"/>
                  </a:lnTo>
                  <a:lnTo>
                    <a:pt x="2865932" y="5516397"/>
                  </a:lnTo>
                  <a:lnTo>
                    <a:pt x="2919323" y="5520169"/>
                  </a:lnTo>
                  <a:lnTo>
                    <a:pt x="2973235" y="5522455"/>
                  </a:lnTo>
                  <a:lnTo>
                    <a:pt x="3027642" y="5523230"/>
                  </a:lnTo>
                  <a:lnTo>
                    <a:pt x="3082061" y="5522455"/>
                  </a:lnTo>
                  <a:lnTo>
                    <a:pt x="3135973" y="5520169"/>
                  </a:lnTo>
                  <a:lnTo>
                    <a:pt x="3189351" y="5516397"/>
                  </a:lnTo>
                  <a:lnTo>
                    <a:pt x="3242170" y="5511165"/>
                  </a:lnTo>
                  <a:lnTo>
                    <a:pt x="3294380" y="5504497"/>
                  </a:lnTo>
                  <a:lnTo>
                    <a:pt x="3345967" y="5496420"/>
                  </a:lnTo>
                  <a:lnTo>
                    <a:pt x="3396881" y="5486959"/>
                  </a:lnTo>
                  <a:lnTo>
                    <a:pt x="3447097" y="5476138"/>
                  </a:lnTo>
                  <a:lnTo>
                    <a:pt x="3496576" y="5463984"/>
                  </a:lnTo>
                  <a:lnTo>
                    <a:pt x="3545294" y="5450535"/>
                  </a:lnTo>
                  <a:lnTo>
                    <a:pt x="3593198" y="5435816"/>
                  </a:lnTo>
                  <a:lnTo>
                    <a:pt x="3640277" y="5419839"/>
                  </a:lnTo>
                  <a:lnTo>
                    <a:pt x="3685032" y="5403177"/>
                  </a:lnTo>
                  <a:lnTo>
                    <a:pt x="3686479" y="5402643"/>
                  </a:lnTo>
                  <a:lnTo>
                    <a:pt x="3704526" y="5395315"/>
                  </a:lnTo>
                  <a:lnTo>
                    <a:pt x="3731780" y="5384254"/>
                  </a:lnTo>
                  <a:lnTo>
                    <a:pt x="3776154" y="5364683"/>
                  </a:lnTo>
                  <a:lnTo>
                    <a:pt x="3819550" y="5343982"/>
                  </a:lnTo>
                  <a:lnTo>
                    <a:pt x="3861955" y="5322163"/>
                  </a:lnTo>
                  <a:lnTo>
                    <a:pt x="3903307" y="5299253"/>
                  </a:lnTo>
                  <a:lnTo>
                    <a:pt x="3903357" y="5095875"/>
                  </a:lnTo>
                  <a:lnTo>
                    <a:pt x="3903357" y="4774222"/>
                  </a:lnTo>
                  <a:close/>
                </a:path>
                <a:path w="11598275" h="5523230">
                  <a:moveTo>
                    <a:pt x="9580258" y="4550892"/>
                  </a:moveTo>
                  <a:lnTo>
                    <a:pt x="9574111" y="4512792"/>
                  </a:lnTo>
                  <a:lnTo>
                    <a:pt x="9565729" y="4500092"/>
                  </a:lnTo>
                  <a:lnTo>
                    <a:pt x="9557347" y="4487392"/>
                  </a:lnTo>
                  <a:lnTo>
                    <a:pt x="9546679" y="4481944"/>
                  </a:lnTo>
                  <a:lnTo>
                    <a:pt x="9546679" y="4550892"/>
                  </a:lnTo>
                  <a:lnTo>
                    <a:pt x="9543161" y="4563592"/>
                  </a:lnTo>
                  <a:lnTo>
                    <a:pt x="9533585" y="4576292"/>
                  </a:lnTo>
                  <a:lnTo>
                    <a:pt x="9519399" y="4588992"/>
                  </a:lnTo>
                  <a:lnTo>
                    <a:pt x="9484639" y="4588992"/>
                  </a:lnTo>
                  <a:lnTo>
                    <a:pt x="9470403" y="4576292"/>
                  </a:lnTo>
                  <a:lnTo>
                    <a:pt x="9460814" y="4563592"/>
                  </a:lnTo>
                  <a:lnTo>
                    <a:pt x="9457284" y="4550892"/>
                  </a:lnTo>
                  <a:lnTo>
                    <a:pt x="9460814" y="4525492"/>
                  </a:lnTo>
                  <a:lnTo>
                    <a:pt x="9470403" y="4512792"/>
                  </a:lnTo>
                  <a:lnTo>
                    <a:pt x="9484639" y="4512792"/>
                  </a:lnTo>
                  <a:lnTo>
                    <a:pt x="9502064" y="4500092"/>
                  </a:lnTo>
                  <a:lnTo>
                    <a:pt x="9519399" y="4512792"/>
                  </a:lnTo>
                  <a:lnTo>
                    <a:pt x="9533585" y="4512792"/>
                  </a:lnTo>
                  <a:lnTo>
                    <a:pt x="9543161" y="4525492"/>
                  </a:lnTo>
                  <a:lnTo>
                    <a:pt x="9546679" y="4550892"/>
                  </a:lnTo>
                  <a:lnTo>
                    <a:pt x="9546679" y="4481944"/>
                  </a:lnTo>
                  <a:lnTo>
                    <a:pt x="9532493" y="4474692"/>
                  </a:lnTo>
                  <a:lnTo>
                    <a:pt x="9475368" y="4474692"/>
                  </a:lnTo>
                  <a:lnTo>
                    <a:pt x="9452661" y="4487392"/>
                  </a:lnTo>
                  <a:lnTo>
                    <a:pt x="9435528" y="4512792"/>
                  </a:lnTo>
                  <a:lnTo>
                    <a:pt x="9425610" y="4525492"/>
                  </a:lnTo>
                  <a:lnTo>
                    <a:pt x="9249296" y="4525492"/>
                  </a:lnTo>
                  <a:lnTo>
                    <a:pt x="9147073" y="4423892"/>
                  </a:lnTo>
                  <a:lnTo>
                    <a:pt x="9108732" y="4385792"/>
                  </a:lnTo>
                  <a:lnTo>
                    <a:pt x="8420494" y="4385792"/>
                  </a:lnTo>
                  <a:lnTo>
                    <a:pt x="8420494" y="4284192"/>
                  </a:lnTo>
                  <a:lnTo>
                    <a:pt x="9257424" y="4284192"/>
                  </a:lnTo>
                  <a:lnTo>
                    <a:pt x="9267355" y="4309592"/>
                  </a:lnTo>
                  <a:lnTo>
                    <a:pt x="9284487" y="4334992"/>
                  </a:lnTo>
                  <a:lnTo>
                    <a:pt x="9307208" y="4347692"/>
                  </a:lnTo>
                  <a:lnTo>
                    <a:pt x="9364320" y="4347692"/>
                  </a:lnTo>
                  <a:lnTo>
                    <a:pt x="9389173" y="4322292"/>
                  </a:lnTo>
                  <a:lnTo>
                    <a:pt x="9397555" y="4309592"/>
                  </a:lnTo>
                  <a:lnTo>
                    <a:pt x="9405937" y="4296892"/>
                  </a:lnTo>
                  <a:lnTo>
                    <a:pt x="9412084" y="4271492"/>
                  </a:lnTo>
                  <a:lnTo>
                    <a:pt x="9405937" y="4246092"/>
                  </a:lnTo>
                  <a:lnTo>
                    <a:pt x="9389173" y="4220692"/>
                  </a:lnTo>
                  <a:lnTo>
                    <a:pt x="9378505" y="4209796"/>
                  </a:lnTo>
                  <a:lnTo>
                    <a:pt x="9378505" y="4271492"/>
                  </a:lnTo>
                  <a:lnTo>
                    <a:pt x="9374988" y="4284192"/>
                  </a:lnTo>
                  <a:lnTo>
                    <a:pt x="9365412" y="4296892"/>
                  </a:lnTo>
                  <a:lnTo>
                    <a:pt x="9351226" y="4309592"/>
                  </a:lnTo>
                  <a:lnTo>
                    <a:pt x="9316466" y="4309592"/>
                  </a:lnTo>
                  <a:lnTo>
                    <a:pt x="9302242" y="4296892"/>
                  </a:lnTo>
                  <a:lnTo>
                    <a:pt x="9292641" y="4284192"/>
                  </a:lnTo>
                  <a:lnTo>
                    <a:pt x="9289123" y="4271492"/>
                  </a:lnTo>
                  <a:lnTo>
                    <a:pt x="9292641" y="4258792"/>
                  </a:lnTo>
                  <a:lnTo>
                    <a:pt x="9302242" y="4233392"/>
                  </a:lnTo>
                  <a:lnTo>
                    <a:pt x="9316466" y="4233392"/>
                  </a:lnTo>
                  <a:lnTo>
                    <a:pt x="9333890" y="4220692"/>
                  </a:lnTo>
                  <a:lnTo>
                    <a:pt x="9351226" y="4233392"/>
                  </a:lnTo>
                  <a:lnTo>
                    <a:pt x="9365412" y="4233392"/>
                  </a:lnTo>
                  <a:lnTo>
                    <a:pt x="9374988" y="4258792"/>
                  </a:lnTo>
                  <a:lnTo>
                    <a:pt x="9378505" y="4271492"/>
                  </a:lnTo>
                  <a:lnTo>
                    <a:pt x="9378505" y="4209796"/>
                  </a:lnTo>
                  <a:lnTo>
                    <a:pt x="9364320" y="4195292"/>
                  </a:lnTo>
                  <a:lnTo>
                    <a:pt x="9307208" y="4195292"/>
                  </a:lnTo>
                  <a:lnTo>
                    <a:pt x="9284487" y="4207992"/>
                  </a:lnTo>
                  <a:lnTo>
                    <a:pt x="9267355" y="4233392"/>
                  </a:lnTo>
                  <a:lnTo>
                    <a:pt x="9257424" y="4258792"/>
                  </a:lnTo>
                  <a:lnTo>
                    <a:pt x="8420494" y="4258792"/>
                  </a:lnTo>
                  <a:lnTo>
                    <a:pt x="8420494" y="4157192"/>
                  </a:lnTo>
                  <a:lnTo>
                    <a:pt x="8813381" y="4157192"/>
                  </a:lnTo>
                  <a:lnTo>
                    <a:pt x="8823325" y="4169892"/>
                  </a:lnTo>
                  <a:lnTo>
                    <a:pt x="8840495" y="4195292"/>
                  </a:lnTo>
                  <a:lnTo>
                    <a:pt x="8863216" y="4207992"/>
                  </a:lnTo>
                  <a:lnTo>
                    <a:pt x="8920289" y="4207992"/>
                  </a:lnTo>
                  <a:lnTo>
                    <a:pt x="8945194" y="4195292"/>
                  </a:lnTo>
                  <a:lnTo>
                    <a:pt x="8953602" y="4182592"/>
                  </a:lnTo>
                  <a:lnTo>
                    <a:pt x="8962009" y="4169892"/>
                  </a:lnTo>
                  <a:lnTo>
                    <a:pt x="8968181" y="4131792"/>
                  </a:lnTo>
                  <a:lnTo>
                    <a:pt x="8962009" y="4106392"/>
                  </a:lnTo>
                  <a:lnTo>
                    <a:pt x="8953602" y="4093692"/>
                  </a:lnTo>
                  <a:lnTo>
                    <a:pt x="8945194" y="4080992"/>
                  </a:lnTo>
                  <a:lnTo>
                    <a:pt x="8934463" y="4070058"/>
                  </a:lnTo>
                  <a:lnTo>
                    <a:pt x="8934463" y="4131792"/>
                  </a:lnTo>
                  <a:lnTo>
                    <a:pt x="8930945" y="4157192"/>
                  </a:lnTo>
                  <a:lnTo>
                    <a:pt x="8921356" y="4169892"/>
                  </a:lnTo>
                  <a:lnTo>
                    <a:pt x="8907170" y="4169892"/>
                  </a:lnTo>
                  <a:lnTo>
                    <a:pt x="8889835" y="4182592"/>
                  </a:lnTo>
                  <a:lnTo>
                    <a:pt x="8872499" y="4169892"/>
                  </a:lnTo>
                  <a:lnTo>
                    <a:pt x="8858313" y="4169892"/>
                  </a:lnTo>
                  <a:lnTo>
                    <a:pt x="8848738" y="4157192"/>
                  </a:lnTo>
                  <a:lnTo>
                    <a:pt x="8845220" y="4131792"/>
                  </a:lnTo>
                  <a:lnTo>
                    <a:pt x="8848738" y="4119092"/>
                  </a:lnTo>
                  <a:lnTo>
                    <a:pt x="8858313" y="4106392"/>
                  </a:lnTo>
                  <a:lnTo>
                    <a:pt x="8872499" y="4093692"/>
                  </a:lnTo>
                  <a:lnTo>
                    <a:pt x="8907170" y="4093692"/>
                  </a:lnTo>
                  <a:lnTo>
                    <a:pt x="8921356" y="4106392"/>
                  </a:lnTo>
                  <a:lnTo>
                    <a:pt x="8930945" y="4119092"/>
                  </a:lnTo>
                  <a:lnTo>
                    <a:pt x="8934463" y="4131792"/>
                  </a:lnTo>
                  <a:lnTo>
                    <a:pt x="8934463" y="4070058"/>
                  </a:lnTo>
                  <a:lnTo>
                    <a:pt x="8920289" y="4055592"/>
                  </a:lnTo>
                  <a:lnTo>
                    <a:pt x="8863216" y="4055592"/>
                  </a:lnTo>
                  <a:lnTo>
                    <a:pt x="8840495" y="4068292"/>
                  </a:lnTo>
                  <a:lnTo>
                    <a:pt x="8823325" y="4093692"/>
                  </a:lnTo>
                  <a:lnTo>
                    <a:pt x="8813381" y="4119092"/>
                  </a:lnTo>
                  <a:lnTo>
                    <a:pt x="8420494" y="4119092"/>
                  </a:lnTo>
                  <a:lnTo>
                    <a:pt x="8419795" y="4093692"/>
                  </a:lnTo>
                  <a:lnTo>
                    <a:pt x="8417712" y="4068292"/>
                  </a:lnTo>
                  <a:lnTo>
                    <a:pt x="8414309" y="4042892"/>
                  </a:lnTo>
                  <a:lnTo>
                    <a:pt x="8409597" y="4017492"/>
                  </a:lnTo>
                  <a:lnTo>
                    <a:pt x="8896807" y="4017492"/>
                  </a:lnTo>
                  <a:lnTo>
                    <a:pt x="8933993" y="3979392"/>
                  </a:lnTo>
                  <a:lnTo>
                    <a:pt x="9132291" y="3776192"/>
                  </a:lnTo>
                  <a:lnTo>
                    <a:pt x="9280982" y="3776192"/>
                  </a:lnTo>
                  <a:lnTo>
                    <a:pt x="9290901" y="3801592"/>
                  </a:lnTo>
                  <a:lnTo>
                    <a:pt x="9308033" y="3826992"/>
                  </a:lnTo>
                  <a:lnTo>
                    <a:pt x="9330753" y="3839692"/>
                  </a:lnTo>
                  <a:lnTo>
                    <a:pt x="9387865" y="3839692"/>
                  </a:lnTo>
                  <a:lnTo>
                    <a:pt x="9412719" y="3814292"/>
                  </a:lnTo>
                  <a:lnTo>
                    <a:pt x="9421101" y="3801592"/>
                  </a:lnTo>
                  <a:lnTo>
                    <a:pt x="9429483" y="3788892"/>
                  </a:lnTo>
                  <a:lnTo>
                    <a:pt x="9435630" y="3763492"/>
                  </a:lnTo>
                  <a:lnTo>
                    <a:pt x="9429483" y="3725392"/>
                  </a:lnTo>
                  <a:lnTo>
                    <a:pt x="9421101" y="3712692"/>
                  </a:lnTo>
                  <a:lnTo>
                    <a:pt x="9412719" y="3699992"/>
                  </a:lnTo>
                  <a:lnTo>
                    <a:pt x="9402051" y="3694544"/>
                  </a:lnTo>
                  <a:lnTo>
                    <a:pt x="9402051" y="3763492"/>
                  </a:lnTo>
                  <a:lnTo>
                    <a:pt x="9398533" y="3776192"/>
                  </a:lnTo>
                  <a:lnTo>
                    <a:pt x="9388958" y="3788892"/>
                  </a:lnTo>
                  <a:lnTo>
                    <a:pt x="9374772" y="3801592"/>
                  </a:lnTo>
                  <a:lnTo>
                    <a:pt x="9340012" y="3801592"/>
                  </a:lnTo>
                  <a:lnTo>
                    <a:pt x="9325788" y="3788892"/>
                  </a:lnTo>
                  <a:lnTo>
                    <a:pt x="9316187" y="3776192"/>
                  </a:lnTo>
                  <a:lnTo>
                    <a:pt x="9312669" y="3763492"/>
                  </a:lnTo>
                  <a:lnTo>
                    <a:pt x="9316187" y="3738092"/>
                  </a:lnTo>
                  <a:lnTo>
                    <a:pt x="9325788" y="3725392"/>
                  </a:lnTo>
                  <a:lnTo>
                    <a:pt x="9340012" y="3725392"/>
                  </a:lnTo>
                  <a:lnTo>
                    <a:pt x="9357436" y="3712692"/>
                  </a:lnTo>
                  <a:lnTo>
                    <a:pt x="9374772" y="3725392"/>
                  </a:lnTo>
                  <a:lnTo>
                    <a:pt x="9388958" y="3725392"/>
                  </a:lnTo>
                  <a:lnTo>
                    <a:pt x="9398533" y="3738092"/>
                  </a:lnTo>
                  <a:lnTo>
                    <a:pt x="9402051" y="3763492"/>
                  </a:lnTo>
                  <a:lnTo>
                    <a:pt x="9402051" y="3694544"/>
                  </a:lnTo>
                  <a:lnTo>
                    <a:pt x="9387865" y="3687292"/>
                  </a:lnTo>
                  <a:lnTo>
                    <a:pt x="9330753" y="3687292"/>
                  </a:lnTo>
                  <a:lnTo>
                    <a:pt x="9308033" y="3699992"/>
                  </a:lnTo>
                  <a:lnTo>
                    <a:pt x="9290901" y="3725392"/>
                  </a:lnTo>
                  <a:lnTo>
                    <a:pt x="9280982" y="3750792"/>
                  </a:lnTo>
                  <a:lnTo>
                    <a:pt x="9118333" y="3750792"/>
                  </a:lnTo>
                  <a:lnTo>
                    <a:pt x="8882863" y="3979392"/>
                  </a:lnTo>
                  <a:lnTo>
                    <a:pt x="8400872" y="3979392"/>
                  </a:lnTo>
                  <a:lnTo>
                    <a:pt x="8385289" y="3941292"/>
                  </a:lnTo>
                  <a:lnTo>
                    <a:pt x="8365604" y="3890492"/>
                  </a:lnTo>
                  <a:lnTo>
                    <a:pt x="8342046" y="3852392"/>
                  </a:lnTo>
                  <a:lnTo>
                    <a:pt x="8323948" y="3826992"/>
                  </a:lnTo>
                  <a:lnTo>
                    <a:pt x="8314893" y="3814292"/>
                  </a:lnTo>
                  <a:lnTo>
                    <a:pt x="8284362" y="3788892"/>
                  </a:lnTo>
                  <a:lnTo>
                    <a:pt x="8250707" y="3750792"/>
                  </a:lnTo>
                  <a:lnTo>
                    <a:pt x="8234451" y="3739489"/>
                  </a:lnTo>
                  <a:lnTo>
                    <a:pt x="8234451" y="4119092"/>
                  </a:lnTo>
                  <a:lnTo>
                    <a:pt x="8234451" y="4449292"/>
                  </a:lnTo>
                  <a:lnTo>
                    <a:pt x="8075142" y="4449292"/>
                  </a:lnTo>
                  <a:lnTo>
                    <a:pt x="8075142" y="4766792"/>
                  </a:lnTo>
                  <a:lnTo>
                    <a:pt x="8070240" y="4804892"/>
                  </a:lnTo>
                  <a:lnTo>
                    <a:pt x="8056448" y="4830292"/>
                  </a:lnTo>
                  <a:lnTo>
                    <a:pt x="8035099" y="4855692"/>
                  </a:lnTo>
                  <a:lnTo>
                    <a:pt x="8007553" y="4881092"/>
                  </a:lnTo>
                  <a:lnTo>
                    <a:pt x="8069034" y="5300192"/>
                  </a:lnTo>
                  <a:lnTo>
                    <a:pt x="7825435" y="5300192"/>
                  </a:lnTo>
                  <a:lnTo>
                    <a:pt x="7887055" y="4881092"/>
                  </a:lnTo>
                  <a:lnTo>
                    <a:pt x="7859484" y="4855692"/>
                  </a:lnTo>
                  <a:lnTo>
                    <a:pt x="7838097" y="4830292"/>
                  </a:lnTo>
                  <a:lnTo>
                    <a:pt x="7824241" y="4804892"/>
                  </a:lnTo>
                  <a:lnTo>
                    <a:pt x="7819326" y="4766792"/>
                  </a:lnTo>
                  <a:lnTo>
                    <a:pt x="7829372" y="4715992"/>
                  </a:lnTo>
                  <a:lnTo>
                    <a:pt x="7856791" y="4677892"/>
                  </a:lnTo>
                  <a:lnTo>
                    <a:pt x="7897444" y="4652492"/>
                  </a:lnTo>
                  <a:lnTo>
                    <a:pt x="7947228" y="4639792"/>
                  </a:lnTo>
                  <a:lnTo>
                    <a:pt x="7997025" y="4652492"/>
                  </a:lnTo>
                  <a:lnTo>
                    <a:pt x="8037677" y="4677892"/>
                  </a:lnTo>
                  <a:lnTo>
                    <a:pt x="8065084" y="4715992"/>
                  </a:lnTo>
                  <a:lnTo>
                    <a:pt x="8075142" y="4766792"/>
                  </a:lnTo>
                  <a:lnTo>
                    <a:pt x="8075142" y="4449292"/>
                  </a:lnTo>
                  <a:lnTo>
                    <a:pt x="7662342" y="4449292"/>
                  </a:lnTo>
                  <a:lnTo>
                    <a:pt x="7662342" y="4119092"/>
                  </a:lnTo>
                  <a:lnTo>
                    <a:pt x="7666101" y="4068292"/>
                  </a:lnTo>
                  <a:lnTo>
                    <a:pt x="7676959" y="4030192"/>
                  </a:lnTo>
                  <a:lnTo>
                    <a:pt x="7694320" y="3979392"/>
                  </a:lnTo>
                  <a:lnTo>
                    <a:pt x="7717612" y="3941292"/>
                  </a:lnTo>
                  <a:lnTo>
                    <a:pt x="7746225" y="3915892"/>
                  </a:lnTo>
                  <a:lnTo>
                    <a:pt x="7779575" y="3890492"/>
                  </a:lnTo>
                  <a:lnTo>
                    <a:pt x="7817053" y="3865092"/>
                  </a:lnTo>
                  <a:lnTo>
                    <a:pt x="7858087" y="3839692"/>
                  </a:lnTo>
                  <a:lnTo>
                    <a:pt x="7902067" y="3826992"/>
                  </a:lnTo>
                  <a:lnTo>
                    <a:pt x="7994726" y="3826992"/>
                  </a:lnTo>
                  <a:lnTo>
                    <a:pt x="8038706" y="3839692"/>
                  </a:lnTo>
                  <a:lnTo>
                    <a:pt x="8079727" y="3865092"/>
                  </a:lnTo>
                  <a:lnTo>
                    <a:pt x="8117218" y="3890492"/>
                  </a:lnTo>
                  <a:lnTo>
                    <a:pt x="8150555" y="3915892"/>
                  </a:lnTo>
                  <a:lnTo>
                    <a:pt x="8179181" y="3941292"/>
                  </a:lnTo>
                  <a:lnTo>
                    <a:pt x="8202473" y="3979392"/>
                  </a:lnTo>
                  <a:lnTo>
                    <a:pt x="8219834" y="4030192"/>
                  </a:lnTo>
                  <a:lnTo>
                    <a:pt x="8230692" y="4068292"/>
                  </a:lnTo>
                  <a:lnTo>
                    <a:pt x="8234451" y="4119092"/>
                  </a:lnTo>
                  <a:lnTo>
                    <a:pt x="8234451" y="3739489"/>
                  </a:lnTo>
                  <a:lnTo>
                    <a:pt x="8175028" y="3699992"/>
                  </a:lnTo>
                  <a:lnTo>
                    <a:pt x="8133486" y="3674592"/>
                  </a:lnTo>
                  <a:lnTo>
                    <a:pt x="8089811" y="3661892"/>
                  </a:lnTo>
                  <a:lnTo>
                    <a:pt x="8044231" y="3649192"/>
                  </a:lnTo>
                  <a:lnTo>
                    <a:pt x="7853362" y="3649192"/>
                  </a:lnTo>
                  <a:lnTo>
                    <a:pt x="7808163" y="3661892"/>
                  </a:lnTo>
                  <a:lnTo>
                    <a:pt x="7764805" y="3674592"/>
                  </a:lnTo>
                  <a:lnTo>
                    <a:pt x="7723543" y="3699992"/>
                  </a:lnTo>
                  <a:lnTo>
                    <a:pt x="7684617" y="3725392"/>
                  </a:lnTo>
                  <a:lnTo>
                    <a:pt x="7648270" y="3750792"/>
                  </a:lnTo>
                  <a:lnTo>
                    <a:pt x="7614729" y="3776192"/>
                  </a:lnTo>
                  <a:lnTo>
                    <a:pt x="7584237" y="3814292"/>
                  </a:lnTo>
                  <a:lnTo>
                    <a:pt x="7557033" y="3852392"/>
                  </a:lnTo>
                  <a:lnTo>
                    <a:pt x="7533360" y="3890492"/>
                  </a:lnTo>
                  <a:lnTo>
                    <a:pt x="7513447" y="3928592"/>
                  </a:lnTo>
                  <a:lnTo>
                    <a:pt x="7497559" y="3979392"/>
                  </a:lnTo>
                  <a:lnTo>
                    <a:pt x="7485901" y="4017492"/>
                  </a:lnTo>
                  <a:lnTo>
                    <a:pt x="7478738" y="4068292"/>
                  </a:lnTo>
                  <a:lnTo>
                    <a:pt x="7476299" y="4119092"/>
                  </a:lnTo>
                  <a:lnTo>
                    <a:pt x="7476299" y="4449292"/>
                  </a:lnTo>
                  <a:lnTo>
                    <a:pt x="7372756" y="4449292"/>
                  </a:lnTo>
                  <a:lnTo>
                    <a:pt x="7336485" y="4474692"/>
                  </a:lnTo>
                  <a:lnTo>
                    <a:pt x="7312012" y="4512792"/>
                  </a:lnTo>
                  <a:lnTo>
                    <a:pt x="7303033" y="4563592"/>
                  </a:lnTo>
                  <a:lnTo>
                    <a:pt x="7303033" y="5363692"/>
                  </a:lnTo>
                  <a:lnTo>
                    <a:pt x="7312012" y="5414492"/>
                  </a:lnTo>
                  <a:lnTo>
                    <a:pt x="7336485" y="5439892"/>
                  </a:lnTo>
                  <a:lnTo>
                    <a:pt x="7372756" y="5465292"/>
                  </a:lnTo>
                  <a:lnTo>
                    <a:pt x="7417130" y="5477992"/>
                  </a:lnTo>
                  <a:lnTo>
                    <a:pt x="8479650" y="5477992"/>
                  </a:lnTo>
                  <a:lnTo>
                    <a:pt x="8524113" y="5465292"/>
                  </a:lnTo>
                  <a:lnTo>
                    <a:pt x="8560435" y="5439892"/>
                  </a:lnTo>
                  <a:lnTo>
                    <a:pt x="8584921" y="5414492"/>
                  </a:lnTo>
                  <a:lnTo>
                    <a:pt x="8593899" y="5363692"/>
                  </a:lnTo>
                  <a:lnTo>
                    <a:pt x="8593899" y="5300192"/>
                  </a:lnTo>
                  <a:lnTo>
                    <a:pt x="8593899" y="5249392"/>
                  </a:lnTo>
                  <a:lnTo>
                    <a:pt x="9195651" y="5249392"/>
                  </a:lnTo>
                  <a:lnTo>
                    <a:pt x="9328658" y="5376392"/>
                  </a:lnTo>
                  <a:lnTo>
                    <a:pt x="9425610" y="5376392"/>
                  </a:lnTo>
                  <a:lnTo>
                    <a:pt x="9435528" y="5401792"/>
                  </a:lnTo>
                  <a:lnTo>
                    <a:pt x="9452661" y="5427192"/>
                  </a:lnTo>
                  <a:lnTo>
                    <a:pt x="9475368" y="5439892"/>
                  </a:lnTo>
                  <a:lnTo>
                    <a:pt x="9502064" y="5439892"/>
                  </a:lnTo>
                  <a:lnTo>
                    <a:pt x="9532493" y="5427192"/>
                  </a:lnTo>
                  <a:lnTo>
                    <a:pt x="9557347" y="5414492"/>
                  </a:lnTo>
                  <a:lnTo>
                    <a:pt x="9565729" y="5401792"/>
                  </a:lnTo>
                  <a:lnTo>
                    <a:pt x="9574111" y="5389092"/>
                  </a:lnTo>
                  <a:lnTo>
                    <a:pt x="9580258" y="5363692"/>
                  </a:lnTo>
                  <a:lnTo>
                    <a:pt x="9574111" y="5325592"/>
                  </a:lnTo>
                  <a:lnTo>
                    <a:pt x="9565729" y="5312892"/>
                  </a:lnTo>
                  <a:lnTo>
                    <a:pt x="9557347" y="5300192"/>
                  </a:lnTo>
                  <a:lnTo>
                    <a:pt x="9546679" y="5294744"/>
                  </a:lnTo>
                  <a:lnTo>
                    <a:pt x="9546679" y="5363692"/>
                  </a:lnTo>
                  <a:lnTo>
                    <a:pt x="9543161" y="5376392"/>
                  </a:lnTo>
                  <a:lnTo>
                    <a:pt x="9533585" y="5389092"/>
                  </a:lnTo>
                  <a:lnTo>
                    <a:pt x="9519399" y="5401792"/>
                  </a:lnTo>
                  <a:lnTo>
                    <a:pt x="9484639" y="5401792"/>
                  </a:lnTo>
                  <a:lnTo>
                    <a:pt x="9470403" y="5389092"/>
                  </a:lnTo>
                  <a:lnTo>
                    <a:pt x="9460814" y="5376392"/>
                  </a:lnTo>
                  <a:lnTo>
                    <a:pt x="9457284" y="5363692"/>
                  </a:lnTo>
                  <a:lnTo>
                    <a:pt x="9460814" y="5338292"/>
                  </a:lnTo>
                  <a:lnTo>
                    <a:pt x="9470403" y="5325592"/>
                  </a:lnTo>
                  <a:lnTo>
                    <a:pt x="9484639" y="5325592"/>
                  </a:lnTo>
                  <a:lnTo>
                    <a:pt x="9502064" y="5312892"/>
                  </a:lnTo>
                  <a:lnTo>
                    <a:pt x="9519399" y="5325592"/>
                  </a:lnTo>
                  <a:lnTo>
                    <a:pt x="9533585" y="5325592"/>
                  </a:lnTo>
                  <a:lnTo>
                    <a:pt x="9543161" y="5338292"/>
                  </a:lnTo>
                  <a:lnTo>
                    <a:pt x="9546679" y="5363692"/>
                  </a:lnTo>
                  <a:lnTo>
                    <a:pt x="9546679" y="5294744"/>
                  </a:lnTo>
                  <a:lnTo>
                    <a:pt x="9532493" y="5287492"/>
                  </a:lnTo>
                  <a:lnTo>
                    <a:pt x="9475368" y="5287492"/>
                  </a:lnTo>
                  <a:lnTo>
                    <a:pt x="9452661" y="5300192"/>
                  </a:lnTo>
                  <a:lnTo>
                    <a:pt x="9435528" y="5325592"/>
                  </a:lnTo>
                  <a:lnTo>
                    <a:pt x="9425610" y="5338292"/>
                  </a:lnTo>
                  <a:lnTo>
                    <a:pt x="9342463" y="5338292"/>
                  </a:lnTo>
                  <a:lnTo>
                    <a:pt x="9249461" y="5249392"/>
                  </a:lnTo>
                  <a:lnTo>
                    <a:pt x="9209608" y="5211292"/>
                  </a:lnTo>
                  <a:lnTo>
                    <a:pt x="8593899" y="5211292"/>
                  </a:lnTo>
                  <a:lnTo>
                    <a:pt x="8593899" y="5109692"/>
                  </a:lnTo>
                  <a:lnTo>
                    <a:pt x="8715858" y="5109692"/>
                  </a:lnTo>
                  <a:lnTo>
                    <a:pt x="8725789" y="5135092"/>
                  </a:lnTo>
                  <a:lnTo>
                    <a:pt x="8742959" y="5147792"/>
                  </a:lnTo>
                  <a:lnTo>
                    <a:pt x="8765680" y="5160492"/>
                  </a:lnTo>
                  <a:lnTo>
                    <a:pt x="8792299" y="5173192"/>
                  </a:lnTo>
                  <a:lnTo>
                    <a:pt x="8822753" y="5160492"/>
                  </a:lnTo>
                  <a:lnTo>
                    <a:pt x="8847671" y="5147792"/>
                  </a:lnTo>
                  <a:lnTo>
                    <a:pt x="8856078" y="5135092"/>
                  </a:lnTo>
                  <a:lnTo>
                    <a:pt x="8864486" y="5122392"/>
                  </a:lnTo>
                  <a:lnTo>
                    <a:pt x="8870645" y="5096992"/>
                  </a:lnTo>
                  <a:lnTo>
                    <a:pt x="8864486" y="5058892"/>
                  </a:lnTo>
                  <a:lnTo>
                    <a:pt x="8856078" y="5046192"/>
                  </a:lnTo>
                  <a:lnTo>
                    <a:pt x="8847671" y="5033492"/>
                  </a:lnTo>
                  <a:lnTo>
                    <a:pt x="8836927" y="5028019"/>
                  </a:lnTo>
                  <a:lnTo>
                    <a:pt x="8836927" y="5096992"/>
                  </a:lnTo>
                  <a:lnTo>
                    <a:pt x="8833409" y="5109692"/>
                  </a:lnTo>
                  <a:lnTo>
                    <a:pt x="8823833" y="5122392"/>
                  </a:lnTo>
                  <a:lnTo>
                    <a:pt x="8809647" y="5135092"/>
                  </a:lnTo>
                  <a:lnTo>
                    <a:pt x="8774913" y="5135092"/>
                  </a:lnTo>
                  <a:lnTo>
                    <a:pt x="8760727" y="5122392"/>
                  </a:lnTo>
                  <a:lnTo>
                    <a:pt x="8751176" y="5109692"/>
                  </a:lnTo>
                  <a:lnTo>
                    <a:pt x="8747684" y="5096992"/>
                  </a:lnTo>
                  <a:lnTo>
                    <a:pt x="8751176" y="5071592"/>
                  </a:lnTo>
                  <a:lnTo>
                    <a:pt x="8760727" y="5058892"/>
                  </a:lnTo>
                  <a:lnTo>
                    <a:pt x="8774913" y="5046192"/>
                  </a:lnTo>
                  <a:lnTo>
                    <a:pt x="8809647" y="5046192"/>
                  </a:lnTo>
                  <a:lnTo>
                    <a:pt x="8823833" y="5058892"/>
                  </a:lnTo>
                  <a:lnTo>
                    <a:pt x="8833409" y="5071592"/>
                  </a:lnTo>
                  <a:lnTo>
                    <a:pt x="8836927" y="5096992"/>
                  </a:lnTo>
                  <a:lnTo>
                    <a:pt x="8836927" y="5028019"/>
                  </a:lnTo>
                  <a:lnTo>
                    <a:pt x="8822753" y="5020792"/>
                  </a:lnTo>
                  <a:lnTo>
                    <a:pt x="8792299" y="5008092"/>
                  </a:lnTo>
                  <a:lnTo>
                    <a:pt x="8765680" y="5020792"/>
                  </a:lnTo>
                  <a:lnTo>
                    <a:pt x="8742959" y="5033492"/>
                  </a:lnTo>
                  <a:lnTo>
                    <a:pt x="8725789" y="5046192"/>
                  </a:lnTo>
                  <a:lnTo>
                    <a:pt x="8715858" y="5071592"/>
                  </a:lnTo>
                  <a:lnTo>
                    <a:pt x="8593899" y="5071592"/>
                  </a:lnTo>
                  <a:lnTo>
                    <a:pt x="8593899" y="4969992"/>
                  </a:lnTo>
                  <a:lnTo>
                    <a:pt x="8882863" y="4969992"/>
                  </a:lnTo>
                  <a:lnTo>
                    <a:pt x="9013241" y="5096992"/>
                  </a:lnTo>
                  <a:lnTo>
                    <a:pt x="9304376" y="5096992"/>
                  </a:lnTo>
                  <a:lnTo>
                    <a:pt x="9314383" y="5122392"/>
                  </a:lnTo>
                  <a:lnTo>
                    <a:pt x="9331541" y="5147792"/>
                  </a:lnTo>
                  <a:lnTo>
                    <a:pt x="9354236" y="5160492"/>
                  </a:lnTo>
                  <a:lnTo>
                    <a:pt x="9411348" y="5160492"/>
                  </a:lnTo>
                  <a:lnTo>
                    <a:pt x="9436252" y="5135092"/>
                  </a:lnTo>
                  <a:lnTo>
                    <a:pt x="9453029" y="5109692"/>
                  </a:lnTo>
                  <a:lnTo>
                    <a:pt x="9459176" y="5084292"/>
                  </a:lnTo>
                  <a:lnTo>
                    <a:pt x="9453029" y="5058892"/>
                  </a:lnTo>
                  <a:lnTo>
                    <a:pt x="9444647" y="5046192"/>
                  </a:lnTo>
                  <a:lnTo>
                    <a:pt x="9436265" y="5033492"/>
                  </a:lnTo>
                  <a:lnTo>
                    <a:pt x="9425610" y="5022608"/>
                  </a:lnTo>
                  <a:lnTo>
                    <a:pt x="9425610" y="5084292"/>
                  </a:lnTo>
                  <a:lnTo>
                    <a:pt x="9422079" y="5096992"/>
                  </a:lnTo>
                  <a:lnTo>
                    <a:pt x="9412491" y="5122392"/>
                  </a:lnTo>
                  <a:lnTo>
                    <a:pt x="9398254" y="5122392"/>
                  </a:lnTo>
                  <a:lnTo>
                    <a:pt x="9380830" y="5135092"/>
                  </a:lnTo>
                  <a:lnTo>
                    <a:pt x="9363494" y="5122392"/>
                  </a:lnTo>
                  <a:lnTo>
                    <a:pt x="9349308" y="5122392"/>
                  </a:lnTo>
                  <a:lnTo>
                    <a:pt x="9339732" y="5096992"/>
                  </a:lnTo>
                  <a:lnTo>
                    <a:pt x="9336214" y="5084292"/>
                  </a:lnTo>
                  <a:lnTo>
                    <a:pt x="9339732" y="5071592"/>
                  </a:lnTo>
                  <a:lnTo>
                    <a:pt x="9349334" y="5058892"/>
                  </a:lnTo>
                  <a:lnTo>
                    <a:pt x="9363558" y="5046192"/>
                  </a:lnTo>
                  <a:lnTo>
                    <a:pt x="9398317" y="5046192"/>
                  </a:lnTo>
                  <a:lnTo>
                    <a:pt x="9412503" y="5058892"/>
                  </a:lnTo>
                  <a:lnTo>
                    <a:pt x="9422079" y="5071592"/>
                  </a:lnTo>
                  <a:lnTo>
                    <a:pt x="9425610" y="5084292"/>
                  </a:lnTo>
                  <a:lnTo>
                    <a:pt x="9425610" y="5022608"/>
                  </a:lnTo>
                  <a:lnTo>
                    <a:pt x="9411411" y="5008092"/>
                  </a:lnTo>
                  <a:lnTo>
                    <a:pt x="9354287" y="5008092"/>
                  </a:lnTo>
                  <a:lnTo>
                    <a:pt x="9331554" y="5020792"/>
                  </a:lnTo>
                  <a:lnTo>
                    <a:pt x="9314383" y="5046192"/>
                  </a:lnTo>
                  <a:lnTo>
                    <a:pt x="9304376" y="5071592"/>
                  </a:lnTo>
                  <a:lnTo>
                    <a:pt x="9027198" y="5071592"/>
                  </a:lnTo>
                  <a:lnTo>
                    <a:pt x="8932367" y="4969992"/>
                  </a:lnTo>
                  <a:lnTo>
                    <a:pt x="8896807" y="4931892"/>
                  </a:lnTo>
                  <a:lnTo>
                    <a:pt x="8593899" y="4931892"/>
                  </a:lnTo>
                  <a:lnTo>
                    <a:pt x="8593899" y="4830292"/>
                  </a:lnTo>
                  <a:lnTo>
                    <a:pt x="9425610" y="4830292"/>
                  </a:lnTo>
                  <a:lnTo>
                    <a:pt x="9435528" y="4855692"/>
                  </a:lnTo>
                  <a:lnTo>
                    <a:pt x="9452661" y="4881092"/>
                  </a:lnTo>
                  <a:lnTo>
                    <a:pt x="9475368" y="4893792"/>
                  </a:lnTo>
                  <a:lnTo>
                    <a:pt x="9532493" y="4893792"/>
                  </a:lnTo>
                  <a:lnTo>
                    <a:pt x="9557347" y="4868392"/>
                  </a:lnTo>
                  <a:lnTo>
                    <a:pt x="9574111" y="4842992"/>
                  </a:lnTo>
                  <a:lnTo>
                    <a:pt x="9580258" y="4817592"/>
                  </a:lnTo>
                  <a:lnTo>
                    <a:pt x="9574111" y="4792192"/>
                  </a:lnTo>
                  <a:lnTo>
                    <a:pt x="9557347" y="4766792"/>
                  </a:lnTo>
                  <a:lnTo>
                    <a:pt x="9546679" y="4755896"/>
                  </a:lnTo>
                  <a:lnTo>
                    <a:pt x="9546679" y="4817592"/>
                  </a:lnTo>
                  <a:lnTo>
                    <a:pt x="9543161" y="4830292"/>
                  </a:lnTo>
                  <a:lnTo>
                    <a:pt x="9533585" y="4842992"/>
                  </a:lnTo>
                  <a:lnTo>
                    <a:pt x="9519399" y="4855692"/>
                  </a:lnTo>
                  <a:lnTo>
                    <a:pt x="9502064" y="4868392"/>
                  </a:lnTo>
                  <a:lnTo>
                    <a:pt x="9484639" y="4855692"/>
                  </a:lnTo>
                  <a:lnTo>
                    <a:pt x="9470403" y="4842992"/>
                  </a:lnTo>
                  <a:lnTo>
                    <a:pt x="9460814" y="4830292"/>
                  </a:lnTo>
                  <a:lnTo>
                    <a:pt x="9457284" y="4817592"/>
                  </a:lnTo>
                  <a:lnTo>
                    <a:pt x="9460814" y="4804892"/>
                  </a:lnTo>
                  <a:lnTo>
                    <a:pt x="9470403" y="4792192"/>
                  </a:lnTo>
                  <a:lnTo>
                    <a:pt x="9484639" y="4779492"/>
                  </a:lnTo>
                  <a:lnTo>
                    <a:pt x="9502064" y="4766792"/>
                  </a:lnTo>
                  <a:lnTo>
                    <a:pt x="9519399" y="4779492"/>
                  </a:lnTo>
                  <a:lnTo>
                    <a:pt x="9533585" y="4792192"/>
                  </a:lnTo>
                  <a:lnTo>
                    <a:pt x="9543161" y="4804892"/>
                  </a:lnTo>
                  <a:lnTo>
                    <a:pt x="9546679" y="4817592"/>
                  </a:lnTo>
                  <a:lnTo>
                    <a:pt x="9546679" y="4755896"/>
                  </a:lnTo>
                  <a:lnTo>
                    <a:pt x="9532493" y="4741392"/>
                  </a:lnTo>
                  <a:lnTo>
                    <a:pt x="9475368" y="4741392"/>
                  </a:lnTo>
                  <a:lnTo>
                    <a:pt x="9452661" y="4754092"/>
                  </a:lnTo>
                  <a:lnTo>
                    <a:pt x="9435528" y="4779492"/>
                  </a:lnTo>
                  <a:lnTo>
                    <a:pt x="9425610" y="4804892"/>
                  </a:lnTo>
                  <a:lnTo>
                    <a:pt x="8593899" y="4804892"/>
                  </a:lnTo>
                  <a:lnTo>
                    <a:pt x="8593899" y="4703292"/>
                  </a:lnTo>
                  <a:lnTo>
                    <a:pt x="8715705" y="4703292"/>
                  </a:lnTo>
                  <a:lnTo>
                    <a:pt x="8725510" y="4728692"/>
                  </a:lnTo>
                  <a:lnTo>
                    <a:pt x="8742667" y="4741392"/>
                  </a:lnTo>
                  <a:lnTo>
                    <a:pt x="8765502" y="4754092"/>
                  </a:lnTo>
                  <a:lnTo>
                    <a:pt x="8822753" y="4754092"/>
                  </a:lnTo>
                  <a:lnTo>
                    <a:pt x="8847671" y="4741392"/>
                  </a:lnTo>
                  <a:lnTo>
                    <a:pt x="8856078" y="4728692"/>
                  </a:lnTo>
                  <a:lnTo>
                    <a:pt x="8864486" y="4715992"/>
                  </a:lnTo>
                  <a:lnTo>
                    <a:pt x="8870645" y="4677892"/>
                  </a:lnTo>
                  <a:lnTo>
                    <a:pt x="8864486" y="4652492"/>
                  </a:lnTo>
                  <a:lnTo>
                    <a:pt x="8856078" y="4639792"/>
                  </a:lnTo>
                  <a:lnTo>
                    <a:pt x="8847671" y="4627092"/>
                  </a:lnTo>
                  <a:lnTo>
                    <a:pt x="8836927" y="4621619"/>
                  </a:lnTo>
                  <a:lnTo>
                    <a:pt x="8836927" y="4677892"/>
                  </a:lnTo>
                  <a:lnTo>
                    <a:pt x="8833409" y="4703292"/>
                  </a:lnTo>
                  <a:lnTo>
                    <a:pt x="8823833" y="4715992"/>
                  </a:lnTo>
                  <a:lnTo>
                    <a:pt x="8809647" y="4728692"/>
                  </a:lnTo>
                  <a:lnTo>
                    <a:pt x="8774913" y="4728692"/>
                  </a:lnTo>
                  <a:lnTo>
                    <a:pt x="8760727" y="4715992"/>
                  </a:lnTo>
                  <a:lnTo>
                    <a:pt x="8751176" y="4703292"/>
                  </a:lnTo>
                  <a:lnTo>
                    <a:pt x="8747684" y="4677892"/>
                  </a:lnTo>
                  <a:lnTo>
                    <a:pt x="8751176" y="4665192"/>
                  </a:lnTo>
                  <a:lnTo>
                    <a:pt x="8760727" y="4652492"/>
                  </a:lnTo>
                  <a:lnTo>
                    <a:pt x="8774913" y="4639792"/>
                  </a:lnTo>
                  <a:lnTo>
                    <a:pt x="8809647" y="4639792"/>
                  </a:lnTo>
                  <a:lnTo>
                    <a:pt x="8823833" y="4652492"/>
                  </a:lnTo>
                  <a:lnTo>
                    <a:pt x="8833409" y="4665192"/>
                  </a:lnTo>
                  <a:lnTo>
                    <a:pt x="8836927" y="4677892"/>
                  </a:lnTo>
                  <a:lnTo>
                    <a:pt x="8836927" y="4621619"/>
                  </a:lnTo>
                  <a:lnTo>
                    <a:pt x="8822753" y="4614392"/>
                  </a:lnTo>
                  <a:lnTo>
                    <a:pt x="8792299" y="4601692"/>
                  </a:lnTo>
                  <a:lnTo>
                    <a:pt x="8765807" y="4601692"/>
                  </a:lnTo>
                  <a:lnTo>
                    <a:pt x="8743201" y="4614392"/>
                  </a:lnTo>
                  <a:lnTo>
                    <a:pt x="8726056" y="4639792"/>
                  </a:lnTo>
                  <a:lnTo>
                    <a:pt x="8715997" y="4665192"/>
                  </a:lnTo>
                  <a:lnTo>
                    <a:pt x="8593899" y="4665192"/>
                  </a:lnTo>
                  <a:lnTo>
                    <a:pt x="8593899" y="4639792"/>
                  </a:lnTo>
                  <a:lnTo>
                    <a:pt x="8593899" y="4563592"/>
                  </a:lnTo>
                  <a:lnTo>
                    <a:pt x="8933294" y="4563592"/>
                  </a:lnTo>
                  <a:lnTo>
                    <a:pt x="9070505" y="4703292"/>
                  </a:lnTo>
                  <a:lnTo>
                    <a:pt x="9149728" y="4703292"/>
                  </a:lnTo>
                  <a:lnTo>
                    <a:pt x="9159672" y="4728692"/>
                  </a:lnTo>
                  <a:lnTo>
                    <a:pt x="9176829" y="4741392"/>
                  </a:lnTo>
                  <a:lnTo>
                    <a:pt x="9199562" y="4754092"/>
                  </a:lnTo>
                  <a:lnTo>
                    <a:pt x="9256636" y="4754092"/>
                  </a:lnTo>
                  <a:lnTo>
                    <a:pt x="9281541" y="4741392"/>
                  </a:lnTo>
                  <a:lnTo>
                    <a:pt x="9289948" y="4728692"/>
                  </a:lnTo>
                  <a:lnTo>
                    <a:pt x="9298356" y="4715992"/>
                  </a:lnTo>
                  <a:lnTo>
                    <a:pt x="9304528" y="4677892"/>
                  </a:lnTo>
                  <a:lnTo>
                    <a:pt x="9298356" y="4652492"/>
                  </a:lnTo>
                  <a:lnTo>
                    <a:pt x="9289948" y="4639792"/>
                  </a:lnTo>
                  <a:lnTo>
                    <a:pt x="9281541" y="4627092"/>
                  </a:lnTo>
                  <a:lnTo>
                    <a:pt x="9270797" y="4621619"/>
                  </a:lnTo>
                  <a:lnTo>
                    <a:pt x="9270797" y="4677892"/>
                  </a:lnTo>
                  <a:lnTo>
                    <a:pt x="9267279" y="4703292"/>
                  </a:lnTo>
                  <a:lnTo>
                    <a:pt x="9257703" y="4715992"/>
                  </a:lnTo>
                  <a:lnTo>
                    <a:pt x="9243517" y="4728692"/>
                  </a:lnTo>
                  <a:lnTo>
                    <a:pt x="9208846" y="4728692"/>
                  </a:lnTo>
                  <a:lnTo>
                    <a:pt x="9194660" y="4715992"/>
                  </a:lnTo>
                  <a:lnTo>
                    <a:pt x="9185072" y="4703292"/>
                  </a:lnTo>
                  <a:lnTo>
                    <a:pt x="9181554" y="4677892"/>
                  </a:lnTo>
                  <a:lnTo>
                    <a:pt x="9185072" y="4665192"/>
                  </a:lnTo>
                  <a:lnTo>
                    <a:pt x="9194660" y="4652492"/>
                  </a:lnTo>
                  <a:lnTo>
                    <a:pt x="9208846" y="4639792"/>
                  </a:lnTo>
                  <a:lnTo>
                    <a:pt x="9243517" y="4639792"/>
                  </a:lnTo>
                  <a:lnTo>
                    <a:pt x="9257703" y="4652492"/>
                  </a:lnTo>
                  <a:lnTo>
                    <a:pt x="9267279" y="4665192"/>
                  </a:lnTo>
                  <a:lnTo>
                    <a:pt x="9270797" y="4677892"/>
                  </a:lnTo>
                  <a:lnTo>
                    <a:pt x="9270797" y="4621619"/>
                  </a:lnTo>
                  <a:lnTo>
                    <a:pt x="9256636" y="4614392"/>
                  </a:lnTo>
                  <a:lnTo>
                    <a:pt x="9226182" y="4601692"/>
                  </a:lnTo>
                  <a:lnTo>
                    <a:pt x="9199562" y="4601692"/>
                  </a:lnTo>
                  <a:lnTo>
                    <a:pt x="9176829" y="4627092"/>
                  </a:lnTo>
                  <a:lnTo>
                    <a:pt x="9159672" y="4639792"/>
                  </a:lnTo>
                  <a:lnTo>
                    <a:pt x="9149728" y="4665192"/>
                  </a:lnTo>
                  <a:lnTo>
                    <a:pt x="9084462" y="4665192"/>
                  </a:lnTo>
                  <a:lnTo>
                    <a:pt x="8984666" y="4563592"/>
                  </a:lnTo>
                  <a:lnTo>
                    <a:pt x="8947252" y="4525492"/>
                  </a:lnTo>
                  <a:lnTo>
                    <a:pt x="8589391" y="4525492"/>
                  </a:lnTo>
                  <a:lnTo>
                    <a:pt x="8573745" y="4500092"/>
                  </a:lnTo>
                  <a:lnTo>
                    <a:pt x="8548865" y="4461992"/>
                  </a:lnTo>
                  <a:lnTo>
                    <a:pt x="8516810" y="4449292"/>
                  </a:lnTo>
                  <a:lnTo>
                    <a:pt x="8420494" y="4449292"/>
                  </a:lnTo>
                  <a:lnTo>
                    <a:pt x="8420494" y="4423892"/>
                  </a:lnTo>
                  <a:lnTo>
                    <a:pt x="9094775" y="4423892"/>
                  </a:lnTo>
                  <a:lnTo>
                    <a:pt x="9235338" y="4563592"/>
                  </a:lnTo>
                  <a:lnTo>
                    <a:pt x="9425610" y="4563592"/>
                  </a:lnTo>
                  <a:lnTo>
                    <a:pt x="9435528" y="4588992"/>
                  </a:lnTo>
                  <a:lnTo>
                    <a:pt x="9452661" y="4614392"/>
                  </a:lnTo>
                  <a:lnTo>
                    <a:pt x="9475368" y="4627092"/>
                  </a:lnTo>
                  <a:lnTo>
                    <a:pt x="9502064" y="4627092"/>
                  </a:lnTo>
                  <a:lnTo>
                    <a:pt x="9532493" y="4614392"/>
                  </a:lnTo>
                  <a:lnTo>
                    <a:pt x="9557347" y="4601692"/>
                  </a:lnTo>
                  <a:lnTo>
                    <a:pt x="9565729" y="4588992"/>
                  </a:lnTo>
                  <a:lnTo>
                    <a:pt x="9574111" y="4576292"/>
                  </a:lnTo>
                  <a:lnTo>
                    <a:pt x="9580258" y="4550892"/>
                  </a:lnTo>
                  <a:close/>
                </a:path>
                <a:path w="11598275" h="5523230">
                  <a:moveTo>
                    <a:pt x="9860318" y="1579333"/>
                  </a:moveTo>
                  <a:lnTo>
                    <a:pt x="9858451" y="1570126"/>
                  </a:lnTo>
                  <a:lnTo>
                    <a:pt x="9853384" y="1562608"/>
                  </a:lnTo>
                  <a:lnTo>
                    <a:pt x="9845853" y="1557553"/>
                  </a:lnTo>
                  <a:lnTo>
                    <a:pt x="9836633" y="1555686"/>
                  </a:lnTo>
                  <a:lnTo>
                    <a:pt x="9827412" y="1557553"/>
                  </a:lnTo>
                  <a:lnTo>
                    <a:pt x="9819881" y="1562608"/>
                  </a:lnTo>
                  <a:lnTo>
                    <a:pt x="9814801" y="1570126"/>
                  </a:lnTo>
                  <a:lnTo>
                    <a:pt x="9812947" y="1579333"/>
                  </a:lnTo>
                  <a:lnTo>
                    <a:pt x="9812947" y="1592541"/>
                  </a:lnTo>
                  <a:lnTo>
                    <a:pt x="9814801" y="1601736"/>
                  </a:lnTo>
                  <a:lnTo>
                    <a:pt x="9819881" y="1609255"/>
                  </a:lnTo>
                  <a:lnTo>
                    <a:pt x="9827412" y="1614322"/>
                  </a:lnTo>
                  <a:lnTo>
                    <a:pt x="9836633" y="1616176"/>
                  </a:lnTo>
                  <a:lnTo>
                    <a:pt x="9845853" y="1614322"/>
                  </a:lnTo>
                  <a:lnTo>
                    <a:pt x="9853384" y="1609255"/>
                  </a:lnTo>
                  <a:lnTo>
                    <a:pt x="9858451" y="1601736"/>
                  </a:lnTo>
                  <a:lnTo>
                    <a:pt x="9860318" y="1592541"/>
                  </a:lnTo>
                  <a:lnTo>
                    <a:pt x="9860318" y="1579333"/>
                  </a:lnTo>
                  <a:close/>
                </a:path>
                <a:path w="11598275" h="5523230">
                  <a:moveTo>
                    <a:pt x="11366665" y="699643"/>
                  </a:moveTo>
                  <a:lnTo>
                    <a:pt x="11364214" y="647585"/>
                  </a:lnTo>
                  <a:lnTo>
                    <a:pt x="11357115" y="599300"/>
                  </a:lnTo>
                  <a:lnTo>
                    <a:pt x="11345774" y="556806"/>
                  </a:lnTo>
                  <a:lnTo>
                    <a:pt x="11324488" y="515023"/>
                  </a:lnTo>
                  <a:lnTo>
                    <a:pt x="11307331" y="510197"/>
                  </a:lnTo>
                  <a:lnTo>
                    <a:pt x="11298377" y="513080"/>
                  </a:lnTo>
                  <a:lnTo>
                    <a:pt x="11291253" y="519201"/>
                  </a:lnTo>
                  <a:lnTo>
                    <a:pt x="11287176" y="527291"/>
                  </a:lnTo>
                  <a:lnTo>
                    <a:pt x="11286427" y="536321"/>
                  </a:lnTo>
                  <a:lnTo>
                    <a:pt x="11289322" y="545236"/>
                  </a:lnTo>
                  <a:lnTo>
                    <a:pt x="11301806" y="574471"/>
                  </a:lnTo>
                  <a:lnTo>
                    <a:pt x="11311242" y="611390"/>
                  </a:lnTo>
                  <a:lnTo>
                    <a:pt x="11317211" y="653834"/>
                  </a:lnTo>
                  <a:lnTo>
                    <a:pt x="11319294" y="699643"/>
                  </a:lnTo>
                  <a:lnTo>
                    <a:pt x="11313643" y="774687"/>
                  </a:lnTo>
                  <a:lnTo>
                    <a:pt x="11300130" y="829322"/>
                  </a:lnTo>
                  <a:lnTo>
                    <a:pt x="11283937" y="862723"/>
                  </a:lnTo>
                  <a:lnTo>
                    <a:pt x="11270272" y="874052"/>
                  </a:lnTo>
                  <a:lnTo>
                    <a:pt x="11259985" y="867054"/>
                  </a:lnTo>
                  <a:lnTo>
                    <a:pt x="11246510" y="844981"/>
                  </a:lnTo>
                  <a:lnTo>
                    <a:pt x="11233252" y="806259"/>
                  </a:lnTo>
                  <a:lnTo>
                    <a:pt x="11223638" y="749274"/>
                  </a:lnTo>
                  <a:lnTo>
                    <a:pt x="11220882" y="740308"/>
                  </a:lnTo>
                  <a:lnTo>
                    <a:pt x="11215078" y="733336"/>
                  </a:lnTo>
                  <a:lnTo>
                    <a:pt x="11207090" y="729043"/>
                  </a:lnTo>
                  <a:lnTo>
                    <a:pt x="11197742" y="728103"/>
                  </a:lnTo>
                  <a:lnTo>
                    <a:pt x="11188751" y="730859"/>
                  </a:lnTo>
                  <a:lnTo>
                    <a:pt x="11181753" y="736638"/>
                  </a:lnTo>
                  <a:lnTo>
                    <a:pt x="11177461" y="744613"/>
                  </a:lnTo>
                  <a:lnTo>
                    <a:pt x="11176521" y="753935"/>
                  </a:lnTo>
                  <a:lnTo>
                    <a:pt x="11183912" y="802411"/>
                  </a:lnTo>
                  <a:lnTo>
                    <a:pt x="11196638" y="847801"/>
                  </a:lnTo>
                  <a:lnTo>
                    <a:pt x="11215040" y="885698"/>
                  </a:lnTo>
                  <a:lnTo>
                    <a:pt x="11239475" y="911669"/>
                  </a:lnTo>
                  <a:lnTo>
                    <a:pt x="11270272" y="921308"/>
                  </a:lnTo>
                  <a:lnTo>
                    <a:pt x="11299381" y="912533"/>
                  </a:lnTo>
                  <a:lnTo>
                    <a:pt x="11323384" y="888314"/>
                  </a:lnTo>
                  <a:lnTo>
                    <a:pt x="11342205" y="851776"/>
                  </a:lnTo>
                  <a:lnTo>
                    <a:pt x="11355743" y="806069"/>
                  </a:lnTo>
                  <a:lnTo>
                    <a:pt x="11363922" y="754303"/>
                  </a:lnTo>
                  <a:lnTo>
                    <a:pt x="11366665" y="699643"/>
                  </a:lnTo>
                  <a:close/>
                </a:path>
                <a:path w="11598275" h="5523230">
                  <a:moveTo>
                    <a:pt x="11598186" y="504672"/>
                  </a:moveTo>
                  <a:lnTo>
                    <a:pt x="11583949" y="415772"/>
                  </a:lnTo>
                  <a:lnTo>
                    <a:pt x="11564442" y="339572"/>
                  </a:lnTo>
                  <a:lnTo>
                    <a:pt x="11541824" y="288772"/>
                  </a:lnTo>
                  <a:lnTo>
                    <a:pt x="11518214" y="237972"/>
                  </a:lnTo>
                  <a:lnTo>
                    <a:pt x="11506987" y="225272"/>
                  </a:lnTo>
                  <a:lnTo>
                    <a:pt x="11495761" y="212572"/>
                  </a:lnTo>
                  <a:lnTo>
                    <a:pt x="11476584" y="187172"/>
                  </a:lnTo>
                  <a:lnTo>
                    <a:pt x="11462817" y="174472"/>
                  </a:lnTo>
                  <a:lnTo>
                    <a:pt x="11376774" y="174472"/>
                  </a:lnTo>
                  <a:lnTo>
                    <a:pt x="11376774" y="212572"/>
                  </a:lnTo>
                  <a:lnTo>
                    <a:pt x="11355908" y="237972"/>
                  </a:lnTo>
                  <a:lnTo>
                    <a:pt x="11332921" y="263372"/>
                  </a:lnTo>
                  <a:lnTo>
                    <a:pt x="11308245" y="288772"/>
                  </a:lnTo>
                  <a:lnTo>
                    <a:pt x="11282337" y="326872"/>
                  </a:lnTo>
                  <a:lnTo>
                    <a:pt x="11255680" y="377672"/>
                  </a:lnTo>
                  <a:lnTo>
                    <a:pt x="11228705" y="428472"/>
                  </a:lnTo>
                  <a:lnTo>
                    <a:pt x="11201883" y="479272"/>
                  </a:lnTo>
                  <a:lnTo>
                    <a:pt x="11175670" y="542772"/>
                  </a:lnTo>
                  <a:lnTo>
                    <a:pt x="11150524" y="618972"/>
                  </a:lnTo>
                  <a:lnTo>
                    <a:pt x="11131436" y="657072"/>
                  </a:lnTo>
                  <a:lnTo>
                    <a:pt x="11104385" y="695172"/>
                  </a:lnTo>
                  <a:lnTo>
                    <a:pt x="11070565" y="733272"/>
                  </a:lnTo>
                  <a:lnTo>
                    <a:pt x="11031169" y="745972"/>
                  </a:lnTo>
                  <a:lnTo>
                    <a:pt x="10987405" y="758672"/>
                  </a:lnTo>
                  <a:lnTo>
                    <a:pt x="10940466" y="771372"/>
                  </a:lnTo>
                  <a:lnTo>
                    <a:pt x="9928009" y="771372"/>
                  </a:lnTo>
                  <a:lnTo>
                    <a:pt x="9880435" y="758672"/>
                  </a:lnTo>
                  <a:lnTo>
                    <a:pt x="9840328" y="733272"/>
                  </a:lnTo>
                  <a:lnTo>
                    <a:pt x="9811233" y="695172"/>
                  </a:lnTo>
                  <a:lnTo>
                    <a:pt x="9796729" y="657072"/>
                  </a:lnTo>
                  <a:lnTo>
                    <a:pt x="9796056" y="644372"/>
                  </a:lnTo>
                  <a:lnTo>
                    <a:pt x="9793262" y="593572"/>
                  </a:lnTo>
                  <a:lnTo>
                    <a:pt x="9796031" y="555472"/>
                  </a:lnTo>
                  <a:lnTo>
                    <a:pt x="9804235" y="504672"/>
                  </a:lnTo>
                  <a:lnTo>
                    <a:pt x="9817773" y="466572"/>
                  </a:lnTo>
                  <a:lnTo>
                    <a:pt x="9836544" y="415772"/>
                  </a:lnTo>
                  <a:lnTo>
                    <a:pt x="9860445" y="377672"/>
                  </a:lnTo>
                  <a:lnTo>
                    <a:pt x="9889350" y="339572"/>
                  </a:lnTo>
                  <a:lnTo>
                    <a:pt x="9922853" y="314172"/>
                  </a:lnTo>
                  <a:lnTo>
                    <a:pt x="9959848" y="276072"/>
                  </a:lnTo>
                  <a:lnTo>
                    <a:pt x="9999980" y="263372"/>
                  </a:lnTo>
                  <a:lnTo>
                    <a:pt x="10042919" y="237972"/>
                  </a:lnTo>
                  <a:lnTo>
                    <a:pt x="10088321" y="225272"/>
                  </a:lnTo>
                  <a:lnTo>
                    <a:pt x="10135857" y="212572"/>
                  </a:lnTo>
                  <a:lnTo>
                    <a:pt x="11376774" y="212572"/>
                  </a:lnTo>
                  <a:lnTo>
                    <a:pt x="11376774" y="174472"/>
                  </a:lnTo>
                  <a:lnTo>
                    <a:pt x="10090010" y="174472"/>
                  </a:lnTo>
                  <a:lnTo>
                    <a:pt x="10044887" y="187172"/>
                  </a:lnTo>
                  <a:lnTo>
                    <a:pt x="10001745" y="199872"/>
                  </a:lnTo>
                  <a:lnTo>
                    <a:pt x="9960826" y="225272"/>
                  </a:lnTo>
                  <a:lnTo>
                    <a:pt x="9922396" y="250672"/>
                  </a:lnTo>
                  <a:lnTo>
                    <a:pt x="9886709" y="276072"/>
                  </a:lnTo>
                  <a:lnTo>
                    <a:pt x="9821507" y="352272"/>
                  </a:lnTo>
                  <a:lnTo>
                    <a:pt x="9794634" y="403072"/>
                  </a:lnTo>
                  <a:lnTo>
                    <a:pt x="9773514" y="441172"/>
                  </a:lnTo>
                  <a:lnTo>
                    <a:pt x="9758261" y="491972"/>
                  </a:lnTo>
                  <a:lnTo>
                    <a:pt x="9749015" y="542772"/>
                  </a:lnTo>
                  <a:lnTo>
                    <a:pt x="9745878" y="593572"/>
                  </a:lnTo>
                  <a:lnTo>
                    <a:pt x="9748977" y="657072"/>
                  </a:lnTo>
                  <a:lnTo>
                    <a:pt x="9749726" y="657072"/>
                  </a:lnTo>
                  <a:lnTo>
                    <a:pt x="9760407" y="707872"/>
                  </a:lnTo>
                  <a:lnTo>
                    <a:pt x="9780613" y="745972"/>
                  </a:lnTo>
                  <a:lnTo>
                    <a:pt x="9843872" y="796772"/>
                  </a:lnTo>
                  <a:lnTo>
                    <a:pt x="9884042" y="809472"/>
                  </a:lnTo>
                  <a:lnTo>
                    <a:pt x="9928009" y="822172"/>
                  </a:lnTo>
                  <a:lnTo>
                    <a:pt x="10940466" y="822172"/>
                  </a:lnTo>
                  <a:lnTo>
                    <a:pt x="10989526" y="809472"/>
                  </a:lnTo>
                  <a:lnTo>
                    <a:pt x="11035906" y="796772"/>
                  </a:lnTo>
                  <a:lnTo>
                    <a:pt x="11078705" y="784072"/>
                  </a:lnTo>
                  <a:lnTo>
                    <a:pt x="11091456" y="771372"/>
                  </a:lnTo>
                  <a:lnTo>
                    <a:pt x="11116983" y="745972"/>
                  </a:lnTo>
                  <a:lnTo>
                    <a:pt x="11149838" y="720572"/>
                  </a:lnTo>
                  <a:lnTo>
                    <a:pt x="11176356" y="682472"/>
                  </a:lnTo>
                  <a:lnTo>
                    <a:pt x="11195609" y="631672"/>
                  </a:lnTo>
                  <a:lnTo>
                    <a:pt x="11214430" y="580872"/>
                  </a:lnTo>
                  <a:lnTo>
                    <a:pt x="11233937" y="530072"/>
                  </a:lnTo>
                  <a:lnTo>
                    <a:pt x="11253889" y="479272"/>
                  </a:lnTo>
                  <a:lnTo>
                    <a:pt x="11294250" y="403072"/>
                  </a:lnTo>
                  <a:lnTo>
                    <a:pt x="11314201" y="364972"/>
                  </a:lnTo>
                  <a:lnTo>
                    <a:pt x="11362779" y="428472"/>
                  </a:lnTo>
                  <a:lnTo>
                    <a:pt x="11382540" y="466572"/>
                  </a:lnTo>
                  <a:lnTo>
                    <a:pt x="11398669" y="517372"/>
                  </a:lnTo>
                  <a:lnTo>
                    <a:pt x="11410747" y="568172"/>
                  </a:lnTo>
                  <a:lnTo>
                    <a:pt x="11418316" y="631672"/>
                  </a:lnTo>
                  <a:lnTo>
                    <a:pt x="11420945" y="695172"/>
                  </a:lnTo>
                  <a:lnTo>
                    <a:pt x="11418087" y="758672"/>
                  </a:lnTo>
                  <a:lnTo>
                    <a:pt x="11409998" y="822172"/>
                  </a:lnTo>
                  <a:lnTo>
                    <a:pt x="11397361" y="872972"/>
                  </a:lnTo>
                  <a:lnTo>
                    <a:pt x="11380889" y="923772"/>
                  </a:lnTo>
                  <a:lnTo>
                    <a:pt x="11361293" y="961872"/>
                  </a:lnTo>
                  <a:lnTo>
                    <a:pt x="11315535" y="1012672"/>
                  </a:lnTo>
                  <a:lnTo>
                    <a:pt x="11265713" y="1038072"/>
                  </a:lnTo>
                  <a:lnTo>
                    <a:pt x="11232680" y="1025372"/>
                  </a:lnTo>
                  <a:lnTo>
                    <a:pt x="11201311" y="999972"/>
                  </a:lnTo>
                  <a:lnTo>
                    <a:pt x="11172762" y="961872"/>
                  </a:lnTo>
                  <a:lnTo>
                    <a:pt x="11148187" y="911072"/>
                  </a:lnTo>
                  <a:lnTo>
                    <a:pt x="11128769" y="847572"/>
                  </a:lnTo>
                  <a:lnTo>
                    <a:pt x="11124756" y="847572"/>
                  </a:lnTo>
                  <a:lnTo>
                    <a:pt x="11118025" y="834872"/>
                  </a:lnTo>
                  <a:lnTo>
                    <a:pt x="11091609" y="834872"/>
                  </a:lnTo>
                  <a:lnTo>
                    <a:pt x="11085500" y="847572"/>
                  </a:lnTo>
                  <a:lnTo>
                    <a:pt x="11082363" y="847572"/>
                  </a:lnTo>
                  <a:lnTo>
                    <a:pt x="11098657" y="911072"/>
                  </a:lnTo>
                  <a:lnTo>
                    <a:pt x="11118355" y="961872"/>
                  </a:lnTo>
                  <a:lnTo>
                    <a:pt x="11141405" y="999972"/>
                  </a:lnTo>
                  <a:lnTo>
                    <a:pt x="11167377" y="1038072"/>
                  </a:lnTo>
                  <a:lnTo>
                    <a:pt x="10903928" y="1038072"/>
                  </a:lnTo>
                  <a:lnTo>
                    <a:pt x="10903928" y="1076172"/>
                  </a:lnTo>
                  <a:lnTo>
                    <a:pt x="10903928" y="1101572"/>
                  </a:lnTo>
                  <a:lnTo>
                    <a:pt x="10896079" y="1139672"/>
                  </a:lnTo>
                  <a:lnTo>
                    <a:pt x="10874667" y="1165072"/>
                  </a:lnTo>
                  <a:lnTo>
                    <a:pt x="10842943" y="1190472"/>
                  </a:lnTo>
                  <a:lnTo>
                    <a:pt x="10690035" y="1190472"/>
                  </a:lnTo>
                  <a:lnTo>
                    <a:pt x="10690035" y="1241272"/>
                  </a:lnTo>
                  <a:lnTo>
                    <a:pt x="10690035" y="1647672"/>
                  </a:lnTo>
                  <a:lnTo>
                    <a:pt x="10685628" y="1660372"/>
                  </a:lnTo>
                  <a:lnTo>
                    <a:pt x="10673588" y="1685772"/>
                  </a:lnTo>
                  <a:lnTo>
                    <a:pt x="10655745" y="1698472"/>
                  </a:lnTo>
                  <a:lnTo>
                    <a:pt x="10536123" y="1698472"/>
                  </a:lnTo>
                  <a:lnTo>
                    <a:pt x="10518292" y="1685772"/>
                  </a:lnTo>
                  <a:lnTo>
                    <a:pt x="10506253" y="1660372"/>
                  </a:lnTo>
                  <a:lnTo>
                    <a:pt x="10501833" y="1647672"/>
                  </a:lnTo>
                  <a:lnTo>
                    <a:pt x="10501833" y="1380972"/>
                  </a:lnTo>
                  <a:lnTo>
                    <a:pt x="10501833" y="1330172"/>
                  </a:lnTo>
                  <a:lnTo>
                    <a:pt x="10501833" y="1241272"/>
                  </a:lnTo>
                  <a:lnTo>
                    <a:pt x="10690035" y="1241272"/>
                  </a:lnTo>
                  <a:lnTo>
                    <a:pt x="10690035" y="1190472"/>
                  </a:lnTo>
                  <a:lnTo>
                    <a:pt x="10332428" y="1190472"/>
                  </a:lnTo>
                  <a:lnTo>
                    <a:pt x="10300703" y="1165072"/>
                  </a:lnTo>
                  <a:lnTo>
                    <a:pt x="10279291" y="1139672"/>
                  </a:lnTo>
                  <a:lnTo>
                    <a:pt x="10271442" y="1101572"/>
                  </a:lnTo>
                  <a:lnTo>
                    <a:pt x="10271442" y="1076172"/>
                  </a:lnTo>
                  <a:lnTo>
                    <a:pt x="10903928" y="1076172"/>
                  </a:lnTo>
                  <a:lnTo>
                    <a:pt x="10903928" y="1038072"/>
                  </a:lnTo>
                  <a:lnTo>
                    <a:pt x="10131933" y="1038072"/>
                  </a:lnTo>
                  <a:lnTo>
                    <a:pt x="10085743" y="1025372"/>
                  </a:lnTo>
                  <a:lnTo>
                    <a:pt x="10043147" y="1012672"/>
                  </a:lnTo>
                  <a:lnTo>
                    <a:pt x="10005543" y="987272"/>
                  </a:lnTo>
                  <a:lnTo>
                    <a:pt x="9974364" y="961872"/>
                  </a:lnTo>
                  <a:lnTo>
                    <a:pt x="9951021" y="923772"/>
                  </a:lnTo>
                  <a:lnTo>
                    <a:pt x="9936937" y="872972"/>
                  </a:lnTo>
                  <a:lnTo>
                    <a:pt x="9933356" y="860272"/>
                  </a:lnTo>
                  <a:lnTo>
                    <a:pt x="9894075" y="860272"/>
                  </a:lnTo>
                  <a:lnTo>
                    <a:pt x="9890519" y="872972"/>
                  </a:lnTo>
                  <a:lnTo>
                    <a:pt x="9890430" y="885672"/>
                  </a:lnTo>
                  <a:lnTo>
                    <a:pt x="9904641" y="936472"/>
                  </a:lnTo>
                  <a:lnTo>
                    <a:pt x="9927463" y="974572"/>
                  </a:lnTo>
                  <a:lnTo>
                    <a:pt x="9957778" y="1012672"/>
                  </a:lnTo>
                  <a:lnTo>
                    <a:pt x="9994494" y="1038072"/>
                  </a:lnTo>
                  <a:lnTo>
                    <a:pt x="10036492" y="1063472"/>
                  </a:lnTo>
                  <a:lnTo>
                    <a:pt x="10082670" y="1076172"/>
                  </a:lnTo>
                  <a:lnTo>
                    <a:pt x="10224084" y="1076172"/>
                  </a:lnTo>
                  <a:lnTo>
                    <a:pt x="10224084" y="1101572"/>
                  </a:lnTo>
                  <a:lnTo>
                    <a:pt x="10231590" y="1139672"/>
                  </a:lnTo>
                  <a:lnTo>
                    <a:pt x="10252507" y="1177772"/>
                  </a:lnTo>
                  <a:lnTo>
                    <a:pt x="10284384" y="1215872"/>
                  </a:lnTo>
                  <a:lnTo>
                    <a:pt x="10324770" y="1241272"/>
                  </a:lnTo>
                  <a:lnTo>
                    <a:pt x="10454462" y="1241272"/>
                  </a:lnTo>
                  <a:lnTo>
                    <a:pt x="10454462" y="1330172"/>
                  </a:lnTo>
                  <a:lnTo>
                    <a:pt x="9860318" y="1330172"/>
                  </a:lnTo>
                  <a:lnTo>
                    <a:pt x="9860318" y="1317472"/>
                  </a:lnTo>
                  <a:lnTo>
                    <a:pt x="9851199" y="1266672"/>
                  </a:lnTo>
                  <a:lnTo>
                    <a:pt x="9834651" y="1241272"/>
                  </a:lnTo>
                  <a:lnTo>
                    <a:pt x="9826371" y="1228572"/>
                  </a:lnTo>
                  <a:lnTo>
                    <a:pt x="9789579" y="1203172"/>
                  </a:lnTo>
                  <a:lnTo>
                    <a:pt x="9744570" y="1190472"/>
                  </a:lnTo>
                  <a:lnTo>
                    <a:pt x="9686976" y="1190472"/>
                  </a:lnTo>
                  <a:lnTo>
                    <a:pt x="9677756" y="1203172"/>
                  </a:lnTo>
                  <a:lnTo>
                    <a:pt x="9670237" y="1203172"/>
                  </a:lnTo>
                  <a:lnTo>
                    <a:pt x="9665157" y="1215872"/>
                  </a:lnTo>
                  <a:lnTo>
                    <a:pt x="9663303" y="1215872"/>
                  </a:lnTo>
                  <a:lnTo>
                    <a:pt x="9663303" y="2079472"/>
                  </a:lnTo>
                  <a:lnTo>
                    <a:pt x="9665157" y="2092172"/>
                  </a:lnTo>
                  <a:lnTo>
                    <a:pt x="9670237" y="2092172"/>
                  </a:lnTo>
                  <a:lnTo>
                    <a:pt x="9677756" y="2104872"/>
                  </a:lnTo>
                  <a:lnTo>
                    <a:pt x="9744570" y="2104872"/>
                  </a:lnTo>
                  <a:lnTo>
                    <a:pt x="9788017" y="2092172"/>
                  </a:lnTo>
                  <a:lnTo>
                    <a:pt x="9823958" y="2066772"/>
                  </a:lnTo>
                  <a:lnTo>
                    <a:pt x="9836493" y="2054072"/>
                  </a:lnTo>
                  <a:lnTo>
                    <a:pt x="9849040" y="2041372"/>
                  </a:lnTo>
                  <a:lnTo>
                    <a:pt x="9859950" y="1990572"/>
                  </a:lnTo>
                  <a:lnTo>
                    <a:pt x="9890785" y="1939772"/>
                  </a:lnTo>
                  <a:lnTo>
                    <a:pt x="9925494" y="1901672"/>
                  </a:lnTo>
                  <a:lnTo>
                    <a:pt x="9963442" y="1863572"/>
                  </a:lnTo>
                  <a:lnTo>
                    <a:pt x="10003968" y="1825472"/>
                  </a:lnTo>
                  <a:lnTo>
                    <a:pt x="10046398" y="1787372"/>
                  </a:lnTo>
                  <a:lnTo>
                    <a:pt x="10222205" y="1685772"/>
                  </a:lnTo>
                  <a:lnTo>
                    <a:pt x="10264394" y="1673072"/>
                  </a:lnTo>
                  <a:lnTo>
                    <a:pt x="10304564" y="1660372"/>
                  </a:lnTo>
                  <a:lnTo>
                    <a:pt x="10342067" y="1647672"/>
                  </a:lnTo>
                  <a:lnTo>
                    <a:pt x="10376230" y="1634972"/>
                  </a:lnTo>
                  <a:lnTo>
                    <a:pt x="10384625" y="1634972"/>
                  </a:lnTo>
                  <a:lnTo>
                    <a:pt x="10390543" y="1622272"/>
                  </a:lnTo>
                  <a:lnTo>
                    <a:pt x="10393451" y="1622272"/>
                  </a:lnTo>
                  <a:lnTo>
                    <a:pt x="10392829" y="1609572"/>
                  </a:lnTo>
                  <a:lnTo>
                    <a:pt x="10388600" y="1596872"/>
                  </a:lnTo>
                  <a:lnTo>
                    <a:pt x="10328592" y="1596872"/>
                  </a:lnTo>
                  <a:lnTo>
                    <a:pt x="10290061" y="1609572"/>
                  </a:lnTo>
                  <a:lnTo>
                    <a:pt x="10248798" y="1634972"/>
                  </a:lnTo>
                  <a:lnTo>
                    <a:pt x="10205441" y="1647672"/>
                  </a:lnTo>
                  <a:lnTo>
                    <a:pt x="10160622" y="1673072"/>
                  </a:lnTo>
                  <a:lnTo>
                    <a:pt x="10115004" y="1685772"/>
                  </a:lnTo>
                  <a:lnTo>
                    <a:pt x="10069208" y="1723872"/>
                  </a:lnTo>
                  <a:lnTo>
                    <a:pt x="10023907" y="1749272"/>
                  </a:lnTo>
                  <a:lnTo>
                    <a:pt x="9979711" y="1787372"/>
                  </a:lnTo>
                  <a:lnTo>
                    <a:pt x="9937293" y="1812772"/>
                  </a:lnTo>
                  <a:lnTo>
                    <a:pt x="9897275" y="1863572"/>
                  </a:lnTo>
                  <a:lnTo>
                    <a:pt x="9860318" y="1901672"/>
                  </a:lnTo>
                  <a:lnTo>
                    <a:pt x="9860318" y="1685772"/>
                  </a:lnTo>
                  <a:lnTo>
                    <a:pt x="9858451" y="1673072"/>
                  </a:lnTo>
                  <a:lnTo>
                    <a:pt x="9853384" y="1673072"/>
                  </a:lnTo>
                  <a:lnTo>
                    <a:pt x="9845853" y="1660372"/>
                  </a:lnTo>
                  <a:lnTo>
                    <a:pt x="9827412" y="1660372"/>
                  </a:lnTo>
                  <a:lnTo>
                    <a:pt x="9819881" y="1673072"/>
                  </a:lnTo>
                  <a:lnTo>
                    <a:pt x="9814801" y="1673072"/>
                  </a:lnTo>
                  <a:lnTo>
                    <a:pt x="9812947" y="1685772"/>
                  </a:lnTo>
                  <a:lnTo>
                    <a:pt x="9812947" y="1990572"/>
                  </a:lnTo>
                  <a:lnTo>
                    <a:pt x="9807562" y="2015972"/>
                  </a:lnTo>
                  <a:lnTo>
                    <a:pt x="9792894" y="2028672"/>
                  </a:lnTo>
                  <a:lnTo>
                    <a:pt x="9771164" y="2054072"/>
                  </a:lnTo>
                  <a:lnTo>
                    <a:pt x="9710649" y="2054072"/>
                  </a:lnTo>
                  <a:lnTo>
                    <a:pt x="9710649" y="1241272"/>
                  </a:lnTo>
                  <a:lnTo>
                    <a:pt x="9744570" y="1241272"/>
                  </a:lnTo>
                  <a:lnTo>
                    <a:pt x="9771164" y="1253972"/>
                  </a:lnTo>
                  <a:lnTo>
                    <a:pt x="9792894" y="1266672"/>
                  </a:lnTo>
                  <a:lnTo>
                    <a:pt x="9807562" y="1279372"/>
                  </a:lnTo>
                  <a:lnTo>
                    <a:pt x="9812947" y="1317472"/>
                  </a:lnTo>
                  <a:lnTo>
                    <a:pt x="9812947" y="1457172"/>
                  </a:lnTo>
                  <a:lnTo>
                    <a:pt x="9814801" y="1457172"/>
                  </a:lnTo>
                  <a:lnTo>
                    <a:pt x="9819881" y="1469872"/>
                  </a:lnTo>
                  <a:lnTo>
                    <a:pt x="9827412" y="1469872"/>
                  </a:lnTo>
                  <a:lnTo>
                    <a:pt x="9836633" y="1482572"/>
                  </a:lnTo>
                  <a:lnTo>
                    <a:pt x="9845853" y="1469872"/>
                  </a:lnTo>
                  <a:lnTo>
                    <a:pt x="9853384" y="1469872"/>
                  </a:lnTo>
                  <a:lnTo>
                    <a:pt x="9858451" y="1457172"/>
                  </a:lnTo>
                  <a:lnTo>
                    <a:pt x="9860318" y="1457172"/>
                  </a:lnTo>
                  <a:lnTo>
                    <a:pt x="9860318" y="1380972"/>
                  </a:lnTo>
                  <a:lnTo>
                    <a:pt x="10454462" y="1380972"/>
                  </a:lnTo>
                  <a:lnTo>
                    <a:pt x="10454462" y="1647672"/>
                  </a:lnTo>
                  <a:lnTo>
                    <a:pt x="10462616" y="1685772"/>
                  </a:lnTo>
                  <a:lnTo>
                    <a:pt x="10484815" y="1711172"/>
                  </a:lnTo>
                  <a:lnTo>
                    <a:pt x="10517708" y="1736572"/>
                  </a:lnTo>
                  <a:lnTo>
                    <a:pt x="10557955" y="1749272"/>
                  </a:lnTo>
                  <a:lnTo>
                    <a:pt x="10633926" y="1749272"/>
                  </a:lnTo>
                  <a:lnTo>
                    <a:pt x="10674172" y="1736572"/>
                  </a:lnTo>
                  <a:lnTo>
                    <a:pt x="10707065" y="1711172"/>
                  </a:lnTo>
                  <a:lnTo>
                    <a:pt x="10718165" y="1698472"/>
                  </a:lnTo>
                  <a:lnTo>
                    <a:pt x="10729265" y="1685772"/>
                  </a:lnTo>
                  <a:lnTo>
                    <a:pt x="10737418" y="1647672"/>
                  </a:lnTo>
                  <a:lnTo>
                    <a:pt x="10737418" y="1241272"/>
                  </a:lnTo>
                  <a:lnTo>
                    <a:pt x="10850588" y="1241272"/>
                  </a:lnTo>
                  <a:lnTo>
                    <a:pt x="10890974" y="1215872"/>
                  </a:lnTo>
                  <a:lnTo>
                    <a:pt x="10912221" y="1190472"/>
                  </a:lnTo>
                  <a:lnTo>
                    <a:pt x="10922851" y="1177772"/>
                  </a:lnTo>
                  <a:lnTo>
                    <a:pt x="10943768" y="1139672"/>
                  </a:lnTo>
                  <a:lnTo>
                    <a:pt x="10951286" y="1101572"/>
                  </a:lnTo>
                  <a:lnTo>
                    <a:pt x="10951286" y="1076172"/>
                  </a:lnTo>
                  <a:lnTo>
                    <a:pt x="11298987" y="1076172"/>
                  </a:lnTo>
                  <a:lnTo>
                    <a:pt x="11359566" y="1038072"/>
                  </a:lnTo>
                  <a:lnTo>
                    <a:pt x="11409604" y="974572"/>
                  </a:lnTo>
                  <a:lnTo>
                    <a:pt x="11429708" y="923772"/>
                  </a:lnTo>
                  <a:lnTo>
                    <a:pt x="11446015" y="872972"/>
                  </a:lnTo>
                  <a:lnTo>
                    <a:pt x="11458131" y="822172"/>
                  </a:lnTo>
                  <a:lnTo>
                    <a:pt x="11465687" y="758672"/>
                  </a:lnTo>
                  <a:lnTo>
                    <a:pt x="11468303" y="695172"/>
                  </a:lnTo>
                  <a:lnTo>
                    <a:pt x="11465979" y="631672"/>
                  </a:lnTo>
                  <a:lnTo>
                    <a:pt x="11459197" y="580872"/>
                  </a:lnTo>
                  <a:lnTo>
                    <a:pt x="11448237" y="517372"/>
                  </a:lnTo>
                  <a:lnTo>
                    <a:pt x="11433391" y="466572"/>
                  </a:lnTo>
                  <a:lnTo>
                    <a:pt x="11414925" y="428472"/>
                  </a:lnTo>
                  <a:lnTo>
                    <a:pt x="11393119" y="390372"/>
                  </a:lnTo>
                  <a:lnTo>
                    <a:pt x="11376533" y="364972"/>
                  </a:lnTo>
                  <a:lnTo>
                    <a:pt x="11368253" y="352272"/>
                  </a:lnTo>
                  <a:lnTo>
                    <a:pt x="11340605" y="326872"/>
                  </a:lnTo>
                  <a:lnTo>
                    <a:pt x="11372710" y="288772"/>
                  </a:lnTo>
                  <a:lnTo>
                    <a:pt x="11401260" y="263372"/>
                  </a:lnTo>
                  <a:lnTo>
                    <a:pt x="11425034" y="237972"/>
                  </a:lnTo>
                  <a:lnTo>
                    <a:pt x="11442789" y="225272"/>
                  </a:lnTo>
                  <a:lnTo>
                    <a:pt x="11458232" y="237972"/>
                  </a:lnTo>
                  <a:lnTo>
                    <a:pt x="11477587" y="263372"/>
                  </a:lnTo>
                  <a:lnTo>
                    <a:pt x="11498732" y="301472"/>
                  </a:lnTo>
                  <a:lnTo>
                    <a:pt x="11519472" y="364972"/>
                  </a:lnTo>
                  <a:lnTo>
                    <a:pt x="11537645" y="428472"/>
                  </a:lnTo>
                  <a:lnTo>
                    <a:pt x="11551095" y="517372"/>
                  </a:lnTo>
                  <a:lnTo>
                    <a:pt x="11550917" y="542772"/>
                  </a:lnTo>
                  <a:lnTo>
                    <a:pt x="11545329" y="568172"/>
                  </a:lnTo>
                  <a:lnTo>
                    <a:pt x="11534610" y="580872"/>
                  </a:lnTo>
                  <a:lnTo>
                    <a:pt x="11519027" y="606272"/>
                  </a:lnTo>
                  <a:lnTo>
                    <a:pt x="11513553" y="606272"/>
                  </a:lnTo>
                  <a:lnTo>
                    <a:pt x="11511521" y="618972"/>
                  </a:lnTo>
                  <a:lnTo>
                    <a:pt x="11512944" y="631672"/>
                  </a:lnTo>
                  <a:lnTo>
                    <a:pt x="11517871" y="631672"/>
                  </a:lnTo>
                  <a:lnTo>
                    <a:pt x="11522545" y="644372"/>
                  </a:lnTo>
                  <a:lnTo>
                    <a:pt x="11546777" y="644372"/>
                  </a:lnTo>
                  <a:lnTo>
                    <a:pt x="11551336" y="631672"/>
                  </a:lnTo>
                  <a:lnTo>
                    <a:pt x="11574107" y="606272"/>
                  </a:lnTo>
                  <a:lnTo>
                    <a:pt x="11589766" y="580872"/>
                  </a:lnTo>
                  <a:lnTo>
                    <a:pt x="11597932" y="542772"/>
                  </a:lnTo>
                  <a:lnTo>
                    <a:pt x="11598186" y="504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18483" y="3923459"/>
              <a:ext cx="1757525" cy="16053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98119" y="5600956"/>
              <a:ext cx="2562225" cy="240665"/>
            </a:xfrm>
            <a:custGeom>
              <a:avLst/>
              <a:gdLst/>
              <a:ahLst/>
              <a:cxnLst/>
              <a:rect l="l" t="t" r="r" b="b"/>
              <a:pathLst>
                <a:path w="2562225" h="240664">
                  <a:moveTo>
                    <a:pt x="2522189" y="240501"/>
                  </a:moveTo>
                  <a:lnTo>
                    <a:pt x="40034" y="240501"/>
                  </a:lnTo>
                  <a:lnTo>
                    <a:pt x="24490" y="237338"/>
                  </a:lnTo>
                  <a:lnTo>
                    <a:pt x="11760" y="228726"/>
                  </a:lnTo>
                  <a:lnTo>
                    <a:pt x="3158" y="215981"/>
                  </a:lnTo>
                  <a:lnTo>
                    <a:pt x="0" y="200417"/>
                  </a:lnTo>
                  <a:lnTo>
                    <a:pt x="0" y="40083"/>
                  </a:lnTo>
                  <a:lnTo>
                    <a:pt x="3158" y="24519"/>
                  </a:lnTo>
                  <a:lnTo>
                    <a:pt x="11760" y="11774"/>
                  </a:lnTo>
                  <a:lnTo>
                    <a:pt x="24490" y="3162"/>
                  </a:lnTo>
                  <a:lnTo>
                    <a:pt x="40034" y="0"/>
                  </a:lnTo>
                  <a:lnTo>
                    <a:pt x="2522189" y="0"/>
                  </a:lnTo>
                  <a:lnTo>
                    <a:pt x="2537733" y="3162"/>
                  </a:lnTo>
                  <a:lnTo>
                    <a:pt x="2550463" y="11774"/>
                  </a:lnTo>
                  <a:lnTo>
                    <a:pt x="2559064" y="24519"/>
                  </a:lnTo>
                  <a:lnTo>
                    <a:pt x="2562223" y="40083"/>
                  </a:lnTo>
                  <a:lnTo>
                    <a:pt x="2562223" y="80167"/>
                  </a:lnTo>
                  <a:lnTo>
                    <a:pt x="80069" y="80167"/>
                  </a:lnTo>
                  <a:lnTo>
                    <a:pt x="80069" y="160334"/>
                  </a:lnTo>
                  <a:lnTo>
                    <a:pt x="2562223" y="160334"/>
                  </a:lnTo>
                  <a:lnTo>
                    <a:pt x="2562223" y="200417"/>
                  </a:lnTo>
                  <a:lnTo>
                    <a:pt x="2559064" y="215981"/>
                  </a:lnTo>
                  <a:lnTo>
                    <a:pt x="2550463" y="228726"/>
                  </a:lnTo>
                  <a:lnTo>
                    <a:pt x="2537733" y="237338"/>
                  </a:lnTo>
                  <a:lnTo>
                    <a:pt x="2522189" y="240501"/>
                  </a:lnTo>
                  <a:close/>
                </a:path>
                <a:path w="2562225" h="240664">
                  <a:moveTo>
                    <a:pt x="216187" y="160334"/>
                  </a:moveTo>
                  <a:lnTo>
                    <a:pt x="102088" y="160334"/>
                  </a:lnTo>
                  <a:lnTo>
                    <a:pt x="182158" y="80167"/>
                  </a:lnTo>
                  <a:lnTo>
                    <a:pt x="296257" y="80167"/>
                  </a:lnTo>
                  <a:lnTo>
                    <a:pt x="216187" y="160334"/>
                  </a:lnTo>
                  <a:close/>
                </a:path>
                <a:path w="2562225" h="240664">
                  <a:moveTo>
                    <a:pt x="398345" y="160334"/>
                  </a:moveTo>
                  <a:lnTo>
                    <a:pt x="284246" y="160334"/>
                  </a:lnTo>
                  <a:lnTo>
                    <a:pt x="364316" y="80167"/>
                  </a:lnTo>
                  <a:lnTo>
                    <a:pt x="478415" y="80167"/>
                  </a:lnTo>
                  <a:lnTo>
                    <a:pt x="398345" y="160334"/>
                  </a:lnTo>
                  <a:close/>
                </a:path>
                <a:path w="2562225" h="240664">
                  <a:moveTo>
                    <a:pt x="578502" y="160334"/>
                  </a:moveTo>
                  <a:lnTo>
                    <a:pt x="466404" y="160334"/>
                  </a:lnTo>
                  <a:lnTo>
                    <a:pt x="546474" y="80167"/>
                  </a:lnTo>
                  <a:lnTo>
                    <a:pt x="658571" y="80167"/>
                  </a:lnTo>
                  <a:lnTo>
                    <a:pt x="578502" y="160334"/>
                  </a:lnTo>
                  <a:close/>
                </a:path>
                <a:path w="2562225" h="240664">
                  <a:moveTo>
                    <a:pt x="760660" y="160334"/>
                  </a:moveTo>
                  <a:lnTo>
                    <a:pt x="646561" y="160334"/>
                  </a:lnTo>
                  <a:lnTo>
                    <a:pt x="726630" y="80167"/>
                  </a:lnTo>
                  <a:lnTo>
                    <a:pt x="840729" y="80167"/>
                  </a:lnTo>
                  <a:lnTo>
                    <a:pt x="760660" y="160334"/>
                  </a:lnTo>
                  <a:close/>
                </a:path>
                <a:path w="2562225" h="240664">
                  <a:moveTo>
                    <a:pt x="942818" y="160334"/>
                  </a:moveTo>
                  <a:lnTo>
                    <a:pt x="828719" y="160334"/>
                  </a:lnTo>
                  <a:lnTo>
                    <a:pt x="908788" y="80167"/>
                  </a:lnTo>
                  <a:lnTo>
                    <a:pt x="1022887" y="80167"/>
                  </a:lnTo>
                  <a:lnTo>
                    <a:pt x="942818" y="160334"/>
                  </a:lnTo>
                  <a:close/>
                </a:path>
                <a:path w="2562225" h="240664">
                  <a:moveTo>
                    <a:pt x="1124976" y="160334"/>
                  </a:moveTo>
                  <a:lnTo>
                    <a:pt x="1010877" y="160334"/>
                  </a:lnTo>
                  <a:lnTo>
                    <a:pt x="1090946" y="80167"/>
                  </a:lnTo>
                  <a:lnTo>
                    <a:pt x="1205045" y="80167"/>
                  </a:lnTo>
                  <a:lnTo>
                    <a:pt x="1124976" y="160334"/>
                  </a:lnTo>
                  <a:close/>
                </a:path>
                <a:path w="2562225" h="240664">
                  <a:moveTo>
                    <a:pt x="1321146" y="160334"/>
                  </a:moveTo>
                  <a:lnTo>
                    <a:pt x="1241077" y="160334"/>
                  </a:lnTo>
                  <a:lnTo>
                    <a:pt x="1241077" y="80167"/>
                  </a:lnTo>
                  <a:lnTo>
                    <a:pt x="1321146" y="80167"/>
                  </a:lnTo>
                  <a:lnTo>
                    <a:pt x="1321146" y="160334"/>
                  </a:lnTo>
                  <a:close/>
                </a:path>
                <a:path w="2562225" h="240664">
                  <a:moveTo>
                    <a:pt x="2562223" y="160334"/>
                  </a:moveTo>
                  <a:lnTo>
                    <a:pt x="2482154" y="160334"/>
                  </a:lnTo>
                  <a:lnTo>
                    <a:pt x="2482154" y="80167"/>
                  </a:lnTo>
                  <a:lnTo>
                    <a:pt x="2562223" y="80167"/>
                  </a:lnTo>
                  <a:lnTo>
                    <a:pt x="2562223" y="1603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5C5754"/>
                </a:solidFill>
              </a:rPr>
              <a:t>D</a:t>
            </a:r>
            <a:r>
              <a:rPr sz="6400" spc="-85" dirty="0">
                <a:solidFill>
                  <a:srgbClr val="5C5754"/>
                </a:solidFill>
              </a:rPr>
              <a:t>E</a:t>
            </a:r>
            <a:r>
              <a:rPr sz="6400" spc="505" dirty="0">
                <a:solidFill>
                  <a:srgbClr val="5C5754"/>
                </a:solidFill>
              </a:rPr>
              <a:t>S</a:t>
            </a:r>
            <a:r>
              <a:rPr sz="6400" spc="670" dirty="0">
                <a:solidFill>
                  <a:srgbClr val="5C5754"/>
                </a:solidFill>
              </a:rPr>
              <a:t>C</a:t>
            </a:r>
            <a:r>
              <a:rPr sz="6400" spc="434" dirty="0">
                <a:solidFill>
                  <a:srgbClr val="5C5754"/>
                </a:solidFill>
              </a:rPr>
              <a:t>R</a:t>
            </a:r>
            <a:r>
              <a:rPr sz="6400" spc="670" dirty="0">
                <a:solidFill>
                  <a:srgbClr val="5C5754"/>
                </a:solidFill>
              </a:rPr>
              <a:t>I</a:t>
            </a:r>
            <a:r>
              <a:rPr sz="6400" spc="465" dirty="0">
                <a:solidFill>
                  <a:srgbClr val="5C5754"/>
                </a:solidFill>
              </a:rPr>
              <a:t>P</a:t>
            </a:r>
            <a:r>
              <a:rPr sz="6400" spc="380" dirty="0">
                <a:solidFill>
                  <a:srgbClr val="5C5754"/>
                </a:solidFill>
              </a:rPr>
              <a:t>T</a:t>
            </a:r>
            <a:r>
              <a:rPr sz="6400" spc="670" dirty="0">
                <a:solidFill>
                  <a:srgbClr val="5C5754"/>
                </a:solidFill>
              </a:rPr>
              <a:t>I</a:t>
            </a:r>
            <a:r>
              <a:rPr sz="6400" spc="1105" dirty="0">
                <a:solidFill>
                  <a:srgbClr val="5C5754"/>
                </a:solidFill>
              </a:rPr>
              <a:t>O</a:t>
            </a:r>
            <a:r>
              <a:rPr sz="6400" spc="660" dirty="0">
                <a:solidFill>
                  <a:srgbClr val="5C5754"/>
                </a:solidFill>
              </a:rPr>
              <a:t>N</a:t>
            </a:r>
            <a:r>
              <a:rPr sz="6400" dirty="0">
                <a:solidFill>
                  <a:srgbClr val="5C5754"/>
                </a:solidFill>
              </a:rPr>
              <a:t>	</a:t>
            </a:r>
            <a:r>
              <a:rPr sz="6400" spc="575" dirty="0" smtClean="0">
                <a:solidFill>
                  <a:srgbClr val="5C5754"/>
                </a:solidFill>
              </a:rPr>
              <a:t>D</a:t>
            </a:r>
            <a:r>
              <a:rPr sz="6400" spc="135" dirty="0" smtClean="0">
                <a:solidFill>
                  <a:srgbClr val="5C5754"/>
                </a:solidFill>
              </a:rPr>
              <a:t>U</a:t>
            </a:r>
            <a:r>
              <a:rPr lang="fr-FR" sz="6400" dirty="0">
                <a:solidFill>
                  <a:srgbClr val="5C5754"/>
                </a:solidFill>
              </a:rPr>
              <a:t> </a:t>
            </a:r>
            <a:r>
              <a:rPr sz="6400" spc="505" dirty="0" smtClean="0">
                <a:solidFill>
                  <a:srgbClr val="5C5754"/>
                </a:solidFill>
              </a:rPr>
              <a:t>S</a:t>
            </a:r>
            <a:r>
              <a:rPr sz="6400" spc="-85" dirty="0" smtClean="0">
                <a:solidFill>
                  <a:srgbClr val="5C5754"/>
                </a:solidFill>
              </a:rPr>
              <a:t>E</a:t>
            </a:r>
            <a:r>
              <a:rPr sz="6400" spc="434" dirty="0" smtClean="0">
                <a:solidFill>
                  <a:srgbClr val="5C5754"/>
                </a:solidFill>
              </a:rPr>
              <a:t>R</a:t>
            </a:r>
            <a:r>
              <a:rPr sz="6400" spc="1220" dirty="0" smtClean="0">
                <a:solidFill>
                  <a:srgbClr val="5C5754"/>
                </a:solidFill>
              </a:rPr>
              <a:t>V</a:t>
            </a:r>
            <a:r>
              <a:rPr sz="6400" spc="670" dirty="0" smtClean="0">
                <a:solidFill>
                  <a:srgbClr val="5C5754"/>
                </a:solidFill>
              </a:rPr>
              <a:t>IC</a:t>
            </a:r>
            <a:r>
              <a:rPr sz="6400" spc="-560" dirty="0" smtClean="0">
                <a:solidFill>
                  <a:srgbClr val="5C5754"/>
                </a:solidFill>
              </a:rPr>
              <a:t>E</a:t>
            </a:r>
            <a:endParaRPr sz="6400" dirty="0"/>
          </a:p>
        </p:txBody>
      </p:sp>
      <p:sp>
        <p:nvSpPr>
          <p:cNvPr id="12" name="object 12"/>
          <p:cNvSpPr txBox="1"/>
          <p:nvPr/>
        </p:nvSpPr>
        <p:spPr>
          <a:xfrm>
            <a:off x="13382586" y="5833566"/>
            <a:ext cx="3381414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45" dirty="0">
                <a:solidFill>
                  <a:srgbClr val="FFFFFF"/>
                </a:solidFill>
                <a:latin typeface="Arial"/>
                <a:cs typeface="Arial"/>
              </a:rPr>
              <a:t>Télésurveillance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16187" y="9170730"/>
            <a:ext cx="298259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00" dirty="0">
                <a:solidFill>
                  <a:srgbClr val="FFFFFF"/>
                </a:solidFill>
                <a:latin typeface="Arial"/>
                <a:cs typeface="Arial"/>
              </a:rPr>
              <a:t>Sécurité</a:t>
            </a:r>
            <a:r>
              <a:rPr sz="3400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physique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69229" y="9170730"/>
            <a:ext cx="250952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90" dirty="0">
                <a:solidFill>
                  <a:srgbClr val="FFFFFF"/>
                </a:solidFill>
                <a:latin typeface="Arial"/>
                <a:cs typeface="Arial"/>
              </a:rPr>
              <a:t>Cyber-sécurité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877492" y="8676366"/>
            <a:ext cx="739457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21360" algn="l"/>
                <a:tab pos="3103245" algn="l"/>
                <a:tab pos="4874260" algn="l"/>
                <a:tab pos="5636260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	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 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7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	</a:t>
            </a: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40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3650" spc="-7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65149" y="2808629"/>
            <a:ext cx="13107035" cy="550418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1610995" algn="r">
              <a:lnSpc>
                <a:spcPts val="8630"/>
              </a:lnSpc>
              <a:spcBef>
                <a:spcPts val="395"/>
              </a:spcBef>
            </a:pPr>
            <a:r>
              <a:rPr sz="7200" b="1" spc="35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245" dirty="0">
                <a:solidFill>
                  <a:srgbClr val="FFFFFF"/>
                </a:solidFill>
                <a:latin typeface="Arial"/>
                <a:cs typeface="Arial"/>
              </a:rPr>
              <a:t>secteur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45" dirty="0">
                <a:solidFill>
                  <a:srgbClr val="FFFFFF"/>
                </a:solidFill>
                <a:latin typeface="Arial"/>
                <a:cs typeface="Arial"/>
              </a:rPr>
              <a:t>sécurité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5" dirty="0">
                <a:solidFill>
                  <a:srgbClr val="FFFFFF"/>
                </a:solidFill>
                <a:latin typeface="Arial"/>
                <a:cs typeface="Arial"/>
              </a:rPr>
              <a:t>privée </a:t>
            </a:r>
            <a:r>
              <a:rPr sz="7200" b="1" spc="440" dirty="0">
                <a:solidFill>
                  <a:srgbClr val="FFFFFF"/>
                </a:solidFill>
                <a:latin typeface="Arial"/>
                <a:cs typeface="Arial"/>
              </a:rPr>
              <a:t>représente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7200" b="1" spc="-6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54" dirty="0">
                <a:solidFill>
                  <a:srgbClr val="FFFFFF"/>
                </a:solidFill>
                <a:latin typeface="Arial"/>
                <a:cs typeface="Arial"/>
              </a:rPr>
              <a:t>lui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35" dirty="0">
                <a:solidFill>
                  <a:srgbClr val="FFFFFF"/>
                </a:solidFill>
                <a:latin typeface="Arial"/>
                <a:cs typeface="Arial"/>
              </a:rPr>
              <a:t>seul  </a:t>
            </a:r>
            <a:r>
              <a:rPr sz="7200" b="1" spc="475" dirty="0">
                <a:solidFill>
                  <a:srgbClr val="FFFFFF"/>
                </a:solidFill>
                <a:latin typeface="Arial"/>
                <a:cs typeface="Arial"/>
              </a:rPr>
              <a:t>environ </a:t>
            </a:r>
            <a:r>
              <a:rPr sz="7200" b="1" spc="840" dirty="0">
                <a:solidFill>
                  <a:srgbClr val="FFFFFF"/>
                </a:solidFill>
                <a:latin typeface="Arial"/>
                <a:cs typeface="Arial"/>
              </a:rPr>
              <a:t>73%</a:t>
            </a:r>
            <a:r>
              <a:rPr sz="7200" b="1" spc="-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15" dirty="0">
                <a:solidFill>
                  <a:srgbClr val="FFFFFF"/>
                </a:solidFill>
                <a:latin typeface="Arial"/>
                <a:cs typeface="Arial"/>
              </a:rPr>
              <a:t>chiffre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0" dirty="0">
                <a:solidFill>
                  <a:srgbClr val="FFFFFF"/>
                </a:solidFill>
                <a:latin typeface="Arial"/>
                <a:cs typeface="Arial"/>
              </a:rPr>
              <a:t>d’affaires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 </a:t>
            </a:r>
            <a:r>
              <a:rPr sz="7200" b="1" spc="245" dirty="0">
                <a:solidFill>
                  <a:srgbClr val="FFFFFF"/>
                </a:solidFill>
                <a:latin typeface="Arial"/>
                <a:cs typeface="Arial"/>
              </a:rPr>
              <a:t>secteur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-8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25"/>
              </a:lnSpc>
            </a:pPr>
            <a:r>
              <a:rPr sz="7200" b="1" spc="-39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7200" b="1" spc="-4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7200" b="1" spc="395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7200" b="1" spc="8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7200" b="1" spc="2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7200" b="1" spc="33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C57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513222"/>
              <a:ext cx="1074420" cy="1074420"/>
            </a:xfrm>
            <a:custGeom>
              <a:avLst/>
              <a:gdLst/>
              <a:ahLst/>
              <a:cxnLst/>
              <a:rect l="l" t="t" r="r" b="b"/>
              <a:pathLst>
                <a:path w="1074419" h="1074420">
                  <a:moveTo>
                    <a:pt x="294424" y="796696"/>
                  </a:moveTo>
                  <a:lnTo>
                    <a:pt x="290499" y="773760"/>
                  </a:lnTo>
                  <a:lnTo>
                    <a:pt x="279615" y="754113"/>
                  </a:lnTo>
                  <a:lnTo>
                    <a:pt x="263144" y="739051"/>
                  </a:lnTo>
                  <a:lnTo>
                    <a:pt x="242468" y="729856"/>
                  </a:lnTo>
                  <a:lnTo>
                    <a:pt x="242468" y="692785"/>
                  </a:lnTo>
                  <a:lnTo>
                    <a:pt x="207835" y="692785"/>
                  </a:lnTo>
                  <a:lnTo>
                    <a:pt x="207835" y="729856"/>
                  </a:lnTo>
                  <a:lnTo>
                    <a:pt x="187159" y="739051"/>
                  </a:lnTo>
                  <a:lnTo>
                    <a:pt x="170688" y="754113"/>
                  </a:lnTo>
                  <a:lnTo>
                    <a:pt x="159804" y="773760"/>
                  </a:lnTo>
                  <a:lnTo>
                    <a:pt x="155867" y="796696"/>
                  </a:lnTo>
                  <a:lnTo>
                    <a:pt x="161328" y="823645"/>
                  </a:lnTo>
                  <a:lnTo>
                    <a:pt x="176174" y="845667"/>
                  </a:lnTo>
                  <a:lnTo>
                    <a:pt x="198196" y="860526"/>
                  </a:lnTo>
                  <a:lnTo>
                    <a:pt x="238607" y="868705"/>
                  </a:lnTo>
                  <a:lnTo>
                    <a:pt x="249618" y="876134"/>
                  </a:lnTo>
                  <a:lnTo>
                    <a:pt x="257060" y="887158"/>
                  </a:lnTo>
                  <a:lnTo>
                    <a:pt x="259791" y="900607"/>
                  </a:lnTo>
                  <a:lnTo>
                    <a:pt x="257060" y="914069"/>
                  </a:lnTo>
                  <a:lnTo>
                    <a:pt x="249618" y="925093"/>
                  </a:lnTo>
                  <a:lnTo>
                    <a:pt x="238607" y="932522"/>
                  </a:lnTo>
                  <a:lnTo>
                    <a:pt x="225145" y="935253"/>
                  </a:lnTo>
                  <a:lnTo>
                    <a:pt x="211683" y="932522"/>
                  </a:lnTo>
                  <a:lnTo>
                    <a:pt x="200672" y="925093"/>
                  </a:lnTo>
                  <a:lnTo>
                    <a:pt x="193243" y="914069"/>
                  </a:lnTo>
                  <a:lnTo>
                    <a:pt x="190512" y="900607"/>
                  </a:lnTo>
                  <a:lnTo>
                    <a:pt x="155867" y="900607"/>
                  </a:lnTo>
                  <a:lnTo>
                    <a:pt x="159804" y="923544"/>
                  </a:lnTo>
                  <a:lnTo>
                    <a:pt x="170688" y="943190"/>
                  </a:lnTo>
                  <a:lnTo>
                    <a:pt x="187159" y="958253"/>
                  </a:lnTo>
                  <a:lnTo>
                    <a:pt x="207835" y="967460"/>
                  </a:lnTo>
                  <a:lnTo>
                    <a:pt x="207835" y="1004531"/>
                  </a:lnTo>
                  <a:lnTo>
                    <a:pt x="242468" y="1004531"/>
                  </a:lnTo>
                  <a:lnTo>
                    <a:pt x="242468" y="967460"/>
                  </a:lnTo>
                  <a:lnTo>
                    <a:pt x="263144" y="958253"/>
                  </a:lnTo>
                  <a:lnTo>
                    <a:pt x="279615" y="943190"/>
                  </a:lnTo>
                  <a:lnTo>
                    <a:pt x="290499" y="923544"/>
                  </a:lnTo>
                  <a:lnTo>
                    <a:pt x="294424" y="900607"/>
                  </a:lnTo>
                  <a:lnTo>
                    <a:pt x="288975" y="873658"/>
                  </a:lnTo>
                  <a:lnTo>
                    <a:pt x="274129" y="851636"/>
                  </a:lnTo>
                  <a:lnTo>
                    <a:pt x="252095" y="836790"/>
                  </a:lnTo>
                  <a:lnTo>
                    <a:pt x="211683" y="828611"/>
                  </a:lnTo>
                  <a:lnTo>
                    <a:pt x="200672" y="821169"/>
                  </a:lnTo>
                  <a:lnTo>
                    <a:pt x="193243" y="810158"/>
                  </a:lnTo>
                  <a:lnTo>
                    <a:pt x="190512" y="796696"/>
                  </a:lnTo>
                  <a:lnTo>
                    <a:pt x="193243" y="783234"/>
                  </a:lnTo>
                  <a:lnTo>
                    <a:pt x="200672" y="772223"/>
                  </a:lnTo>
                  <a:lnTo>
                    <a:pt x="211683" y="764794"/>
                  </a:lnTo>
                  <a:lnTo>
                    <a:pt x="225145" y="762063"/>
                  </a:lnTo>
                  <a:lnTo>
                    <a:pt x="238607" y="764794"/>
                  </a:lnTo>
                  <a:lnTo>
                    <a:pt x="249618" y="772223"/>
                  </a:lnTo>
                  <a:lnTo>
                    <a:pt x="257060" y="783234"/>
                  </a:lnTo>
                  <a:lnTo>
                    <a:pt x="259791" y="796696"/>
                  </a:lnTo>
                  <a:lnTo>
                    <a:pt x="294424" y="796696"/>
                  </a:lnTo>
                  <a:close/>
                </a:path>
                <a:path w="1074419" h="1074420">
                  <a:moveTo>
                    <a:pt x="1073797" y="0"/>
                  </a:moveTo>
                  <a:lnTo>
                    <a:pt x="727417" y="0"/>
                  </a:lnTo>
                  <a:lnTo>
                    <a:pt x="727417" y="103924"/>
                  </a:lnTo>
                  <a:lnTo>
                    <a:pt x="896137" y="103924"/>
                  </a:lnTo>
                  <a:lnTo>
                    <a:pt x="605980" y="391515"/>
                  </a:lnTo>
                  <a:lnTo>
                    <a:pt x="552577" y="340436"/>
                  </a:lnTo>
                  <a:lnTo>
                    <a:pt x="503008" y="293014"/>
                  </a:lnTo>
                  <a:lnTo>
                    <a:pt x="211620" y="558761"/>
                  </a:lnTo>
                  <a:lnTo>
                    <a:pt x="234962" y="584327"/>
                  </a:lnTo>
                  <a:lnTo>
                    <a:pt x="502462" y="340436"/>
                  </a:lnTo>
                  <a:lnTo>
                    <a:pt x="606374" y="439826"/>
                  </a:lnTo>
                  <a:lnTo>
                    <a:pt x="655129" y="391515"/>
                  </a:lnTo>
                  <a:lnTo>
                    <a:pt x="980300" y="69278"/>
                  </a:lnTo>
                  <a:lnTo>
                    <a:pt x="762050" y="69278"/>
                  </a:lnTo>
                  <a:lnTo>
                    <a:pt x="762050" y="34645"/>
                  </a:lnTo>
                  <a:lnTo>
                    <a:pt x="1039164" y="34645"/>
                  </a:lnTo>
                  <a:lnTo>
                    <a:pt x="1039164" y="311759"/>
                  </a:lnTo>
                  <a:lnTo>
                    <a:pt x="1004519" y="311759"/>
                  </a:lnTo>
                  <a:lnTo>
                    <a:pt x="1004519" y="176110"/>
                  </a:lnTo>
                  <a:lnTo>
                    <a:pt x="1004519" y="91744"/>
                  </a:lnTo>
                  <a:lnTo>
                    <a:pt x="900607" y="196938"/>
                  </a:lnTo>
                  <a:lnTo>
                    <a:pt x="900607" y="246202"/>
                  </a:lnTo>
                  <a:lnTo>
                    <a:pt x="900607" y="1039164"/>
                  </a:lnTo>
                  <a:lnTo>
                    <a:pt x="831329" y="1039164"/>
                  </a:lnTo>
                  <a:lnTo>
                    <a:pt x="831329" y="351396"/>
                  </a:lnTo>
                  <a:lnTo>
                    <a:pt x="831329" y="316357"/>
                  </a:lnTo>
                  <a:lnTo>
                    <a:pt x="900607" y="246202"/>
                  </a:lnTo>
                  <a:lnTo>
                    <a:pt x="900607" y="196938"/>
                  </a:lnTo>
                  <a:lnTo>
                    <a:pt x="796683" y="302133"/>
                  </a:lnTo>
                  <a:lnTo>
                    <a:pt x="796683" y="351396"/>
                  </a:lnTo>
                  <a:lnTo>
                    <a:pt x="796683" y="1039164"/>
                  </a:lnTo>
                  <a:lnTo>
                    <a:pt x="727417" y="1039164"/>
                  </a:lnTo>
                  <a:lnTo>
                    <a:pt x="727417" y="456603"/>
                  </a:lnTo>
                  <a:lnTo>
                    <a:pt x="727417" y="421551"/>
                  </a:lnTo>
                  <a:lnTo>
                    <a:pt x="796683" y="351396"/>
                  </a:lnTo>
                  <a:lnTo>
                    <a:pt x="796683" y="302133"/>
                  </a:lnTo>
                  <a:lnTo>
                    <a:pt x="692772" y="407314"/>
                  </a:lnTo>
                  <a:lnTo>
                    <a:pt x="692772" y="456603"/>
                  </a:lnTo>
                  <a:lnTo>
                    <a:pt x="692772" y="1039164"/>
                  </a:lnTo>
                  <a:lnTo>
                    <a:pt x="623493" y="1039164"/>
                  </a:lnTo>
                  <a:lnTo>
                    <a:pt x="623570" y="526618"/>
                  </a:lnTo>
                  <a:lnTo>
                    <a:pt x="654989" y="494830"/>
                  </a:lnTo>
                  <a:lnTo>
                    <a:pt x="692772" y="456603"/>
                  </a:lnTo>
                  <a:lnTo>
                    <a:pt x="692772" y="407314"/>
                  </a:lnTo>
                  <a:lnTo>
                    <a:pt x="606310" y="494830"/>
                  </a:lnTo>
                  <a:lnTo>
                    <a:pt x="588860" y="476821"/>
                  </a:lnTo>
                  <a:lnTo>
                    <a:pt x="588860" y="526618"/>
                  </a:lnTo>
                  <a:lnTo>
                    <a:pt x="588860" y="1039164"/>
                  </a:lnTo>
                  <a:lnTo>
                    <a:pt x="519582" y="1039164"/>
                  </a:lnTo>
                  <a:lnTo>
                    <a:pt x="519582" y="455117"/>
                  </a:lnTo>
                  <a:lnTo>
                    <a:pt x="588860" y="526618"/>
                  </a:lnTo>
                  <a:lnTo>
                    <a:pt x="588860" y="476821"/>
                  </a:lnTo>
                  <a:lnTo>
                    <a:pt x="567842" y="455117"/>
                  </a:lnTo>
                  <a:lnTo>
                    <a:pt x="561416" y="448487"/>
                  </a:lnTo>
                  <a:lnTo>
                    <a:pt x="501446" y="386575"/>
                  </a:lnTo>
                  <a:lnTo>
                    <a:pt x="484936" y="401637"/>
                  </a:lnTo>
                  <a:lnTo>
                    <a:pt x="484936" y="448487"/>
                  </a:lnTo>
                  <a:lnTo>
                    <a:pt x="484936" y="1039164"/>
                  </a:lnTo>
                  <a:lnTo>
                    <a:pt x="344627" y="1039164"/>
                  </a:lnTo>
                  <a:lnTo>
                    <a:pt x="379933" y="1011758"/>
                  </a:lnTo>
                  <a:lnTo>
                    <a:pt x="409181" y="978001"/>
                  </a:lnTo>
                  <a:lnTo>
                    <a:pt x="431342" y="938898"/>
                  </a:lnTo>
                  <a:lnTo>
                    <a:pt x="445389" y="895451"/>
                  </a:lnTo>
                  <a:lnTo>
                    <a:pt x="450303" y="848652"/>
                  </a:lnTo>
                  <a:lnTo>
                    <a:pt x="444627" y="798372"/>
                  </a:lnTo>
                  <a:lnTo>
                    <a:pt x="428472" y="752068"/>
                  </a:lnTo>
                  <a:lnTo>
                    <a:pt x="415658" y="731342"/>
                  </a:lnTo>
                  <a:lnTo>
                    <a:pt x="415658" y="848652"/>
                  </a:lnTo>
                  <a:lnTo>
                    <a:pt x="410629" y="892289"/>
                  </a:lnTo>
                  <a:lnTo>
                    <a:pt x="396278" y="932370"/>
                  </a:lnTo>
                  <a:lnTo>
                    <a:pt x="373761" y="967752"/>
                  </a:lnTo>
                  <a:lnTo>
                    <a:pt x="344246" y="997267"/>
                  </a:lnTo>
                  <a:lnTo>
                    <a:pt x="308864" y="1019784"/>
                  </a:lnTo>
                  <a:lnTo>
                    <a:pt x="268782" y="1034135"/>
                  </a:lnTo>
                  <a:lnTo>
                    <a:pt x="225145" y="1039164"/>
                  </a:lnTo>
                  <a:lnTo>
                    <a:pt x="181521" y="1034135"/>
                  </a:lnTo>
                  <a:lnTo>
                    <a:pt x="141439" y="1019784"/>
                  </a:lnTo>
                  <a:lnTo>
                    <a:pt x="106057" y="997267"/>
                  </a:lnTo>
                  <a:lnTo>
                    <a:pt x="76542" y="967752"/>
                  </a:lnTo>
                  <a:lnTo>
                    <a:pt x="54025" y="932370"/>
                  </a:lnTo>
                  <a:lnTo>
                    <a:pt x="39674" y="892289"/>
                  </a:lnTo>
                  <a:lnTo>
                    <a:pt x="34632" y="848652"/>
                  </a:lnTo>
                  <a:lnTo>
                    <a:pt x="39674" y="805014"/>
                  </a:lnTo>
                  <a:lnTo>
                    <a:pt x="54025" y="764933"/>
                  </a:lnTo>
                  <a:lnTo>
                    <a:pt x="76542" y="729564"/>
                  </a:lnTo>
                  <a:lnTo>
                    <a:pt x="106057" y="700049"/>
                  </a:lnTo>
                  <a:lnTo>
                    <a:pt x="141439" y="677532"/>
                  </a:lnTo>
                  <a:lnTo>
                    <a:pt x="181521" y="663181"/>
                  </a:lnTo>
                  <a:lnTo>
                    <a:pt x="225145" y="658139"/>
                  </a:lnTo>
                  <a:lnTo>
                    <a:pt x="268782" y="663181"/>
                  </a:lnTo>
                  <a:lnTo>
                    <a:pt x="308864" y="677532"/>
                  </a:lnTo>
                  <a:lnTo>
                    <a:pt x="344246" y="700049"/>
                  </a:lnTo>
                  <a:lnTo>
                    <a:pt x="373761" y="729564"/>
                  </a:lnTo>
                  <a:lnTo>
                    <a:pt x="396278" y="764933"/>
                  </a:lnTo>
                  <a:lnTo>
                    <a:pt x="410629" y="805014"/>
                  </a:lnTo>
                  <a:lnTo>
                    <a:pt x="415658" y="848652"/>
                  </a:lnTo>
                  <a:lnTo>
                    <a:pt x="415658" y="731342"/>
                  </a:lnTo>
                  <a:lnTo>
                    <a:pt x="369709" y="676389"/>
                  </a:lnTo>
                  <a:lnTo>
                    <a:pt x="329641" y="649516"/>
                  </a:lnTo>
                  <a:lnTo>
                    <a:pt x="284149" y="631621"/>
                  </a:lnTo>
                  <a:lnTo>
                    <a:pt x="292150" y="624319"/>
                  </a:lnTo>
                  <a:lnTo>
                    <a:pt x="484936" y="448487"/>
                  </a:lnTo>
                  <a:lnTo>
                    <a:pt x="484936" y="401637"/>
                  </a:lnTo>
                  <a:lnTo>
                    <a:pt x="240715" y="624319"/>
                  </a:lnTo>
                  <a:lnTo>
                    <a:pt x="235572" y="623976"/>
                  </a:lnTo>
                  <a:lnTo>
                    <a:pt x="230428" y="623506"/>
                  </a:lnTo>
                  <a:lnTo>
                    <a:pt x="225145" y="623506"/>
                  </a:lnTo>
                  <a:lnTo>
                    <a:pt x="179832" y="628091"/>
                  </a:lnTo>
                  <a:lnTo>
                    <a:pt x="137591" y="641223"/>
                  </a:lnTo>
                  <a:lnTo>
                    <a:pt x="99352" y="662012"/>
                  </a:lnTo>
                  <a:lnTo>
                    <a:pt x="66014" y="689521"/>
                  </a:lnTo>
                  <a:lnTo>
                    <a:pt x="38506" y="722858"/>
                  </a:lnTo>
                  <a:lnTo>
                    <a:pt x="17716" y="761098"/>
                  </a:lnTo>
                  <a:lnTo>
                    <a:pt x="4584" y="803338"/>
                  </a:lnTo>
                  <a:lnTo>
                    <a:pt x="0" y="848652"/>
                  </a:lnTo>
                  <a:lnTo>
                    <a:pt x="4584" y="893978"/>
                  </a:lnTo>
                  <a:lnTo>
                    <a:pt x="17716" y="936205"/>
                  </a:lnTo>
                  <a:lnTo>
                    <a:pt x="38506" y="974445"/>
                  </a:lnTo>
                  <a:lnTo>
                    <a:pt x="66014" y="1007783"/>
                  </a:lnTo>
                  <a:lnTo>
                    <a:pt x="99352" y="1035304"/>
                  </a:lnTo>
                  <a:lnTo>
                    <a:pt x="137591" y="1056081"/>
                  </a:lnTo>
                  <a:lnTo>
                    <a:pt x="179832" y="1069225"/>
                  </a:lnTo>
                  <a:lnTo>
                    <a:pt x="225145" y="1073810"/>
                  </a:lnTo>
                  <a:lnTo>
                    <a:pt x="1039164" y="1073810"/>
                  </a:lnTo>
                  <a:lnTo>
                    <a:pt x="1039164" y="1039164"/>
                  </a:lnTo>
                  <a:lnTo>
                    <a:pt x="1039164" y="381038"/>
                  </a:lnTo>
                  <a:lnTo>
                    <a:pt x="1004519" y="381038"/>
                  </a:lnTo>
                  <a:lnTo>
                    <a:pt x="1004519" y="1039164"/>
                  </a:lnTo>
                  <a:lnTo>
                    <a:pt x="935240" y="1039164"/>
                  </a:lnTo>
                  <a:lnTo>
                    <a:pt x="935240" y="246202"/>
                  </a:lnTo>
                  <a:lnTo>
                    <a:pt x="935240" y="211150"/>
                  </a:lnTo>
                  <a:lnTo>
                    <a:pt x="969886" y="176110"/>
                  </a:lnTo>
                  <a:lnTo>
                    <a:pt x="969886" y="346392"/>
                  </a:lnTo>
                  <a:lnTo>
                    <a:pt x="1073797" y="346392"/>
                  </a:lnTo>
                  <a:lnTo>
                    <a:pt x="1073797" y="311759"/>
                  </a:lnTo>
                  <a:lnTo>
                    <a:pt x="1073797" y="34645"/>
                  </a:lnTo>
                  <a:lnTo>
                    <a:pt x="1073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8559388"/>
            <a:ext cx="9277985" cy="10814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260" dirty="0">
                <a:latin typeface="Arial"/>
                <a:cs typeface="Arial"/>
              </a:rPr>
              <a:t>croissance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365" dirty="0">
                <a:latin typeface="Arial"/>
                <a:cs typeface="Arial"/>
              </a:rPr>
              <a:t>3,2%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350" dirty="0">
                <a:latin typeface="Arial"/>
                <a:cs typeface="Arial"/>
              </a:rPr>
              <a:t>moyenne </a:t>
            </a:r>
            <a:r>
              <a:rPr sz="3400" spc="-210" dirty="0">
                <a:latin typeface="Arial"/>
                <a:cs typeface="Arial"/>
              </a:rPr>
              <a:t>entre </a:t>
            </a:r>
            <a:r>
              <a:rPr sz="3400" spc="-375" dirty="0">
                <a:latin typeface="Arial"/>
                <a:cs typeface="Arial"/>
              </a:rPr>
              <a:t>2010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425" dirty="0">
                <a:latin typeface="Arial"/>
                <a:cs typeface="Arial"/>
              </a:rPr>
              <a:t>2017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585" dirty="0">
                <a:latin typeface="Arial"/>
                <a:cs typeface="Arial"/>
              </a:rPr>
              <a:t>3%  </a:t>
            </a:r>
            <a:r>
              <a:rPr sz="3400" spc="-190" dirty="0">
                <a:latin typeface="Arial"/>
                <a:cs typeface="Arial"/>
              </a:rPr>
              <a:t>par </a:t>
            </a:r>
            <a:r>
              <a:rPr sz="3400" spc="-275" dirty="0">
                <a:latin typeface="Arial"/>
                <a:cs typeface="Arial"/>
              </a:rPr>
              <a:t>an </a:t>
            </a:r>
            <a:r>
              <a:rPr sz="3400" spc="-310" dirty="0">
                <a:latin typeface="Arial"/>
                <a:cs typeface="Arial"/>
              </a:rPr>
              <a:t>en</a:t>
            </a:r>
            <a:r>
              <a:rPr sz="3400" spc="55" dirty="0">
                <a:latin typeface="Arial"/>
                <a:cs typeface="Arial"/>
              </a:rPr>
              <a:t> </a:t>
            </a:r>
            <a:r>
              <a:rPr sz="3400" spc="-350" dirty="0">
                <a:latin typeface="Arial"/>
                <a:cs typeface="Arial"/>
              </a:rPr>
              <a:t>moyenne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8909" y="7959400"/>
            <a:ext cx="1297094" cy="1295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092712" y="2970135"/>
            <a:ext cx="1355090" cy="1837689"/>
          </a:xfrm>
          <a:custGeom>
            <a:avLst/>
            <a:gdLst/>
            <a:ahLst/>
            <a:cxnLst/>
            <a:rect l="l" t="t" r="r" b="b"/>
            <a:pathLst>
              <a:path w="1355090" h="1837689">
                <a:moveTo>
                  <a:pt x="1169924" y="581761"/>
                </a:moveTo>
                <a:lnTo>
                  <a:pt x="954405" y="581761"/>
                </a:lnTo>
                <a:lnTo>
                  <a:pt x="954405" y="1056233"/>
                </a:lnTo>
                <a:lnTo>
                  <a:pt x="954405" y="1347228"/>
                </a:lnTo>
                <a:lnTo>
                  <a:pt x="862050" y="1347228"/>
                </a:lnTo>
                <a:lnTo>
                  <a:pt x="862050" y="1130261"/>
                </a:lnTo>
                <a:lnTo>
                  <a:pt x="860005" y="1104988"/>
                </a:lnTo>
                <a:lnTo>
                  <a:pt x="854036" y="1074940"/>
                </a:lnTo>
                <a:lnTo>
                  <a:pt x="844384" y="1046429"/>
                </a:lnTo>
                <a:lnTo>
                  <a:pt x="831253" y="1025728"/>
                </a:lnTo>
                <a:lnTo>
                  <a:pt x="831253" y="1775904"/>
                </a:lnTo>
                <a:lnTo>
                  <a:pt x="692721" y="1775904"/>
                </a:lnTo>
                <a:lnTo>
                  <a:pt x="692721" y="1347228"/>
                </a:lnTo>
                <a:lnTo>
                  <a:pt x="661924" y="1347228"/>
                </a:lnTo>
                <a:lnTo>
                  <a:pt x="661924" y="1775904"/>
                </a:lnTo>
                <a:lnTo>
                  <a:pt x="523379" y="1775904"/>
                </a:lnTo>
                <a:lnTo>
                  <a:pt x="523379" y="1347228"/>
                </a:lnTo>
                <a:lnTo>
                  <a:pt x="523379" y="1025728"/>
                </a:lnTo>
                <a:lnTo>
                  <a:pt x="510260" y="1041654"/>
                </a:lnTo>
                <a:lnTo>
                  <a:pt x="500608" y="1059649"/>
                </a:lnTo>
                <a:lnTo>
                  <a:pt x="494639" y="1079169"/>
                </a:lnTo>
                <a:lnTo>
                  <a:pt x="492594" y="1099642"/>
                </a:lnTo>
                <a:lnTo>
                  <a:pt x="492594" y="1347228"/>
                </a:lnTo>
                <a:lnTo>
                  <a:pt x="400240" y="1347228"/>
                </a:lnTo>
                <a:lnTo>
                  <a:pt x="400240" y="1056233"/>
                </a:lnTo>
                <a:lnTo>
                  <a:pt x="407289" y="1012723"/>
                </a:lnTo>
                <a:lnTo>
                  <a:pt x="426948" y="974928"/>
                </a:lnTo>
                <a:lnTo>
                  <a:pt x="456907" y="945134"/>
                </a:lnTo>
                <a:lnTo>
                  <a:pt x="494880" y="925601"/>
                </a:lnTo>
                <a:lnTo>
                  <a:pt x="538657" y="918565"/>
                </a:lnTo>
                <a:lnTo>
                  <a:pt x="596633" y="918565"/>
                </a:lnTo>
                <a:lnTo>
                  <a:pt x="579107" y="899922"/>
                </a:lnTo>
                <a:lnTo>
                  <a:pt x="565721" y="878027"/>
                </a:lnTo>
                <a:lnTo>
                  <a:pt x="557174" y="853427"/>
                </a:lnTo>
                <a:lnTo>
                  <a:pt x="554177" y="826706"/>
                </a:lnTo>
                <a:lnTo>
                  <a:pt x="562241" y="783005"/>
                </a:lnTo>
                <a:lnTo>
                  <a:pt x="584454" y="746264"/>
                </a:lnTo>
                <a:lnTo>
                  <a:pt x="617829" y="719455"/>
                </a:lnTo>
                <a:lnTo>
                  <a:pt x="659384" y="705523"/>
                </a:lnTo>
                <a:lnTo>
                  <a:pt x="706107" y="707478"/>
                </a:lnTo>
                <a:lnTo>
                  <a:pt x="763968" y="739305"/>
                </a:lnTo>
                <a:lnTo>
                  <a:pt x="796772" y="796455"/>
                </a:lnTo>
                <a:lnTo>
                  <a:pt x="800366" y="832167"/>
                </a:lnTo>
                <a:lnTo>
                  <a:pt x="794143" y="865187"/>
                </a:lnTo>
                <a:lnTo>
                  <a:pt x="779564" y="894372"/>
                </a:lnTo>
                <a:lnTo>
                  <a:pt x="758012" y="918603"/>
                </a:lnTo>
                <a:lnTo>
                  <a:pt x="815987" y="918603"/>
                </a:lnTo>
                <a:lnTo>
                  <a:pt x="859739" y="925601"/>
                </a:lnTo>
                <a:lnTo>
                  <a:pt x="897724" y="945134"/>
                </a:lnTo>
                <a:lnTo>
                  <a:pt x="927696" y="974928"/>
                </a:lnTo>
                <a:lnTo>
                  <a:pt x="947343" y="1012723"/>
                </a:lnTo>
                <a:lnTo>
                  <a:pt x="954405" y="1056233"/>
                </a:lnTo>
                <a:lnTo>
                  <a:pt x="954405" y="581761"/>
                </a:lnTo>
                <a:lnTo>
                  <a:pt x="184721" y="581761"/>
                </a:lnTo>
                <a:lnTo>
                  <a:pt x="184721" y="1837131"/>
                </a:lnTo>
                <a:lnTo>
                  <a:pt x="1169924" y="1837131"/>
                </a:lnTo>
                <a:lnTo>
                  <a:pt x="1169924" y="1775904"/>
                </a:lnTo>
                <a:lnTo>
                  <a:pt x="1169924" y="1347228"/>
                </a:lnTo>
                <a:lnTo>
                  <a:pt x="1169924" y="705523"/>
                </a:lnTo>
                <a:lnTo>
                  <a:pt x="1169924" y="581761"/>
                </a:lnTo>
                <a:close/>
              </a:path>
              <a:path w="1355090" h="1837689">
                <a:moveTo>
                  <a:pt x="1354645" y="551141"/>
                </a:moveTo>
                <a:lnTo>
                  <a:pt x="677316" y="0"/>
                </a:lnTo>
                <a:lnTo>
                  <a:pt x="0" y="551141"/>
                </a:lnTo>
                <a:lnTo>
                  <a:pt x="1354645" y="5511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14641" y="2550133"/>
            <a:ext cx="9633585" cy="6024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latin typeface="Arial"/>
                <a:cs typeface="Arial"/>
              </a:rPr>
              <a:t>T   </a:t>
            </a:r>
            <a:r>
              <a:rPr sz="3650" spc="-665" dirty="0">
                <a:latin typeface="Arial"/>
                <a:cs typeface="Arial"/>
              </a:rPr>
              <a:t>E </a:t>
            </a:r>
            <a:r>
              <a:rPr sz="3650" spc="-710" dirty="0">
                <a:latin typeface="Arial"/>
                <a:cs typeface="Arial"/>
              </a:rPr>
              <a:t>N  </a:t>
            </a:r>
            <a:r>
              <a:rPr sz="3650" spc="-565" dirty="0">
                <a:latin typeface="Arial"/>
                <a:cs typeface="Arial"/>
              </a:rPr>
              <a:t>D </a:t>
            </a:r>
            <a:r>
              <a:rPr sz="3650" spc="-465" dirty="0">
                <a:latin typeface="Arial"/>
                <a:cs typeface="Arial"/>
              </a:rPr>
              <a:t>A </a:t>
            </a:r>
            <a:r>
              <a:rPr sz="3650" spc="-710" dirty="0">
                <a:latin typeface="Arial"/>
                <a:cs typeface="Arial"/>
              </a:rPr>
              <a:t>N  </a:t>
            </a:r>
            <a:r>
              <a:rPr sz="3650" spc="-305" dirty="0">
                <a:latin typeface="Arial"/>
                <a:cs typeface="Arial"/>
              </a:rPr>
              <a:t>C</a:t>
            </a:r>
            <a:r>
              <a:rPr sz="3650" spc="-780" dirty="0">
                <a:latin typeface="Arial"/>
                <a:cs typeface="Arial"/>
              </a:rPr>
              <a:t> </a:t>
            </a:r>
            <a:r>
              <a:rPr sz="3650" spc="-665" dirty="0">
                <a:latin typeface="Arial"/>
                <a:cs typeface="Arial"/>
              </a:rPr>
              <a:t>E</a:t>
            </a:r>
            <a:r>
              <a:rPr sz="3650" spc="-535" dirty="0">
                <a:latin typeface="Arial"/>
                <a:cs typeface="Arial"/>
              </a:rPr>
              <a:t> </a:t>
            </a:r>
            <a:r>
              <a:rPr sz="3650" spc="-600" dirty="0">
                <a:latin typeface="Arial"/>
                <a:cs typeface="Arial"/>
              </a:rPr>
              <a:t>S	</a:t>
            </a:r>
            <a:r>
              <a:rPr sz="3650" spc="-465" dirty="0">
                <a:latin typeface="Arial"/>
                <a:cs typeface="Arial"/>
              </a:rPr>
              <a:t>A </a:t>
            </a:r>
            <a:r>
              <a:rPr sz="3650" spc="-305" dirty="0">
                <a:latin typeface="Arial"/>
                <a:cs typeface="Arial"/>
              </a:rPr>
              <a:t>C </a:t>
            </a:r>
            <a:r>
              <a:rPr sz="3650" spc="-825" dirty="0">
                <a:latin typeface="Arial"/>
                <a:cs typeface="Arial"/>
              </a:rPr>
              <a:t>T </a:t>
            </a:r>
            <a:r>
              <a:rPr sz="3650" spc="-630" dirty="0">
                <a:latin typeface="Arial"/>
                <a:cs typeface="Arial"/>
              </a:rPr>
              <a:t>U </a:t>
            </a:r>
            <a:r>
              <a:rPr sz="3650" spc="-665" dirty="0">
                <a:latin typeface="Arial"/>
                <a:cs typeface="Arial"/>
              </a:rPr>
              <a:t>E </a:t>
            </a:r>
            <a:r>
              <a:rPr sz="3650" spc="-725" dirty="0">
                <a:latin typeface="Arial"/>
                <a:cs typeface="Arial"/>
              </a:rPr>
              <a:t>L L </a:t>
            </a:r>
            <a:r>
              <a:rPr sz="3650" spc="-665" dirty="0">
                <a:latin typeface="Arial"/>
                <a:cs typeface="Arial"/>
              </a:rPr>
              <a:t>E</a:t>
            </a:r>
            <a:r>
              <a:rPr sz="3650" spc="-715" dirty="0">
                <a:latin typeface="Arial"/>
                <a:cs typeface="Arial"/>
              </a:rPr>
              <a:t> </a:t>
            </a:r>
            <a:r>
              <a:rPr sz="3650" spc="-600" dirty="0">
                <a:latin typeface="Arial"/>
                <a:cs typeface="Arial"/>
              </a:rPr>
              <a:t>S</a:t>
            </a:r>
            <a:endParaRPr sz="3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50" dirty="0">
              <a:latin typeface="Arial"/>
              <a:cs typeface="Arial"/>
            </a:endParaRPr>
          </a:p>
          <a:p>
            <a:pPr marL="12700" marR="163195">
              <a:lnSpc>
                <a:spcPct val="102899"/>
              </a:lnSpc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80" dirty="0">
                <a:latin typeface="Arial"/>
                <a:cs typeface="Arial"/>
              </a:rPr>
              <a:t>marché </a:t>
            </a:r>
            <a:r>
              <a:rPr sz="3400" spc="-275" dirty="0">
                <a:latin typeface="Arial"/>
                <a:cs typeface="Arial"/>
              </a:rPr>
              <a:t>du </a:t>
            </a:r>
            <a:r>
              <a:rPr sz="3400" spc="-220" dirty="0">
                <a:latin typeface="Arial"/>
                <a:cs typeface="Arial"/>
              </a:rPr>
              <a:t>gardiennage compte </a:t>
            </a:r>
            <a:r>
              <a:rPr sz="3400" spc="-385" dirty="0">
                <a:latin typeface="Arial"/>
                <a:cs typeface="Arial"/>
              </a:rPr>
              <a:t>67 </a:t>
            </a:r>
            <a:r>
              <a:rPr sz="3400" spc="-835" dirty="0">
                <a:latin typeface="Arial"/>
                <a:cs typeface="Arial"/>
              </a:rPr>
              <a:t>%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45" dirty="0">
                <a:latin typeface="Arial"/>
                <a:cs typeface="Arial"/>
              </a:rPr>
              <a:t>structures </a:t>
            </a:r>
            <a:r>
              <a:rPr sz="3400" spc="-204" dirty="0">
                <a:latin typeface="Arial"/>
                <a:cs typeface="Arial"/>
              </a:rPr>
              <a:t>qui  </a:t>
            </a:r>
            <a:r>
              <a:rPr sz="3400" spc="-225" dirty="0">
                <a:latin typeface="Arial"/>
                <a:cs typeface="Arial"/>
              </a:rPr>
              <a:t>n'emploient </a:t>
            </a:r>
            <a:r>
              <a:rPr sz="3400" spc="-285" dirty="0">
                <a:latin typeface="Arial"/>
                <a:cs typeface="Arial"/>
              </a:rPr>
              <a:t>aucun</a:t>
            </a:r>
            <a:r>
              <a:rPr sz="3400" spc="-5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salarié.</a:t>
            </a:r>
            <a:endParaRPr sz="3400" dirty="0">
              <a:latin typeface="Arial"/>
              <a:cs typeface="Arial"/>
            </a:endParaRPr>
          </a:p>
          <a:p>
            <a:pPr marL="12700" marR="165100">
              <a:lnSpc>
                <a:spcPct val="102899"/>
              </a:lnSpc>
              <a:spcBef>
                <a:spcPts val="2420"/>
              </a:spcBef>
            </a:pPr>
            <a:r>
              <a:rPr sz="3400" spc="-190" dirty="0">
                <a:latin typeface="Arial"/>
                <a:cs typeface="Arial"/>
              </a:rPr>
              <a:t>Il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190" dirty="0">
                <a:latin typeface="Arial"/>
                <a:cs typeface="Arial"/>
              </a:rPr>
              <a:t>fortement </a:t>
            </a:r>
            <a:r>
              <a:rPr sz="3400" spc="-290" dirty="0">
                <a:latin typeface="Arial"/>
                <a:cs typeface="Arial"/>
              </a:rPr>
              <a:t>recommandé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310" dirty="0">
                <a:latin typeface="Arial"/>
                <a:cs typeface="Arial"/>
              </a:rPr>
              <a:t>ne </a:t>
            </a:r>
            <a:r>
              <a:rPr sz="3400" spc="-290" dirty="0">
                <a:latin typeface="Arial"/>
                <a:cs typeface="Arial"/>
              </a:rPr>
              <a:t>pas </a:t>
            </a:r>
            <a:r>
              <a:rPr sz="3400" spc="-175" dirty="0">
                <a:latin typeface="Arial"/>
                <a:cs typeface="Arial"/>
              </a:rPr>
              <a:t>porter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235" dirty="0">
                <a:latin typeface="Arial"/>
                <a:cs typeface="Arial"/>
              </a:rPr>
              <a:t>choix  </a:t>
            </a:r>
            <a:r>
              <a:rPr sz="3400" spc="-345" dirty="0">
                <a:latin typeface="Arial"/>
                <a:cs typeface="Arial"/>
              </a:rPr>
              <a:t>vers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15" dirty="0">
                <a:latin typeface="Arial"/>
                <a:cs typeface="Arial"/>
              </a:rPr>
              <a:t>structure </a:t>
            </a:r>
            <a:r>
              <a:rPr sz="3400" spc="-229" dirty="0">
                <a:latin typeface="Arial"/>
                <a:cs typeface="Arial"/>
              </a:rPr>
              <a:t>proposant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290" dirty="0">
                <a:latin typeface="Arial"/>
                <a:cs typeface="Arial"/>
              </a:rPr>
              <a:t>bas </a:t>
            </a:r>
            <a:r>
              <a:rPr sz="3400" spc="-215" dirty="0">
                <a:latin typeface="Arial"/>
                <a:cs typeface="Arial"/>
              </a:rPr>
              <a:t>prix, </a:t>
            </a:r>
            <a:r>
              <a:rPr sz="3400" spc="-325" dirty="0">
                <a:latin typeface="Arial"/>
                <a:cs typeface="Arial"/>
              </a:rPr>
              <a:t>mais </a:t>
            </a:r>
            <a:r>
              <a:rPr sz="3400" spc="-345" dirty="0">
                <a:latin typeface="Arial"/>
                <a:cs typeface="Arial"/>
              </a:rPr>
              <a:t>vers </a:t>
            </a:r>
            <a:r>
              <a:rPr sz="3400" spc="-170" dirty="0">
                <a:latin typeface="Arial"/>
                <a:cs typeface="Arial"/>
              </a:rPr>
              <a:t>celle  </a:t>
            </a:r>
            <a:r>
              <a:rPr sz="3400" spc="-220" dirty="0">
                <a:latin typeface="Arial"/>
                <a:cs typeface="Arial"/>
              </a:rPr>
              <a:t>présentant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40" dirty="0">
                <a:latin typeface="Arial"/>
                <a:cs typeface="Arial"/>
              </a:rPr>
              <a:t>meilleure </a:t>
            </a:r>
            <a:r>
              <a:rPr sz="3400" spc="-95" dirty="0">
                <a:latin typeface="Arial"/>
                <a:cs typeface="Arial"/>
              </a:rPr>
              <a:t>fiabilité. </a:t>
            </a:r>
            <a:r>
              <a:rPr sz="3400" spc="-425" dirty="0">
                <a:latin typeface="Arial"/>
                <a:cs typeface="Arial"/>
              </a:rPr>
              <a:t>La </a:t>
            </a:r>
            <a:r>
              <a:rPr sz="3400" spc="-160" dirty="0">
                <a:latin typeface="Arial"/>
                <a:cs typeface="Arial"/>
              </a:rPr>
              <a:t>qualité </a:t>
            </a:r>
            <a:r>
              <a:rPr sz="3400" spc="-250" dirty="0">
                <a:latin typeface="Arial"/>
                <a:cs typeface="Arial"/>
              </a:rPr>
              <a:t>prime </a:t>
            </a:r>
            <a:r>
              <a:rPr sz="3400" spc="-355" dirty="0">
                <a:latin typeface="Arial"/>
                <a:cs typeface="Arial"/>
              </a:rPr>
              <a:t>sur </a:t>
            </a:r>
            <a:r>
              <a:rPr sz="3400" spc="-180" dirty="0">
                <a:latin typeface="Arial"/>
                <a:cs typeface="Arial"/>
              </a:rPr>
              <a:t>le  </a:t>
            </a:r>
            <a:r>
              <a:rPr sz="3400" spc="-150" dirty="0">
                <a:latin typeface="Arial"/>
                <a:cs typeface="Arial"/>
              </a:rPr>
              <a:t>facteur </a:t>
            </a:r>
            <a:r>
              <a:rPr sz="3400" spc="-275" dirty="0">
                <a:latin typeface="Arial"/>
                <a:cs typeface="Arial"/>
              </a:rPr>
              <a:t>du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190" dirty="0">
                <a:latin typeface="Arial"/>
                <a:cs typeface="Arial"/>
              </a:rPr>
              <a:t>prix.</a:t>
            </a:r>
            <a:endParaRPr sz="3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50" dirty="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</a:pPr>
            <a:r>
              <a:rPr sz="3400" spc="-425" dirty="0">
                <a:latin typeface="Arial"/>
                <a:cs typeface="Arial"/>
              </a:rPr>
              <a:t>La </a:t>
            </a:r>
            <a:r>
              <a:rPr sz="3400" spc="-215" dirty="0">
                <a:latin typeface="Arial"/>
                <a:cs typeface="Arial"/>
              </a:rPr>
              <a:t>sécurité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75" dirty="0">
                <a:latin typeface="Arial"/>
                <a:cs typeface="Arial"/>
              </a:rPr>
              <a:t>biens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320" dirty="0">
                <a:latin typeface="Arial"/>
                <a:cs typeface="Arial"/>
              </a:rPr>
              <a:t>personnes </a:t>
            </a:r>
            <a:r>
              <a:rPr sz="3400" spc="-185" dirty="0">
                <a:latin typeface="Arial"/>
                <a:cs typeface="Arial"/>
              </a:rPr>
              <a:t>devrait </a:t>
            </a:r>
            <a:r>
              <a:rPr sz="3400" spc="-235" dirty="0">
                <a:latin typeface="Arial"/>
                <a:cs typeface="Arial"/>
              </a:rPr>
              <a:t>voir </a:t>
            </a:r>
            <a:r>
              <a:rPr sz="3400" spc="-340" dirty="0">
                <a:latin typeface="Arial"/>
                <a:cs typeface="Arial"/>
              </a:rPr>
              <a:t>sa  </a:t>
            </a:r>
            <a:r>
              <a:rPr sz="3400" spc="-265" dirty="0">
                <a:latin typeface="Arial"/>
                <a:cs typeface="Arial"/>
              </a:rPr>
              <a:t>progression </a:t>
            </a:r>
            <a:r>
              <a:rPr sz="3400" spc="-260" dirty="0">
                <a:latin typeface="Arial"/>
                <a:cs typeface="Arial"/>
              </a:rPr>
              <a:t>diminuer </a:t>
            </a:r>
            <a:r>
              <a:rPr sz="3400" spc="-235" dirty="0">
                <a:latin typeface="Arial"/>
                <a:cs typeface="Arial"/>
              </a:rPr>
              <a:t>légèrement </a:t>
            </a:r>
            <a:r>
              <a:rPr sz="3400" spc="-120" dirty="0">
                <a:latin typeface="Arial"/>
                <a:cs typeface="Arial"/>
              </a:rPr>
              <a:t>d’ici 2022, </a:t>
            </a:r>
            <a:r>
              <a:rPr sz="3400" spc="-265" dirty="0">
                <a:latin typeface="Arial"/>
                <a:cs typeface="Arial"/>
              </a:rPr>
              <a:t>passant</a:t>
            </a:r>
            <a:r>
              <a:rPr sz="3400" spc="195" dirty="0">
                <a:latin typeface="Arial"/>
                <a:cs typeface="Arial"/>
              </a:rPr>
              <a:t> </a:t>
            </a:r>
            <a:r>
              <a:rPr sz="3400" spc="-265" dirty="0">
                <a:latin typeface="Arial"/>
                <a:cs typeface="Arial"/>
              </a:rPr>
              <a:t>d’une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C57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463888"/>
            <a:ext cx="9495155" cy="32150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190" dirty="0">
                <a:latin typeface="Arial"/>
                <a:cs typeface="Arial"/>
              </a:rPr>
              <a:t>Il </a:t>
            </a:r>
            <a:r>
              <a:rPr sz="3400" spc="-110" dirty="0">
                <a:latin typeface="Arial"/>
                <a:cs typeface="Arial"/>
              </a:rPr>
              <a:t>faut </a:t>
            </a:r>
            <a:r>
              <a:rPr sz="3400" spc="-270" dirty="0">
                <a:latin typeface="Arial"/>
                <a:cs typeface="Arial"/>
              </a:rPr>
              <a:t>savoir que </a:t>
            </a:r>
            <a:r>
              <a:rPr sz="3400" spc="-130" dirty="0">
                <a:latin typeface="Arial"/>
                <a:cs typeface="Arial"/>
              </a:rPr>
              <a:t>l’activité </a:t>
            </a:r>
            <a:r>
              <a:rPr sz="3400" spc="-275" dirty="0">
                <a:latin typeface="Arial"/>
                <a:cs typeface="Arial"/>
              </a:rPr>
              <a:t>du </a:t>
            </a:r>
            <a:r>
              <a:rPr sz="3400" spc="-240" dirty="0">
                <a:latin typeface="Arial"/>
                <a:cs typeface="Arial"/>
              </a:rPr>
              <a:t>secteur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15" dirty="0">
                <a:latin typeface="Arial"/>
                <a:cs typeface="Arial"/>
              </a:rPr>
              <a:t>sécurité </a:t>
            </a:r>
            <a:r>
              <a:rPr sz="3400" spc="-229" dirty="0">
                <a:latin typeface="Arial"/>
                <a:cs typeface="Arial"/>
              </a:rPr>
              <a:t>privée 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235" dirty="0">
                <a:latin typeface="Arial"/>
                <a:cs typeface="Arial"/>
              </a:rPr>
              <a:t>tournée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465" dirty="0">
                <a:latin typeface="Arial"/>
                <a:cs typeface="Arial"/>
              </a:rPr>
              <a:t>85% </a:t>
            </a:r>
            <a:r>
              <a:rPr sz="3400" spc="-345" dirty="0">
                <a:latin typeface="Arial"/>
                <a:cs typeface="Arial"/>
              </a:rPr>
              <a:t>vers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165" dirty="0">
                <a:latin typeface="Arial"/>
                <a:cs typeface="Arial"/>
              </a:rPr>
              <a:t>clientèle </a:t>
            </a:r>
            <a:r>
              <a:rPr sz="3400" spc="-229" dirty="0">
                <a:latin typeface="Arial"/>
                <a:cs typeface="Arial"/>
              </a:rPr>
              <a:t>d’entreprises.  </a:t>
            </a:r>
            <a:r>
              <a:rPr sz="3400" spc="-190" dirty="0">
                <a:latin typeface="Arial"/>
                <a:cs typeface="Arial"/>
              </a:rPr>
              <a:t>Il </a:t>
            </a:r>
            <a:r>
              <a:rPr sz="3400" spc="-170" dirty="0">
                <a:latin typeface="Arial"/>
                <a:cs typeface="Arial"/>
              </a:rPr>
              <a:t>s’agit </a:t>
            </a:r>
            <a:r>
              <a:rPr sz="3400" spc="-235" dirty="0">
                <a:latin typeface="Arial"/>
                <a:cs typeface="Arial"/>
              </a:rPr>
              <a:t>donc </a:t>
            </a:r>
            <a:r>
              <a:rPr sz="3400" spc="-265" dirty="0">
                <a:latin typeface="Arial"/>
                <a:cs typeface="Arial"/>
              </a:rPr>
              <a:t>d’un </a:t>
            </a:r>
            <a:r>
              <a:rPr sz="3400" spc="-280" dirty="0">
                <a:latin typeface="Arial"/>
                <a:cs typeface="Arial"/>
              </a:rPr>
              <a:t>marché </a:t>
            </a:r>
            <a:r>
              <a:rPr sz="3400" spc="-270" dirty="0">
                <a:latin typeface="Arial"/>
                <a:cs typeface="Arial"/>
              </a:rPr>
              <a:t>s’adressant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25" dirty="0">
                <a:latin typeface="Arial"/>
                <a:cs typeface="Arial"/>
              </a:rPr>
              <a:t>grande </a:t>
            </a:r>
            <a:r>
              <a:rPr sz="3400" spc="-190" dirty="0">
                <a:latin typeface="Arial"/>
                <a:cs typeface="Arial"/>
              </a:rPr>
              <a:t>majorité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165" dirty="0">
                <a:latin typeface="Arial"/>
                <a:cs typeface="Arial"/>
              </a:rPr>
              <a:t>clientèle </a:t>
            </a:r>
            <a:r>
              <a:rPr sz="3400" spc="-240" dirty="0">
                <a:latin typeface="Arial"/>
                <a:cs typeface="Arial"/>
              </a:rPr>
              <a:t>professionnelle, </a:t>
            </a:r>
            <a:r>
              <a:rPr sz="3400" spc="-400" dirty="0">
                <a:latin typeface="Arial"/>
                <a:cs typeface="Arial"/>
              </a:rPr>
              <a:t>même </a:t>
            </a:r>
            <a:r>
              <a:rPr sz="3400" spc="-285" dirty="0">
                <a:latin typeface="Arial"/>
                <a:cs typeface="Arial"/>
              </a:rPr>
              <a:t>si </a:t>
            </a:r>
            <a:r>
              <a:rPr sz="3400" spc="-240" dirty="0">
                <a:latin typeface="Arial"/>
                <a:cs typeface="Arial"/>
              </a:rPr>
              <a:t>beaucoup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185" dirty="0">
                <a:latin typeface="Arial"/>
                <a:cs typeface="Arial"/>
              </a:rPr>
              <a:t>particuliers </a:t>
            </a:r>
            <a:r>
              <a:rPr sz="3400" spc="-190" dirty="0">
                <a:latin typeface="Arial"/>
                <a:cs typeface="Arial"/>
              </a:rPr>
              <a:t>ont </a:t>
            </a:r>
            <a:r>
              <a:rPr sz="3400" spc="-229" dirty="0">
                <a:latin typeface="Arial"/>
                <a:cs typeface="Arial"/>
              </a:rPr>
              <a:t>également </a:t>
            </a:r>
            <a:r>
              <a:rPr sz="3400" spc="-270" dirty="0">
                <a:latin typeface="Arial"/>
                <a:cs typeface="Arial"/>
              </a:rPr>
              <a:t>recours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95" dirty="0">
                <a:latin typeface="Arial"/>
                <a:cs typeface="Arial"/>
              </a:rPr>
              <a:t>services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210" dirty="0">
                <a:latin typeface="Arial"/>
                <a:cs typeface="Arial"/>
              </a:rPr>
              <a:t>gardiennage.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4067433"/>
            <a:ext cx="1696085" cy="4462780"/>
            <a:chOff x="11782653" y="4067433"/>
            <a:chExt cx="1696085" cy="4462780"/>
          </a:xfrm>
        </p:grpSpPr>
        <p:sp>
          <p:nvSpPr>
            <p:cNvPr id="8" name="object 8"/>
            <p:cNvSpPr/>
            <p:nvPr/>
          </p:nvSpPr>
          <p:spPr>
            <a:xfrm>
              <a:off x="12562672" y="72285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067441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40"/>
                  </a:lnTo>
                  <a:lnTo>
                    <a:pt x="489445" y="1058291"/>
                  </a:lnTo>
                  <a:lnTo>
                    <a:pt x="495579" y="1014120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99"/>
                  </a:lnTo>
                  <a:lnTo>
                    <a:pt x="152361" y="1286243"/>
                  </a:lnTo>
                  <a:lnTo>
                    <a:pt x="117805" y="1313929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84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39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84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82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44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29"/>
                  </a:lnTo>
                  <a:lnTo>
                    <a:pt x="1180007" y="327393"/>
                  </a:lnTo>
                  <a:lnTo>
                    <a:pt x="1224216" y="333349"/>
                  </a:lnTo>
                  <a:lnTo>
                    <a:pt x="1268425" y="327393"/>
                  </a:lnTo>
                  <a:lnTo>
                    <a:pt x="1308163" y="310629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55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55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53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 marL="12700" marR="158750">
              <a:lnSpc>
                <a:spcPct val="102899"/>
              </a:lnSpc>
              <a:spcBef>
                <a:spcPts val="2695"/>
              </a:spcBef>
            </a:pPr>
            <a:r>
              <a:rPr sz="3400" spc="-465" dirty="0"/>
              <a:t>Le </a:t>
            </a:r>
            <a:r>
              <a:rPr sz="3400" spc="-280" dirty="0"/>
              <a:t>marché </a:t>
            </a:r>
            <a:r>
              <a:rPr sz="3400" spc="-240" dirty="0"/>
              <a:t>est </a:t>
            </a:r>
            <a:r>
              <a:rPr sz="3400" spc="-215" dirty="0"/>
              <a:t>relativement </a:t>
            </a:r>
            <a:r>
              <a:rPr sz="3400" spc="-204" dirty="0"/>
              <a:t>fragmenté </a:t>
            </a:r>
            <a:r>
              <a:rPr sz="3400" spc="-210" dirty="0"/>
              <a:t>entre </a:t>
            </a:r>
            <a:r>
              <a:rPr sz="3400" spc="-220" dirty="0"/>
              <a:t>de </a:t>
            </a:r>
            <a:r>
              <a:rPr sz="3400" spc="-315" dirty="0"/>
              <a:t>nombreux  </a:t>
            </a:r>
            <a:r>
              <a:rPr sz="3400" spc="-229" dirty="0"/>
              <a:t>acteurs </a:t>
            </a:r>
            <a:r>
              <a:rPr sz="3400" spc="-204" dirty="0"/>
              <a:t>qui </a:t>
            </a:r>
            <a:r>
              <a:rPr sz="3400" spc="-240" dirty="0"/>
              <a:t>commercialisent </a:t>
            </a:r>
            <a:r>
              <a:rPr sz="3400" spc="-315" dirty="0"/>
              <a:t>des </a:t>
            </a:r>
            <a:r>
              <a:rPr sz="3400" spc="-175" dirty="0"/>
              <a:t>offres </a:t>
            </a:r>
            <a:r>
              <a:rPr sz="3400" spc="-240" dirty="0"/>
              <a:t>généralement  </a:t>
            </a:r>
            <a:r>
              <a:rPr sz="3400" spc="-250" dirty="0"/>
              <a:t>spécialisées </a:t>
            </a:r>
            <a:r>
              <a:rPr sz="3400" spc="-165" dirty="0"/>
              <a:t>(protection </a:t>
            </a:r>
            <a:r>
              <a:rPr sz="3400" spc="-185" dirty="0"/>
              <a:t>à </a:t>
            </a:r>
            <a:r>
              <a:rPr sz="3400" spc="-140" dirty="0"/>
              <a:t>la </a:t>
            </a:r>
            <a:r>
              <a:rPr sz="3400" spc="-295" dirty="0"/>
              <a:t>personne </a:t>
            </a:r>
            <a:r>
              <a:rPr sz="3400" spc="-190" dirty="0"/>
              <a:t>par</a:t>
            </a:r>
            <a:r>
              <a:rPr sz="3400" spc="210" dirty="0"/>
              <a:t> </a:t>
            </a:r>
            <a:r>
              <a:rPr sz="3400" spc="-254" dirty="0"/>
              <a:t>exemple).</a:t>
            </a:r>
            <a:endParaRPr sz="3400"/>
          </a:p>
          <a:p>
            <a:pPr marL="12700" marR="5080">
              <a:lnSpc>
                <a:spcPct val="102899"/>
              </a:lnSpc>
            </a:pPr>
            <a:r>
              <a:rPr sz="3400" spc="-290" dirty="0"/>
              <a:t>Quelques </a:t>
            </a:r>
            <a:r>
              <a:rPr sz="3400" spc="-265" dirty="0"/>
              <a:t>grandes </a:t>
            </a:r>
            <a:r>
              <a:rPr sz="3400" spc="-250" dirty="0"/>
              <a:t>entreprises </a:t>
            </a:r>
            <a:r>
              <a:rPr sz="3400" spc="-345" dirty="0"/>
              <a:t>comme </a:t>
            </a:r>
            <a:r>
              <a:rPr sz="3400" spc="-245" dirty="0"/>
              <a:t>Securitas </a:t>
            </a:r>
            <a:r>
              <a:rPr sz="3400" spc="-185" dirty="0"/>
              <a:t>contrôlent  </a:t>
            </a:r>
            <a:r>
              <a:rPr sz="3400" spc="-210" dirty="0"/>
              <a:t>cependant </a:t>
            </a:r>
            <a:r>
              <a:rPr sz="3400" spc="-330" dirty="0"/>
              <a:t>une </a:t>
            </a:r>
            <a:r>
              <a:rPr sz="3400" spc="-225" dirty="0"/>
              <a:t>grande </a:t>
            </a:r>
            <a:r>
              <a:rPr sz="3400" spc="-145" dirty="0"/>
              <a:t>partie </a:t>
            </a:r>
            <a:r>
              <a:rPr sz="3400" spc="-275" dirty="0"/>
              <a:t>du</a:t>
            </a:r>
            <a:r>
              <a:rPr sz="3400" spc="229" dirty="0"/>
              <a:t> </a:t>
            </a:r>
            <a:r>
              <a:rPr sz="3400" spc="-260" dirty="0"/>
              <a:t>marché.</a:t>
            </a:r>
            <a:endParaRPr sz="340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C57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5435"/>
            </a:xfrm>
            <a:custGeom>
              <a:avLst/>
              <a:gdLst/>
              <a:ahLst/>
              <a:cxnLst/>
              <a:rect l="l" t="t" r="r" b="b"/>
              <a:pathLst>
                <a:path w="8696960" h="2845434">
                  <a:moveTo>
                    <a:pt x="740879" y="620204"/>
                  </a:moveTo>
                  <a:lnTo>
                    <a:pt x="734949" y="575005"/>
                  </a:lnTo>
                  <a:lnTo>
                    <a:pt x="720331" y="531850"/>
                  </a:lnTo>
                  <a:lnTo>
                    <a:pt x="697611" y="492379"/>
                  </a:lnTo>
                  <a:lnTo>
                    <a:pt x="667639" y="458114"/>
                  </a:lnTo>
                  <a:lnTo>
                    <a:pt x="631571" y="430364"/>
                  </a:lnTo>
                  <a:lnTo>
                    <a:pt x="590804" y="410197"/>
                  </a:lnTo>
                  <a:lnTo>
                    <a:pt x="546887" y="398411"/>
                  </a:lnTo>
                  <a:lnTo>
                    <a:pt x="516712" y="395427"/>
                  </a:lnTo>
                  <a:lnTo>
                    <a:pt x="501535" y="395427"/>
                  </a:lnTo>
                  <a:lnTo>
                    <a:pt x="456463" y="401370"/>
                  </a:lnTo>
                  <a:lnTo>
                    <a:pt x="413410" y="416026"/>
                  </a:lnTo>
                  <a:lnTo>
                    <a:pt x="374053" y="438823"/>
                  </a:lnTo>
                  <a:lnTo>
                    <a:pt x="339864" y="468871"/>
                  </a:lnTo>
                  <a:lnTo>
                    <a:pt x="312204" y="505028"/>
                  </a:lnTo>
                  <a:lnTo>
                    <a:pt x="292087" y="545909"/>
                  </a:lnTo>
                  <a:lnTo>
                    <a:pt x="280327" y="589940"/>
                  </a:lnTo>
                  <a:lnTo>
                    <a:pt x="277355" y="620204"/>
                  </a:lnTo>
                  <a:lnTo>
                    <a:pt x="277355" y="635419"/>
                  </a:lnTo>
                  <a:lnTo>
                    <a:pt x="283286" y="680618"/>
                  </a:lnTo>
                  <a:lnTo>
                    <a:pt x="297903" y="723773"/>
                  </a:lnTo>
                  <a:lnTo>
                    <a:pt x="320636" y="763244"/>
                  </a:lnTo>
                  <a:lnTo>
                    <a:pt x="350608" y="797509"/>
                  </a:lnTo>
                  <a:lnTo>
                    <a:pt x="386664" y="825258"/>
                  </a:lnTo>
                  <a:lnTo>
                    <a:pt x="427443" y="845426"/>
                  </a:lnTo>
                  <a:lnTo>
                    <a:pt x="471347" y="857211"/>
                  </a:lnTo>
                  <a:lnTo>
                    <a:pt x="501535" y="860196"/>
                  </a:lnTo>
                  <a:lnTo>
                    <a:pt x="516712" y="860196"/>
                  </a:lnTo>
                  <a:lnTo>
                    <a:pt x="561784" y="854252"/>
                  </a:lnTo>
                  <a:lnTo>
                    <a:pt x="604824" y="839597"/>
                  </a:lnTo>
                  <a:lnTo>
                    <a:pt x="644194" y="816800"/>
                  </a:lnTo>
                  <a:lnTo>
                    <a:pt x="678370" y="786752"/>
                  </a:lnTo>
                  <a:lnTo>
                    <a:pt x="706043" y="750595"/>
                  </a:lnTo>
                  <a:lnTo>
                    <a:pt x="726147" y="709714"/>
                  </a:lnTo>
                  <a:lnTo>
                    <a:pt x="737908" y="665683"/>
                  </a:lnTo>
                  <a:lnTo>
                    <a:pt x="740879" y="635419"/>
                  </a:lnTo>
                  <a:lnTo>
                    <a:pt x="740879" y="620204"/>
                  </a:lnTo>
                  <a:close/>
                </a:path>
                <a:path w="8696960" h="2845434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7692" y="2423198"/>
                  </a:lnTo>
                  <a:lnTo>
                    <a:pt x="787692" y="1142390"/>
                  </a:lnTo>
                  <a:lnTo>
                    <a:pt x="824725" y="1158417"/>
                  </a:lnTo>
                  <a:lnTo>
                    <a:pt x="865822" y="1174457"/>
                  </a:lnTo>
                  <a:lnTo>
                    <a:pt x="910767" y="1190002"/>
                  </a:lnTo>
                  <a:lnTo>
                    <a:pt x="959370" y="1204544"/>
                  </a:lnTo>
                  <a:lnTo>
                    <a:pt x="1011440" y="1217599"/>
                  </a:lnTo>
                  <a:lnTo>
                    <a:pt x="1066787" y="1228648"/>
                  </a:lnTo>
                  <a:lnTo>
                    <a:pt x="1125207" y="1237221"/>
                  </a:lnTo>
                  <a:lnTo>
                    <a:pt x="1186510" y="1242796"/>
                  </a:lnTo>
                  <a:lnTo>
                    <a:pt x="1250734" y="1244879"/>
                  </a:lnTo>
                  <a:lnTo>
                    <a:pt x="1299337" y="1243723"/>
                  </a:lnTo>
                  <a:lnTo>
                    <a:pt x="1349146" y="1240116"/>
                  </a:lnTo>
                  <a:lnTo>
                    <a:pt x="1400048" y="1233855"/>
                  </a:lnTo>
                  <a:lnTo>
                    <a:pt x="1451902" y="1224737"/>
                  </a:lnTo>
                  <a:lnTo>
                    <a:pt x="1504607" y="1212545"/>
                  </a:lnTo>
                  <a:lnTo>
                    <a:pt x="1558048" y="1197089"/>
                  </a:lnTo>
                  <a:lnTo>
                    <a:pt x="1606270" y="1156322"/>
                  </a:lnTo>
                  <a:lnTo>
                    <a:pt x="1615173" y="1125931"/>
                  </a:lnTo>
                  <a:lnTo>
                    <a:pt x="1611617" y="1093330"/>
                  </a:lnTo>
                  <a:lnTo>
                    <a:pt x="1595729" y="1064641"/>
                  </a:lnTo>
                  <a:lnTo>
                    <a:pt x="1570964" y="1044968"/>
                  </a:lnTo>
                  <a:lnTo>
                    <a:pt x="1540649" y="1036053"/>
                  </a:lnTo>
                  <a:lnTo>
                    <a:pt x="1508137" y="1039622"/>
                  </a:lnTo>
                  <a:lnTo>
                    <a:pt x="1454391" y="1054836"/>
                  </a:lnTo>
                  <a:lnTo>
                    <a:pt x="1401673" y="1066126"/>
                  </a:lnTo>
                  <a:lnTo>
                    <a:pt x="1350048" y="1073823"/>
                  </a:lnTo>
                  <a:lnTo>
                    <a:pt x="1299616" y="1078230"/>
                  </a:lnTo>
                  <a:lnTo>
                    <a:pt x="1250492" y="1079627"/>
                  </a:lnTo>
                  <a:lnTo>
                    <a:pt x="1189761" y="1077531"/>
                  </a:lnTo>
                  <a:lnTo>
                    <a:pt x="1131582" y="1071600"/>
                  </a:lnTo>
                  <a:lnTo>
                    <a:pt x="1076286" y="1062482"/>
                  </a:lnTo>
                  <a:lnTo>
                    <a:pt x="1024178" y="1050798"/>
                  </a:lnTo>
                  <a:lnTo>
                    <a:pt x="975588" y="1037170"/>
                  </a:lnTo>
                  <a:lnTo>
                    <a:pt x="930846" y="1022261"/>
                  </a:lnTo>
                  <a:lnTo>
                    <a:pt x="890270" y="1006678"/>
                  </a:lnTo>
                  <a:lnTo>
                    <a:pt x="830364" y="979893"/>
                  </a:lnTo>
                  <a:lnTo>
                    <a:pt x="778764" y="952627"/>
                  </a:lnTo>
                  <a:lnTo>
                    <a:pt x="755472" y="934796"/>
                  </a:lnTo>
                  <a:lnTo>
                    <a:pt x="741260" y="926312"/>
                  </a:lnTo>
                  <a:lnTo>
                    <a:pt x="725347" y="920927"/>
                  </a:lnTo>
                  <a:lnTo>
                    <a:pt x="708101" y="919035"/>
                  </a:lnTo>
                  <a:lnTo>
                    <a:pt x="597522" y="919035"/>
                  </a:lnTo>
                  <a:lnTo>
                    <a:pt x="597522" y="1346428"/>
                  </a:lnTo>
                  <a:lnTo>
                    <a:pt x="597522" y="1381328"/>
                  </a:lnTo>
                  <a:lnTo>
                    <a:pt x="592099" y="1370584"/>
                  </a:lnTo>
                  <a:lnTo>
                    <a:pt x="568312" y="1349768"/>
                  </a:lnTo>
                  <a:lnTo>
                    <a:pt x="537286" y="1339329"/>
                  </a:lnTo>
                  <a:lnTo>
                    <a:pt x="463207" y="1328928"/>
                  </a:lnTo>
                  <a:lnTo>
                    <a:pt x="398170" y="1317117"/>
                  </a:lnTo>
                  <a:lnTo>
                    <a:pt x="341909" y="1304302"/>
                  </a:lnTo>
                  <a:lnTo>
                    <a:pt x="294157" y="1290840"/>
                  </a:lnTo>
                  <a:lnTo>
                    <a:pt x="254622" y="1277086"/>
                  </a:lnTo>
                  <a:lnTo>
                    <a:pt x="199110" y="1250188"/>
                  </a:lnTo>
                  <a:lnTo>
                    <a:pt x="167246" y="1222146"/>
                  </a:lnTo>
                  <a:lnTo>
                    <a:pt x="164655" y="1217536"/>
                  </a:lnTo>
                  <a:lnTo>
                    <a:pt x="165011" y="1217206"/>
                  </a:lnTo>
                  <a:lnTo>
                    <a:pt x="164833" y="1215186"/>
                  </a:lnTo>
                  <a:lnTo>
                    <a:pt x="188429" y="1172959"/>
                  </a:lnTo>
                  <a:lnTo>
                    <a:pt x="230530" y="1134770"/>
                  </a:lnTo>
                  <a:lnTo>
                    <a:pt x="230530" y="1244041"/>
                  </a:lnTo>
                  <a:lnTo>
                    <a:pt x="255549" y="1255217"/>
                  </a:lnTo>
                  <a:lnTo>
                    <a:pt x="334111" y="1281023"/>
                  </a:lnTo>
                  <a:lnTo>
                    <a:pt x="389864" y="1294384"/>
                  </a:lnTo>
                  <a:lnTo>
                    <a:pt x="458050" y="1307198"/>
                  </a:lnTo>
                  <a:lnTo>
                    <a:pt x="539788" y="1318844"/>
                  </a:lnTo>
                  <a:lnTo>
                    <a:pt x="559676" y="1323340"/>
                  </a:lnTo>
                  <a:lnTo>
                    <a:pt x="578027" y="1331506"/>
                  </a:lnTo>
                  <a:lnTo>
                    <a:pt x="594398" y="1343113"/>
                  </a:lnTo>
                  <a:lnTo>
                    <a:pt x="597522" y="1346428"/>
                  </a:lnTo>
                  <a:lnTo>
                    <a:pt x="597522" y="919035"/>
                  </a:lnTo>
                  <a:lnTo>
                    <a:pt x="310134" y="919035"/>
                  </a:lnTo>
                  <a:lnTo>
                    <a:pt x="301155" y="919556"/>
                  </a:lnTo>
                  <a:lnTo>
                    <a:pt x="292493" y="921042"/>
                  </a:lnTo>
                  <a:lnTo>
                    <a:pt x="284162" y="923455"/>
                  </a:lnTo>
                  <a:lnTo>
                    <a:pt x="276237" y="926719"/>
                  </a:lnTo>
                  <a:lnTo>
                    <a:pt x="264541" y="930084"/>
                  </a:lnTo>
                  <a:lnTo>
                    <a:pt x="227139" y="944880"/>
                  </a:lnTo>
                  <a:lnTo>
                    <a:pt x="187858" y="965200"/>
                  </a:lnTo>
                  <a:lnTo>
                    <a:pt x="147650" y="990917"/>
                  </a:lnTo>
                  <a:lnTo>
                    <a:pt x="107492" y="1021880"/>
                  </a:lnTo>
                  <a:lnTo>
                    <a:pt x="69570" y="1058405"/>
                  </a:lnTo>
                  <a:lnTo>
                    <a:pt x="36131" y="1101496"/>
                  </a:lnTo>
                  <a:lnTo>
                    <a:pt x="10655" y="1153261"/>
                  </a:lnTo>
                  <a:lnTo>
                    <a:pt x="0" y="1215186"/>
                  </a:lnTo>
                  <a:lnTo>
                    <a:pt x="1612" y="1239100"/>
                  </a:lnTo>
                  <a:lnTo>
                    <a:pt x="15163" y="1286510"/>
                  </a:lnTo>
                  <a:lnTo>
                    <a:pt x="41414" y="1329410"/>
                  </a:lnTo>
                  <a:lnTo>
                    <a:pt x="77736" y="1365935"/>
                  </a:lnTo>
                  <a:lnTo>
                    <a:pt x="113703" y="1391335"/>
                  </a:lnTo>
                  <a:lnTo>
                    <a:pt x="160274" y="1416202"/>
                  </a:lnTo>
                  <a:lnTo>
                    <a:pt x="197396" y="1432064"/>
                  </a:lnTo>
                  <a:lnTo>
                    <a:pt x="238607" y="1446682"/>
                  </a:lnTo>
                  <a:lnTo>
                    <a:pt x="284226" y="1460119"/>
                  </a:lnTo>
                  <a:lnTo>
                    <a:pt x="334543" y="1472438"/>
                  </a:lnTo>
                  <a:lnTo>
                    <a:pt x="389890" y="1483690"/>
                  </a:lnTo>
                  <a:lnTo>
                    <a:pt x="450545" y="1493964"/>
                  </a:lnTo>
                  <a:lnTo>
                    <a:pt x="520306" y="1503743"/>
                  </a:lnTo>
                  <a:lnTo>
                    <a:pt x="527151" y="1503946"/>
                  </a:lnTo>
                  <a:lnTo>
                    <a:pt x="556450" y="1498523"/>
                  </a:lnTo>
                  <a:lnTo>
                    <a:pt x="581380" y="1483436"/>
                  </a:lnTo>
                  <a:lnTo>
                    <a:pt x="597522" y="1463141"/>
                  </a:lnTo>
                  <a:lnTo>
                    <a:pt x="597522" y="1495818"/>
                  </a:lnTo>
                  <a:lnTo>
                    <a:pt x="595236" y="1498701"/>
                  </a:lnTo>
                  <a:lnTo>
                    <a:pt x="564057" y="1517713"/>
                  </a:lnTo>
                  <a:lnTo>
                    <a:pt x="527164" y="1524596"/>
                  </a:lnTo>
                  <a:lnTo>
                    <a:pt x="522947" y="1524596"/>
                  </a:lnTo>
                  <a:lnTo>
                    <a:pt x="458025" y="1515986"/>
                  </a:lnTo>
                  <a:lnTo>
                    <a:pt x="405511" y="1507477"/>
                  </a:lnTo>
                  <a:lnTo>
                    <a:pt x="356666" y="1498244"/>
                  </a:lnTo>
                  <a:lnTo>
                    <a:pt x="311340" y="1488249"/>
                  </a:lnTo>
                  <a:lnTo>
                    <a:pt x="269341" y="1477429"/>
                  </a:lnTo>
                  <a:lnTo>
                    <a:pt x="230517" y="1465757"/>
                  </a:lnTo>
                  <a:lnTo>
                    <a:pt x="230517" y="2717419"/>
                  </a:lnTo>
                  <a:lnTo>
                    <a:pt x="240525" y="2767139"/>
                  </a:lnTo>
                  <a:lnTo>
                    <a:pt x="267830" y="2807716"/>
                  </a:lnTo>
                  <a:lnTo>
                    <a:pt x="308305" y="2835084"/>
                  </a:lnTo>
                  <a:lnTo>
                    <a:pt x="357860" y="2845104"/>
                  </a:lnTo>
                  <a:lnTo>
                    <a:pt x="407441" y="2835084"/>
                  </a:lnTo>
                  <a:lnTo>
                    <a:pt x="447929" y="2807716"/>
                  </a:lnTo>
                  <a:lnTo>
                    <a:pt x="475221" y="2767139"/>
                  </a:lnTo>
                  <a:lnTo>
                    <a:pt x="485228" y="2717419"/>
                  </a:lnTo>
                  <a:lnTo>
                    <a:pt x="485228" y="1785061"/>
                  </a:lnTo>
                  <a:lnTo>
                    <a:pt x="532980" y="1785061"/>
                  </a:lnTo>
                  <a:lnTo>
                    <a:pt x="532980" y="2717419"/>
                  </a:lnTo>
                  <a:lnTo>
                    <a:pt x="542988" y="2767139"/>
                  </a:lnTo>
                  <a:lnTo>
                    <a:pt x="570280" y="2807716"/>
                  </a:lnTo>
                  <a:lnTo>
                    <a:pt x="610755" y="2835084"/>
                  </a:lnTo>
                  <a:lnTo>
                    <a:pt x="660323" y="2845104"/>
                  </a:lnTo>
                  <a:lnTo>
                    <a:pt x="709891" y="2835084"/>
                  </a:lnTo>
                  <a:lnTo>
                    <a:pt x="750379" y="2807716"/>
                  </a:lnTo>
                  <a:lnTo>
                    <a:pt x="777684" y="2767139"/>
                  </a:lnTo>
                  <a:lnTo>
                    <a:pt x="78409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7692" y="2571216"/>
                  </a:lnTo>
                  <a:lnTo>
                    <a:pt x="787692" y="2565095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5434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572"/>
            <a:ext cx="5113655" cy="22739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5C5754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5C5754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5C5754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5C5754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5C5754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5C5754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5C5754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5C5754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5C5754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5C5754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5C5754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</a:t>
            </a:r>
            <a:r>
              <a:rPr sz="3400" spc="90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une</a:t>
            </a:r>
            <a:r>
              <a:rPr sz="3400" spc="-85" dirty="0">
                <a:latin typeface="Arial"/>
                <a:cs typeface="Arial"/>
              </a:rPr>
              <a:t> </a:t>
            </a:r>
            <a:r>
              <a:rPr sz="3400" spc="-280" dirty="0">
                <a:latin typeface="Arial"/>
                <a:cs typeface="Arial"/>
              </a:rPr>
              <a:t>zone </a:t>
            </a:r>
            <a:r>
              <a:rPr sz="3400" spc="-13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  <a:p>
            <a:pPr marR="5080" algn="r">
              <a:lnSpc>
                <a:spcPts val="3800"/>
              </a:lnSpc>
            </a:pPr>
            <a:r>
              <a:rPr sz="3400" spc="-320" dirty="0">
                <a:latin typeface="Arial"/>
                <a:cs typeface="Arial"/>
              </a:rPr>
              <a:t>Lieu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60" dirty="0">
                <a:latin typeface="Arial"/>
                <a:cs typeface="Arial"/>
              </a:rPr>
              <a:t>fort</a:t>
            </a:r>
            <a:r>
              <a:rPr sz="3400" spc="-400" dirty="0">
                <a:latin typeface="Arial"/>
                <a:cs typeface="Arial"/>
              </a:rPr>
              <a:t> </a:t>
            </a:r>
            <a:r>
              <a:rPr sz="3400" spc="-55" dirty="0">
                <a:latin typeface="Arial"/>
                <a:cs typeface="Arial"/>
              </a:rPr>
              <a:t>trafic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161"/>
            <a:ext cx="51301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5C5754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5C5754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5C5754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5C5754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5C5754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5C5754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5C5754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5C5754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5C5754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5C5754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5C5754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5C5754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394970">
              <a:lnSpc>
                <a:spcPts val="3900"/>
              </a:lnSpc>
              <a:spcBef>
                <a:spcPts val="1315"/>
              </a:spcBef>
            </a:pPr>
            <a:r>
              <a:rPr sz="3400" spc="-275" dirty="0">
                <a:latin typeface="Arial"/>
                <a:cs typeface="Arial"/>
              </a:rPr>
              <a:t>Services </a:t>
            </a:r>
            <a:r>
              <a:rPr sz="3400" spc="-245" dirty="0">
                <a:latin typeface="Arial"/>
                <a:cs typeface="Arial"/>
              </a:rPr>
              <a:t>variés  Service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161"/>
            <a:ext cx="35680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5C5754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5C5754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5C5754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5C5754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5C5754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5C5754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5C5754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5C5754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5C5754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15"/>
              </a:spcBef>
            </a:pPr>
            <a:r>
              <a:rPr sz="3400" spc="-520" dirty="0">
                <a:latin typeface="Arial"/>
                <a:cs typeface="Arial"/>
              </a:rPr>
              <a:t>S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395" dirty="0">
                <a:latin typeface="Arial"/>
                <a:cs typeface="Arial"/>
              </a:rPr>
              <a:t>v</a:t>
            </a:r>
            <a:r>
              <a:rPr sz="3400" spc="-215" dirty="0">
                <a:latin typeface="Arial"/>
                <a:cs typeface="Arial"/>
              </a:rPr>
              <a:t>o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125" dirty="0">
                <a:latin typeface="Arial"/>
                <a:cs typeface="Arial"/>
              </a:rPr>
              <a:t>-</a:t>
            </a:r>
            <a:r>
              <a:rPr sz="3400" spc="105" dirty="0">
                <a:latin typeface="Arial"/>
                <a:cs typeface="Arial"/>
              </a:rPr>
              <a:t>f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175" dirty="0">
                <a:latin typeface="Arial"/>
                <a:cs typeface="Arial"/>
              </a:rPr>
              <a:t>e  </a:t>
            </a:r>
            <a:r>
              <a:rPr sz="3400" spc="-295" dirty="0">
                <a:latin typeface="Arial"/>
                <a:cs typeface="Arial"/>
              </a:rPr>
              <a:t>Brevets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latin typeface="Arial"/>
                <a:cs typeface="Arial"/>
              </a:rPr>
              <a:t>A </a:t>
            </a:r>
            <a:r>
              <a:rPr sz="3650" spc="-400" dirty="0">
                <a:latin typeface="Arial"/>
                <a:cs typeface="Arial"/>
              </a:rPr>
              <a:t>V </a:t>
            </a:r>
            <a:r>
              <a:rPr sz="3650" spc="-465" dirty="0">
                <a:latin typeface="Arial"/>
                <a:cs typeface="Arial"/>
              </a:rPr>
              <a:t>A </a:t>
            </a:r>
            <a:r>
              <a:rPr sz="3650" spc="-710" dirty="0">
                <a:latin typeface="Arial"/>
                <a:cs typeface="Arial"/>
              </a:rPr>
              <a:t>N  </a:t>
            </a:r>
            <a:r>
              <a:rPr sz="3650" spc="-825" dirty="0">
                <a:latin typeface="Arial"/>
                <a:cs typeface="Arial"/>
              </a:rPr>
              <a:t>T  </a:t>
            </a:r>
            <a:r>
              <a:rPr sz="3650" spc="-465" dirty="0">
                <a:latin typeface="Arial"/>
                <a:cs typeface="Arial"/>
              </a:rPr>
              <a:t>A</a:t>
            </a:r>
            <a:r>
              <a:rPr sz="3650" spc="-825" dirty="0">
                <a:latin typeface="Arial"/>
                <a:cs typeface="Arial"/>
              </a:rPr>
              <a:t> </a:t>
            </a:r>
            <a:r>
              <a:rPr sz="3650" spc="-310" dirty="0">
                <a:latin typeface="Arial"/>
                <a:cs typeface="Arial"/>
              </a:rPr>
              <a:t>G</a:t>
            </a:r>
            <a:r>
              <a:rPr sz="3650" spc="-535" dirty="0">
                <a:latin typeface="Arial"/>
                <a:cs typeface="Arial"/>
              </a:rPr>
              <a:t> </a:t>
            </a:r>
            <a:r>
              <a:rPr sz="3650" spc="-665" dirty="0">
                <a:latin typeface="Arial"/>
                <a:cs typeface="Arial"/>
              </a:rPr>
              <a:t>E	</a:t>
            </a:r>
            <a:r>
              <a:rPr sz="3650" spc="-305" dirty="0">
                <a:latin typeface="Arial"/>
                <a:cs typeface="Arial"/>
              </a:rPr>
              <a:t>C </a:t>
            </a:r>
            <a:r>
              <a:rPr sz="3650" spc="-315" dirty="0">
                <a:latin typeface="Arial"/>
                <a:cs typeface="Arial"/>
              </a:rPr>
              <a:t>O </a:t>
            </a:r>
            <a:r>
              <a:rPr sz="3650" spc="-710" dirty="0">
                <a:latin typeface="Arial"/>
                <a:cs typeface="Arial"/>
              </a:rPr>
              <a:t>N </a:t>
            </a:r>
            <a:r>
              <a:rPr sz="3650" spc="-305" dirty="0">
                <a:latin typeface="Arial"/>
                <a:cs typeface="Arial"/>
              </a:rPr>
              <a:t>C </a:t>
            </a:r>
            <a:r>
              <a:rPr sz="3650" spc="-630" dirty="0">
                <a:latin typeface="Arial"/>
                <a:cs typeface="Arial"/>
              </a:rPr>
              <a:t>U </a:t>
            </a:r>
            <a:r>
              <a:rPr sz="3650" spc="-900" dirty="0">
                <a:latin typeface="Arial"/>
                <a:cs typeface="Arial"/>
              </a:rPr>
              <a:t>R R </a:t>
            </a:r>
            <a:r>
              <a:rPr sz="3650" spc="-665" dirty="0">
                <a:latin typeface="Arial"/>
                <a:cs typeface="Arial"/>
              </a:rPr>
              <a:t>E </a:t>
            </a:r>
            <a:r>
              <a:rPr sz="3650" spc="-710" dirty="0">
                <a:latin typeface="Arial"/>
                <a:cs typeface="Arial"/>
              </a:rPr>
              <a:t>N </a:t>
            </a:r>
            <a:r>
              <a:rPr sz="3650" spc="-825" dirty="0">
                <a:latin typeface="Arial"/>
                <a:cs typeface="Arial"/>
              </a:rPr>
              <a:t>T </a:t>
            </a:r>
            <a:r>
              <a:rPr sz="3650" spc="-315" dirty="0">
                <a:latin typeface="Arial"/>
                <a:cs typeface="Arial"/>
              </a:rPr>
              <a:t>I </a:t>
            </a:r>
            <a:r>
              <a:rPr sz="3650" spc="-665" dirty="0">
                <a:latin typeface="Arial"/>
                <a:cs typeface="Arial"/>
              </a:rPr>
              <a:t>E</a:t>
            </a:r>
            <a:r>
              <a:rPr sz="3650" spc="-785" dirty="0">
                <a:latin typeface="Arial"/>
                <a:cs typeface="Arial"/>
              </a:rPr>
              <a:t> </a:t>
            </a:r>
            <a:r>
              <a:rPr sz="3650" spc="-725" dirty="0"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5C5754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5C5754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5C5754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5C5754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9711"/>
            <a:ext cx="215455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305" dirty="0">
                <a:latin typeface="Arial"/>
                <a:cs typeface="Arial"/>
              </a:rPr>
              <a:t>Prix</a:t>
            </a:r>
            <a:r>
              <a:rPr sz="3400" spc="-145" dirty="0">
                <a:latin typeface="Arial"/>
                <a:cs typeface="Arial"/>
              </a:rPr>
              <a:t> </a:t>
            </a:r>
            <a:r>
              <a:rPr sz="3400" spc="-285" dirty="0">
                <a:latin typeface="Arial"/>
                <a:cs typeface="Arial"/>
              </a:rPr>
              <a:t>premium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C57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50140"/>
            <a:ext cx="18619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latin typeface="Arial"/>
                <a:cs typeface="Arial"/>
              </a:rPr>
              <a:t>S </a:t>
            </a:r>
            <a:r>
              <a:rPr sz="3650" spc="-940" dirty="0">
                <a:latin typeface="Arial"/>
                <a:cs typeface="Arial"/>
              </a:rPr>
              <a:t>W </a:t>
            </a:r>
            <a:r>
              <a:rPr sz="3650" spc="-315" dirty="0">
                <a:latin typeface="Arial"/>
                <a:cs typeface="Arial"/>
              </a:rPr>
              <a:t>O</a:t>
            </a:r>
            <a:r>
              <a:rPr sz="3650" spc="-525" dirty="0">
                <a:latin typeface="Arial"/>
                <a:cs typeface="Arial"/>
              </a:rPr>
              <a:t> </a:t>
            </a:r>
            <a:r>
              <a:rPr sz="3650" spc="-825" dirty="0"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33010"/>
            <a:chOff x="6779910" y="3753017"/>
            <a:chExt cx="5375275" cy="503301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1387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072010" y="2648572"/>
            <a:ext cx="337566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5C5754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5C5754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5C5754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5C5754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5C5754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225" dirty="0">
                <a:latin typeface="Arial"/>
                <a:cs typeface="Arial"/>
              </a:rPr>
              <a:t>Innovation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322891" y="6539033"/>
            <a:ext cx="316865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5C5754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5C5754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5C5754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5C5754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5C5754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00" spc="-330" dirty="0">
                <a:latin typeface="Arial"/>
                <a:cs typeface="Arial"/>
              </a:rPr>
              <a:t>Nouveaux </a:t>
            </a:r>
            <a:r>
              <a:rPr sz="3400" spc="-200" dirty="0">
                <a:latin typeface="Arial"/>
                <a:cs typeface="Arial"/>
              </a:rPr>
              <a:t>entrants  </a:t>
            </a:r>
            <a:r>
              <a:rPr sz="3400" spc="-235" dirty="0">
                <a:latin typeface="Arial"/>
                <a:cs typeface="Arial"/>
              </a:rPr>
              <a:t>Concurrents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5C5754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5C5754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5C5754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5C5754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5C5754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5C5754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5C5754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5C5754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5C5754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5C5754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72010" y="7404227"/>
            <a:ext cx="4224655" cy="20339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95" dirty="0">
                <a:latin typeface="Arial"/>
                <a:cs typeface="Arial"/>
              </a:rPr>
              <a:t>Nouvelles </a:t>
            </a:r>
            <a:r>
              <a:rPr sz="3400" spc="-195" dirty="0">
                <a:latin typeface="Arial"/>
                <a:cs typeface="Arial"/>
              </a:rPr>
              <a:t>technologies  </a:t>
            </a:r>
            <a:r>
              <a:rPr sz="3400" spc="-305" dirty="0">
                <a:latin typeface="Arial"/>
                <a:cs typeface="Arial"/>
              </a:rPr>
              <a:t>Demande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65" dirty="0">
                <a:latin typeface="Arial"/>
                <a:cs typeface="Arial"/>
              </a:rPr>
              <a:t>plus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65" dirty="0">
                <a:latin typeface="Arial"/>
                <a:cs typeface="Arial"/>
              </a:rPr>
              <a:t>plus  </a:t>
            </a:r>
            <a:r>
              <a:rPr sz="3400" spc="-135" dirty="0">
                <a:latin typeface="Arial"/>
                <a:cs typeface="Arial"/>
              </a:rPr>
              <a:t>qualitative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322891" y="2648572"/>
            <a:ext cx="5064125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5C5754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5C5754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5C5754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5C5754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5C5754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5C5754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5C5754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65" dirty="0">
                <a:latin typeface="Arial"/>
                <a:cs typeface="Arial"/>
              </a:rPr>
              <a:t>Dépendances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50" dirty="0">
                <a:latin typeface="Arial"/>
                <a:cs typeface="Arial"/>
              </a:rPr>
              <a:t>un </a:t>
            </a:r>
            <a:r>
              <a:rPr sz="3400" spc="-245" dirty="0">
                <a:latin typeface="Arial"/>
                <a:cs typeface="Arial"/>
              </a:rPr>
              <a:t>fournisseur  </a:t>
            </a:r>
            <a:r>
              <a:rPr sz="3400" spc="-204" dirty="0">
                <a:latin typeface="Arial"/>
                <a:cs typeface="Arial"/>
              </a:rPr>
              <a:t>Faible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40" dirty="0">
                <a:latin typeface="Arial"/>
                <a:cs typeface="Arial"/>
              </a:rPr>
              <a:t>visibilité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5C57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5C5754"/>
                </a:solidFill>
              </a:rPr>
              <a:t>STRATEGIE	</a:t>
            </a:r>
            <a:r>
              <a:rPr sz="6400" spc="645" dirty="0">
                <a:solidFill>
                  <a:srgbClr val="5C5754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latin typeface="Arial"/>
                <a:cs typeface="Arial"/>
              </a:rPr>
              <a:t>Q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09" dirty="0">
                <a:latin typeface="Arial"/>
                <a:cs typeface="Arial"/>
              </a:rPr>
              <a:t>U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95" dirty="0">
                <a:latin typeface="Arial"/>
                <a:cs typeface="Arial"/>
              </a:rPr>
              <a:t>L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95" dirty="0">
                <a:latin typeface="Arial"/>
                <a:cs typeface="Arial"/>
              </a:rPr>
              <a:t>L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84" dirty="0">
                <a:latin typeface="Arial"/>
                <a:cs typeface="Arial"/>
              </a:rPr>
              <a:t>S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484" dirty="0">
                <a:latin typeface="Arial"/>
                <a:cs typeface="Arial"/>
              </a:rPr>
              <a:t>S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45" dirty="0">
                <a:latin typeface="Arial"/>
                <a:cs typeface="Arial"/>
              </a:rPr>
              <a:t>O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80" dirty="0">
                <a:latin typeface="Arial"/>
                <a:cs typeface="Arial"/>
              </a:rPr>
              <a:t>N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595" dirty="0">
                <a:latin typeface="Arial"/>
                <a:cs typeface="Arial"/>
              </a:rPr>
              <a:t>L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84" dirty="0">
                <a:latin typeface="Arial"/>
                <a:cs typeface="Arial"/>
              </a:rPr>
              <a:t>S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370" dirty="0">
                <a:latin typeface="Arial"/>
                <a:cs typeface="Arial"/>
              </a:rPr>
              <a:t>A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35" dirty="0">
                <a:latin typeface="Arial"/>
                <a:cs typeface="Arial"/>
              </a:rPr>
              <a:t>C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54" dirty="0">
                <a:latin typeface="Arial"/>
                <a:cs typeface="Arial"/>
              </a:rPr>
              <a:t>I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45" dirty="0">
                <a:latin typeface="Arial"/>
                <a:cs typeface="Arial"/>
              </a:rPr>
              <a:t>O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80" dirty="0">
                <a:latin typeface="Arial"/>
                <a:cs typeface="Arial"/>
              </a:rPr>
              <a:t>N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84" dirty="0">
                <a:latin typeface="Arial"/>
                <a:cs typeface="Arial"/>
              </a:rPr>
              <a:t>S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260" dirty="0">
                <a:latin typeface="Arial"/>
                <a:cs typeface="Arial"/>
              </a:rPr>
              <a:t>Q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09" dirty="0">
                <a:latin typeface="Arial"/>
                <a:cs typeface="Arial"/>
              </a:rPr>
              <a:t>U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54" dirty="0">
                <a:latin typeface="Arial"/>
                <a:cs typeface="Arial"/>
              </a:rPr>
              <a:t>I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610" dirty="0">
                <a:latin typeface="Arial"/>
                <a:cs typeface="Arial"/>
              </a:rPr>
              <a:t>P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735" dirty="0">
                <a:latin typeface="Arial"/>
                <a:cs typeface="Arial"/>
              </a:rPr>
              <a:t>R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30" dirty="0">
                <a:latin typeface="Arial"/>
                <a:cs typeface="Arial"/>
              </a:rPr>
              <a:t>M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735" dirty="0">
                <a:latin typeface="Arial"/>
                <a:cs typeface="Arial"/>
              </a:rPr>
              <a:t>R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45" dirty="0">
                <a:latin typeface="Arial"/>
                <a:cs typeface="Arial"/>
              </a:rPr>
              <a:t>O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80" dirty="0">
                <a:latin typeface="Arial"/>
                <a:cs typeface="Arial"/>
              </a:rPr>
              <a:t>N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455" dirty="0">
                <a:latin typeface="Arial"/>
                <a:cs typeface="Arial"/>
              </a:rPr>
              <a:t>D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120" dirty="0">
                <a:latin typeface="Arial"/>
                <a:cs typeface="Arial"/>
              </a:rPr>
              <a:t>'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370" dirty="0">
                <a:latin typeface="Arial"/>
                <a:cs typeface="Arial"/>
              </a:rPr>
              <a:t>A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54" dirty="0">
                <a:latin typeface="Arial"/>
                <a:cs typeface="Arial"/>
              </a:rPr>
              <a:t>I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735" dirty="0">
                <a:latin typeface="Arial"/>
                <a:cs typeface="Arial"/>
              </a:rPr>
              <a:t>R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735" dirty="0">
                <a:latin typeface="Arial"/>
                <a:cs typeface="Arial"/>
              </a:rPr>
              <a:t>R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455" dirty="0">
                <a:latin typeface="Arial"/>
                <a:cs typeface="Arial"/>
              </a:rPr>
              <a:t>D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610" dirty="0">
                <a:latin typeface="Arial"/>
                <a:cs typeface="Arial"/>
              </a:rPr>
              <a:t>P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45" dirty="0">
                <a:latin typeface="Arial"/>
                <a:cs typeface="Arial"/>
              </a:rPr>
              <a:t>O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80" dirty="0">
                <a:latin typeface="Arial"/>
                <a:cs typeface="Arial"/>
              </a:rPr>
              <a:t>N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54" dirty="0">
                <a:latin typeface="Arial"/>
                <a:cs typeface="Arial"/>
              </a:rPr>
              <a:t>I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95" dirty="0">
                <a:latin typeface="Arial"/>
                <a:cs typeface="Arial"/>
              </a:rPr>
              <a:t>L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84" dirty="0">
                <a:latin typeface="Arial"/>
                <a:cs typeface="Arial"/>
              </a:rPr>
              <a:t>S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235" dirty="0">
                <a:latin typeface="Arial"/>
                <a:cs typeface="Arial"/>
              </a:rPr>
              <a:t>C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95" dirty="0">
                <a:latin typeface="Arial"/>
                <a:cs typeface="Arial"/>
              </a:rPr>
              <a:t>L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54" dirty="0">
                <a:latin typeface="Arial"/>
                <a:cs typeface="Arial"/>
              </a:rPr>
              <a:t>I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80" dirty="0">
                <a:latin typeface="Arial"/>
                <a:cs typeface="Arial"/>
              </a:rPr>
              <a:t>N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84" dirty="0" smtClean="0">
                <a:latin typeface="Arial"/>
                <a:cs typeface="Arial"/>
              </a:rPr>
              <a:t>S</a:t>
            </a:r>
            <a:r>
              <a:rPr lang="fr-FR" sz="3050" dirty="0">
                <a:latin typeface="Arial"/>
                <a:cs typeface="Arial"/>
              </a:rPr>
              <a:t> </a:t>
            </a:r>
            <a:r>
              <a:rPr sz="3050" spc="-335" dirty="0" smtClean="0"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5C5754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5C5754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5C5754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C5754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5C5754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5C5754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5C5754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5C5754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5C5754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C5754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5C5754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5C5754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5C5754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5C5754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5C5754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5C5754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5C5754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5C5754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5C5754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5C5754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5C5754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C5754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5C5754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5C5754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5C5754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5C5754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5C5754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5C5754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5C5754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5C5754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5C5754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5C5754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5C5754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5C575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5C57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72"/>
              <a:ext cx="1844675" cy="1844675"/>
            </a:xfrm>
            <a:custGeom>
              <a:avLst/>
              <a:gdLst/>
              <a:ahLst/>
              <a:cxnLst/>
              <a:rect l="l" t="t" r="r" b="b"/>
              <a:pathLst>
                <a:path w="1844675" h="1844675">
                  <a:moveTo>
                    <a:pt x="812424" y="1844101"/>
                  </a:moveTo>
                  <a:lnTo>
                    <a:pt x="768055" y="1835332"/>
                  </a:lnTo>
                  <a:lnTo>
                    <a:pt x="730480" y="1810145"/>
                  </a:lnTo>
                  <a:lnTo>
                    <a:pt x="33956" y="1113661"/>
                  </a:lnTo>
                  <a:lnTo>
                    <a:pt x="8769" y="1076036"/>
                  </a:lnTo>
                  <a:lnTo>
                    <a:pt x="0" y="1031677"/>
                  </a:lnTo>
                  <a:lnTo>
                    <a:pt x="2228" y="1008882"/>
                  </a:lnTo>
                  <a:lnTo>
                    <a:pt x="19433" y="967368"/>
                  </a:lnTo>
                  <a:lnTo>
                    <a:pt x="945162" y="38606"/>
                  </a:lnTo>
                  <a:lnTo>
                    <a:pt x="1007623" y="5938"/>
                  </a:lnTo>
                  <a:lnTo>
                    <a:pt x="1082230" y="0"/>
                  </a:lnTo>
                  <a:lnTo>
                    <a:pt x="1704322" y="80"/>
                  </a:lnTo>
                  <a:lnTo>
                    <a:pt x="1748131" y="7164"/>
                  </a:lnTo>
                  <a:lnTo>
                    <a:pt x="1786643" y="27107"/>
                  </a:lnTo>
                  <a:lnTo>
                    <a:pt x="1817034" y="57498"/>
                  </a:lnTo>
                  <a:lnTo>
                    <a:pt x="1836976" y="96010"/>
                  </a:lnTo>
                  <a:lnTo>
                    <a:pt x="1844141" y="140315"/>
                  </a:lnTo>
                  <a:lnTo>
                    <a:pt x="1844128" y="240540"/>
                  </a:lnTo>
                  <a:lnTo>
                    <a:pt x="1483331" y="240540"/>
                  </a:lnTo>
                  <a:lnTo>
                    <a:pt x="1436531" y="249990"/>
                  </a:lnTo>
                  <a:lnTo>
                    <a:pt x="1398300" y="275764"/>
                  </a:lnTo>
                  <a:lnTo>
                    <a:pt x="1372517" y="313993"/>
                  </a:lnTo>
                  <a:lnTo>
                    <a:pt x="1363061" y="360810"/>
                  </a:lnTo>
                  <a:lnTo>
                    <a:pt x="1372517" y="407627"/>
                  </a:lnTo>
                  <a:lnTo>
                    <a:pt x="1398300" y="445856"/>
                  </a:lnTo>
                  <a:lnTo>
                    <a:pt x="1436531" y="471629"/>
                  </a:lnTo>
                  <a:lnTo>
                    <a:pt x="1483331" y="481080"/>
                  </a:lnTo>
                  <a:lnTo>
                    <a:pt x="1844096" y="481080"/>
                  </a:lnTo>
                  <a:lnTo>
                    <a:pt x="1844071" y="662167"/>
                  </a:lnTo>
                  <a:lnTo>
                    <a:pt x="1029151" y="662167"/>
                  </a:lnTo>
                  <a:lnTo>
                    <a:pt x="983274" y="667399"/>
                  </a:lnTo>
                  <a:lnTo>
                    <a:pt x="936678" y="680453"/>
                  </a:lnTo>
                  <a:lnTo>
                    <a:pt x="904976" y="694439"/>
                  </a:lnTo>
                  <a:lnTo>
                    <a:pt x="805689" y="694439"/>
                  </a:lnTo>
                  <a:lnTo>
                    <a:pt x="748320" y="717531"/>
                  </a:lnTo>
                  <a:lnTo>
                    <a:pt x="796468" y="765599"/>
                  </a:lnTo>
                  <a:lnTo>
                    <a:pt x="792900" y="768245"/>
                  </a:lnTo>
                  <a:lnTo>
                    <a:pt x="791432" y="769528"/>
                  </a:lnTo>
                  <a:lnTo>
                    <a:pt x="731843" y="769528"/>
                  </a:lnTo>
                  <a:lnTo>
                    <a:pt x="673873" y="791978"/>
                  </a:lnTo>
                  <a:lnTo>
                    <a:pt x="724627" y="842732"/>
                  </a:lnTo>
                  <a:lnTo>
                    <a:pt x="692178" y="890781"/>
                  </a:lnTo>
                  <a:lnTo>
                    <a:pt x="667767" y="937401"/>
                  </a:lnTo>
                  <a:lnTo>
                    <a:pt x="651396" y="982592"/>
                  </a:lnTo>
                  <a:lnTo>
                    <a:pt x="643063" y="1026353"/>
                  </a:lnTo>
                  <a:lnTo>
                    <a:pt x="642769" y="1068685"/>
                  </a:lnTo>
                  <a:lnTo>
                    <a:pt x="650514" y="1109586"/>
                  </a:lnTo>
                  <a:lnTo>
                    <a:pt x="666297" y="1149058"/>
                  </a:lnTo>
                  <a:lnTo>
                    <a:pt x="690120" y="1187098"/>
                  </a:lnTo>
                  <a:lnTo>
                    <a:pt x="721981" y="1223708"/>
                  </a:lnTo>
                  <a:lnTo>
                    <a:pt x="751612" y="1249769"/>
                  </a:lnTo>
                  <a:lnTo>
                    <a:pt x="816542" y="1286331"/>
                  </a:lnTo>
                  <a:lnTo>
                    <a:pt x="851833" y="1296832"/>
                  </a:lnTo>
                  <a:lnTo>
                    <a:pt x="1407636" y="1296832"/>
                  </a:lnTo>
                  <a:lnTo>
                    <a:pt x="894368" y="1810145"/>
                  </a:lnTo>
                  <a:lnTo>
                    <a:pt x="876699" y="1824685"/>
                  </a:lnTo>
                  <a:lnTo>
                    <a:pt x="856809" y="1835332"/>
                  </a:lnTo>
                  <a:lnTo>
                    <a:pt x="835212" y="1841874"/>
                  </a:lnTo>
                  <a:lnTo>
                    <a:pt x="812424" y="1844101"/>
                  </a:lnTo>
                  <a:close/>
                </a:path>
                <a:path w="1844675" h="1844675">
                  <a:moveTo>
                    <a:pt x="1704322" y="80"/>
                  </a:moveTo>
                  <a:lnTo>
                    <a:pt x="1107447" y="80"/>
                  </a:lnTo>
                  <a:lnTo>
                    <a:pt x="1703826" y="0"/>
                  </a:lnTo>
                  <a:lnTo>
                    <a:pt x="1704322" y="80"/>
                  </a:lnTo>
                  <a:close/>
                </a:path>
                <a:path w="1844675" h="1844675">
                  <a:moveTo>
                    <a:pt x="1844096" y="481080"/>
                  </a:moveTo>
                  <a:lnTo>
                    <a:pt x="1483331" y="481080"/>
                  </a:lnTo>
                  <a:lnTo>
                    <a:pt x="1530131" y="471629"/>
                  </a:lnTo>
                  <a:lnTo>
                    <a:pt x="1568362" y="445856"/>
                  </a:lnTo>
                  <a:lnTo>
                    <a:pt x="1594145" y="407627"/>
                  </a:lnTo>
                  <a:lnTo>
                    <a:pt x="1603601" y="360810"/>
                  </a:lnTo>
                  <a:lnTo>
                    <a:pt x="1594145" y="313993"/>
                  </a:lnTo>
                  <a:lnTo>
                    <a:pt x="1568362" y="275764"/>
                  </a:lnTo>
                  <a:lnTo>
                    <a:pt x="1530131" y="249990"/>
                  </a:lnTo>
                  <a:lnTo>
                    <a:pt x="1483331" y="240540"/>
                  </a:lnTo>
                  <a:lnTo>
                    <a:pt x="1844128" y="240540"/>
                  </a:lnTo>
                  <a:lnTo>
                    <a:pt x="1844096" y="481080"/>
                  </a:lnTo>
                  <a:close/>
                </a:path>
                <a:path w="1844675" h="1844675">
                  <a:moveTo>
                    <a:pt x="1783367" y="921068"/>
                  </a:moveTo>
                  <a:lnTo>
                    <a:pt x="1202540" y="921068"/>
                  </a:lnTo>
                  <a:lnTo>
                    <a:pt x="1287531" y="896854"/>
                  </a:lnTo>
                  <a:lnTo>
                    <a:pt x="1276034" y="848962"/>
                  </a:lnTo>
                  <a:lnTo>
                    <a:pt x="1259233" y="806190"/>
                  </a:lnTo>
                  <a:lnTo>
                    <a:pt x="1237147" y="768529"/>
                  </a:lnTo>
                  <a:lnTo>
                    <a:pt x="1209797" y="735972"/>
                  </a:lnTo>
                  <a:lnTo>
                    <a:pt x="1169331" y="702205"/>
                  </a:lnTo>
                  <a:lnTo>
                    <a:pt x="1125743" y="678654"/>
                  </a:lnTo>
                  <a:lnTo>
                    <a:pt x="1079020" y="665310"/>
                  </a:lnTo>
                  <a:lnTo>
                    <a:pt x="1029151" y="662167"/>
                  </a:lnTo>
                  <a:lnTo>
                    <a:pt x="1844071" y="662167"/>
                  </a:lnTo>
                  <a:lnTo>
                    <a:pt x="1843989" y="760311"/>
                  </a:lnTo>
                  <a:lnTo>
                    <a:pt x="1839561" y="829999"/>
                  </a:lnTo>
                  <a:lnTo>
                    <a:pt x="1828068" y="866793"/>
                  </a:lnTo>
                  <a:lnTo>
                    <a:pt x="1805495" y="898938"/>
                  </a:lnTo>
                  <a:lnTo>
                    <a:pt x="1783367" y="921068"/>
                  </a:lnTo>
                  <a:close/>
                </a:path>
                <a:path w="1844675" h="1844675">
                  <a:moveTo>
                    <a:pt x="841289" y="730039"/>
                  </a:moveTo>
                  <a:lnTo>
                    <a:pt x="805689" y="694439"/>
                  </a:lnTo>
                  <a:lnTo>
                    <a:pt x="904976" y="694439"/>
                  </a:lnTo>
                  <a:lnTo>
                    <a:pt x="889354" y="701332"/>
                  </a:lnTo>
                  <a:lnTo>
                    <a:pt x="841289" y="730039"/>
                  </a:lnTo>
                  <a:close/>
                </a:path>
                <a:path w="1844675" h="1844675">
                  <a:moveTo>
                    <a:pt x="1702312" y="1002130"/>
                  </a:moveTo>
                  <a:lnTo>
                    <a:pt x="1033080" y="1002130"/>
                  </a:lnTo>
                  <a:lnTo>
                    <a:pt x="1091050" y="979680"/>
                  </a:lnTo>
                  <a:lnTo>
                    <a:pt x="904551" y="793221"/>
                  </a:lnTo>
                  <a:lnTo>
                    <a:pt x="968840" y="758588"/>
                  </a:lnTo>
                  <a:lnTo>
                    <a:pt x="1029792" y="741786"/>
                  </a:lnTo>
                  <a:lnTo>
                    <a:pt x="1065465" y="740554"/>
                  </a:lnTo>
                  <a:lnTo>
                    <a:pt x="1098026" y="746727"/>
                  </a:lnTo>
                  <a:lnTo>
                    <a:pt x="1153751" y="781314"/>
                  </a:lnTo>
                  <a:lnTo>
                    <a:pt x="1189992" y="840292"/>
                  </a:lnTo>
                  <a:lnTo>
                    <a:pt x="1199224" y="877961"/>
                  </a:lnTo>
                  <a:lnTo>
                    <a:pt x="1202540" y="921068"/>
                  </a:lnTo>
                  <a:lnTo>
                    <a:pt x="1783367" y="921068"/>
                  </a:lnTo>
                  <a:lnTo>
                    <a:pt x="1702312" y="1002130"/>
                  </a:lnTo>
                  <a:close/>
                </a:path>
                <a:path w="1844675" h="1844675">
                  <a:moveTo>
                    <a:pt x="762191" y="799876"/>
                  </a:moveTo>
                  <a:lnTo>
                    <a:pt x="731843" y="769528"/>
                  </a:lnTo>
                  <a:lnTo>
                    <a:pt x="791432" y="769528"/>
                  </a:lnTo>
                  <a:lnTo>
                    <a:pt x="789412" y="771292"/>
                  </a:lnTo>
                  <a:lnTo>
                    <a:pt x="772494" y="788210"/>
                  </a:lnTo>
                  <a:lnTo>
                    <a:pt x="770249" y="790415"/>
                  </a:lnTo>
                  <a:lnTo>
                    <a:pt x="765920" y="794825"/>
                  </a:lnTo>
                  <a:lnTo>
                    <a:pt x="763915" y="797230"/>
                  </a:lnTo>
                  <a:lnTo>
                    <a:pt x="762191" y="799876"/>
                  </a:lnTo>
                  <a:close/>
                </a:path>
                <a:path w="1844675" h="1844675">
                  <a:moveTo>
                    <a:pt x="1654128" y="1050318"/>
                  </a:moveTo>
                  <a:lnTo>
                    <a:pt x="932293" y="1050318"/>
                  </a:lnTo>
                  <a:lnTo>
                    <a:pt x="989622" y="1027227"/>
                  </a:lnTo>
                  <a:lnTo>
                    <a:pt x="825494" y="863098"/>
                  </a:lnTo>
                  <a:lnTo>
                    <a:pt x="827217" y="860412"/>
                  </a:lnTo>
                  <a:lnTo>
                    <a:pt x="829222" y="858087"/>
                  </a:lnTo>
                  <a:lnTo>
                    <a:pt x="831427" y="855882"/>
                  </a:lnTo>
                  <a:lnTo>
                    <a:pt x="833632" y="853637"/>
                  </a:lnTo>
                  <a:lnTo>
                    <a:pt x="836077" y="851231"/>
                  </a:lnTo>
                  <a:lnTo>
                    <a:pt x="838683" y="848585"/>
                  </a:lnTo>
                  <a:lnTo>
                    <a:pt x="841770" y="845539"/>
                  </a:lnTo>
                  <a:lnTo>
                    <a:pt x="848585" y="838723"/>
                  </a:lnTo>
                  <a:lnTo>
                    <a:pt x="852073" y="835195"/>
                  </a:lnTo>
                  <a:lnTo>
                    <a:pt x="855762" y="831868"/>
                  </a:lnTo>
                  <a:lnTo>
                    <a:pt x="859730" y="828781"/>
                  </a:lnTo>
                  <a:lnTo>
                    <a:pt x="1033080" y="1002130"/>
                  </a:lnTo>
                  <a:lnTo>
                    <a:pt x="1702312" y="1002130"/>
                  </a:lnTo>
                  <a:lnTo>
                    <a:pt x="1654128" y="1050318"/>
                  </a:lnTo>
                  <a:close/>
                </a:path>
                <a:path w="1844675" h="1844675">
                  <a:moveTo>
                    <a:pt x="1407636" y="1296832"/>
                  </a:moveTo>
                  <a:lnTo>
                    <a:pt x="851833" y="1296832"/>
                  </a:lnTo>
                  <a:lnTo>
                    <a:pt x="921068" y="1227597"/>
                  </a:lnTo>
                  <a:lnTo>
                    <a:pt x="896021" y="1226168"/>
                  </a:lnTo>
                  <a:lnTo>
                    <a:pt x="855818" y="1220922"/>
                  </a:lnTo>
                  <a:lnTo>
                    <a:pt x="805033" y="1200230"/>
                  </a:lnTo>
                  <a:lnTo>
                    <a:pt x="772094" y="1173555"/>
                  </a:lnTo>
                  <a:lnTo>
                    <a:pt x="743803" y="1137394"/>
                  </a:lnTo>
                  <a:lnTo>
                    <a:pt x="727928" y="1097902"/>
                  </a:lnTo>
                  <a:lnTo>
                    <a:pt x="724467" y="1055079"/>
                  </a:lnTo>
                  <a:lnTo>
                    <a:pt x="733437" y="1008882"/>
                  </a:lnTo>
                  <a:lnTo>
                    <a:pt x="754788" y="959428"/>
                  </a:lnTo>
                  <a:lnTo>
                    <a:pt x="788571" y="906596"/>
                  </a:lnTo>
                  <a:lnTo>
                    <a:pt x="932293" y="1050318"/>
                  </a:lnTo>
                  <a:lnTo>
                    <a:pt x="1654128" y="1050318"/>
                  </a:lnTo>
                  <a:lnTo>
                    <a:pt x="1407636" y="12968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68"/>
            <a:ext cx="2635250" cy="784860"/>
          </a:xfrm>
          <a:custGeom>
            <a:avLst/>
            <a:gdLst/>
            <a:ahLst/>
            <a:cxnLst/>
            <a:rect l="l" t="t" r="r" b="b"/>
            <a:pathLst>
              <a:path w="2635250" h="784860">
                <a:moveTo>
                  <a:pt x="387534" y="784424"/>
                </a:moveTo>
                <a:lnTo>
                  <a:pt x="338938" y="781367"/>
                </a:lnTo>
                <a:lnTo>
                  <a:pt x="292139" y="772441"/>
                </a:lnTo>
                <a:lnTo>
                  <a:pt x="247500" y="758014"/>
                </a:lnTo>
                <a:lnTo>
                  <a:pt x="205387" y="738455"/>
                </a:lnTo>
                <a:lnTo>
                  <a:pt x="166161" y="714132"/>
                </a:lnTo>
                <a:lnTo>
                  <a:pt x="130188" y="685412"/>
                </a:lnTo>
                <a:lnTo>
                  <a:pt x="97831" y="652664"/>
                </a:lnTo>
                <a:lnTo>
                  <a:pt x="69454" y="616257"/>
                </a:lnTo>
                <a:lnTo>
                  <a:pt x="45421" y="576558"/>
                </a:lnTo>
                <a:lnTo>
                  <a:pt x="26095" y="533936"/>
                </a:lnTo>
                <a:lnTo>
                  <a:pt x="11840" y="488759"/>
                </a:lnTo>
                <a:lnTo>
                  <a:pt x="3020" y="441395"/>
                </a:lnTo>
                <a:lnTo>
                  <a:pt x="0" y="392212"/>
                </a:lnTo>
                <a:lnTo>
                  <a:pt x="3020" y="343029"/>
                </a:lnTo>
                <a:lnTo>
                  <a:pt x="11840" y="295665"/>
                </a:lnTo>
                <a:lnTo>
                  <a:pt x="26095" y="250488"/>
                </a:lnTo>
                <a:lnTo>
                  <a:pt x="45421" y="207865"/>
                </a:lnTo>
                <a:lnTo>
                  <a:pt x="69454" y="168167"/>
                </a:lnTo>
                <a:lnTo>
                  <a:pt x="97831" y="131759"/>
                </a:lnTo>
                <a:lnTo>
                  <a:pt x="130188" y="99012"/>
                </a:lnTo>
                <a:lnTo>
                  <a:pt x="166161" y="70292"/>
                </a:lnTo>
                <a:lnTo>
                  <a:pt x="205387" y="45969"/>
                </a:lnTo>
                <a:lnTo>
                  <a:pt x="247500" y="26409"/>
                </a:lnTo>
                <a:lnTo>
                  <a:pt x="292139" y="11983"/>
                </a:lnTo>
                <a:lnTo>
                  <a:pt x="338938" y="3057"/>
                </a:lnTo>
                <a:lnTo>
                  <a:pt x="387534" y="0"/>
                </a:lnTo>
                <a:lnTo>
                  <a:pt x="436131" y="3057"/>
                </a:lnTo>
                <a:lnTo>
                  <a:pt x="482930" y="11983"/>
                </a:lnTo>
                <a:lnTo>
                  <a:pt x="527568" y="26409"/>
                </a:lnTo>
                <a:lnTo>
                  <a:pt x="569682" y="45969"/>
                </a:lnTo>
                <a:lnTo>
                  <a:pt x="608907" y="70292"/>
                </a:lnTo>
                <a:lnTo>
                  <a:pt x="644880" y="99012"/>
                </a:lnTo>
                <a:lnTo>
                  <a:pt x="677237" y="131759"/>
                </a:lnTo>
                <a:lnTo>
                  <a:pt x="696821" y="156884"/>
                </a:lnTo>
                <a:lnTo>
                  <a:pt x="387534" y="156884"/>
                </a:lnTo>
                <a:lnTo>
                  <a:pt x="340687" y="161667"/>
                </a:lnTo>
                <a:lnTo>
                  <a:pt x="297047" y="175384"/>
                </a:lnTo>
                <a:lnTo>
                  <a:pt x="257551" y="197087"/>
                </a:lnTo>
                <a:lnTo>
                  <a:pt x="223135" y="225828"/>
                </a:lnTo>
                <a:lnTo>
                  <a:pt x="194737" y="260659"/>
                </a:lnTo>
                <a:lnTo>
                  <a:pt x="173293" y="300632"/>
                </a:lnTo>
                <a:lnTo>
                  <a:pt x="159739" y="344799"/>
                </a:lnTo>
                <a:lnTo>
                  <a:pt x="155013" y="392212"/>
                </a:lnTo>
                <a:lnTo>
                  <a:pt x="159739" y="439625"/>
                </a:lnTo>
                <a:lnTo>
                  <a:pt x="173293" y="483792"/>
                </a:lnTo>
                <a:lnTo>
                  <a:pt x="194737" y="523765"/>
                </a:lnTo>
                <a:lnTo>
                  <a:pt x="223135" y="558596"/>
                </a:lnTo>
                <a:lnTo>
                  <a:pt x="257551" y="587336"/>
                </a:lnTo>
                <a:lnTo>
                  <a:pt x="297047" y="609039"/>
                </a:lnTo>
                <a:lnTo>
                  <a:pt x="340687" y="622756"/>
                </a:lnTo>
                <a:lnTo>
                  <a:pt x="387534" y="627539"/>
                </a:lnTo>
                <a:lnTo>
                  <a:pt x="696821" y="627539"/>
                </a:lnTo>
                <a:lnTo>
                  <a:pt x="677237" y="652664"/>
                </a:lnTo>
                <a:lnTo>
                  <a:pt x="644880" y="685412"/>
                </a:lnTo>
                <a:lnTo>
                  <a:pt x="608907" y="714132"/>
                </a:lnTo>
                <a:lnTo>
                  <a:pt x="569682" y="738455"/>
                </a:lnTo>
                <a:lnTo>
                  <a:pt x="527568" y="758014"/>
                </a:lnTo>
                <a:lnTo>
                  <a:pt x="482930" y="772441"/>
                </a:lnTo>
                <a:lnTo>
                  <a:pt x="436131" y="781367"/>
                </a:lnTo>
                <a:lnTo>
                  <a:pt x="387534" y="784424"/>
                </a:lnTo>
                <a:close/>
              </a:path>
              <a:path w="2635250" h="784860">
                <a:moveTo>
                  <a:pt x="696821" y="627539"/>
                </a:moveTo>
                <a:lnTo>
                  <a:pt x="387534" y="627539"/>
                </a:lnTo>
                <a:lnTo>
                  <a:pt x="434382" y="622756"/>
                </a:lnTo>
                <a:lnTo>
                  <a:pt x="478022" y="609039"/>
                </a:lnTo>
                <a:lnTo>
                  <a:pt x="517518" y="587336"/>
                </a:lnTo>
                <a:lnTo>
                  <a:pt x="551933" y="558596"/>
                </a:lnTo>
                <a:lnTo>
                  <a:pt x="580332" y="523765"/>
                </a:lnTo>
                <a:lnTo>
                  <a:pt x="601776" y="483792"/>
                </a:lnTo>
                <a:lnTo>
                  <a:pt x="615329" y="439625"/>
                </a:lnTo>
                <a:lnTo>
                  <a:pt x="620055" y="392212"/>
                </a:lnTo>
                <a:lnTo>
                  <a:pt x="615329" y="344799"/>
                </a:lnTo>
                <a:lnTo>
                  <a:pt x="601776" y="300632"/>
                </a:lnTo>
                <a:lnTo>
                  <a:pt x="580332" y="260659"/>
                </a:lnTo>
                <a:lnTo>
                  <a:pt x="551933" y="225828"/>
                </a:lnTo>
                <a:lnTo>
                  <a:pt x="517518" y="197087"/>
                </a:lnTo>
                <a:lnTo>
                  <a:pt x="478022" y="175384"/>
                </a:lnTo>
                <a:lnTo>
                  <a:pt x="434382" y="161667"/>
                </a:lnTo>
                <a:lnTo>
                  <a:pt x="387534" y="156884"/>
                </a:lnTo>
                <a:lnTo>
                  <a:pt x="696821" y="156884"/>
                </a:lnTo>
                <a:lnTo>
                  <a:pt x="729648" y="207865"/>
                </a:lnTo>
                <a:lnTo>
                  <a:pt x="748974" y="250488"/>
                </a:lnTo>
                <a:lnTo>
                  <a:pt x="763229" y="295665"/>
                </a:lnTo>
                <a:lnTo>
                  <a:pt x="772048" y="343029"/>
                </a:lnTo>
                <a:lnTo>
                  <a:pt x="775069" y="392212"/>
                </a:lnTo>
                <a:lnTo>
                  <a:pt x="772048" y="441395"/>
                </a:lnTo>
                <a:lnTo>
                  <a:pt x="763229" y="488759"/>
                </a:lnTo>
                <a:lnTo>
                  <a:pt x="748974" y="533936"/>
                </a:lnTo>
                <a:lnTo>
                  <a:pt x="729648" y="576558"/>
                </a:lnTo>
                <a:lnTo>
                  <a:pt x="705615" y="616257"/>
                </a:lnTo>
                <a:lnTo>
                  <a:pt x="696821" y="627539"/>
                </a:lnTo>
                <a:close/>
              </a:path>
              <a:path w="2635250" h="784860">
                <a:moveTo>
                  <a:pt x="1317618" y="784424"/>
                </a:moveTo>
                <a:lnTo>
                  <a:pt x="1269021" y="781367"/>
                </a:lnTo>
                <a:lnTo>
                  <a:pt x="1222222" y="772441"/>
                </a:lnTo>
                <a:lnTo>
                  <a:pt x="1177583" y="758014"/>
                </a:lnTo>
                <a:lnTo>
                  <a:pt x="1135470" y="738455"/>
                </a:lnTo>
                <a:lnTo>
                  <a:pt x="1096244" y="714132"/>
                </a:lnTo>
                <a:lnTo>
                  <a:pt x="1060271" y="685412"/>
                </a:lnTo>
                <a:lnTo>
                  <a:pt x="1027914" y="652664"/>
                </a:lnTo>
                <a:lnTo>
                  <a:pt x="999537" y="616257"/>
                </a:lnTo>
                <a:lnTo>
                  <a:pt x="975504" y="576558"/>
                </a:lnTo>
                <a:lnTo>
                  <a:pt x="956178" y="533936"/>
                </a:lnTo>
                <a:lnTo>
                  <a:pt x="941923" y="488759"/>
                </a:lnTo>
                <a:lnTo>
                  <a:pt x="933104" y="441395"/>
                </a:lnTo>
                <a:lnTo>
                  <a:pt x="930083" y="392212"/>
                </a:lnTo>
                <a:lnTo>
                  <a:pt x="933104" y="343029"/>
                </a:lnTo>
                <a:lnTo>
                  <a:pt x="941923" y="295665"/>
                </a:lnTo>
                <a:lnTo>
                  <a:pt x="956178" y="250488"/>
                </a:lnTo>
                <a:lnTo>
                  <a:pt x="975504" y="207865"/>
                </a:lnTo>
                <a:lnTo>
                  <a:pt x="999537" y="168167"/>
                </a:lnTo>
                <a:lnTo>
                  <a:pt x="1027914" y="131759"/>
                </a:lnTo>
                <a:lnTo>
                  <a:pt x="1060271" y="99012"/>
                </a:lnTo>
                <a:lnTo>
                  <a:pt x="1096244" y="70292"/>
                </a:lnTo>
                <a:lnTo>
                  <a:pt x="1135470" y="45969"/>
                </a:lnTo>
                <a:lnTo>
                  <a:pt x="1177583" y="26409"/>
                </a:lnTo>
                <a:lnTo>
                  <a:pt x="1222222" y="11983"/>
                </a:lnTo>
                <a:lnTo>
                  <a:pt x="1269021" y="3057"/>
                </a:lnTo>
                <a:lnTo>
                  <a:pt x="1317618" y="0"/>
                </a:lnTo>
                <a:lnTo>
                  <a:pt x="1366214" y="3057"/>
                </a:lnTo>
                <a:lnTo>
                  <a:pt x="1413013" y="11983"/>
                </a:lnTo>
                <a:lnTo>
                  <a:pt x="1457652" y="26409"/>
                </a:lnTo>
                <a:lnTo>
                  <a:pt x="1499765" y="45969"/>
                </a:lnTo>
                <a:lnTo>
                  <a:pt x="1538991" y="70292"/>
                </a:lnTo>
                <a:lnTo>
                  <a:pt x="1574964" y="99012"/>
                </a:lnTo>
                <a:lnTo>
                  <a:pt x="1607321" y="131759"/>
                </a:lnTo>
                <a:lnTo>
                  <a:pt x="1626904" y="156884"/>
                </a:lnTo>
                <a:lnTo>
                  <a:pt x="1317618" y="156884"/>
                </a:lnTo>
                <a:lnTo>
                  <a:pt x="1270770" y="161667"/>
                </a:lnTo>
                <a:lnTo>
                  <a:pt x="1227130" y="175384"/>
                </a:lnTo>
                <a:lnTo>
                  <a:pt x="1187634" y="197087"/>
                </a:lnTo>
                <a:lnTo>
                  <a:pt x="1153218" y="225828"/>
                </a:lnTo>
                <a:lnTo>
                  <a:pt x="1124820" y="260659"/>
                </a:lnTo>
                <a:lnTo>
                  <a:pt x="1103376" y="300632"/>
                </a:lnTo>
                <a:lnTo>
                  <a:pt x="1089823" y="344799"/>
                </a:lnTo>
                <a:lnTo>
                  <a:pt x="1085097" y="392212"/>
                </a:lnTo>
                <a:lnTo>
                  <a:pt x="1089823" y="439625"/>
                </a:lnTo>
                <a:lnTo>
                  <a:pt x="1103376" y="483792"/>
                </a:lnTo>
                <a:lnTo>
                  <a:pt x="1124820" y="523765"/>
                </a:lnTo>
                <a:lnTo>
                  <a:pt x="1153218" y="558596"/>
                </a:lnTo>
                <a:lnTo>
                  <a:pt x="1187634" y="587336"/>
                </a:lnTo>
                <a:lnTo>
                  <a:pt x="1227130" y="609039"/>
                </a:lnTo>
                <a:lnTo>
                  <a:pt x="1270770" y="622756"/>
                </a:lnTo>
                <a:lnTo>
                  <a:pt x="1317618" y="627539"/>
                </a:lnTo>
                <a:lnTo>
                  <a:pt x="1626904" y="627539"/>
                </a:lnTo>
                <a:lnTo>
                  <a:pt x="1607321" y="652664"/>
                </a:lnTo>
                <a:lnTo>
                  <a:pt x="1574964" y="685412"/>
                </a:lnTo>
                <a:lnTo>
                  <a:pt x="1538991" y="714132"/>
                </a:lnTo>
                <a:lnTo>
                  <a:pt x="1499765" y="738455"/>
                </a:lnTo>
                <a:lnTo>
                  <a:pt x="1457652" y="758014"/>
                </a:lnTo>
                <a:lnTo>
                  <a:pt x="1413013" y="772441"/>
                </a:lnTo>
                <a:lnTo>
                  <a:pt x="1366214" y="781367"/>
                </a:lnTo>
                <a:lnTo>
                  <a:pt x="1317618" y="784424"/>
                </a:lnTo>
                <a:close/>
              </a:path>
              <a:path w="2635250" h="784860">
                <a:moveTo>
                  <a:pt x="1626904" y="627539"/>
                </a:moveTo>
                <a:lnTo>
                  <a:pt x="1317618" y="627539"/>
                </a:lnTo>
                <a:lnTo>
                  <a:pt x="1364465" y="622756"/>
                </a:lnTo>
                <a:lnTo>
                  <a:pt x="1408105" y="609039"/>
                </a:lnTo>
                <a:lnTo>
                  <a:pt x="1447601" y="587336"/>
                </a:lnTo>
                <a:lnTo>
                  <a:pt x="1482017" y="558596"/>
                </a:lnTo>
                <a:lnTo>
                  <a:pt x="1510415" y="523765"/>
                </a:lnTo>
                <a:lnTo>
                  <a:pt x="1531859" y="483792"/>
                </a:lnTo>
                <a:lnTo>
                  <a:pt x="1545412" y="439625"/>
                </a:lnTo>
                <a:lnTo>
                  <a:pt x="1550138" y="392212"/>
                </a:lnTo>
                <a:lnTo>
                  <a:pt x="1545412" y="344799"/>
                </a:lnTo>
                <a:lnTo>
                  <a:pt x="1531859" y="300632"/>
                </a:lnTo>
                <a:lnTo>
                  <a:pt x="1510415" y="260659"/>
                </a:lnTo>
                <a:lnTo>
                  <a:pt x="1482017" y="225828"/>
                </a:lnTo>
                <a:lnTo>
                  <a:pt x="1447601" y="197087"/>
                </a:lnTo>
                <a:lnTo>
                  <a:pt x="1408105" y="175384"/>
                </a:lnTo>
                <a:lnTo>
                  <a:pt x="1364465" y="161667"/>
                </a:lnTo>
                <a:lnTo>
                  <a:pt x="1317618" y="156884"/>
                </a:lnTo>
                <a:lnTo>
                  <a:pt x="1626904" y="156884"/>
                </a:lnTo>
                <a:lnTo>
                  <a:pt x="1659731" y="207865"/>
                </a:lnTo>
                <a:lnTo>
                  <a:pt x="1679057" y="250488"/>
                </a:lnTo>
                <a:lnTo>
                  <a:pt x="1693312" y="295665"/>
                </a:lnTo>
                <a:lnTo>
                  <a:pt x="1702132" y="343029"/>
                </a:lnTo>
                <a:lnTo>
                  <a:pt x="1705152" y="392212"/>
                </a:lnTo>
                <a:lnTo>
                  <a:pt x="1702132" y="441395"/>
                </a:lnTo>
                <a:lnTo>
                  <a:pt x="1693312" y="488759"/>
                </a:lnTo>
                <a:lnTo>
                  <a:pt x="1679057" y="533936"/>
                </a:lnTo>
                <a:lnTo>
                  <a:pt x="1659731" y="576558"/>
                </a:lnTo>
                <a:lnTo>
                  <a:pt x="1635698" y="616257"/>
                </a:lnTo>
                <a:lnTo>
                  <a:pt x="1626904" y="627539"/>
                </a:lnTo>
                <a:close/>
              </a:path>
              <a:path w="2635250" h="784860">
                <a:moveTo>
                  <a:pt x="2247701" y="784424"/>
                </a:moveTo>
                <a:lnTo>
                  <a:pt x="2199104" y="781367"/>
                </a:lnTo>
                <a:lnTo>
                  <a:pt x="2152305" y="772441"/>
                </a:lnTo>
                <a:lnTo>
                  <a:pt x="2107667" y="758014"/>
                </a:lnTo>
                <a:lnTo>
                  <a:pt x="2065553" y="738455"/>
                </a:lnTo>
                <a:lnTo>
                  <a:pt x="2026328" y="714132"/>
                </a:lnTo>
                <a:lnTo>
                  <a:pt x="1990355" y="685412"/>
                </a:lnTo>
                <a:lnTo>
                  <a:pt x="1957998" y="652664"/>
                </a:lnTo>
                <a:lnTo>
                  <a:pt x="1929621" y="616257"/>
                </a:lnTo>
                <a:lnTo>
                  <a:pt x="1905587" y="576558"/>
                </a:lnTo>
                <a:lnTo>
                  <a:pt x="1886261" y="533936"/>
                </a:lnTo>
                <a:lnTo>
                  <a:pt x="1872006" y="488759"/>
                </a:lnTo>
                <a:lnTo>
                  <a:pt x="1863187" y="441395"/>
                </a:lnTo>
                <a:lnTo>
                  <a:pt x="1860166" y="392212"/>
                </a:lnTo>
                <a:lnTo>
                  <a:pt x="1863187" y="343029"/>
                </a:lnTo>
                <a:lnTo>
                  <a:pt x="1872006" y="295665"/>
                </a:lnTo>
                <a:lnTo>
                  <a:pt x="1886261" y="250488"/>
                </a:lnTo>
                <a:lnTo>
                  <a:pt x="1905587" y="207865"/>
                </a:lnTo>
                <a:lnTo>
                  <a:pt x="1929621" y="168167"/>
                </a:lnTo>
                <a:lnTo>
                  <a:pt x="1957998" y="131759"/>
                </a:lnTo>
                <a:lnTo>
                  <a:pt x="1990355" y="99012"/>
                </a:lnTo>
                <a:lnTo>
                  <a:pt x="2026328" y="70292"/>
                </a:lnTo>
                <a:lnTo>
                  <a:pt x="2065553" y="45969"/>
                </a:lnTo>
                <a:lnTo>
                  <a:pt x="2107667" y="26409"/>
                </a:lnTo>
                <a:lnTo>
                  <a:pt x="2152305" y="11983"/>
                </a:lnTo>
                <a:lnTo>
                  <a:pt x="2199104" y="3057"/>
                </a:lnTo>
                <a:lnTo>
                  <a:pt x="2247701" y="0"/>
                </a:lnTo>
                <a:lnTo>
                  <a:pt x="2296299" y="3057"/>
                </a:lnTo>
                <a:lnTo>
                  <a:pt x="2343099" y="11983"/>
                </a:lnTo>
                <a:lnTo>
                  <a:pt x="2387738" y="26409"/>
                </a:lnTo>
                <a:lnTo>
                  <a:pt x="2429852" y="45969"/>
                </a:lnTo>
                <a:lnTo>
                  <a:pt x="2469078" y="70292"/>
                </a:lnTo>
                <a:lnTo>
                  <a:pt x="2505050" y="99012"/>
                </a:lnTo>
                <a:lnTo>
                  <a:pt x="2537407" y="131759"/>
                </a:lnTo>
                <a:lnTo>
                  <a:pt x="2556990" y="156884"/>
                </a:lnTo>
                <a:lnTo>
                  <a:pt x="2247701" y="156884"/>
                </a:lnTo>
                <a:lnTo>
                  <a:pt x="2200853" y="161667"/>
                </a:lnTo>
                <a:lnTo>
                  <a:pt x="2157212" y="175384"/>
                </a:lnTo>
                <a:lnTo>
                  <a:pt x="2117716" y="197087"/>
                </a:lnTo>
                <a:lnTo>
                  <a:pt x="2083301" y="225828"/>
                </a:lnTo>
                <a:lnTo>
                  <a:pt x="2054903" y="260659"/>
                </a:lnTo>
                <a:lnTo>
                  <a:pt x="2033459" y="300632"/>
                </a:lnTo>
                <a:lnTo>
                  <a:pt x="2019906" y="344799"/>
                </a:lnTo>
                <a:lnTo>
                  <a:pt x="2015180" y="392212"/>
                </a:lnTo>
                <a:lnTo>
                  <a:pt x="2019906" y="439625"/>
                </a:lnTo>
                <a:lnTo>
                  <a:pt x="2033459" y="483792"/>
                </a:lnTo>
                <a:lnTo>
                  <a:pt x="2054903" y="523765"/>
                </a:lnTo>
                <a:lnTo>
                  <a:pt x="2083301" y="558596"/>
                </a:lnTo>
                <a:lnTo>
                  <a:pt x="2117716" y="587336"/>
                </a:lnTo>
                <a:lnTo>
                  <a:pt x="2157212" y="609039"/>
                </a:lnTo>
                <a:lnTo>
                  <a:pt x="2200853" y="622756"/>
                </a:lnTo>
                <a:lnTo>
                  <a:pt x="2247701" y="627539"/>
                </a:lnTo>
                <a:lnTo>
                  <a:pt x="2556990" y="627539"/>
                </a:lnTo>
                <a:lnTo>
                  <a:pt x="2537407" y="652664"/>
                </a:lnTo>
                <a:lnTo>
                  <a:pt x="2505050" y="685412"/>
                </a:lnTo>
                <a:lnTo>
                  <a:pt x="2469078" y="714132"/>
                </a:lnTo>
                <a:lnTo>
                  <a:pt x="2429852" y="738455"/>
                </a:lnTo>
                <a:lnTo>
                  <a:pt x="2387738" y="758014"/>
                </a:lnTo>
                <a:lnTo>
                  <a:pt x="2343099" y="772441"/>
                </a:lnTo>
                <a:lnTo>
                  <a:pt x="2296299" y="781367"/>
                </a:lnTo>
                <a:lnTo>
                  <a:pt x="2247701" y="784424"/>
                </a:lnTo>
                <a:close/>
              </a:path>
              <a:path w="2635250" h="784860">
                <a:moveTo>
                  <a:pt x="2556990" y="627539"/>
                </a:moveTo>
                <a:lnTo>
                  <a:pt x="2247701" y="627539"/>
                </a:lnTo>
                <a:lnTo>
                  <a:pt x="2294549" y="622756"/>
                </a:lnTo>
                <a:lnTo>
                  <a:pt x="2338189" y="609039"/>
                </a:lnTo>
                <a:lnTo>
                  <a:pt x="2377685" y="587336"/>
                </a:lnTo>
                <a:lnTo>
                  <a:pt x="2412101" y="558596"/>
                </a:lnTo>
                <a:lnTo>
                  <a:pt x="2440499" y="523765"/>
                </a:lnTo>
                <a:lnTo>
                  <a:pt x="2461943" y="483792"/>
                </a:lnTo>
                <a:lnTo>
                  <a:pt x="2475496" y="439625"/>
                </a:lnTo>
                <a:lnTo>
                  <a:pt x="2480222" y="392212"/>
                </a:lnTo>
                <a:lnTo>
                  <a:pt x="2475496" y="344799"/>
                </a:lnTo>
                <a:lnTo>
                  <a:pt x="2461943" y="300632"/>
                </a:lnTo>
                <a:lnTo>
                  <a:pt x="2440499" y="260659"/>
                </a:lnTo>
                <a:lnTo>
                  <a:pt x="2412101" y="225828"/>
                </a:lnTo>
                <a:lnTo>
                  <a:pt x="2377685" y="197087"/>
                </a:lnTo>
                <a:lnTo>
                  <a:pt x="2338189" y="175384"/>
                </a:lnTo>
                <a:lnTo>
                  <a:pt x="2294549" y="161667"/>
                </a:lnTo>
                <a:lnTo>
                  <a:pt x="2247701" y="156884"/>
                </a:lnTo>
                <a:lnTo>
                  <a:pt x="2556990" y="156884"/>
                </a:lnTo>
                <a:lnTo>
                  <a:pt x="2589816" y="207865"/>
                </a:lnTo>
                <a:lnTo>
                  <a:pt x="2609142" y="250488"/>
                </a:lnTo>
                <a:lnTo>
                  <a:pt x="2623396" y="295665"/>
                </a:lnTo>
                <a:lnTo>
                  <a:pt x="2632215" y="343029"/>
                </a:lnTo>
                <a:lnTo>
                  <a:pt x="2635236" y="392212"/>
                </a:lnTo>
                <a:lnTo>
                  <a:pt x="2632215" y="441395"/>
                </a:lnTo>
                <a:lnTo>
                  <a:pt x="2623396" y="488759"/>
                </a:lnTo>
                <a:lnTo>
                  <a:pt x="2609142" y="533936"/>
                </a:lnTo>
                <a:lnTo>
                  <a:pt x="2589816" y="576558"/>
                </a:lnTo>
                <a:lnTo>
                  <a:pt x="2565783" y="616257"/>
                </a:lnTo>
                <a:lnTo>
                  <a:pt x="2556990" y="627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5C5754"/>
                </a:solidFill>
              </a:rPr>
              <a:t>STRATEGIE	</a:t>
            </a:r>
            <a:r>
              <a:rPr sz="6400" spc="645" dirty="0">
                <a:solidFill>
                  <a:srgbClr val="5C5754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C5754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5C5754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5C5754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5C5754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5C5754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latin typeface="Arial"/>
                <a:cs typeface="Arial"/>
              </a:rPr>
              <a:t>Q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09" dirty="0">
                <a:latin typeface="Arial"/>
                <a:cs typeface="Arial"/>
              </a:rPr>
              <a:t>U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95" dirty="0">
                <a:latin typeface="Arial"/>
                <a:cs typeface="Arial"/>
              </a:rPr>
              <a:t>L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95" dirty="0">
                <a:latin typeface="Arial"/>
                <a:cs typeface="Arial"/>
              </a:rPr>
              <a:t>L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84" dirty="0">
                <a:latin typeface="Arial"/>
                <a:cs typeface="Arial"/>
              </a:rPr>
              <a:t>S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484" dirty="0">
                <a:latin typeface="Arial"/>
                <a:cs typeface="Arial"/>
              </a:rPr>
              <a:t>S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45" dirty="0">
                <a:latin typeface="Arial"/>
                <a:cs typeface="Arial"/>
              </a:rPr>
              <a:t>O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80" dirty="0">
                <a:latin typeface="Arial"/>
                <a:cs typeface="Arial"/>
              </a:rPr>
              <a:t>N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595" dirty="0">
                <a:latin typeface="Arial"/>
                <a:cs typeface="Arial"/>
              </a:rPr>
              <a:t>L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84" dirty="0">
                <a:latin typeface="Arial"/>
                <a:cs typeface="Arial"/>
              </a:rPr>
              <a:t>S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370" dirty="0">
                <a:latin typeface="Arial"/>
                <a:cs typeface="Arial"/>
              </a:rPr>
              <a:t>A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35" dirty="0">
                <a:latin typeface="Arial"/>
                <a:cs typeface="Arial"/>
              </a:rPr>
              <a:t>C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54" dirty="0">
                <a:latin typeface="Arial"/>
                <a:cs typeface="Arial"/>
              </a:rPr>
              <a:t>I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45" dirty="0">
                <a:latin typeface="Arial"/>
                <a:cs typeface="Arial"/>
              </a:rPr>
              <a:t>O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80" dirty="0">
                <a:latin typeface="Arial"/>
                <a:cs typeface="Arial"/>
              </a:rPr>
              <a:t>N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84" dirty="0">
                <a:latin typeface="Arial"/>
                <a:cs typeface="Arial"/>
              </a:rPr>
              <a:t>S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260" dirty="0">
                <a:latin typeface="Arial"/>
                <a:cs typeface="Arial"/>
              </a:rPr>
              <a:t>Q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09" dirty="0">
                <a:latin typeface="Arial"/>
                <a:cs typeface="Arial"/>
              </a:rPr>
              <a:t>U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54" dirty="0">
                <a:latin typeface="Arial"/>
                <a:cs typeface="Arial"/>
              </a:rPr>
              <a:t>I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610" dirty="0">
                <a:latin typeface="Arial"/>
                <a:cs typeface="Arial"/>
              </a:rPr>
              <a:t>P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735" dirty="0">
                <a:latin typeface="Arial"/>
                <a:cs typeface="Arial"/>
              </a:rPr>
              <a:t>R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30" dirty="0">
                <a:latin typeface="Arial"/>
                <a:cs typeface="Arial"/>
              </a:rPr>
              <a:t>M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735" dirty="0">
                <a:latin typeface="Arial"/>
                <a:cs typeface="Arial"/>
              </a:rPr>
              <a:t>R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45" dirty="0">
                <a:latin typeface="Arial"/>
                <a:cs typeface="Arial"/>
              </a:rPr>
              <a:t>O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80" dirty="0">
                <a:latin typeface="Arial"/>
                <a:cs typeface="Arial"/>
              </a:rPr>
              <a:t>N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455" dirty="0">
                <a:latin typeface="Arial"/>
                <a:cs typeface="Arial"/>
              </a:rPr>
              <a:t>D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120" dirty="0">
                <a:latin typeface="Arial"/>
                <a:cs typeface="Arial"/>
              </a:rPr>
              <a:t>'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370" dirty="0">
                <a:latin typeface="Arial"/>
                <a:cs typeface="Arial"/>
              </a:rPr>
              <a:t>A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54" dirty="0">
                <a:latin typeface="Arial"/>
                <a:cs typeface="Arial"/>
              </a:rPr>
              <a:t>I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735" dirty="0">
                <a:latin typeface="Arial"/>
                <a:cs typeface="Arial"/>
              </a:rPr>
              <a:t>R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735" dirty="0">
                <a:latin typeface="Arial"/>
                <a:cs typeface="Arial"/>
              </a:rPr>
              <a:t>R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455" dirty="0">
                <a:latin typeface="Arial"/>
                <a:cs typeface="Arial"/>
              </a:rPr>
              <a:t>D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610" dirty="0">
                <a:latin typeface="Arial"/>
                <a:cs typeface="Arial"/>
              </a:rPr>
              <a:t>P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45" dirty="0">
                <a:latin typeface="Arial"/>
                <a:cs typeface="Arial"/>
              </a:rPr>
              <a:t>O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80" dirty="0">
                <a:latin typeface="Arial"/>
                <a:cs typeface="Arial"/>
              </a:rPr>
              <a:t>N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54" dirty="0">
                <a:latin typeface="Arial"/>
                <a:cs typeface="Arial"/>
              </a:rPr>
              <a:t>I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95" dirty="0">
                <a:latin typeface="Arial"/>
                <a:cs typeface="Arial"/>
              </a:rPr>
              <a:t>L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84" dirty="0">
                <a:latin typeface="Arial"/>
                <a:cs typeface="Arial"/>
              </a:rPr>
              <a:t>S</a:t>
            </a:r>
            <a:r>
              <a:rPr sz="3050" dirty="0">
                <a:latin typeface="Arial"/>
                <a:cs typeface="Arial"/>
              </a:rPr>
              <a:t>	</a:t>
            </a:r>
            <a:r>
              <a:rPr sz="3050" spc="-235" dirty="0">
                <a:latin typeface="Arial"/>
                <a:cs typeface="Arial"/>
              </a:rPr>
              <a:t>C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95" dirty="0">
                <a:latin typeface="Arial"/>
                <a:cs typeface="Arial"/>
              </a:rPr>
              <a:t>L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254" dirty="0">
                <a:latin typeface="Arial"/>
                <a:cs typeface="Arial"/>
              </a:rPr>
              <a:t>I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40" dirty="0">
                <a:latin typeface="Arial"/>
                <a:cs typeface="Arial"/>
              </a:rPr>
              <a:t>E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580" dirty="0">
                <a:latin typeface="Arial"/>
                <a:cs typeface="Arial"/>
              </a:rPr>
              <a:t>N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680" dirty="0">
                <a:latin typeface="Arial"/>
                <a:cs typeface="Arial"/>
              </a:rPr>
              <a:t>T</a:t>
            </a:r>
            <a:r>
              <a:rPr sz="3050" spc="-445" dirty="0">
                <a:latin typeface="Arial"/>
                <a:cs typeface="Arial"/>
              </a:rPr>
              <a:t> </a:t>
            </a:r>
            <a:r>
              <a:rPr sz="3050" spc="-484" dirty="0" smtClean="0">
                <a:latin typeface="Arial"/>
                <a:cs typeface="Arial"/>
              </a:rPr>
              <a:t>S</a:t>
            </a:r>
            <a:r>
              <a:rPr lang="fr-FR" sz="3050" dirty="0">
                <a:latin typeface="Arial"/>
                <a:cs typeface="Arial"/>
              </a:rPr>
              <a:t> </a:t>
            </a:r>
            <a:r>
              <a:rPr sz="3050" spc="-335" dirty="0" smtClean="0"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C5754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5C5754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C5754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5C5754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5C5754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5C5754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5C5754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5C5754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5C5754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5C5754"/>
                </a:solidFill>
              </a:rPr>
              <a:t>P</a:t>
            </a:r>
            <a:r>
              <a:rPr sz="6400" spc="180" dirty="0">
                <a:solidFill>
                  <a:srgbClr val="5C5754"/>
                </a:solidFill>
              </a:rPr>
              <a:t>L</a:t>
            </a:r>
            <a:r>
              <a:rPr sz="6400" spc="869" dirty="0">
                <a:solidFill>
                  <a:srgbClr val="5C5754"/>
                </a:solidFill>
              </a:rPr>
              <a:t>A</a:t>
            </a:r>
            <a:r>
              <a:rPr sz="6400" spc="660" dirty="0">
                <a:solidFill>
                  <a:srgbClr val="5C5754"/>
                </a:solidFill>
              </a:rPr>
              <a:t>N</a:t>
            </a:r>
            <a:r>
              <a:rPr sz="6400" dirty="0">
                <a:solidFill>
                  <a:srgbClr val="5C5754"/>
                </a:solidFill>
              </a:rPr>
              <a:t>	</a:t>
            </a:r>
            <a:r>
              <a:rPr sz="6400" spc="575" dirty="0">
                <a:solidFill>
                  <a:srgbClr val="5C5754"/>
                </a:solidFill>
              </a:rPr>
              <a:t>D</a:t>
            </a:r>
            <a:r>
              <a:rPr sz="6400" spc="819" dirty="0">
                <a:solidFill>
                  <a:srgbClr val="5C5754"/>
                </a:solidFill>
              </a:rPr>
              <a:t>'</a:t>
            </a:r>
            <a:r>
              <a:rPr sz="6400" spc="869" dirty="0">
                <a:solidFill>
                  <a:srgbClr val="5C5754"/>
                </a:solidFill>
              </a:rPr>
              <a:t>A</a:t>
            </a:r>
            <a:r>
              <a:rPr sz="6400" spc="670" dirty="0">
                <a:solidFill>
                  <a:srgbClr val="5C5754"/>
                </a:solidFill>
              </a:rPr>
              <a:t>C</a:t>
            </a:r>
            <a:r>
              <a:rPr sz="6400" spc="380" dirty="0">
                <a:solidFill>
                  <a:srgbClr val="5C5754"/>
                </a:solidFill>
              </a:rPr>
              <a:t>T</a:t>
            </a:r>
            <a:r>
              <a:rPr sz="6400" spc="670" dirty="0">
                <a:solidFill>
                  <a:srgbClr val="5C5754"/>
                </a:solidFill>
              </a:rPr>
              <a:t>I</a:t>
            </a:r>
            <a:r>
              <a:rPr sz="6400" spc="1105" dirty="0">
                <a:solidFill>
                  <a:srgbClr val="5C5754"/>
                </a:solidFill>
              </a:rPr>
              <a:t>O</a:t>
            </a:r>
            <a:r>
              <a:rPr sz="6400" spc="660" dirty="0">
                <a:solidFill>
                  <a:srgbClr val="5C5754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95A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5C57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282E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49370" y="2749778"/>
            <a:ext cx="2681605" cy="122491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5C5754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5C5754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5C5754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5C5754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5C5754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5C5754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5C5754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5C5754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5C5754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5C5754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5C5754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5C5754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latin typeface="Arial"/>
                <a:cs typeface="Arial"/>
              </a:rPr>
              <a:t>PARTENAIRES</a:t>
            </a:r>
            <a:r>
              <a:rPr sz="2400" spc="-310" dirty="0">
                <a:latin typeface="Arial"/>
                <a:cs typeface="Arial"/>
              </a:rPr>
              <a:t> </a:t>
            </a:r>
            <a:r>
              <a:rPr sz="2400" spc="-365" dirty="0"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5C5754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latin typeface="Arial"/>
                <a:cs typeface="Arial"/>
              </a:rPr>
              <a:t>ACTIVITÉS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365" dirty="0"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5C5754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latin typeface="Arial"/>
                <a:cs typeface="Arial"/>
              </a:rPr>
              <a:t>RESSOURCES</a:t>
            </a:r>
            <a:r>
              <a:rPr sz="2400" spc="-345" dirty="0">
                <a:latin typeface="Arial"/>
                <a:cs typeface="Arial"/>
              </a:rPr>
              <a:t> </a:t>
            </a:r>
            <a:r>
              <a:rPr sz="2400" spc="-365" dirty="0"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5C5754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latin typeface="Arial"/>
                <a:cs typeface="Arial"/>
              </a:rPr>
              <a:t>STRUCTURE </a:t>
            </a:r>
            <a:r>
              <a:rPr sz="2400" spc="-395" dirty="0">
                <a:latin typeface="Arial"/>
                <a:cs typeface="Arial"/>
              </a:rPr>
              <a:t>DE </a:t>
            </a:r>
            <a:r>
              <a:rPr sz="2400" spc="-330" dirty="0"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5C5754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latin typeface="Arial"/>
                <a:cs typeface="Arial"/>
              </a:rPr>
              <a:t>CANAUX </a:t>
            </a:r>
            <a:r>
              <a:rPr sz="2400" spc="-395" dirty="0">
                <a:latin typeface="Arial"/>
                <a:cs typeface="Arial"/>
              </a:rPr>
              <a:t>DE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370" dirty="0"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5C5754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latin typeface="Arial"/>
                <a:cs typeface="Arial"/>
              </a:rPr>
              <a:t>RELATION</a:t>
            </a:r>
            <a:r>
              <a:rPr sz="2400" spc="-345" dirty="0">
                <a:latin typeface="Arial"/>
                <a:cs typeface="Arial"/>
              </a:rPr>
              <a:t> </a:t>
            </a:r>
            <a:r>
              <a:rPr sz="2400" spc="-375" dirty="0"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5C5754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latin typeface="Arial"/>
                <a:cs typeface="Arial"/>
              </a:rPr>
              <a:t>PROPOSITION </a:t>
            </a:r>
            <a:r>
              <a:rPr sz="2400" spc="-395" dirty="0">
                <a:latin typeface="Arial"/>
                <a:cs typeface="Arial"/>
              </a:rPr>
              <a:t>DE</a:t>
            </a:r>
            <a:r>
              <a:rPr sz="2400" spc="-375" dirty="0">
                <a:latin typeface="Arial"/>
                <a:cs typeface="Arial"/>
              </a:rPr>
              <a:t> </a:t>
            </a:r>
            <a:r>
              <a:rPr sz="2400" spc="-400" dirty="0"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5C5754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latin typeface="Arial"/>
                <a:cs typeface="Arial"/>
              </a:rPr>
              <a:t>SEGMENTS</a:t>
            </a:r>
            <a:r>
              <a:rPr sz="2400" spc="-345" dirty="0">
                <a:latin typeface="Arial"/>
                <a:cs typeface="Arial"/>
              </a:rPr>
              <a:t> </a:t>
            </a:r>
            <a:r>
              <a:rPr sz="2400" spc="-375" dirty="0"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5C5754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latin typeface="Arial"/>
                <a:cs typeface="Arial"/>
              </a:rPr>
              <a:t>FLUX </a:t>
            </a:r>
            <a:r>
              <a:rPr sz="2400" spc="-395" dirty="0">
                <a:latin typeface="Arial"/>
                <a:cs typeface="Arial"/>
              </a:rPr>
              <a:t>DE</a:t>
            </a:r>
            <a:r>
              <a:rPr sz="2400" spc="-265" dirty="0">
                <a:latin typeface="Arial"/>
                <a:cs typeface="Arial"/>
              </a:rPr>
              <a:t> </a:t>
            </a:r>
            <a:r>
              <a:rPr sz="2400" spc="-415" dirty="0"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57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425543" y="5143499"/>
              <a:ext cx="88582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963400" y="9525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latin typeface="Arial"/>
                <a:cs typeface="Arial"/>
              </a:rPr>
              <a:t>Indiquez </a:t>
            </a:r>
            <a:r>
              <a:rPr sz="3400" spc="-125" dirty="0">
                <a:latin typeface="Arial"/>
                <a:cs typeface="Arial"/>
              </a:rPr>
              <a:t>la</a:t>
            </a:r>
            <a:r>
              <a:rPr sz="3400" spc="10" dirty="0">
                <a:latin typeface="Arial"/>
                <a:cs typeface="Arial"/>
              </a:rPr>
              <a:t> </a:t>
            </a:r>
            <a:r>
              <a:rPr sz="3400" spc="-210" dirty="0"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5C5754"/>
                </a:solidFill>
              </a:rPr>
              <a:t>COMPTE	</a:t>
            </a:r>
            <a:r>
              <a:rPr sz="6400" spc="5" dirty="0">
                <a:solidFill>
                  <a:srgbClr val="5C5754"/>
                </a:solidFill>
              </a:rPr>
              <a:t>DE	</a:t>
            </a:r>
            <a:r>
              <a:rPr sz="6400" spc="350" dirty="0">
                <a:solidFill>
                  <a:srgbClr val="5C5754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5C5754"/>
                </a:solidFill>
              </a:rPr>
              <a:t>BILAN	</a:t>
            </a:r>
            <a:r>
              <a:rPr sz="6400" spc="575" dirty="0">
                <a:solidFill>
                  <a:srgbClr val="5C5754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5C5754"/>
                </a:solidFill>
              </a:rPr>
              <a:t>BUDGET	</a:t>
            </a:r>
            <a:r>
              <a:rPr sz="6400" spc="5" dirty="0">
                <a:solidFill>
                  <a:srgbClr val="5C5754"/>
                </a:solidFill>
              </a:rPr>
              <a:t>DE	</a:t>
            </a:r>
            <a:r>
              <a:rPr sz="6400" spc="325" dirty="0">
                <a:solidFill>
                  <a:srgbClr val="5C5754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5C5754"/>
                </a:solidFill>
              </a:rPr>
              <a:t>BESOIN	</a:t>
            </a:r>
            <a:r>
              <a:rPr sz="6400" spc="290" dirty="0">
                <a:solidFill>
                  <a:srgbClr val="5C5754"/>
                </a:solidFill>
              </a:rPr>
              <a:t>EN	</a:t>
            </a:r>
            <a:r>
              <a:rPr sz="6400" spc="635" dirty="0">
                <a:solidFill>
                  <a:srgbClr val="5C5754"/>
                </a:solidFill>
              </a:rPr>
              <a:t>FOND	</a:t>
            </a:r>
            <a:r>
              <a:rPr sz="6400" spc="5" dirty="0">
                <a:solidFill>
                  <a:srgbClr val="5C5754"/>
                </a:solidFill>
              </a:rPr>
              <a:t>DE	</a:t>
            </a:r>
            <a:r>
              <a:rPr sz="6400" spc="490" dirty="0">
                <a:solidFill>
                  <a:srgbClr val="5C5754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5C5754"/>
                </a:solidFill>
              </a:rPr>
              <a:t>SEUIL	</a:t>
            </a:r>
            <a:r>
              <a:rPr sz="6400" spc="5" dirty="0">
                <a:solidFill>
                  <a:srgbClr val="5C5754"/>
                </a:solidFill>
              </a:rPr>
              <a:t>DE	</a:t>
            </a:r>
            <a:r>
              <a:rPr sz="6400" spc="380" dirty="0">
                <a:solidFill>
                  <a:srgbClr val="5C5754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5C5754"/>
                </a:solidFill>
              </a:rPr>
              <a:t>PLAN	</a:t>
            </a:r>
            <a:r>
              <a:rPr sz="6400" spc="5" dirty="0">
                <a:solidFill>
                  <a:srgbClr val="5C5754"/>
                </a:solidFill>
              </a:rPr>
              <a:t>DE	</a:t>
            </a:r>
            <a:r>
              <a:rPr sz="6400" spc="615" dirty="0">
                <a:solidFill>
                  <a:srgbClr val="5C5754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601279" y="0"/>
              <a:ext cx="768223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5C57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1036</Words>
  <Application>Microsoft Macintosh PowerPoint</Application>
  <PresentationFormat>Personnalisé</PresentationFormat>
  <Paragraphs>174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2</cp:revision>
  <dcterms:created xsi:type="dcterms:W3CDTF">2021-02-11T14:21:51Z</dcterms:created>
  <dcterms:modified xsi:type="dcterms:W3CDTF">2021-02-12T08:46:08Z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