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72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8A6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487DB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8A6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8A6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487D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A8A6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603105" cy="336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487DB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jp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487D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A8A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1817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487D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487DB9"/>
                </a:solidFill>
              </a:rPr>
              <a:t>P</a:t>
            </a:r>
            <a:r>
              <a:rPr sz="3800" spc="745" dirty="0">
                <a:solidFill>
                  <a:srgbClr val="487DB9"/>
                </a:solidFill>
              </a:rPr>
              <a:t>O</a:t>
            </a:r>
            <a:r>
              <a:rPr sz="3800" spc="484" dirty="0">
                <a:solidFill>
                  <a:srgbClr val="487DB9"/>
                </a:solidFill>
              </a:rPr>
              <a:t>I</a:t>
            </a:r>
            <a:r>
              <a:rPr sz="3800" spc="760" dirty="0">
                <a:solidFill>
                  <a:srgbClr val="487DB9"/>
                </a:solidFill>
              </a:rPr>
              <a:t>N</a:t>
            </a:r>
            <a:r>
              <a:rPr sz="3800" spc="310" dirty="0">
                <a:solidFill>
                  <a:srgbClr val="487DB9"/>
                </a:solidFill>
              </a:rPr>
              <a:t>T</a:t>
            </a:r>
            <a:r>
              <a:rPr sz="3800" spc="10" dirty="0">
                <a:solidFill>
                  <a:srgbClr val="487DB9"/>
                </a:solidFill>
              </a:rPr>
              <a:t>S</a:t>
            </a:r>
            <a:r>
              <a:rPr sz="3800" dirty="0">
                <a:solidFill>
                  <a:srgbClr val="487DB9"/>
                </a:solidFill>
              </a:rPr>
              <a:t>	</a:t>
            </a:r>
            <a:r>
              <a:rPr sz="3800" spc="484" dirty="0">
                <a:solidFill>
                  <a:srgbClr val="487DB9"/>
                </a:solidFill>
              </a:rPr>
              <a:t>C</a:t>
            </a:r>
            <a:r>
              <a:rPr sz="3800" spc="195" dirty="0">
                <a:solidFill>
                  <a:srgbClr val="487DB9"/>
                </a:solidFill>
              </a:rPr>
              <a:t>L</a:t>
            </a:r>
            <a:r>
              <a:rPr sz="3800" spc="40" dirty="0">
                <a:solidFill>
                  <a:srgbClr val="487DB9"/>
                </a:solidFill>
              </a:rPr>
              <a:t>É</a:t>
            </a:r>
            <a:r>
              <a:rPr sz="3800" spc="10" dirty="0">
                <a:solidFill>
                  <a:srgbClr val="487DB9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487DB9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487DB9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487DB9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487DB9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487DB9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487DB9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50">
              <a:latin typeface="Arial"/>
              <a:cs typeface="Arial"/>
            </a:endParaRPr>
          </a:p>
          <a:p>
            <a:pPr marL="798830" marR="2886710">
              <a:lnSpc>
                <a:spcPct val="115900"/>
              </a:lnSpc>
              <a:tabLst>
                <a:tab pos="3801745" algn="l"/>
                <a:tab pos="4666615" algn="l"/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A8A6DD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A8A6DD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A8A6DD"/>
                </a:solidFill>
                <a:latin typeface="Arial"/>
                <a:cs typeface="Arial"/>
              </a:rPr>
              <a:t>LA  </a:t>
            </a:r>
            <a:r>
              <a:rPr sz="3600" b="1" spc="350" dirty="0">
                <a:solidFill>
                  <a:srgbClr val="A8A6DD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A8A6DD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A8A6DD"/>
                </a:solidFill>
                <a:latin typeface="Arial"/>
                <a:cs typeface="Arial"/>
              </a:rPr>
              <a:t>O</a:t>
            </a:r>
            <a:r>
              <a:rPr sz="3600" b="1" spc="350" dirty="0">
                <a:solidFill>
                  <a:srgbClr val="A8A6DD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A8A6DD"/>
                </a:solidFill>
                <a:latin typeface="Arial"/>
                <a:cs typeface="Arial"/>
              </a:rPr>
              <a:t>R</a:t>
            </a:r>
            <a:r>
              <a:rPr sz="3600" b="1" spc="40" dirty="0">
                <a:solidFill>
                  <a:srgbClr val="A8A6DD"/>
                </a:solidFill>
                <a:latin typeface="Arial"/>
                <a:cs typeface="Arial"/>
              </a:rPr>
              <a:t>E</a:t>
            </a:r>
            <a:r>
              <a:rPr sz="3600" b="1" spc="300" dirty="0">
                <a:solidFill>
                  <a:srgbClr val="A8A6DD"/>
                </a:solidFill>
                <a:latin typeface="Arial"/>
                <a:cs typeface="Arial"/>
              </a:rPr>
              <a:t>T</a:t>
            </a:r>
            <a:r>
              <a:rPr sz="3600" b="1" spc="-315" dirty="0">
                <a:solidFill>
                  <a:srgbClr val="A8A6DD"/>
                </a:solidFill>
                <a:latin typeface="Arial"/>
                <a:cs typeface="Arial"/>
              </a:rPr>
              <a:t>É</a:t>
            </a:r>
            <a:r>
              <a:rPr sz="3600" b="1" dirty="0">
                <a:solidFill>
                  <a:srgbClr val="A8A6DD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A8A6DD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A8A6DD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A8A6DD"/>
                </a:solidFill>
                <a:latin typeface="Arial"/>
                <a:cs typeface="Arial"/>
              </a:rPr>
              <a:t>	</a:t>
            </a:r>
            <a:r>
              <a:rPr sz="3600" b="1" spc="775" dirty="0">
                <a:solidFill>
                  <a:srgbClr val="A8A6DD"/>
                </a:solidFill>
                <a:latin typeface="Arial"/>
                <a:cs typeface="Arial"/>
              </a:rPr>
              <a:t>V</a:t>
            </a:r>
            <a:r>
              <a:rPr sz="3600" b="1" spc="40" dirty="0">
                <a:solidFill>
                  <a:srgbClr val="A8A6DD"/>
                </a:solidFill>
                <a:latin typeface="Arial"/>
                <a:cs typeface="Arial"/>
              </a:rPr>
              <a:t>É</a:t>
            </a:r>
            <a:r>
              <a:rPr sz="3600" b="1" spc="495" dirty="0">
                <a:solidFill>
                  <a:srgbClr val="A8A6DD"/>
                </a:solidFill>
                <a:latin typeface="Arial"/>
                <a:cs typeface="Arial"/>
              </a:rPr>
              <a:t>H</a:t>
            </a:r>
            <a:r>
              <a:rPr sz="3600" b="1" spc="459" dirty="0">
                <a:solidFill>
                  <a:srgbClr val="A8A6DD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A8A6DD"/>
                </a:solidFill>
                <a:latin typeface="Arial"/>
                <a:cs typeface="Arial"/>
              </a:rPr>
              <a:t>C</a:t>
            </a:r>
            <a:r>
              <a:rPr sz="3600" b="1" spc="430" dirty="0">
                <a:solidFill>
                  <a:srgbClr val="A8A6DD"/>
                </a:solidFill>
                <a:latin typeface="Arial"/>
                <a:cs typeface="Arial"/>
              </a:rPr>
              <a:t>U</a:t>
            </a:r>
            <a:r>
              <a:rPr sz="3600" b="1" spc="190" dirty="0">
                <a:solidFill>
                  <a:srgbClr val="A8A6DD"/>
                </a:solidFill>
                <a:latin typeface="Arial"/>
                <a:cs typeface="Arial"/>
              </a:rPr>
              <a:t>L</a:t>
            </a:r>
            <a:r>
              <a:rPr sz="3600" b="1" spc="-315" dirty="0">
                <a:solidFill>
                  <a:srgbClr val="A8A6DD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 marL="793750" marR="947419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180" dirty="0">
                <a:latin typeface="Arial"/>
                <a:cs typeface="Arial"/>
              </a:rPr>
              <a:t>station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0" dirty="0">
                <a:latin typeface="Arial"/>
                <a:cs typeface="Arial"/>
              </a:rPr>
              <a:t>lavage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60" dirty="0">
                <a:latin typeface="Arial"/>
                <a:cs typeface="Arial"/>
              </a:rPr>
              <a:t>Orléans,  </a:t>
            </a:r>
            <a:r>
              <a:rPr sz="3450" spc="-320" dirty="0">
                <a:latin typeface="Arial"/>
                <a:cs typeface="Arial"/>
              </a:rPr>
              <a:t>où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155" dirty="0">
                <a:latin typeface="Arial"/>
                <a:cs typeface="Arial"/>
              </a:rPr>
              <a:t>différents </a:t>
            </a:r>
            <a:r>
              <a:rPr sz="3450" spc="-185" dirty="0">
                <a:latin typeface="Arial"/>
                <a:cs typeface="Arial"/>
              </a:rPr>
              <a:t>ateliers </a:t>
            </a:r>
            <a:r>
              <a:rPr sz="3450" spc="-235" dirty="0">
                <a:latin typeface="Arial"/>
                <a:cs typeface="Arial"/>
              </a:rPr>
              <a:t>de</a:t>
            </a:r>
            <a:r>
              <a:rPr sz="3450" spc="-459" dirty="0">
                <a:latin typeface="Arial"/>
                <a:cs typeface="Arial"/>
              </a:rPr>
              <a:t> </a:t>
            </a:r>
            <a:r>
              <a:rPr sz="3450" spc="-204" dirty="0">
                <a:latin typeface="Arial"/>
                <a:cs typeface="Arial"/>
              </a:rPr>
              <a:t>lavage.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A8A6DD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A8A6DD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A8A6DD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A8A6DD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A8A6DD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A8A6DD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A8A6DD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A8A6DD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A8A6DD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A8A6DD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A8A6DD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A8A6DD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A8A6DD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A8A6DD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A8A6DD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A8A6DD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A8A6DD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A8A6DD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A8A6DD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A8A6DD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A8A6DD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A8A6DD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A8A6DD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A8A6DD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A8A6DD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A8A6DD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A8A6DD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A8A6DD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5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75" dirty="0">
                <a:solidFill>
                  <a:srgbClr val="231F20"/>
                </a:solidFill>
                <a:latin typeface="Arial"/>
                <a:cs typeface="Arial"/>
              </a:rPr>
              <a:t>Technicien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80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487DB9"/>
                </a:solidFill>
              </a:rPr>
              <a:t>L</a:t>
            </a:r>
            <a:r>
              <a:rPr sz="6400" spc="819" dirty="0">
                <a:solidFill>
                  <a:srgbClr val="487DB9"/>
                </a:solidFill>
              </a:rPr>
              <a:t>'</a:t>
            </a:r>
            <a:r>
              <a:rPr sz="6400" spc="-85" dirty="0">
                <a:solidFill>
                  <a:srgbClr val="487DB9"/>
                </a:solidFill>
              </a:rPr>
              <a:t>É</a:t>
            </a:r>
            <a:r>
              <a:rPr sz="6400" spc="1045" dirty="0">
                <a:solidFill>
                  <a:srgbClr val="487DB9"/>
                </a:solidFill>
              </a:rPr>
              <a:t>Q</a:t>
            </a:r>
            <a:r>
              <a:rPr sz="6400" spc="610" dirty="0">
                <a:solidFill>
                  <a:srgbClr val="487DB9"/>
                </a:solidFill>
              </a:rPr>
              <a:t>U</a:t>
            </a:r>
            <a:r>
              <a:rPr sz="6400" spc="670" dirty="0">
                <a:solidFill>
                  <a:srgbClr val="487DB9"/>
                </a:solidFill>
              </a:rPr>
              <a:t>I</a:t>
            </a:r>
            <a:r>
              <a:rPr sz="6400" spc="465" dirty="0">
                <a:solidFill>
                  <a:srgbClr val="487DB9"/>
                </a:solidFill>
              </a:rPr>
              <a:t>P</a:t>
            </a:r>
            <a:r>
              <a:rPr sz="6400" spc="-560" dirty="0">
                <a:solidFill>
                  <a:srgbClr val="487DB9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A8A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33918" y="2649879"/>
            <a:ext cx="1109980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70" dirty="0">
                <a:solidFill>
                  <a:srgbClr val="FFFFFF"/>
                </a:solidFill>
                <a:latin typeface="Trebuchet MS"/>
                <a:cs typeface="Trebuchet MS"/>
              </a:rPr>
              <a:t>Restauration </a:t>
            </a:r>
            <a:r>
              <a:rPr sz="5650" spc="-180" dirty="0">
                <a:solidFill>
                  <a:srgbClr val="FFFFFF"/>
                </a:solidFill>
                <a:latin typeface="Trebuchet MS"/>
                <a:cs typeface="Trebuchet MS"/>
              </a:rPr>
              <a:t>sur place </a:t>
            </a:r>
            <a:r>
              <a:rPr sz="5650" spc="-165" dirty="0">
                <a:solidFill>
                  <a:srgbClr val="FFFFFF"/>
                </a:solidFill>
                <a:latin typeface="Trebuchet MS"/>
                <a:cs typeface="Trebuchet MS"/>
              </a:rPr>
              <a:t>mais </a:t>
            </a:r>
            <a:r>
              <a:rPr sz="5650" dirty="0">
                <a:solidFill>
                  <a:srgbClr val="FFFFFF"/>
                </a:solidFill>
                <a:latin typeface="Trebuchet MS"/>
                <a:cs typeface="Trebuchet MS"/>
              </a:rPr>
              <a:t>pas</a:t>
            </a:r>
            <a:r>
              <a:rPr sz="5650" spc="-1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484" dirty="0">
                <a:solidFill>
                  <a:srgbClr val="FFFFFF"/>
                </a:solidFill>
                <a:latin typeface="Trebuchet MS"/>
                <a:cs typeface="Trebuchet MS"/>
              </a:rPr>
              <a:t>que...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13692" y="5831280"/>
            <a:ext cx="210670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35" dirty="0">
                <a:solidFill>
                  <a:srgbClr val="FFFFFF"/>
                </a:solidFill>
                <a:latin typeface="Arial"/>
                <a:cs typeface="Arial"/>
              </a:rPr>
              <a:t>Aspirateur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5473" y="5831280"/>
            <a:ext cx="419163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Check-up </a:t>
            </a:r>
            <a:r>
              <a:rPr sz="3450" spc="-36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3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FFFFFF"/>
                </a:solidFill>
                <a:latin typeface="Arial"/>
                <a:cs typeface="Arial"/>
              </a:rPr>
              <a:t>réservation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7640" y="3643610"/>
            <a:ext cx="11844655" cy="5419090"/>
            <a:chOff x="3927640" y="3643610"/>
            <a:chExt cx="11844655" cy="5419090"/>
          </a:xfrm>
        </p:grpSpPr>
        <p:sp>
          <p:nvSpPr>
            <p:cNvPr id="8" name="object 8"/>
            <p:cNvSpPr/>
            <p:nvPr/>
          </p:nvSpPr>
          <p:spPr>
            <a:xfrm>
              <a:off x="5553285" y="7252400"/>
              <a:ext cx="2664323" cy="173272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84977" y="9022605"/>
              <a:ext cx="2610485" cy="40005"/>
            </a:xfrm>
            <a:custGeom>
              <a:avLst/>
              <a:gdLst/>
              <a:ahLst/>
              <a:cxnLst/>
              <a:rect l="l" t="t" r="r" b="b"/>
              <a:pathLst>
                <a:path w="2610484" h="40004">
                  <a:moveTo>
                    <a:pt x="1305203" y="39536"/>
                  </a:moveTo>
                  <a:lnTo>
                    <a:pt x="1142066" y="39119"/>
                  </a:lnTo>
                  <a:lnTo>
                    <a:pt x="978912" y="37994"/>
                  </a:lnTo>
                  <a:lnTo>
                    <a:pt x="652603" y="33509"/>
                  </a:lnTo>
                  <a:lnTo>
                    <a:pt x="326290" y="27695"/>
                  </a:lnTo>
                  <a:lnTo>
                    <a:pt x="61181" y="23197"/>
                  </a:lnTo>
                  <a:lnTo>
                    <a:pt x="40788" y="22609"/>
                  </a:lnTo>
                  <a:lnTo>
                    <a:pt x="20395" y="21543"/>
                  </a:lnTo>
                  <a:lnTo>
                    <a:pt x="0" y="19768"/>
                  </a:lnTo>
                  <a:lnTo>
                    <a:pt x="20395" y="17982"/>
                  </a:lnTo>
                  <a:lnTo>
                    <a:pt x="40788" y="16913"/>
                  </a:lnTo>
                  <a:lnTo>
                    <a:pt x="61181" y="16327"/>
                  </a:lnTo>
                  <a:lnTo>
                    <a:pt x="326290" y="11840"/>
                  </a:lnTo>
                  <a:lnTo>
                    <a:pt x="652603" y="6022"/>
                  </a:lnTo>
                  <a:lnTo>
                    <a:pt x="978912" y="1559"/>
                  </a:lnTo>
                  <a:lnTo>
                    <a:pt x="1142066" y="434"/>
                  </a:lnTo>
                  <a:lnTo>
                    <a:pt x="1305203" y="0"/>
                  </a:lnTo>
                  <a:lnTo>
                    <a:pt x="1468362" y="261"/>
                  </a:lnTo>
                  <a:lnTo>
                    <a:pt x="1631516" y="1161"/>
                  </a:lnTo>
                  <a:lnTo>
                    <a:pt x="1957807" y="5228"/>
                  </a:lnTo>
                  <a:lnTo>
                    <a:pt x="2549250" y="15276"/>
                  </a:lnTo>
                  <a:lnTo>
                    <a:pt x="2590033" y="17338"/>
                  </a:lnTo>
                  <a:lnTo>
                    <a:pt x="2610411" y="19768"/>
                  </a:lnTo>
                  <a:lnTo>
                    <a:pt x="2590033" y="22197"/>
                  </a:lnTo>
                  <a:lnTo>
                    <a:pt x="2569644" y="23572"/>
                  </a:lnTo>
                  <a:lnTo>
                    <a:pt x="2549250" y="24252"/>
                  </a:lnTo>
                  <a:lnTo>
                    <a:pt x="1957807" y="34324"/>
                  </a:lnTo>
                  <a:lnTo>
                    <a:pt x="1631516" y="38375"/>
                  </a:lnTo>
                  <a:lnTo>
                    <a:pt x="1468362" y="39274"/>
                  </a:lnTo>
                  <a:close/>
                </a:path>
              </a:pathLst>
            </a:custGeom>
            <a:solidFill>
              <a:srgbClr val="A8A6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753837" y="6995807"/>
              <a:ext cx="1600835" cy="1334135"/>
            </a:xfrm>
            <a:custGeom>
              <a:avLst/>
              <a:gdLst/>
              <a:ahLst/>
              <a:cxnLst/>
              <a:rect l="l" t="t" r="r" b="b"/>
              <a:pathLst>
                <a:path w="1600834" h="1334134">
                  <a:moveTo>
                    <a:pt x="1529689" y="39268"/>
                  </a:moveTo>
                  <a:lnTo>
                    <a:pt x="1526603" y="23977"/>
                  </a:lnTo>
                  <a:lnTo>
                    <a:pt x="1518196" y="11493"/>
                  </a:lnTo>
                  <a:lnTo>
                    <a:pt x="1505724" y="3086"/>
                  </a:lnTo>
                  <a:lnTo>
                    <a:pt x="1490433" y="0"/>
                  </a:lnTo>
                  <a:lnTo>
                    <a:pt x="1094244" y="0"/>
                  </a:lnTo>
                  <a:lnTo>
                    <a:pt x="1078992" y="3086"/>
                  </a:lnTo>
                  <a:lnTo>
                    <a:pt x="1066507" y="11493"/>
                  </a:lnTo>
                  <a:lnTo>
                    <a:pt x="1058075" y="23977"/>
                  </a:lnTo>
                  <a:lnTo>
                    <a:pt x="1054989" y="39268"/>
                  </a:lnTo>
                  <a:lnTo>
                    <a:pt x="1054989" y="152222"/>
                  </a:lnTo>
                  <a:lnTo>
                    <a:pt x="1057021" y="162242"/>
                  </a:lnTo>
                  <a:lnTo>
                    <a:pt x="1062545" y="170434"/>
                  </a:lnTo>
                  <a:lnTo>
                    <a:pt x="1070749" y="175971"/>
                  </a:lnTo>
                  <a:lnTo>
                    <a:pt x="1080757" y="178003"/>
                  </a:lnTo>
                  <a:lnTo>
                    <a:pt x="1090815" y="175971"/>
                  </a:lnTo>
                  <a:lnTo>
                    <a:pt x="1099032" y="170434"/>
                  </a:lnTo>
                  <a:lnTo>
                    <a:pt x="1104569" y="162242"/>
                  </a:lnTo>
                  <a:lnTo>
                    <a:pt x="1106601" y="152222"/>
                  </a:lnTo>
                  <a:lnTo>
                    <a:pt x="1106601" y="51549"/>
                  </a:lnTo>
                  <a:lnTo>
                    <a:pt x="1478153" y="51549"/>
                  </a:lnTo>
                  <a:lnTo>
                    <a:pt x="1478153" y="152222"/>
                  </a:lnTo>
                  <a:lnTo>
                    <a:pt x="1480172" y="162242"/>
                  </a:lnTo>
                  <a:lnTo>
                    <a:pt x="1485684" y="170434"/>
                  </a:lnTo>
                  <a:lnTo>
                    <a:pt x="1493875" y="175971"/>
                  </a:lnTo>
                  <a:lnTo>
                    <a:pt x="1503921" y="178003"/>
                  </a:lnTo>
                  <a:lnTo>
                    <a:pt x="1513967" y="175971"/>
                  </a:lnTo>
                  <a:lnTo>
                    <a:pt x="1522158" y="170434"/>
                  </a:lnTo>
                  <a:lnTo>
                    <a:pt x="1527670" y="162242"/>
                  </a:lnTo>
                  <a:lnTo>
                    <a:pt x="1529689" y="152222"/>
                  </a:lnTo>
                  <a:lnTo>
                    <a:pt x="1529689" y="39268"/>
                  </a:lnTo>
                  <a:close/>
                </a:path>
                <a:path w="1600834" h="1334134">
                  <a:moveTo>
                    <a:pt x="1600415" y="1308519"/>
                  </a:moveTo>
                  <a:lnTo>
                    <a:pt x="1524990" y="1272057"/>
                  </a:lnTo>
                  <a:lnTo>
                    <a:pt x="1479486" y="1249121"/>
                  </a:lnTo>
                  <a:lnTo>
                    <a:pt x="1441932" y="1214640"/>
                  </a:lnTo>
                  <a:lnTo>
                    <a:pt x="1411058" y="1164069"/>
                  </a:lnTo>
                  <a:lnTo>
                    <a:pt x="1405521" y="1159167"/>
                  </a:lnTo>
                  <a:lnTo>
                    <a:pt x="1398816" y="1156017"/>
                  </a:lnTo>
                  <a:lnTo>
                    <a:pt x="1391335" y="1154912"/>
                  </a:lnTo>
                  <a:lnTo>
                    <a:pt x="1383830" y="1156017"/>
                  </a:lnTo>
                  <a:lnTo>
                    <a:pt x="1377124" y="1159167"/>
                  </a:lnTo>
                  <a:lnTo>
                    <a:pt x="1371612" y="1164069"/>
                  </a:lnTo>
                  <a:lnTo>
                    <a:pt x="1339354" y="1216469"/>
                  </a:lnTo>
                  <a:lnTo>
                    <a:pt x="1299908" y="1251623"/>
                  </a:lnTo>
                  <a:lnTo>
                    <a:pt x="1252093" y="1274076"/>
                  </a:lnTo>
                  <a:lnTo>
                    <a:pt x="1198689" y="1281976"/>
                  </a:lnTo>
                  <a:lnTo>
                    <a:pt x="1145336" y="1274076"/>
                  </a:lnTo>
                  <a:lnTo>
                    <a:pt x="1097534" y="1251623"/>
                  </a:lnTo>
                  <a:lnTo>
                    <a:pt x="1058087" y="1216469"/>
                  </a:lnTo>
                  <a:lnTo>
                    <a:pt x="1025855" y="1164069"/>
                  </a:lnTo>
                  <a:lnTo>
                    <a:pt x="1020318" y="1159167"/>
                  </a:lnTo>
                  <a:lnTo>
                    <a:pt x="1013599" y="1156017"/>
                  </a:lnTo>
                  <a:lnTo>
                    <a:pt x="1006132" y="1154912"/>
                  </a:lnTo>
                  <a:lnTo>
                    <a:pt x="998664" y="1156017"/>
                  </a:lnTo>
                  <a:lnTo>
                    <a:pt x="991946" y="1159167"/>
                  </a:lnTo>
                  <a:lnTo>
                    <a:pt x="986409" y="1164069"/>
                  </a:lnTo>
                  <a:lnTo>
                    <a:pt x="954138" y="1216469"/>
                  </a:lnTo>
                  <a:lnTo>
                    <a:pt x="914692" y="1251623"/>
                  </a:lnTo>
                  <a:lnTo>
                    <a:pt x="866876" y="1274076"/>
                  </a:lnTo>
                  <a:lnTo>
                    <a:pt x="813485" y="1281976"/>
                  </a:lnTo>
                  <a:lnTo>
                    <a:pt x="760133" y="1274076"/>
                  </a:lnTo>
                  <a:lnTo>
                    <a:pt x="712343" y="1251623"/>
                  </a:lnTo>
                  <a:lnTo>
                    <a:pt x="672909" y="1216469"/>
                  </a:lnTo>
                  <a:lnTo>
                    <a:pt x="640638" y="1164069"/>
                  </a:lnTo>
                  <a:lnTo>
                    <a:pt x="635101" y="1159167"/>
                  </a:lnTo>
                  <a:lnTo>
                    <a:pt x="628396" y="1156017"/>
                  </a:lnTo>
                  <a:lnTo>
                    <a:pt x="620915" y="1154912"/>
                  </a:lnTo>
                  <a:lnTo>
                    <a:pt x="613448" y="1156017"/>
                  </a:lnTo>
                  <a:lnTo>
                    <a:pt x="606742" y="1159167"/>
                  </a:lnTo>
                  <a:lnTo>
                    <a:pt x="601192" y="1164069"/>
                  </a:lnTo>
                  <a:lnTo>
                    <a:pt x="568934" y="1216469"/>
                  </a:lnTo>
                  <a:lnTo>
                    <a:pt x="529475" y="1251623"/>
                  </a:lnTo>
                  <a:lnTo>
                    <a:pt x="481660" y="1274076"/>
                  </a:lnTo>
                  <a:lnTo>
                    <a:pt x="428269" y="1281976"/>
                  </a:lnTo>
                  <a:lnTo>
                    <a:pt x="374916" y="1274076"/>
                  </a:lnTo>
                  <a:lnTo>
                    <a:pt x="327101" y="1251623"/>
                  </a:lnTo>
                  <a:lnTo>
                    <a:pt x="287655" y="1216469"/>
                  </a:lnTo>
                  <a:lnTo>
                    <a:pt x="255435" y="1164069"/>
                  </a:lnTo>
                  <a:lnTo>
                    <a:pt x="249885" y="1159167"/>
                  </a:lnTo>
                  <a:lnTo>
                    <a:pt x="243179" y="1156017"/>
                  </a:lnTo>
                  <a:lnTo>
                    <a:pt x="235712" y="1154912"/>
                  </a:lnTo>
                  <a:lnTo>
                    <a:pt x="228244" y="1156017"/>
                  </a:lnTo>
                  <a:lnTo>
                    <a:pt x="221526" y="1159167"/>
                  </a:lnTo>
                  <a:lnTo>
                    <a:pt x="215988" y="1164069"/>
                  </a:lnTo>
                  <a:lnTo>
                    <a:pt x="183718" y="1216469"/>
                  </a:lnTo>
                  <a:lnTo>
                    <a:pt x="144284" y="1251623"/>
                  </a:lnTo>
                  <a:lnTo>
                    <a:pt x="96494" y="1274076"/>
                  </a:lnTo>
                  <a:lnTo>
                    <a:pt x="43154" y="1281976"/>
                  </a:lnTo>
                  <a:lnTo>
                    <a:pt x="37960" y="1281976"/>
                  </a:lnTo>
                  <a:lnTo>
                    <a:pt x="27762" y="1281188"/>
                  </a:lnTo>
                  <a:lnTo>
                    <a:pt x="17627" y="1282357"/>
                  </a:lnTo>
                  <a:lnTo>
                    <a:pt x="9017" y="1287183"/>
                  </a:lnTo>
                  <a:lnTo>
                    <a:pt x="2832" y="1294892"/>
                  </a:lnTo>
                  <a:lnTo>
                    <a:pt x="0" y="1304721"/>
                  </a:lnTo>
                  <a:lnTo>
                    <a:pt x="1168" y="1314932"/>
                  </a:lnTo>
                  <a:lnTo>
                    <a:pt x="5994" y="1323568"/>
                  </a:lnTo>
                  <a:lnTo>
                    <a:pt x="13690" y="1329753"/>
                  </a:lnTo>
                  <a:lnTo>
                    <a:pt x="23520" y="1332572"/>
                  </a:lnTo>
                  <a:lnTo>
                    <a:pt x="36487" y="1333601"/>
                  </a:lnTo>
                  <a:lnTo>
                    <a:pt x="43154" y="1333601"/>
                  </a:lnTo>
                  <a:lnTo>
                    <a:pt x="88849" y="1329143"/>
                  </a:lnTo>
                  <a:lnTo>
                    <a:pt x="131991" y="1316215"/>
                  </a:lnTo>
                  <a:lnTo>
                    <a:pt x="171526" y="1295488"/>
                  </a:lnTo>
                  <a:lnTo>
                    <a:pt x="206451" y="1267675"/>
                  </a:lnTo>
                  <a:lnTo>
                    <a:pt x="235712" y="1233449"/>
                  </a:lnTo>
                  <a:lnTo>
                    <a:pt x="264972" y="1267675"/>
                  </a:lnTo>
                  <a:lnTo>
                    <a:pt x="299897" y="1295488"/>
                  </a:lnTo>
                  <a:lnTo>
                    <a:pt x="339432" y="1316215"/>
                  </a:lnTo>
                  <a:lnTo>
                    <a:pt x="382574" y="1329143"/>
                  </a:lnTo>
                  <a:lnTo>
                    <a:pt x="428269" y="1333601"/>
                  </a:lnTo>
                  <a:lnTo>
                    <a:pt x="474014" y="1329143"/>
                  </a:lnTo>
                  <a:lnTo>
                    <a:pt x="517182" y="1316215"/>
                  </a:lnTo>
                  <a:lnTo>
                    <a:pt x="556729" y="1295488"/>
                  </a:lnTo>
                  <a:lnTo>
                    <a:pt x="591654" y="1267675"/>
                  </a:lnTo>
                  <a:lnTo>
                    <a:pt x="620915" y="1233449"/>
                  </a:lnTo>
                  <a:lnTo>
                    <a:pt x="650189" y="1267675"/>
                  </a:lnTo>
                  <a:lnTo>
                    <a:pt x="685101" y="1295488"/>
                  </a:lnTo>
                  <a:lnTo>
                    <a:pt x="724649" y="1316215"/>
                  </a:lnTo>
                  <a:lnTo>
                    <a:pt x="767778" y="1329143"/>
                  </a:lnTo>
                  <a:lnTo>
                    <a:pt x="813485" y="1333601"/>
                  </a:lnTo>
                  <a:lnTo>
                    <a:pt x="859231" y="1329143"/>
                  </a:lnTo>
                  <a:lnTo>
                    <a:pt x="902385" y="1316202"/>
                  </a:lnTo>
                  <a:lnTo>
                    <a:pt x="941946" y="1295476"/>
                  </a:lnTo>
                  <a:lnTo>
                    <a:pt x="976871" y="1267637"/>
                  </a:lnTo>
                  <a:lnTo>
                    <a:pt x="1006132" y="1233360"/>
                  </a:lnTo>
                  <a:lnTo>
                    <a:pt x="1035392" y="1267637"/>
                  </a:lnTo>
                  <a:lnTo>
                    <a:pt x="1070317" y="1295476"/>
                  </a:lnTo>
                  <a:lnTo>
                    <a:pt x="1109853" y="1316202"/>
                  </a:lnTo>
                  <a:lnTo>
                    <a:pt x="1152994" y="1329143"/>
                  </a:lnTo>
                  <a:lnTo>
                    <a:pt x="1198689" y="1333601"/>
                  </a:lnTo>
                  <a:lnTo>
                    <a:pt x="1244447" y="1329131"/>
                  </a:lnTo>
                  <a:lnTo>
                    <a:pt x="1287627" y="1316177"/>
                  </a:lnTo>
                  <a:lnTo>
                    <a:pt x="1327213" y="1295438"/>
                  </a:lnTo>
                  <a:lnTo>
                    <a:pt x="1362151" y="1267599"/>
                  </a:lnTo>
                  <a:lnTo>
                    <a:pt x="1391424" y="1233360"/>
                  </a:lnTo>
                  <a:lnTo>
                    <a:pt x="1427048" y="1273289"/>
                  </a:lnTo>
                  <a:lnTo>
                    <a:pt x="1470507" y="1304086"/>
                  </a:lnTo>
                  <a:lnTo>
                    <a:pt x="1519961" y="1324483"/>
                  </a:lnTo>
                  <a:lnTo>
                    <a:pt x="1573530" y="1333169"/>
                  </a:lnTo>
                  <a:lnTo>
                    <a:pt x="1583690" y="1331658"/>
                  </a:lnTo>
                  <a:lnTo>
                    <a:pt x="1592097" y="1326489"/>
                  </a:lnTo>
                  <a:lnTo>
                    <a:pt x="1597939" y="1318501"/>
                  </a:lnTo>
                  <a:lnTo>
                    <a:pt x="1600415" y="13085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582294" y="7032756"/>
              <a:ext cx="250753" cy="2508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642216" y="6842455"/>
              <a:ext cx="1823720" cy="2214245"/>
            </a:xfrm>
            <a:custGeom>
              <a:avLst/>
              <a:gdLst/>
              <a:ahLst/>
              <a:cxnLst/>
              <a:rect l="l" t="t" r="r" b="b"/>
              <a:pathLst>
                <a:path w="1823719" h="2214245">
                  <a:moveTo>
                    <a:pt x="566177" y="418010"/>
                  </a:moveTo>
                  <a:lnTo>
                    <a:pt x="493206" y="418010"/>
                  </a:lnTo>
                  <a:lnTo>
                    <a:pt x="631553" y="279797"/>
                  </a:lnTo>
                  <a:lnTo>
                    <a:pt x="984425" y="279797"/>
                  </a:lnTo>
                  <a:lnTo>
                    <a:pt x="984425" y="117800"/>
                  </a:lnTo>
                  <a:lnTo>
                    <a:pt x="993694" y="71991"/>
                  </a:lnTo>
                  <a:lnTo>
                    <a:pt x="1018958" y="34542"/>
                  </a:lnTo>
                  <a:lnTo>
                    <a:pt x="1056396" y="9272"/>
                  </a:lnTo>
                  <a:lnTo>
                    <a:pt x="1102193" y="0"/>
                  </a:lnTo>
                  <a:lnTo>
                    <a:pt x="1705734" y="0"/>
                  </a:lnTo>
                  <a:lnTo>
                    <a:pt x="1751530" y="9272"/>
                  </a:lnTo>
                  <a:lnTo>
                    <a:pt x="1788968" y="34542"/>
                  </a:lnTo>
                  <a:lnTo>
                    <a:pt x="1800441" y="51548"/>
                  </a:lnTo>
                  <a:lnTo>
                    <a:pt x="1102193" y="51548"/>
                  </a:lnTo>
                  <a:lnTo>
                    <a:pt x="1076464" y="56767"/>
                  </a:lnTo>
                  <a:lnTo>
                    <a:pt x="1055437" y="70987"/>
                  </a:lnTo>
                  <a:lnTo>
                    <a:pt x="1041251" y="92050"/>
                  </a:lnTo>
                  <a:lnTo>
                    <a:pt x="1036047" y="117800"/>
                  </a:lnTo>
                  <a:lnTo>
                    <a:pt x="1036047" y="331345"/>
                  </a:lnTo>
                  <a:lnTo>
                    <a:pt x="652912" y="331345"/>
                  </a:lnTo>
                  <a:lnTo>
                    <a:pt x="566177" y="418010"/>
                  </a:lnTo>
                  <a:close/>
                </a:path>
                <a:path w="1823719" h="2214245">
                  <a:moveTo>
                    <a:pt x="1769637" y="2162619"/>
                  </a:moveTo>
                  <a:lnTo>
                    <a:pt x="1644341" y="2162619"/>
                  </a:lnTo>
                  <a:lnTo>
                    <a:pt x="1693976" y="2152573"/>
                  </a:lnTo>
                  <a:lnTo>
                    <a:pt x="1734548" y="2125190"/>
                  </a:lnTo>
                  <a:lnTo>
                    <a:pt x="1761922" y="2084607"/>
                  </a:lnTo>
                  <a:lnTo>
                    <a:pt x="1771966" y="2034959"/>
                  </a:lnTo>
                  <a:lnTo>
                    <a:pt x="1771966" y="117800"/>
                  </a:lnTo>
                  <a:lnTo>
                    <a:pt x="1766748" y="92050"/>
                  </a:lnTo>
                  <a:lnTo>
                    <a:pt x="1752533" y="70987"/>
                  </a:lnTo>
                  <a:lnTo>
                    <a:pt x="1731476" y="56767"/>
                  </a:lnTo>
                  <a:lnTo>
                    <a:pt x="1705734" y="51548"/>
                  </a:lnTo>
                  <a:lnTo>
                    <a:pt x="1800441" y="51548"/>
                  </a:lnTo>
                  <a:lnTo>
                    <a:pt x="1814232" y="71991"/>
                  </a:lnTo>
                  <a:lnTo>
                    <a:pt x="1823502" y="117800"/>
                  </a:lnTo>
                  <a:lnTo>
                    <a:pt x="1823502" y="2034959"/>
                  </a:lnTo>
                  <a:lnTo>
                    <a:pt x="1817088" y="2082530"/>
                  </a:lnTo>
                  <a:lnTo>
                    <a:pt x="1798996" y="2125319"/>
                  </a:lnTo>
                  <a:lnTo>
                    <a:pt x="1770951" y="2161603"/>
                  </a:lnTo>
                  <a:lnTo>
                    <a:pt x="1769637" y="2162619"/>
                  </a:lnTo>
                  <a:close/>
                </a:path>
                <a:path w="1823719" h="2214245">
                  <a:moveTo>
                    <a:pt x="1644341" y="2214167"/>
                  </a:moveTo>
                  <a:lnTo>
                    <a:pt x="179244" y="2214167"/>
                  </a:lnTo>
                  <a:lnTo>
                    <a:pt x="131651" y="2207752"/>
                  </a:lnTo>
                  <a:lnTo>
                    <a:pt x="88849" y="2189655"/>
                  </a:lnTo>
                  <a:lnTo>
                    <a:pt x="52560" y="2161603"/>
                  </a:lnTo>
                  <a:lnTo>
                    <a:pt x="24508" y="2125319"/>
                  </a:lnTo>
                  <a:lnTo>
                    <a:pt x="6414" y="2082530"/>
                  </a:lnTo>
                  <a:lnTo>
                    <a:pt x="0" y="2034959"/>
                  </a:lnTo>
                  <a:lnTo>
                    <a:pt x="0" y="911442"/>
                  </a:lnTo>
                  <a:lnTo>
                    <a:pt x="167745" y="743734"/>
                  </a:lnTo>
                  <a:lnTo>
                    <a:pt x="58364" y="634237"/>
                  </a:lnTo>
                  <a:lnTo>
                    <a:pt x="44634" y="617517"/>
                  </a:lnTo>
                  <a:lnTo>
                    <a:pt x="34575" y="598689"/>
                  </a:lnTo>
                  <a:lnTo>
                    <a:pt x="28392" y="578239"/>
                  </a:lnTo>
                  <a:lnTo>
                    <a:pt x="26285" y="556655"/>
                  </a:lnTo>
                  <a:lnTo>
                    <a:pt x="28392" y="535118"/>
                  </a:lnTo>
                  <a:lnTo>
                    <a:pt x="44634" y="495841"/>
                  </a:lnTo>
                  <a:lnTo>
                    <a:pt x="228790" y="308685"/>
                  </a:lnTo>
                  <a:lnTo>
                    <a:pt x="264328" y="284814"/>
                  </a:lnTo>
                  <a:lnTo>
                    <a:pt x="306351" y="276511"/>
                  </a:lnTo>
                  <a:lnTo>
                    <a:pt x="327918" y="278620"/>
                  </a:lnTo>
                  <a:lnTo>
                    <a:pt x="348341" y="284814"/>
                  </a:lnTo>
                  <a:lnTo>
                    <a:pt x="367160" y="294901"/>
                  </a:lnTo>
                  <a:lnTo>
                    <a:pt x="383912" y="308685"/>
                  </a:lnTo>
                  <a:lnTo>
                    <a:pt x="403930" y="328709"/>
                  </a:lnTo>
                  <a:lnTo>
                    <a:pt x="306340" y="328709"/>
                  </a:lnTo>
                  <a:lnTo>
                    <a:pt x="284254" y="332828"/>
                  </a:lnTo>
                  <a:lnTo>
                    <a:pt x="94853" y="515573"/>
                  </a:lnTo>
                  <a:lnTo>
                    <a:pt x="77819" y="556655"/>
                  </a:lnTo>
                  <a:lnTo>
                    <a:pt x="78936" y="568110"/>
                  </a:lnTo>
                  <a:lnTo>
                    <a:pt x="82218" y="578958"/>
                  </a:lnTo>
                  <a:lnTo>
                    <a:pt x="87558" y="588947"/>
                  </a:lnTo>
                  <a:lnTo>
                    <a:pt x="94853" y="597825"/>
                  </a:lnTo>
                  <a:lnTo>
                    <a:pt x="240724" y="743734"/>
                  </a:lnTo>
                  <a:lnTo>
                    <a:pt x="51620" y="932804"/>
                  </a:lnTo>
                  <a:lnTo>
                    <a:pt x="51620" y="2034959"/>
                  </a:lnTo>
                  <a:lnTo>
                    <a:pt x="61663" y="2084607"/>
                  </a:lnTo>
                  <a:lnTo>
                    <a:pt x="89038" y="2125190"/>
                  </a:lnTo>
                  <a:lnTo>
                    <a:pt x="129610" y="2152573"/>
                  </a:lnTo>
                  <a:lnTo>
                    <a:pt x="179244" y="2162619"/>
                  </a:lnTo>
                  <a:lnTo>
                    <a:pt x="1769637" y="2162619"/>
                  </a:lnTo>
                  <a:lnTo>
                    <a:pt x="1734678" y="2189655"/>
                  </a:lnTo>
                  <a:lnTo>
                    <a:pt x="1691899" y="2207752"/>
                  </a:lnTo>
                  <a:lnTo>
                    <a:pt x="1644341" y="2214167"/>
                  </a:lnTo>
                  <a:close/>
                </a:path>
                <a:path w="1823719" h="2214245">
                  <a:moveTo>
                    <a:pt x="493206" y="490923"/>
                  </a:moveTo>
                  <a:lnTo>
                    <a:pt x="347424" y="345184"/>
                  </a:lnTo>
                  <a:lnTo>
                    <a:pt x="328410" y="332828"/>
                  </a:lnTo>
                  <a:lnTo>
                    <a:pt x="306340" y="328709"/>
                  </a:lnTo>
                  <a:lnTo>
                    <a:pt x="403930" y="328709"/>
                  </a:lnTo>
                  <a:lnTo>
                    <a:pt x="493206" y="418010"/>
                  </a:lnTo>
                  <a:lnTo>
                    <a:pt x="566177" y="418010"/>
                  </a:lnTo>
                  <a:lnTo>
                    <a:pt x="493206" y="4909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20651" y="7443967"/>
              <a:ext cx="166773" cy="167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27640" y="3643616"/>
              <a:ext cx="11844655" cy="2199640"/>
            </a:xfrm>
            <a:custGeom>
              <a:avLst/>
              <a:gdLst/>
              <a:ahLst/>
              <a:cxnLst/>
              <a:rect l="l" t="t" r="r" b="b"/>
              <a:pathLst>
                <a:path w="11844655" h="2199640">
                  <a:moveTo>
                    <a:pt x="788047" y="1946402"/>
                  </a:moveTo>
                  <a:lnTo>
                    <a:pt x="783971" y="1901050"/>
                  </a:lnTo>
                  <a:lnTo>
                    <a:pt x="772210" y="1858327"/>
                  </a:lnTo>
                  <a:lnTo>
                    <a:pt x="753503" y="1818957"/>
                  </a:lnTo>
                  <a:lnTo>
                    <a:pt x="728560" y="1783676"/>
                  </a:lnTo>
                  <a:lnTo>
                    <a:pt x="698093" y="1753184"/>
                  </a:lnTo>
                  <a:lnTo>
                    <a:pt x="662838" y="1728228"/>
                  </a:lnTo>
                  <a:lnTo>
                    <a:pt x="623493" y="1709496"/>
                  </a:lnTo>
                  <a:lnTo>
                    <a:pt x="580809" y="1697736"/>
                  </a:lnTo>
                  <a:lnTo>
                    <a:pt x="535470" y="1693659"/>
                  </a:lnTo>
                  <a:lnTo>
                    <a:pt x="490143" y="1697736"/>
                  </a:lnTo>
                  <a:lnTo>
                    <a:pt x="447446" y="1709496"/>
                  </a:lnTo>
                  <a:lnTo>
                    <a:pt x="408114" y="1728228"/>
                  </a:lnTo>
                  <a:lnTo>
                    <a:pt x="372846" y="1753184"/>
                  </a:lnTo>
                  <a:lnTo>
                    <a:pt x="342379" y="1783676"/>
                  </a:lnTo>
                  <a:lnTo>
                    <a:pt x="317436" y="1818957"/>
                  </a:lnTo>
                  <a:lnTo>
                    <a:pt x="298716" y="1858327"/>
                  </a:lnTo>
                  <a:lnTo>
                    <a:pt x="286969" y="1901050"/>
                  </a:lnTo>
                  <a:lnTo>
                    <a:pt x="282892" y="1946402"/>
                  </a:lnTo>
                  <a:lnTo>
                    <a:pt x="286969" y="1991766"/>
                  </a:lnTo>
                  <a:lnTo>
                    <a:pt x="298716" y="2034489"/>
                  </a:lnTo>
                  <a:lnTo>
                    <a:pt x="317436" y="2073846"/>
                  </a:lnTo>
                  <a:lnTo>
                    <a:pt x="342379" y="2109127"/>
                  </a:lnTo>
                  <a:lnTo>
                    <a:pt x="372846" y="2139619"/>
                  </a:lnTo>
                  <a:lnTo>
                    <a:pt x="408114" y="2164588"/>
                  </a:lnTo>
                  <a:lnTo>
                    <a:pt x="447446" y="2183307"/>
                  </a:lnTo>
                  <a:lnTo>
                    <a:pt x="490143" y="2195068"/>
                  </a:lnTo>
                  <a:lnTo>
                    <a:pt x="535470" y="2199157"/>
                  </a:lnTo>
                  <a:lnTo>
                    <a:pt x="580809" y="2195068"/>
                  </a:lnTo>
                  <a:lnTo>
                    <a:pt x="623493" y="2183307"/>
                  </a:lnTo>
                  <a:lnTo>
                    <a:pt x="662838" y="2164588"/>
                  </a:lnTo>
                  <a:lnTo>
                    <a:pt x="698093" y="2139619"/>
                  </a:lnTo>
                  <a:lnTo>
                    <a:pt x="728560" y="2109127"/>
                  </a:lnTo>
                  <a:lnTo>
                    <a:pt x="753503" y="2073846"/>
                  </a:lnTo>
                  <a:lnTo>
                    <a:pt x="772210" y="2034489"/>
                  </a:lnTo>
                  <a:lnTo>
                    <a:pt x="783971" y="1991766"/>
                  </a:lnTo>
                  <a:lnTo>
                    <a:pt x="788047" y="1946402"/>
                  </a:lnTo>
                  <a:close/>
                </a:path>
                <a:path w="11844655" h="2199640">
                  <a:moveTo>
                    <a:pt x="2586456" y="1946402"/>
                  </a:moveTo>
                  <a:lnTo>
                    <a:pt x="2582380" y="1901050"/>
                  </a:lnTo>
                  <a:lnTo>
                    <a:pt x="2570619" y="1858327"/>
                  </a:lnTo>
                  <a:lnTo>
                    <a:pt x="2551900" y="1818957"/>
                  </a:lnTo>
                  <a:lnTo>
                    <a:pt x="2526957" y="1783676"/>
                  </a:lnTo>
                  <a:lnTo>
                    <a:pt x="2496489" y="1753184"/>
                  </a:lnTo>
                  <a:lnTo>
                    <a:pt x="2461222" y="1728228"/>
                  </a:lnTo>
                  <a:lnTo>
                    <a:pt x="2421890" y="1709496"/>
                  </a:lnTo>
                  <a:lnTo>
                    <a:pt x="2379192" y="1697736"/>
                  </a:lnTo>
                  <a:lnTo>
                    <a:pt x="2333866" y="1693659"/>
                  </a:lnTo>
                  <a:lnTo>
                    <a:pt x="2288540" y="1697736"/>
                  </a:lnTo>
                  <a:lnTo>
                    <a:pt x="2245842" y="1709496"/>
                  </a:lnTo>
                  <a:lnTo>
                    <a:pt x="2206498" y="1728228"/>
                  </a:lnTo>
                  <a:lnTo>
                    <a:pt x="2171242" y="1753184"/>
                  </a:lnTo>
                  <a:lnTo>
                    <a:pt x="2140775" y="1783676"/>
                  </a:lnTo>
                  <a:lnTo>
                    <a:pt x="2115820" y="1818957"/>
                  </a:lnTo>
                  <a:lnTo>
                    <a:pt x="2097112" y="1858327"/>
                  </a:lnTo>
                  <a:lnTo>
                    <a:pt x="2085352" y="1901050"/>
                  </a:lnTo>
                  <a:lnTo>
                    <a:pt x="2081276" y="1946402"/>
                  </a:lnTo>
                  <a:lnTo>
                    <a:pt x="2085352" y="1991766"/>
                  </a:lnTo>
                  <a:lnTo>
                    <a:pt x="2097112" y="2034489"/>
                  </a:lnTo>
                  <a:lnTo>
                    <a:pt x="2115820" y="2073846"/>
                  </a:lnTo>
                  <a:lnTo>
                    <a:pt x="2140775" y="2109127"/>
                  </a:lnTo>
                  <a:lnTo>
                    <a:pt x="2171242" y="2139619"/>
                  </a:lnTo>
                  <a:lnTo>
                    <a:pt x="2206498" y="2164588"/>
                  </a:lnTo>
                  <a:lnTo>
                    <a:pt x="2245842" y="2183307"/>
                  </a:lnTo>
                  <a:lnTo>
                    <a:pt x="2288540" y="2195068"/>
                  </a:lnTo>
                  <a:lnTo>
                    <a:pt x="2333866" y="2199157"/>
                  </a:lnTo>
                  <a:lnTo>
                    <a:pt x="2379192" y="2195068"/>
                  </a:lnTo>
                  <a:lnTo>
                    <a:pt x="2421890" y="2183307"/>
                  </a:lnTo>
                  <a:lnTo>
                    <a:pt x="2461222" y="2164588"/>
                  </a:lnTo>
                  <a:lnTo>
                    <a:pt x="2496489" y="2139619"/>
                  </a:lnTo>
                  <a:lnTo>
                    <a:pt x="2526957" y="2109127"/>
                  </a:lnTo>
                  <a:lnTo>
                    <a:pt x="2551900" y="2073846"/>
                  </a:lnTo>
                  <a:lnTo>
                    <a:pt x="2570619" y="2034489"/>
                  </a:lnTo>
                  <a:lnTo>
                    <a:pt x="2582380" y="1991766"/>
                  </a:lnTo>
                  <a:lnTo>
                    <a:pt x="2586456" y="1946402"/>
                  </a:lnTo>
                  <a:close/>
                </a:path>
                <a:path w="11844655" h="2199640">
                  <a:moveTo>
                    <a:pt x="2687485" y="996086"/>
                  </a:moveTo>
                  <a:lnTo>
                    <a:pt x="2684919" y="948766"/>
                  </a:lnTo>
                  <a:lnTo>
                    <a:pt x="2677439" y="902919"/>
                  </a:lnTo>
                  <a:lnTo>
                    <a:pt x="2665285" y="858786"/>
                  </a:lnTo>
                  <a:lnTo>
                    <a:pt x="2648737" y="816660"/>
                  </a:lnTo>
                  <a:lnTo>
                    <a:pt x="2642400" y="804456"/>
                  </a:lnTo>
                  <a:lnTo>
                    <a:pt x="2628061" y="776795"/>
                  </a:lnTo>
                  <a:lnTo>
                    <a:pt x="2603512" y="739470"/>
                  </a:lnTo>
                  <a:lnTo>
                    <a:pt x="2575382" y="704926"/>
                  </a:lnTo>
                  <a:lnTo>
                    <a:pt x="2543924" y="673455"/>
                  </a:lnTo>
                  <a:lnTo>
                    <a:pt x="2525293" y="658266"/>
                  </a:lnTo>
                  <a:lnTo>
                    <a:pt x="2525293" y="847445"/>
                  </a:lnTo>
                  <a:lnTo>
                    <a:pt x="2524353" y="866800"/>
                  </a:lnTo>
                  <a:lnTo>
                    <a:pt x="2273236" y="1208392"/>
                  </a:lnTo>
                  <a:lnTo>
                    <a:pt x="2238083" y="1228407"/>
                  </a:lnTo>
                  <a:lnTo>
                    <a:pt x="2236254" y="1228610"/>
                  </a:lnTo>
                  <a:lnTo>
                    <a:pt x="2232837" y="1228610"/>
                  </a:lnTo>
                  <a:lnTo>
                    <a:pt x="2037829" y="1074547"/>
                  </a:lnTo>
                  <a:lnTo>
                    <a:pt x="2020735" y="1039837"/>
                  </a:lnTo>
                  <a:lnTo>
                    <a:pt x="2023198" y="1020597"/>
                  </a:lnTo>
                  <a:lnTo>
                    <a:pt x="2049145" y="990968"/>
                  </a:lnTo>
                  <a:lnTo>
                    <a:pt x="2104529" y="998499"/>
                  </a:lnTo>
                  <a:lnTo>
                    <a:pt x="2225154" y="1104049"/>
                  </a:lnTo>
                  <a:lnTo>
                    <a:pt x="2313597" y="986040"/>
                  </a:lnTo>
                  <a:lnTo>
                    <a:pt x="2434894" y="824204"/>
                  </a:lnTo>
                  <a:lnTo>
                    <a:pt x="2449893" y="810806"/>
                  </a:lnTo>
                  <a:lnTo>
                    <a:pt x="2468207" y="804456"/>
                  </a:lnTo>
                  <a:lnTo>
                    <a:pt x="2487549" y="805446"/>
                  </a:lnTo>
                  <a:lnTo>
                    <a:pt x="2505621" y="814108"/>
                  </a:lnTo>
                  <a:lnTo>
                    <a:pt x="2518930" y="829119"/>
                  </a:lnTo>
                  <a:lnTo>
                    <a:pt x="2525293" y="847445"/>
                  </a:lnTo>
                  <a:lnTo>
                    <a:pt x="2525293" y="658266"/>
                  </a:lnTo>
                  <a:lnTo>
                    <a:pt x="2472093" y="620776"/>
                  </a:lnTo>
                  <a:lnTo>
                    <a:pt x="2432253" y="600100"/>
                  </a:lnTo>
                  <a:lnTo>
                    <a:pt x="2390165" y="583552"/>
                  </a:lnTo>
                  <a:lnTo>
                    <a:pt x="2346096" y="571398"/>
                  </a:lnTo>
                  <a:lnTo>
                    <a:pt x="2300300" y="563918"/>
                  </a:lnTo>
                  <a:lnTo>
                    <a:pt x="2253043" y="561352"/>
                  </a:lnTo>
                  <a:lnTo>
                    <a:pt x="2203983" y="564108"/>
                  </a:lnTo>
                  <a:lnTo>
                    <a:pt x="2156345" y="572160"/>
                  </a:lnTo>
                  <a:lnTo>
                    <a:pt x="2110473" y="585279"/>
                  </a:lnTo>
                  <a:lnTo>
                    <a:pt x="2066696" y="603173"/>
                  </a:lnTo>
                  <a:lnTo>
                    <a:pt x="2025345" y="625602"/>
                  </a:lnTo>
                  <a:lnTo>
                    <a:pt x="1986762" y="652297"/>
                  </a:lnTo>
                  <a:lnTo>
                    <a:pt x="1951304" y="682993"/>
                  </a:lnTo>
                  <a:lnTo>
                    <a:pt x="1919274" y="717423"/>
                  </a:lnTo>
                  <a:lnTo>
                    <a:pt x="1891030" y="755332"/>
                  </a:lnTo>
                  <a:lnTo>
                    <a:pt x="1866900" y="796467"/>
                  </a:lnTo>
                  <a:lnTo>
                    <a:pt x="1847227" y="840536"/>
                  </a:lnTo>
                  <a:lnTo>
                    <a:pt x="1832343" y="887310"/>
                  </a:lnTo>
                  <a:lnTo>
                    <a:pt x="1832127" y="888111"/>
                  </a:lnTo>
                  <a:lnTo>
                    <a:pt x="1831936" y="888720"/>
                  </a:lnTo>
                  <a:lnTo>
                    <a:pt x="1831517" y="890333"/>
                  </a:lnTo>
                  <a:lnTo>
                    <a:pt x="1831327" y="891349"/>
                  </a:lnTo>
                  <a:lnTo>
                    <a:pt x="1831124" y="892162"/>
                  </a:lnTo>
                  <a:lnTo>
                    <a:pt x="1825663" y="917587"/>
                  </a:lnTo>
                  <a:lnTo>
                    <a:pt x="1821751" y="943444"/>
                  </a:lnTo>
                  <a:lnTo>
                    <a:pt x="1819389" y="969645"/>
                  </a:lnTo>
                  <a:lnTo>
                    <a:pt x="1818589" y="996086"/>
                  </a:lnTo>
                  <a:lnTo>
                    <a:pt x="1821141" y="1043406"/>
                  </a:lnTo>
                  <a:lnTo>
                    <a:pt x="1828634" y="1089253"/>
                  </a:lnTo>
                  <a:lnTo>
                    <a:pt x="1840788" y="1133386"/>
                  </a:lnTo>
                  <a:lnTo>
                    <a:pt x="1857336" y="1175512"/>
                  </a:lnTo>
                  <a:lnTo>
                    <a:pt x="1878012" y="1215364"/>
                  </a:lnTo>
                  <a:lnTo>
                    <a:pt x="1902561" y="1252702"/>
                  </a:lnTo>
                  <a:lnTo>
                    <a:pt x="1930692" y="1287233"/>
                  </a:lnTo>
                  <a:lnTo>
                    <a:pt x="1962150" y="1318704"/>
                  </a:lnTo>
                  <a:lnTo>
                    <a:pt x="1996668" y="1346847"/>
                  </a:lnTo>
                  <a:lnTo>
                    <a:pt x="2033981" y="1371384"/>
                  </a:lnTo>
                  <a:lnTo>
                    <a:pt x="2073821" y="1392059"/>
                  </a:lnTo>
                  <a:lnTo>
                    <a:pt x="2115909" y="1408607"/>
                  </a:lnTo>
                  <a:lnTo>
                    <a:pt x="2159990" y="1420761"/>
                  </a:lnTo>
                  <a:lnTo>
                    <a:pt x="2205786" y="1428242"/>
                  </a:lnTo>
                  <a:lnTo>
                    <a:pt x="2253043" y="1430807"/>
                  </a:lnTo>
                  <a:lnTo>
                    <a:pt x="2300452" y="1428216"/>
                  </a:lnTo>
                  <a:lnTo>
                    <a:pt x="2346807" y="1420571"/>
                  </a:lnTo>
                  <a:lnTo>
                    <a:pt x="2391740" y="1408061"/>
                  </a:lnTo>
                  <a:lnTo>
                    <a:pt x="2434894" y="1390865"/>
                  </a:lnTo>
                  <a:lnTo>
                    <a:pt x="2475915" y="1369187"/>
                  </a:lnTo>
                  <a:lnTo>
                    <a:pt x="2514447" y="1343215"/>
                  </a:lnTo>
                  <a:lnTo>
                    <a:pt x="2550122" y="1313116"/>
                  </a:lnTo>
                  <a:lnTo>
                    <a:pt x="2582595" y="1279105"/>
                  </a:lnTo>
                  <a:lnTo>
                    <a:pt x="2611513" y="1241348"/>
                  </a:lnTo>
                  <a:lnTo>
                    <a:pt x="2611907" y="1240942"/>
                  </a:lnTo>
                  <a:lnTo>
                    <a:pt x="2612110" y="1240332"/>
                  </a:lnTo>
                  <a:lnTo>
                    <a:pt x="2612517" y="1239939"/>
                  </a:lnTo>
                  <a:lnTo>
                    <a:pt x="2613126" y="1239113"/>
                  </a:lnTo>
                  <a:lnTo>
                    <a:pt x="2613736" y="1238110"/>
                  </a:lnTo>
                  <a:lnTo>
                    <a:pt x="2614320" y="1237310"/>
                  </a:lnTo>
                  <a:lnTo>
                    <a:pt x="2619425" y="1228610"/>
                  </a:lnTo>
                  <a:lnTo>
                    <a:pt x="2640317" y="1193025"/>
                  </a:lnTo>
                  <a:lnTo>
                    <a:pt x="2660764" y="1146340"/>
                  </a:lnTo>
                  <a:lnTo>
                    <a:pt x="2675521" y="1097673"/>
                  </a:lnTo>
                  <a:lnTo>
                    <a:pt x="2684475" y="1047457"/>
                  </a:lnTo>
                  <a:lnTo>
                    <a:pt x="2687485" y="996086"/>
                  </a:lnTo>
                  <a:close/>
                </a:path>
                <a:path w="11844655" h="2199640">
                  <a:moveTo>
                    <a:pt x="2828925" y="1556778"/>
                  </a:moveTo>
                  <a:lnTo>
                    <a:pt x="2798457" y="1511579"/>
                  </a:lnTo>
                  <a:lnTo>
                    <a:pt x="2766237" y="1467726"/>
                  </a:lnTo>
                  <a:lnTo>
                    <a:pt x="2732328" y="1425270"/>
                  </a:lnTo>
                  <a:lnTo>
                    <a:pt x="2696756" y="1384236"/>
                  </a:lnTo>
                  <a:lnTo>
                    <a:pt x="2659596" y="1344663"/>
                  </a:lnTo>
                  <a:lnTo>
                    <a:pt x="2624163" y="1382179"/>
                  </a:lnTo>
                  <a:lnTo>
                    <a:pt x="2585593" y="1415910"/>
                  </a:lnTo>
                  <a:lnTo>
                    <a:pt x="2544178" y="1445679"/>
                  </a:lnTo>
                  <a:lnTo>
                    <a:pt x="2500211" y="1471333"/>
                  </a:lnTo>
                  <a:lnTo>
                    <a:pt x="2454021" y="1492694"/>
                  </a:lnTo>
                  <a:lnTo>
                    <a:pt x="2405900" y="1509598"/>
                  </a:lnTo>
                  <a:lnTo>
                    <a:pt x="2356167" y="1521866"/>
                  </a:lnTo>
                  <a:lnTo>
                    <a:pt x="2305113" y="1529359"/>
                  </a:lnTo>
                  <a:lnTo>
                    <a:pt x="2253043" y="1531899"/>
                  </a:lnTo>
                  <a:lnTo>
                    <a:pt x="2204377" y="1529702"/>
                  </a:lnTo>
                  <a:lnTo>
                    <a:pt x="2156930" y="1523250"/>
                  </a:lnTo>
                  <a:lnTo>
                    <a:pt x="2110867" y="1512722"/>
                  </a:lnTo>
                  <a:lnTo>
                    <a:pt x="2066404" y="1498307"/>
                  </a:lnTo>
                  <a:lnTo>
                    <a:pt x="2023719" y="1480223"/>
                  </a:lnTo>
                  <a:lnTo>
                    <a:pt x="1983003" y="1458620"/>
                  </a:lnTo>
                  <a:lnTo>
                    <a:pt x="1944446" y="1433728"/>
                  </a:lnTo>
                  <a:lnTo>
                    <a:pt x="1908251" y="1405712"/>
                  </a:lnTo>
                  <a:lnTo>
                    <a:pt x="1874596" y="1374762"/>
                  </a:lnTo>
                  <a:lnTo>
                    <a:pt x="1843671" y="1341094"/>
                  </a:lnTo>
                  <a:lnTo>
                    <a:pt x="1815668" y="1304861"/>
                  </a:lnTo>
                  <a:lnTo>
                    <a:pt x="1790788" y="1266291"/>
                  </a:lnTo>
                  <a:lnTo>
                    <a:pt x="1769211" y="1225550"/>
                  </a:lnTo>
                  <a:lnTo>
                    <a:pt x="1751126" y="1182839"/>
                  </a:lnTo>
                  <a:lnTo>
                    <a:pt x="1736725" y="1138351"/>
                  </a:lnTo>
                  <a:lnTo>
                    <a:pt x="1726209" y="1092263"/>
                  </a:lnTo>
                  <a:lnTo>
                    <a:pt x="1719757" y="1044778"/>
                  </a:lnTo>
                  <a:lnTo>
                    <a:pt x="1717560" y="996086"/>
                  </a:lnTo>
                  <a:lnTo>
                    <a:pt x="1717865" y="977620"/>
                  </a:lnTo>
                  <a:lnTo>
                    <a:pt x="1718805" y="959256"/>
                  </a:lnTo>
                  <a:lnTo>
                    <a:pt x="1720380" y="941006"/>
                  </a:lnTo>
                  <a:lnTo>
                    <a:pt x="1722615" y="922883"/>
                  </a:lnTo>
                  <a:lnTo>
                    <a:pt x="1525181" y="906919"/>
                  </a:lnTo>
                  <a:lnTo>
                    <a:pt x="1097419" y="1354569"/>
                  </a:lnTo>
                  <a:lnTo>
                    <a:pt x="296024" y="1412011"/>
                  </a:lnTo>
                  <a:lnTo>
                    <a:pt x="247370" y="1418424"/>
                  </a:lnTo>
                  <a:lnTo>
                    <a:pt x="201447" y="1431975"/>
                  </a:lnTo>
                  <a:lnTo>
                    <a:pt x="158826" y="1452041"/>
                  </a:lnTo>
                  <a:lnTo>
                    <a:pt x="120065" y="1478026"/>
                  </a:lnTo>
                  <a:lnTo>
                    <a:pt x="85725" y="1509331"/>
                  </a:lnTo>
                  <a:lnTo>
                    <a:pt x="56362" y="1545361"/>
                  </a:lnTo>
                  <a:lnTo>
                    <a:pt x="32537" y="1585531"/>
                  </a:lnTo>
                  <a:lnTo>
                    <a:pt x="14833" y="1629219"/>
                  </a:lnTo>
                  <a:lnTo>
                    <a:pt x="3797" y="1675841"/>
                  </a:lnTo>
                  <a:lnTo>
                    <a:pt x="0" y="1724799"/>
                  </a:lnTo>
                  <a:lnTo>
                    <a:pt x="0" y="1895856"/>
                  </a:lnTo>
                  <a:lnTo>
                    <a:pt x="185496" y="1895856"/>
                  </a:lnTo>
                  <a:lnTo>
                    <a:pt x="195186" y="1850186"/>
                  </a:lnTo>
                  <a:lnTo>
                    <a:pt x="210566" y="1806879"/>
                  </a:lnTo>
                  <a:lnTo>
                    <a:pt x="231203" y="1766366"/>
                  </a:lnTo>
                  <a:lnTo>
                    <a:pt x="256679" y="1729041"/>
                  </a:lnTo>
                  <a:lnTo>
                    <a:pt x="286575" y="1695348"/>
                  </a:lnTo>
                  <a:lnTo>
                    <a:pt x="320471" y="1665681"/>
                  </a:lnTo>
                  <a:lnTo>
                    <a:pt x="357962" y="1640471"/>
                  </a:lnTo>
                  <a:lnTo>
                    <a:pt x="398627" y="1620139"/>
                  </a:lnTo>
                  <a:lnTo>
                    <a:pt x="442048" y="1605102"/>
                  </a:lnTo>
                  <a:lnTo>
                    <a:pt x="487807" y="1595767"/>
                  </a:lnTo>
                  <a:lnTo>
                    <a:pt x="535470" y="1592554"/>
                  </a:lnTo>
                  <a:lnTo>
                    <a:pt x="583145" y="1595767"/>
                  </a:lnTo>
                  <a:lnTo>
                    <a:pt x="628904" y="1605102"/>
                  </a:lnTo>
                  <a:lnTo>
                    <a:pt x="672325" y="1620139"/>
                  </a:lnTo>
                  <a:lnTo>
                    <a:pt x="712990" y="1640471"/>
                  </a:lnTo>
                  <a:lnTo>
                    <a:pt x="750481" y="1665681"/>
                  </a:lnTo>
                  <a:lnTo>
                    <a:pt x="784377" y="1695348"/>
                  </a:lnTo>
                  <a:lnTo>
                    <a:pt x="814273" y="1729041"/>
                  </a:lnTo>
                  <a:lnTo>
                    <a:pt x="839749" y="1766366"/>
                  </a:lnTo>
                  <a:lnTo>
                    <a:pt x="860374" y="1806879"/>
                  </a:lnTo>
                  <a:lnTo>
                    <a:pt x="875741" y="1850186"/>
                  </a:lnTo>
                  <a:lnTo>
                    <a:pt x="885444" y="1895856"/>
                  </a:lnTo>
                  <a:lnTo>
                    <a:pt x="1983879" y="1895856"/>
                  </a:lnTo>
                  <a:lnTo>
                    <a:pt x="1993582" y="1850186"/>
                  </a:lnTo>
                  <a:lnTo>
                    <a:pt x="2008962" y="1806879"/>
                  </a:lnTo>
                  <a:lnTo>
                    <a:pt x="2029587" y="1766366"/>
                  </a:lnTo>
                  <a:lnTo>
                    <a:pt x="2055063" y="1729041"/>
                  </a:lnTo>
                  <a:lnTo>
                    <a:pt x="2084959" y="1695348"/>
                  </a:lnTo>
                  <a:lnTo>
                    <a:pt x="2118868" y="1665681"/>
                  </a:lnTo>
                  <a:lnTo>
                    <a:pt x="2156358" y="1640471"/>
                  </a:lnTo>
                  <a:lnTo>
                    <a:pt x="2197023" y="1620139"/>
                  </a:lnTo>
                  <a:lnTo>
                    <a:pt x="2240432" y="1605102"/>
                  </a:lnTo>
                  <a:lnTo>
                    <a:pt x="2286190" y="1595767"/>
                  </a:lnTo>
                  <a:lnTo>
                    <a:pt x="2333866" y="1592554"/>
                  </a:lnTo>
                  <a:lnTo>
                    <a:pt x="2382482" y="1595894"/>
                  </a:lnTo>
                  <a:lnTo>
                    <a:pt x="2429103" y="1605597"/>
                  </a:lnTo>
                  <a:lnTo>
                    <a:pt x="2473274" y="1621231"/>
                  </a:lnTo>
                  <a:lnTo>
                    <a:pt x="2514549" y="1642351"/>
                  </a:lnTo>
                  <a:lnTo>
                    <a:pt x="2552496" y="1668513"/>
                  </a:lnTo>
                  <a:lnTo>
                    <a:pt x="2586659" y="1699260"/>
                  </a:lnTo>
                  <a:lnTo>
                    <a:pt x="2616593" y="1734146"/>
                  </a:lnTo>
                  <a:lnTo>
                    <a:pt x="2641854" y="1772742"/>
                  </a:lnTo>
                  <a:lnTo>
                    <a:pt x="2661996" y="1814588"/>
                  </a:lnTo>
                  <a:lnTo>
                    <a:pt x="2676563" y="1859254"/>
                  </a:lnTo>
                  <a:lnTo>
                    <a:pt x="2828925" y="1757553"/>
                  </a:lnTo>
                  <a:lnTo>
                    <a:pt x="2828925" y="1556778"/>
                  </a:lnTo>
                  <a:close/>
                </a:path>
                <a:path w="11844655" h="2199640">
                  <a:moveTo>
                    <a:pt x="5274157" y="1226235"/>
                  </a:moveTo>
                  <a:lnTo>
                    <a:pt x="5223700" y="1221778"/>
                  </a:lnTo>
                  <a:lnTo>
                    <a:pt x="5218646" y="1267472"/>
                  </a:lnTo>
                  <a:lnTo>
                    <a:pt x="5211305" y="1314056"/>
                  </a:lnTo>
                  <a:lnTo>
                    <a:pt x="5201590" y="1361033"/>
                  </a:lnTo>
                  <a:lnTo>
                    <a:pt x="5189436" y="1407871"/>
                  </a:lnTo>
                  <a:lnTo>
                    <a:pt x="5174780" y="1454073"/>
                  </a:lnTo>
                  <a:lnTo>
                    <a:pt x="5157546" y="1499120"/>
                  </a:lnTo>
                  <a:lnTo>
                    <a:pt x="5137658" y="1542491"/>
                  </a:lnTo>
                  <a:lnTo>
                    <a:pt x="5115064" y="1583677"/>
                  </a:lnTo>
                  <a:lnTo>
                    <a:pt x="5089690" y="1622183"/>
                  </a:lnTo>
                  <a:lnTo>
                    <a:pt x="5061445" y="1657464"/>
                  </a:lnTo>
                  <a:lnTo>
                    <a:pt x="5030292" y="1689036"/>
                  </a:lnTo>
                  <a:lnTo>
                    <a:pt x="4996129" y="1716366"/>
                  </a:lnTo>
                  <a:lnTo>
                    <a:pt x="4958905" y="1738960"/>
                  </a:lnTo>
                  <a:lnTo>
                    <a:pt x="4918545" y="1756283"/>
                  </a:lnTo>
                  <a:lnTo>
                    <a:pt x="4874996" y="1767840"/>
                  </a:lnTo>
                  <a:lnTo>
                    <a:pt x="4831410" y="1771484"/>
                  </a:lnTo>
                  <a:lnTo>
                    <a:pt x="4788522" y="1766443"/>
                  </a:lnTo>
                  <a:lnTo>
                    <a:pt x="4748974" y="1753362"/>
                  </a:lnTo>
                  <a:lnTo>
                    <a:pt x="4715383" y="1732864"/>
                  </a:lnTo>
                  <a:lnTo>
                    <a:pt x="4683112" y="1693151"/>
                  </a:lnTo>
                  <a:lnTo>
                    <a:pt x="4671301" y="1643011"/>
                  </a:lnTo>
                  <a:lnTo>
                    <a:pt x="4675721" y="1615516"/>
                  </a:lnTo>
                  <a:lnTo>
                    <a:pt x="4710417" y="1565389"/>
                  </a:lnTo>
                  <a:lnTo>
                    <a:pt x="4754359" y="1540878"/>
                  </a:lnTo>
                  <a:lnTo>
                    <a:pt x="4799990" y="1540408"/>
                  </a:lnTo>
                  <a:lnTo>
                    <a:pt x="4835245" y="1567865"/>
                  </a:lnTo>
                  <a:lnTo>
                    <a:pt x="4828400" y="1611363"/>
                  </a:lnTo>
                  <a:lnTo>
                    <a:pt x="4821364" y="1612290"/>
                  </a:lnTo>
                  <a:lnTo>
                    <a:pt x="4820399" y="1612519"/>
                  </a:lnTo>
                  <a:lnTo>
                    <a:pt x="4775428" y="1635658"/>
                  </a:lnTo>
                  <a:lnTo>
                    <a:pt x="4812182" y="1661553"/>
                  </a:lnTo>
                  <a:lnTo>
                    <a:pt x="4855629" y="1653032"/>
                  </a:lnTo>
                  <a:lnTo>
                    <a:pt x="4885055" y="1616824"/>
                  </a:lnTo>
                  <a:lnTo>
                    <a:pt x="4887303" y="1563801"/>
                  </a:lnTo>
                  <a:lnTo>
                    <a:pt x="4870335" y="1528876"/>
                  </a:lnTo>
                  <a:lnTo>
                    <a:pt x="4825327" y="1495933"/>
                  </a:lnTo>
                  <a:lnTo>
                    <a:pt x="4752835" y="1489265"/>
                  </a:lnTo>
                  <a:lnTo>
                    <a:pt x="4715281" y="1501940"/>
                  </a:lnTo>
                  <a:lnTo>
                    <a:pt x="4676178" y="1528089"/>
                  </a:lnTo>
                  <a:lnTo>
                    <a:pt x="4646003" y="1562633"/>
                  </a:lnTo>
                  <a:lnTo>
                    <a:pt x="4626838" y="1602435"/>
                  </a:lnTo>
                  <a:lnTo>
                    <a:pt x="4620717" y="1644370"/>
                  </a:lnTo>
                  <a:lnTo>
                    <a:pt x="4625518" y="1681556"/>
                  </a:lnTo>
                  <a:lnTo>
                    <a:pt x="4657166" y="1745945"/>
                  </a:lnTo>
                  <a:lnTo>
                    <a:pt x="4716107" y="1793494"/>
                  </a:lnTo>
                  <a:lnTo>
                    <a:pt x="4753483" y="1809127"/>
                  </a:lnTo>
                  <a:lnTo>
                    <a:pt x="4794097" y="1818754"/>
                  </a:lnTo>
                  <a:lnTo>
                    <a:pt x="4836388" y="1822056"/>
                  </a:lnTo>
                  <a:lnTo>
                    <a:pt x="4848453" y="1821764"/>
                  </a:lnTo>
                  <a:lnTo>
                    <a:pt x="4930292" y="1805813"/>
                  </a:lnTo>
                  <a:lnTo>
                    <a:pt x="4973066" y="1788502"/>
                  </a:lnTo>
                  <a:lnTo>
                    <a:pt x="5012728" y="1766176"/>
                  </a:lnTo>
                  <a:lnTo>
                    <a:pt x="5049329" y="1739277"/>
                  </a:lnTo>
                  <a:lnTo>
                    <a:pt x="5082933" y="1708277"/>
                  </a:lnTo>
                  <a:lnTo>
                    <a:pt x="5113617" y="1673618"/>
                  </a:lnTo>
                  <a:lnTo>
                    <a:pt x="5141442" y="1635760"/>
                  </a:lnTo>
                  <a:lnTo>
                    <a:pt x="5166474" y="1595158"/>
                  </a:lnTo>
                  <a:lnTo>
                    <a:pt x="5188775" y="1552270"/>
                  </a:lnTo>
                  <a:lnTo>
                    <a:pt x="5208422" y="1507553"/>
                  </a:lnTo>
                  <a:lnTo>
                    <a:pt x="5225466" y="1461452"/>
                  </a:lnTo>
                  <a:lnTo>
                    <a:pt x="5239994" y="1414437"/>
                  </a:lnTo>
                  <a:lnTo>
                    <a:pt x="5252059" y="1366951"/>
                  </a:lnTo>
                  <a:lnTo>
                    <a:pt x="5261737" y="1319453"/>
                  </a:lnTo>
                  <a:lnTo>
                    <a:pt x="5269077" y="1272400"/>
                  </a:lnTo>
                  <a:lnTo>
                    <a:pt x="5274157" y="1226235"/>
                  </a:lnTo>
                  <a:close/>
                </a:path>
                <a:path w="11844655" h="2199640">
                  <a:moveTo>
                    <a:pt x="5470347" y="1241259"/>
                  </a:moveTo>
                  <a:lnTo>
                    <a:pt x="5419852" y="1237615"/>
                  </a:lnTo>
                  <a:lnTo>
                    <a:pt x="5418175" y="1257554"/>
                  </a:lnTo>
                  <a:lnTo>
                    <a:pt x="5416054" y="1279931"/>
                  </a:lnTo>
                  <a:lnTo>
                    <a:pt x="5408828" y="1345780"/>
                  </a:lnTo>
                  <a:lnTo>
                    <a:pt x="5403545" y="1387779"/>
                  </a:lnTo>
                  <a:lnTo>
                    <a:pt x="5397030" y="1434820"/>
                  </a:lnTo>
                  <a:lnTo>
                    <a:pt x="5389207" y="1486179"/>
                  </a:lnTo>
                  <a:lnTo>
                    <a:pt x="5379974" y="1541119"/>
                  </a:lnTo>
                  <a:lnTo>
                    <a:pt x="5369268" y="1598879"/>
                  </a:lnTo>
                  <a:lnTo>
                    <a:pt x="5356987" y="1658734"/>
                  </a:lnTo>
                  <a:lnTo>
                    <a:pt x="5343055" y="1719922"/>
                  </a:lnTo>
                  <a:lnTo>
                    <a:pt x="5327370" y="1781733"/>
                  </a:lnTo>
                  <a:lnTo>
                    <a:pt x="5309870" y="1843405"/>
                  </a:lnTo>
                  <a:lnTo>
                    <a:pt x="5290451" y="1904199"/>
                  </a:lnTo>
                  <a:lnTo>
                    <a:pt x="5269027" y="1963369"/>
                  </a:lnTo>
                  <a:lnTo>
                    <a:pt x="5245519" y="2020189"/>
                  </a:lnTo>
                  <a:lnTo>
                    <a:pt x="5219839" y="2073910"/>
                  </a:lnTo>
                  <a:lnTo>
                    <a:pt x="5191899" y="2123783"/>
                  </a:lnTo>
                  <a:lnTo>
                    <a:pt x="5161610" y="2169058"/>
                  </a:lnTo>
                  <a:lnTo>
                    <a:pt x="5202377" y="2199094"/>
                  </a:lnTo>
                  <a:lnTo>
                    <a:pt x="5233873" y="2152180"/>
                  </a:lnTo>
                  <a:lnTo>
                    <a:pt x="5262918" y="2100910"/>
                  </a:lnTo>
                  <a:lnTo>
                    <a:pt x="5289575" y="2045995"/>
                  </a:lnTo>
                  <a:lnTo>
                    <a:pt x="5313959" y="1988134"/>
                  </a:lnTo>
                  <a:lnTo>
                    <a:pt x="5336146" y="1928050"/>
                  </a:lnTo>
                  <a:lnTo>
                    <a:pt x="5356237" y="1866442"/>
                  </a:lnTo>
                  <a:lnTo>
                    <a:pt x="5374335" y="1804022"/>
                  </a:lnTo>
                  <a:lnTo>
                    <a:pt x="5390527" y="1741512"/>
                  </a:lnTo>
                  <a:lnTo>
                    <a:pt x="5404904" y="1679587"/>
                  </a:lnTo>
                  <a:lnTo>
                    <a:pt x="5417566" y="1618996"/>
                  </a:lnTo>
                  <a:lnTo>
                    <a:pt x="5428602" y="1560410"/>
                  </a:lnTo>
                  <a:lnTo>
                    <a:pt x="5438114" y="1504569"/>
                  </a:lnTo>
                  <a:lnTo>
                    <a:pt x="5446179" y="1452168"/>
                  </a:lnTo>
                  <a:lnTo>
                    <a:pt x="5452910" y="1403921"/>
                  </a:lnTo>
                  <a:lnTo>
                    <a:pt x="5458396" y="1360525"/>
                  </a:lnTo>
                  <a:lnTo>
                    <a:pt x="5465978" y="1291145"/>
                  </a:lnTo>
                  <a:lnTo>
                    <a:pt x="5468277" y="1266583"/>
                  </a:lnTo>
                  <a:lnTo>
                    <a:pt x="5470347" y="1241259"/>
                  </a:lnTo>
                  <a:close/>
                </a:path>
                <a:path w="11844655" h="2199640">
                  <a:moveTo>
                    <a:pt x="5675020" y="1256690"/>
                  </a:moveTo>
                  <a:lnTo>
                    <a:pt x="5624373" y="1256690"/>
                  </a:lnTo>
                  <a:lnTo>
                    <a:pt x="5624373" y="1978456"/>
                  </a:lnTo>
                  <a:lnTo>
                    <a:pt x="5675020" y="1978456"/>
                  </a:lnTo>
                  <a:lnTo>
                    <a:pt x="5675020" y="1256690"/>
                  </a:lnTo>
                  <a:close/>
                </a:path>
                <a:path w="11844655" h="2199640">
                  <a:moveTo>
                    <a:pt x="6133998" y="2169058"/>
                  </a:moveTo>
                  <a:lnTo>
                    <a:pt x="6103721" y="2123795"/>
                  </a:lnTo>
                  <a:lnTo>
                    <a:pt x="6075794" y="2073948"/>
                  </a:lnTo>
                  <a:lnTo>
                    <a:pt x="6050115" y="2020239"/>
                  </a:lnTo>
                  <a:lnTo>
                    <a:pt x="6026620" y="1963432"/>
                  </a:lnTo>
                  <a:lnTo>
                    <a:pt x="6005195" y="1904263"/>
                  </a:lnTo>
                  <a:lnTo>
                    <a:pt x="5985776" y="1843468"/>
                  </a:lnTo>
                  <a:lnTo>
                    <a:pt x="5968263" y="1781797"/>
                  </a:lnTo>
                  <a:lnTo>
                    <a:pt x="5952591" y="1719999"/>
                  </a:lnTo>
                  <a:lnTo>
                    <a:pt x="5938647" y="1658785"/>
                  </a:lnTo>
                  <a:lnTo>
                    <a:pt x="5926366" y="1598930"/>
                  </a:lnTo>
                  <a:lnTo>
                    <a:pt x="5915660" y="1541170"/>
                  </a:lnTo>
                  <a:lnTo>
                    <a:pt x="5906427" y="1486230"/>
                  </a:lnTo>
                  <a:lnTo>
                    <a:pt x="5898604" y="1434858"/>
                  </a:lnTo>
                  <a:lnTo>
                    <a:pt x="5892089" y="1387805"/>
                  </a:lnTo>
                  <a:lnTo>
                    <a:pt x="5886793" y="1345806"/>
                  </a:lnTo>
                  <a:lnTo>
                    <a:pt x="5879554" y="1279944"/>
                  </a:lnTo>
                  <a:lnTo>
                    <a:pt x="5875769" y="1237615"/>
                  </a:lnTo>
                  <a:lnTo>
                    <a:pt x="5825261" y="1241259"/>
                  </a:lnTo>
                  <a:lnTo>
                    <a:pt x="5829630" y="1291145"/>
                  </a:lnTo>
                  <a:lnTo>
                    <a:pt x="5837212" y="1360525"/>
                  </a:lnTo>
                  <a:lnTo>
                    <a:pt x="5842686" y="1403921"/>
                  </a:lnTo>
                  <a:lnTo>
                    <a:pt x="5849417" y="1452168"/>
                  </a:lnTo>
                  <a:lnTo>
                    <a:pt x="5857481" y="1504569"/>
                  </a:lnTo>
                  <a:lnTo>
                    <a:pt x="5866981" y="1560410"/>
                  </a:lnTo>
                  <a:lnTo>
                    <a:pt x="5878017" y="1618996"/>
                  </a:lnTo>
                  <a:lnTo>
                    <a:pt x="5890679" y="1679587"/>
                  </a:lnTo>
                  <a:lnTo>
                    <a:pt x="5905055" y="1741512"/>
                  </a:lnTo>
                  <a:lnTo>
                    <a:pt x="5921235" y="1804022"/>
                  </a:lnTo>
                  <a:lnTo>
                    <a:pt x="5939333" y="1866442"/>
                  </a:lnTo>
                  <a:lnTo>
                    <a:pt x="5959437" y="1928050"/>
                  </a:lnTo>
                  <a:lnTo>
                    <a:pt x="5981624" y="1988134"/>
                  </a:lnTo>
                  <a:lnTo>
                    <a:pt x="6005995" y="2045995"/>
                  </a:lnTo>
                  <a:lnTo>
                    <a:pt x="6032665" y="2100910"/>
                  </a:lnTo>
                  <a:lnTo>
                    <a:pt x="6061697" y="2152180"/>
                  </a:lnTo>
                  <a:lnTo>
                    <a:pt x="6093206" y="2199094"/>
                  </a:lnTo>
                  <a:lnTo>
                    <a:pt x="6133998" y="2169058"/>
                  </a:lnTo>
                  <a:close/>
                </a:path>
                <a:path w="11844655" h="2199640">
                  <a:moveTo>
                    <a:pt x="6525488" y="974483"/>
                  </a:moveTo>
                  <a:lnTo>
                    <a:pt x="6522618" y="974636"/>
                  </a:lnTo>
                  <a:lnTo>
                    <a:pt x="6519875" y="975347"/>
                  </a:lnTo>
                  <a:lnTo>
                    <a:pt x="4858601" y="975347"/>
                  </a:lnTo>
                  <a:lnTo>
                    <a:pt x="4850003" y="975080"/>
                  </a:lnTo>
                  <a:lnTo>
                    <a:pt x="4841532" y="974331"/>
                  </a:lnTo>
                  <a:lnTo>
                    <a:pt x="4833201" y="973137"/>
                  </a:lnTo>
                  <a:lnTo>
                    <a:pt x="4824996" y="971537"/>
                  </a:lnTo>
                  <a:lnTo>
                    <a:pt x="4839068" y="994041"/>
                  </a:lnTo>
                  <a:lnTo>
                    <a:pt x="4858715" y="1011669"/>
                  </a:lnTo>
                  <a:lnTo>
                    <a:pt x="4882769" y="1023162"/>
                  </a:lnTo>
                  <a:lnTo>
                    <a:pt x="4910099" y="1027264"/>
                  </a:lnTo>
                  <a:lnTo>
                    <a:pt x="6442392" y="1027264"/>
                  </a:lnTo>
                  <a:lnTo>
                    <a:pt x="6468770" y="1023378"/>
                  </a:lnTo>
                  <a:lnTo>
                    <a:pt x="6492049" y="1012494"/>
                  </a:lnTo>
                  <a:lnTo>
                    <a:pt x="6511277" y="995794"/>
                  </a:lnTo>
                  <a:lnTo>
                    <a:pt x="6525488" y="974483"/>
                  </a:lnTo>
                  <a:close/>
                </a:path>
                <a:path w="11844655" h="2199640">
                  <a:moveTo>
                    <a:pt x="6535699" y="699909"/>
                  </a:moveTo>
                  <a:lnTo>
                    <a:pt x="6528359" y="663562"/>
                  </a:lnTo>
                  <a:lnTo>
                    <a:pt x="6508356" y="633882"/>
                  </a:lnTo>
                  <a:lnTo>
                    <a:pt x="6478702" y="613867"/>
                  </a:lnTo>
                  <a:lnTo>
                    <a:pt x="6442392" y="606526"/>
                  </a:lnTo>
                  <a:lnTo>
                    <a:pt x="5831776" y="606526"/>
                  </a:lnTo>
                  <a:lnTo>
                    <a:pt x="5831776" y="93662"/>
                  </a:lnTo>
                  <a:lnTo>
                    <a:pt x="5825617" y="63093"/>
                  </a:lnTo>
                  <a:lnTo>
                    <a:pt x="5808802" y="38138"/>
                  </a:lnTo>
                  <a:lnTo>
                    <a:pt x="5783859" y="21310"/>
                  </a:lnTo>
                  <a:lnTo>
                    <a:pt x="5753303" y="15138"/>
                  </a:lnTo>
                  <a:lnTo>
                    <a:pt x="5726023" y="15138"/>
                  </a:lnTo>
                  <a:lnTo>
                    <a:pt x="5726023" y="0"/>
                  </a:lnTo>
                  <a:lnTo>
                    <a:pt x="5586857" y="0"/>
                  </a:lnTo>
                  <a:lnTo>
                    <a:pt x="5586857" y="15138"/>
                  </a:lnTo>
                  <a:lnTo>
                    <a:pt x="5574627" y="15138"/>
                  </a:lnTo>
                  <a:lnTo>
                    <a:pt x="5544096" y="21310"/>
                  </a:lnTo>
                  <a:lnTo>
                    <a:pt x="5519153" y="38138"/>
                  </a:lnTo>
                  <a:lnTo>
                    <a:pt x="5502326" y="63093"/>
                  </a:lnTo>
                  <a:lnTo>
                    <a:pt x="5496153" y="93662"/>
                  </a:lnTo>
                  <a:lnTo>
                    <a:pt x="5496153" y="606526"/>
                  </a:lnTo>
                  <a:lnTo>
                    <a:pt x="5496001" y="606526"/>
                  </a:lnTo>
                  <a:lnTo>
                    <a:pt x="5496001" y="802322"/>
                  </a:lnTo>
                  <a:lnTo>
                    <a:pt x="5435117" y="751332"/>
                  </a:lnTo>
                  <a:lnTo>
                    <a:pt x="5435117" y="606526"/>
                  </a:lnTo>
                  <a:lnTo>
                    <a:pt x="4910125" y="606526"/>
                  </a:lnTo>
                  <a:lnTo>
                    <a:pt x="4873790" y="613867"/>
                  </a:lnTo>
                  <a:lnTo>
                    <a:pt x="4844123" y="633882"/>
                  </a:lnTo>
                  <a:lnTo>
                    <a:pt x="4824120" y="663562"/>
                  </a:lnTo>
                  <a:lnTo>
                    <a:pt x="4816792" y="699909"/>
                  </a:lnTo>
                  <a:lnTo>
                    <a:pt x="4816792" y="940930"/>
                  </a:lnTo>
                  <a:lnTo>
                    <a:pt x="6535699" y="940930"/>
                  </a:lnTo>
                  <a:lnTo>
                    <a:pt x="6535699" y="802322"/>
                  </a:lnTo>
                  <a:lnTo>
                    <a:pt x="6535699" y="699909"/>
                  </a:lnTo>
                  <a:close/>
                </a:path>
                <a:path w="11844655" h="2199640">
                  <a:moveTo>
                    <a:pt x="6684429" y="1644370"/>
                  </a:moveTo>
                  <a:lnTo>
                    <a:pt x="6678333" y="1602397"/>
                  </a:lnTo>
                  <a:lnTo>
                    <a:pt x="6659143" y="1562608"/>
                  </a:lnTo>
                  <a:lnTo>
                    <a:pt x="6628943" y="1528076"/>
                  </a:lnTo>
                  <a:lnTo>
                    <a:pt x="6589827" y="1501940"/>
                  </a:lnTo>
                  <a:lnTo>
                    <a:pt x="6552311" y="1489303"/>
                  </a:lnTo>
                  <a:lnTo>
                    <a:pt x="6515100" y="1487347"/>
                  </a:lnTo>
                  <a:lnTo>
                    <a:pt x="6479845" y="1495971"/>
                  </a:lnTo>
                  <a:lnTo>
                    <a:pt x="6434836" y="1528864"/>
                  </a:lnTo>
                  <a:lnTo>
                    <a:pt x="6417843" y="1563776"/>
                  </a:lnTo>
                  <a:lnTo>
                    <a:pt x="6414960" y="1583347"/>
                  </a:lnTo>
                  <a:lnTo>
                    <a:pt x="6415887" y="1600682"/>
                  </a:lnTo>
                  <a:lnTo>
                    <a:pt x="6437693" y="1643976"/>
                  </a:lnTo>
                  <a:lnTo>
                    <a:pt x="6478067" y="1661922"/>
                  </a:lnTo>
                  <a:lnTo>
                    <a:pt x="6492964" y="1661553"/>
                  </a:lnTo>
                  <a:lnTo>
                    <a:pt x="6529692" y="1635658"/>
                  </a:lnTo>
                  <a:lnTo>
                    <a:pt x="6485839" y="1611287"/>
                  </a:lnTo>
                  <a:lnTo>
                    <a:pt x="6483693" y="1612290"/>
                  </a:lnTo>
                  <a:lnTo>
                    <a:pt x="6476733" y="1611287"/>
                  </a:lnTo>
                  <a:lnTo>
                    <a:pt x="6469926" y="1567865"/>
                  </a:lnTo>
                  <a:lnTo>
                    <a:pt x="6505130" y="1540484"/>
                  </a:lnTo>
                  <a:lnTo>
                    <a:pt x="6550711" y="1540954"/>
                  </a:lnTo>
                  <a:lnTo>
                    <a:pt x="6594703" y="1565389"/>
                  </a:lnTo>
                  <a:lnTo>
                    <a:pt x="6629451" y="1615516"/>
                  </a:lnTo>
                  <a:lnTo>
                    <a:pt x="6633858" y="1643011"/>
                  </a:lnTo>
                  <a:lnTo>
                    <a:pt x="6630543" y="1669338"/>
                  </a:lnTo>
                  <a:lnTo>
                    <a:pt x="6608445" y="1714347"/>
                  </a:lnTo>
                  <a:lnTo>
                    <a:pt x="6556159" y="1753336"/>
                  </a:lnTo>
                  <a:lnTo>
                    <a:pt x="6516598" y="1766392"/>
                  </a:lnTo>
                  <a:lnTo>
                    <a:pt x="6473723" y="1771421"/>
                  </a:lnTo>
                  <a:lnTo>
                    <a:pt x="6430188" y="1767840"/>
                  </a:lnTo>
                  <a:lnTo>
                    <a:pt x="6386614" y="1756283"/>
                  </a:lnTo>
                  <a:lnTo>
                    <a:pt x="6346241" y="1738960"/>
                  </a:lnTo>
                  <a:lnTo>
                    <a:pt x="6309017" y="1716366"/>
                  </a:lnTo>
                  <a:lnTo>
                    <a:pt x="6274854" y="1689036"/>
                  </a:lnTo>
                  <a:lnTo>
                    <a:pt x="6243688" y="1657477"/>
                  </a:lnTo>
                  <a:lnTo>
                    <a:pt x="6215443" y="1622183"/>
                  </a:lnTo>
                  <a:lnTo>
                    <a:pt x="6190069" y="1583690"/>
                  </a:lnTo>
                  <a:lnTo>
                    <a:pt x="6167463" y="1542503"/>
                  </a:lnTo>
                  <a:lnTo>
                    <a:pt x="6147587" y="1499133"/>
                  </a:lnTo>
                  <a:lnTo>
                    <a:pt x="6130353" y="1454086"/>
                  </a:lnTo>
                  <a:lnTo>
                    <a:pt x="6115697" y="1407896"/>
                  </a:lnTo>
                  <a:lnTo>
                    <a:pt x="6103556" y="1361059"/>
                  </a:lnTo>
                  <a:lnTo>
                    <a:pt x="6093841" y="1314094"/>
                  </a:lnTo>
                  <a:lnTo>
                    <a:pt x="6086500" y="1267510"/>
                  </a:lnTo>
                  <a:lnTo>
                    <a:pt x="6081446" y="1221828"/>
                  </a:lnTo>
                  <a:lnTo>
                    <a:pt x="6031014" y="1226159"/>
                  </a:lnTo>
                  <a:lnTo>
                    <a:pt x="6036094" y="1272336"/>
                  </a:lnTo>
                  <a:lnTo>
                    <a:pt x="6043434" y="1319403"/>
                  </a:lnTo>
                  <a:lnTo>
                    <a:pt x="6053099" y="1366913"/>
                  </a:lnTo>
                  <a:lnTo>
                    <a:pt x="6065151" y="1414399"/>
                  </a:lnTo>
                  <a:lnTo>
                    <a:pt x="6079680" y="1461427"/>
                  </a:lnTo>
                  <a:lnTo>
                    <a:pt x="6096724" y="1507540"/>
                  </a:lnTo>
                  <a:lnTo>
                    <a:pt x="6116371" y="1552257"/>
                  </a:lnTo>
                  <a:lnTo>
                    <a:pt x="6138672" y="1595158"/>
                  </a:lnTo>
                  <a:lnTo>
                    <a:pt x="6163703" y="1635760"/>
                  </a:lnTo>
                  <a:lnTo>
                    <a:pt x="6191516" y="1673618"/>
                  </a:lnTo>
                  <a:lnTo>
                    <a:pt x="6222200" y="1708277"/>
                  </a:lnTo>
                  <a:lnTo>
                    <a:pt x="6255817" y="1739277"/>
                  </a:lnTo>
                  <a:lnTo>
                    <a:pt x="6292418" y="1766176"/>
                  </a:lnTo>
                  <a:lnTo>
                    <a:pt x="6332080" y="1788502"/>
                  </a:lnTo>
                  <a:lnTo>
                    <a:pt x="6374866" y="1805813"/>
                  </a:lnTo>
                  <a:lnTo>
                    <a:pt x="6420840" y="1817649"/>
                  </a:lnTo>
                  <a:lnTo>
                    <a:pt x="6468783" y="1822056"/>
                  </a:lnTo>
                  <a:lnTo>
                    <a:pt x="6511049" y="1818754"/>
                  </a:lnTo>
                  <a:lnTo>
                    <a:pt x="6551638" y="1809127"/>
                  </a:lnTo>
                  <a:lnTo>
                    <a:pt x="6589001" y="1793519"/>
                  </a:lnTo>
                  <a:lnTo>
                    <a:pt x="6621526" y="1772297"/>
                  </a:lnTo>
                  <a:lnTo>
                    <a:pt x="6667398" y="1715592"/>
                  </a:lnTo>
                  <a:lnTo>
                    <a:pt x="6679628" y="1681568"/>
                  </a:lnTo>
                  <a:lnTo>
                    <a:pt x="6684429" y="1644370"/>
                  </a:lnTo>
                  <a:close/>
                </a:path>
                <a:path w="11844655" h="2199640">
                  <a:moveTo>
                    <a:pt x="9809201" y="559638"/>
                  </a:moveTo>
                  <a:lnTo>
                    <a:pt x="9803320" y="559638"/>
                  </a:lnTo>
                  <a:lnTo>
                    <a:pt x="9727463" y="1088898"/>
                  </a:lnTo>
                  <a:lnTo>
                    <a:pt x="9809201" y="1088898"/>
                  </a:lnTo>
                  <a:lnTo>
                    <a:pt x="9809201" y="559638"/>
                  </a:lnTo>
                  <a:close/>
                </a:path>
                <a:path w="11844655" h="2199640">
                  <a:moveTo>
                    <a:pt x="10251580" y="1529943"/>
                  </a:moveTo>
                  <a:lnTo>
                    <a:pt x="9986150" y="1529943"/>
                  </a:lnTo>
                  <a:lnTo>
                    <a:pt x="9986150" y="2194318"/>
                  </a:lnTo>
                  <a:lnTo>
                    <a:pt x="10251580" y="2194318"/>
                  </a:lnTo>
                  <a:lnTo>
                    <a:pt x="10251580" y="1529943"/>
                  </a:lnTo>
                  <a:close/>
                </a:path>
                <a:path w="11844655" h="2199640">
                  <a:moveTo>
                    <a:pt x="10870895" y="427329"/>
                  </a:moveTo>
                  <a:lnTo>
                    <a:pt x="10867415" y="410184"/>
                  </a:lnTo>
                  <a:lnTo>
                    <a:pt x="10857916" y="396163"/>
                  </a:lnTo>
                  <a:lnTo>
                    <a:pt x="10843857" y="386702"/>
                  </a:lnTo>
                  <a:lnTo>
                    <a:pt x="10826661" y="383222"/>
                  </a:lnTo>
                  <a:lnTo>
                    <a:pt x="10030384" y="383222"/>
                  </a:lnTo>
                  <a:lnTo>
                    <a:pt x="9988448" y="389966"/>
                  </a:lnTo>
                  <a:lnTo>
                    <a:pt x="9952025" y="408762"/>
                  </a:lnTo>
                  <a:lnTo>
                    <a:pt x="9923285" y="437400"/>
                  </a:lnTo>
                  <a:lnTo>
                    <a:pt x="9904438" y="473722"/>
                  </a:lnTo>
                  <a:lnTo>
                    <a:pt x="9897681" y="515543"/>
                  </a:lnTo>
                  <a:lnTo>
                    <a:pt x="9897681" y="1397635"/>
                  </a:lnTo>
                  <a:lnTo>
                    <a:pt x="9901161" y="1414767"/>
                  </a:lnTo>
                  <a:lnTo>
                    <a:pt x="9910661" y="1428788"/>
                  </a:lnTo>
                  <a:lnTo>
                    <a:pt x="9924720" y="1438262"/>
                  </a:lnTo>
                  <a:lnTo>
                    <a:pt x="9941916" y="1441729"/>
                  </a:lnTo>
                  <a:lnTo>
                    <a:pt x="10295814" y="1441729"/>
                  </a:lnTo>
                  <a:lnTo>
                    <a:pt x="10336568" y="1414767"/>
                  </a:lnTo>
                  <a:lnTo>
                    <a:pt x="10340048" y="868375"/>
                  </a:lnTo>
                  <a:lnTo>
                    <a:pt x="10343540" y="851230"/>
                  </a:lnTo>
                  <a:lnTo>
                    <a:pt x="10353027" y="837209"/>
                  </a:lnTo>
                  <a:lnTo>
                    <a:pt x="10367099" y="827747"/>
                  </a:lnTo>
                  <a:lnTo>
                    <a:pt x="10384282" y="824268"/>
                  </a:lnTo>
                  <a:lnTo>
                    <a:pt x="10826661" y="824268"/>
                  </a:lnTo>
                  <a:lnTo>
                    <a:pt x="10843857" y="820788"/>
                  </a:lnTo>
                  <a:lnTo>
                    <a:pt x="10857916" y="811326"/>
                  </a:lnTo>
                  <a:lnTo>
                    <a:pt x="10867415" y="797306"/>
                  </a:lnTo>
                  <a:lnTo>
                    <a:pt x="10870895" y="780161"/>
                  </a:lnTo>
                  <a:lnTo>
                    <a:pt x="10870895" y="427329"/>
                  </a:lnTo>
                  <a:close/>
                </a:path>
                <a:path w="11844655" h="2199640">
                  <a:moveTo>
                    <a:pt x="11047844" y="515543"/>
                  </a:moveTo>
                  <a:lnTo>
                    <a:pt x="11044365" y="498398"/>
                  </a:lnTo>
                  <a:lnTo>
                    <a:pt x="11034865" y="484378"/>
                  </a:lnTo>
                  <a:lnTo>
                    <a:pt x="11020806" y="474903"/>
                  </a:lnTo>
                  <a:lnTo>
                    <a:pt x="11003610" y="471436"/>
                  </a:lnTo>
                  <a:lnTo>
                    <a:pt x="10959376" y="471436"/>
                  </a:lnTo>
                  <a:lnTo>
                    <a:pt x="10959376" y="736066"/>
                  </a:lnTo>
                  <a:lnTo>
                    <a:pt x="11003610" y="736066"/>
                  </a:lnTo>
                  <a:lnTo>
                    <a:pt x="11020806" y="732586"/>
                  </a:lnTo>
                  <a:lnTo>
                    <a:pt x="11034865" y="723112"/>
                  </a:lnTo>
                  <a:lnTo>
                    <a:pt x="11044365" y="709091"/>
                  </a:lnTo>
                  <a:lnTo>
                    <a:pt x="11047844" y="691959"/>
                  </a:lnTo>
                  <a:lnTo>
                    <a:pt x="11047844" y="515543"/>
                  </a:lnTo>
                  <a:close/>
                </a:path>
                <a:path w="11844655" h="2199640">
                  <a:moveTo>
                    <a:pt x="11834724" y="974902"/>
                  </a:moveTo>
                  <a:lnTo>
                    <a:pt x="11802301" y="938314"/>
                  </a:lnTo>
                  <a:lnTo>
                    <a:pt x="11289602" y="801357"/>
                  </a:lnTo>
                  <a:lnTo>
                    <a:pt x="11272101" y="800315"/>
                  </a:lnTo>
                  <a:lnTo>
                    <a:pt x="11256061" y="805840"/>
                  </a:lnTo>
                  <a:lnTo>
                    <a:pt x="11243208" y="816914"/>
                  </a:lnTo>
                  <a:lnTo>
                    <a:pt x="11235347" y="832535"/>
                  </a:lnTo>
                  <a:lnTo>
                    <a:pt x="11234204" y="850049"/>
                  </a:lnTo>
                  <a:lnTo>
                    <a:pt x="11239703" y="866051"/>
                  </a:lnTo>
                  <a:lnTo>
                    <a:pt x="11250841" y="878814"/>
                  </a:lnTo>
                  <a:lnTo>
                    <a:pt x="11266615" y="886637"/>
                  </a:lnTo>
                  <a:lnTo>
                    <a:pt x="11783301" y="1024636"/>
                  </a:lnTo>
                  <a:lnTo>
                    <a:pt x="11790896" y="1024978"/>
                  </a:lnTo>
                  <a:lnTo>
                    <a:pt x="11805082" y="1022654"/>
                  </a:lnTo>
                  <a:lnTo>
                    <a:pt x="11817617" y="1016063"/>
                  </a:lnTo>
                  <a:lnTo>
                    <a:pt x="11827472" y="1005789"/>
                  </a:lnTo>
                  <a:lnTo>
                    <a:pt x="11833581" y="992416"/>
                  </a:lnTo>
                  <a:lnTo>
                    <a:pt x="11834724" y="974902"/>
                  </a:lnTo>
                  <a:close/>
                </a:path>
                <a:path w="11844655" h="2199640">
                  <a:moveTo>
                    <a:pt x="11834724" y="232587"/>
                  </a:moveTo>
                  <a:lnTo>
                    <a:pt x="11833581" y="215074"/>
                  </a:lnTo>
                  <a:lnTo>
                    <a:pt x="11825757" y="199415"/>
                  </a:lnTo>
                  <a:lnTo>
                    <a:pt x="11812994" y="188302"/>
                  </a:lnTo>
                  <a:lnTo>
                    <a:pt x="11796967" y="182778"/>
                  </a:lnTo>
                  <a:lnTo>
                    <a:pt x="11779326" y="183896"/>
                  </a:lnTo>
                  <a:lnTo>
                    <a:pt x="11266615" y="320852"/>
                  </a:lnTo>
                  <a:lnTo>
                    <a:pt x="11250841" y="328676"/>
                  </a:lnTo>
                  <a:lnTo>
                    <a:pt x="11239703" y="341439"/>
                  </a:lnTo>
                  <a:lnTo>
                    <a:pt x="11234204" y="357441"/>
                  </a:lnTo>
                  <a:lnTo>
                    <a:pt x="11235347" y="374954"/>
                  </a:lnTo>
                  <a:lnTo>
                    <a:pt x="11241456" y="388327"/>
                  </a:lnTo>
                  <a:lnTo>
                    <a:pt x="11251298" y="398602"/>
                  </a:lnTo>
                  <a:lnTo>
                    <a:pt x="11263846" y="405193"/>
                  </a:lnTo>
                  <a:lnTo>
                    <a:pt x="11278019" y="407517"/>
                  </a:lnTo>
                  <a:lnTo>
                    <a:pt x="11285626" y="407174"/>
                  </a:lnTo>
                  <a:lnTo>
                    <a:pt x="11802301" y="269176"/>
                  </a:lnTo>
                  <a:lnTo>
                    <a:pt x="11818074" y="261353"/>
                  </a:lnTo>
                  <a:lnTo>
                    <a:pt x="11829212" y="248589"/>
                  </a:lnTo>
                  <a:lnTo>
                    <a:pt x="11834724" y="232587"/>
                  </a:lnTo>
                  <a:close/>
                </a:path>
                <a:path w="11844655" h="2199640">
                  <a:moveTo>
                    <a:pt x="11844122" y="691959"/>
                  </a:moveTo>
                  <a:lnTo>
                    <a:pt x="11840642" y="674814"/>
                  </a:lnTo>
                  <a:lnTo>
                    <a:pt x="11831142" y="660793"/>
                  </a:lnTo>
                  <a:lnTo>
                    <a:pt x="11817083" y="651332"/>
                  </a:lnTo>
                  <a:lnTo>
                    <a:pt x="11799888" y="647852"/>
                  </a:lnTo>
                  <a:lnTo>
                    <a:pt x="11269040" y="647852"/>
                  </a:lnTo>
                  <a:lnTo>
                    <a:pt x="11251844" y="651332"/>
                  </a:lnTo>
                  <a:lnTo>
                    <a:pt x="11237786" y="660793"/>
                  </a:lnTo>
                  <a:lnTo>
                    <a:pt x="11228286" y="674814"/>
                  </a:lnTo>
                  <a:lnTo>
                    <a:pt x="11224793" y="691959"/>
                  </a:lnTo>
                  <a:lnTo>
                    <a:pt x="11228286" y="709091"/>
                  </a:lnTo>
                  <a:lnTo>
                    <a:pt x="11237786" y="723112"/>
                  </a:lnTo>
                  <a:lnTo>
                    <a:pt x="11251844" y="732586"/>
                  </a:lnTo>
                  <a:lnTo>
                    <a:pt x="11269040" y="736066"/>
                  </a:lnTo>
                  <a:lnTo>
                    <a:pt x="11799888" y="736066"/>
                  </a:lnTo>
                  <a:lnTo>
                    <a:pt x="11817083" y="732586"/>
                  </a:lnTo>
                  <a:lnTo>
                    <a:pt x="11831142" y="723112"/>
                  </a:lnTo>
                  <a:lnTo>
                    <a:pt x="11840642" y="709091"/>
                  </a:lnTo>
                  <a:lnTo>
                    <a:pt x="11844122" y="691959"/>
                  </a:lnTo>
                  <a:close/>
                </a:path>
                <a:path w="11844655" h="2199640">
                  <a:moveTo>
                    <a:pt x="11844122" y="515543"/>
                  </a:moveTo>
                  <a:lnTo>
                    <a:pt x="11840642" y="498398"/>
                  </a:lnTo>
                  <a:lnTo>
                    <a:pt x="11831142" y="484378"/>
                  </a:lnTo>
                  <a:lnTo>
                    <a:pt x="11817083" y="474903"/>
                  </a:lnTo>
                  <a:lnTo>
                    <a:pt x="11799888" y="471436"/>
                  </a:lnTo>
                  <a:lnTo>
                    <a:pt x="11269040" y="471436"/>
                  </a:lnTo>
                  <a:lnTo>
                    <a:pt x="11251844" y="474903"/>
                  </a:lnTo>
                  <a:lnTo>
                    <a:pt x="11237786" y="484378"/>
                  </a:lnTo>
                  <a:lnTo>
                    <a:pt x="11228286" y="498398"/>
                  </a:lnTo>
                  <a:lnTo>
                    <a:pt x="11224793" y="515543"/>
                  </a:lnTo>
                  <a:lnTo>
                    <a:pt x="11228286" y="532676"/>
                  </a:lnTo>
                  <a:lnTo>
                    <a:pt x="11237786" y="546696"/>
                  </a:lnTo>
                  <a:lnTo>
                    <a:pt x="11251844" y="556171"/>
                  </a:lnTo>
                  <a:lnTo>
                    <a:pt x="11269040" y="559638"/>
                  </a:lnTo>
                  <a:lnTo>
                    <a:pt x="11799888" y="559638"/>
                  </a:lnTo>
                  <a:lnTo>
                    <a:pt x="11817083" y="556171"/>
                  </a:lnTo>
                  <a:lnTo>
                    <a:pt x="11831142" y="546696"/>
                  </a:lnTo>
                  <a:lnTo>
                    <a:pt x="11840642" y="532676"/>
                  </a:lnTo>
                  <a:lnTo>
                    <a:pt x="11844122" y="515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487DB9"/>
                </a:solidFill>
              </a:rPr>
              <a:t>D</a:t>
            </a:r>
            <a:r>
              <a:rPr sz="6400" spc="-85" dirty="0">
                <a:solidFill>
                  <a:srgbClr val="487DB9"/>
                </a:solidFill>
              </a:rPr>
              <a:t>E</a:t>
            </a:r>
            <a:r>
              <a:rPr sz="6400" spc="505" dirty="0">
                <a:solidFill>
                  <a:srgbClr val="487DB9"/>
                </a:solidFill>
              </a:rPr>
              <a:t>S</a:t>
            </a:r>
            <a:r>
              <a:rPr sz="6400" spc="670" dirty="0">
                <a:solidFill>
                  <a:srgbClr val="487DB9"/>
                </a:solidFill>
              </a:rPr>
              <a:t>C</a:t>
            </a:r>
            <a:r>
              <a:rPr sz="6400" spc="434" dirty="0">
                <a:solidFill>
                  <a:srgbClr val="487DB9"/>
                </a:solidFill>
              </a:rPr>
              <a:t>R</a:t>
            </a:r>
            <a:r>
              <a:rPr sz="6400" spc="670" dirty="0">
                <a:solidFill>
                  <a:srgbClr val="487DB9"/>
                </a:solidFill>
              </a:rPr>
              <a:t>I</a:t>
            </a:r>
            <a:r>
              <a:rPr sz="6400" spc="465" dirty="0">
                <a:solidFill>
                  <a:srgbClr val="487DB9"/>
                </a:solidFill>
              </a:rPr>
              <a:t>P</a:t>
            </a:r>
            <a:r>
              <a:rPr sz="6400" spc="380" dirty="0">
                <a:solidFill>
                  <a:srgbClr val="487DB9"/>
                </a:solidFill>
              </a:rPr>
              <a:t>T</a:t>
            </a:r>
            <a:r>
              <a:rPr sz="6400" spc="670" dirty="0">
                <a:solidFill>
                  <a:srgbClr val="487DB9"/>
                </a:solidFill>
              </a:rPr>
              <a:t>I</a:t>
            </a:r>
            <a:r>
              <a:rPr sz="6400" spc="1105" dirty="0">
                <a:solidFill>
                  <a:srgbClr val="487DB9"/>
                </a:solidFill>
              </a:rPr>
              <a:t>O</a:t>
            </a:r>
            <a:r>
              <a:rPr sz="6400" spc="660" dirty="0">
                <a:solidFill>
                  <a:srgbClr val="487DB9"/>
                </a:solidFill>
              </a:rPr>
              <a:t>N</a:t>
            </a:r>
            <a:r>
              <a:rPr sz="6400" dirty="0">
                <a:solidFill>
                  <a:srgbClr val="487DB9"/>
                </a:solidFill>
              </a:rPr>
              <a:t>	</a:t>
            </a:r>
            <a:r>
              <a:rPr sz="6400" spc="575" dirty="0" smtClean="0">
                <a:solidFill>
                  <a:srgbClr val="487DB9"/>
                </a:solidFill>
              </a:rPr>
              <a:t>D</a:t>
            </a:r>
            <a:r>
              <a:rPr sz="6400" spc="135" dirty="0" smtClean="0">
                <a:solidFill>
                  <a:srgbClr val="487DB9"/>
                </a:solidFill>
              </a:rPr>
              <a:t>U</a:t>
            </a:r>
            <a:r>
              <a:rPr lang="fr-FR" sz="6400" dirty="0">
                <a:solidFill>
                  <a:srgbClr val="487DB9"/>
                </a:solidFill>
              </a:rPr>
              <a:t> </a:t>
            </a:r>
            <a:r>
              <a:rPr sz="6400" spc="505" dirty="0" smtClean="0">
                <a:solidFill>
                  <a:srgbClr val="487DB9"/>
                </a:solidFill>
              </a:rPr>
              <a:t>S</a:t>
            </a:r>
            <a:r>
              <a:rPr sz="6400" spc="-85" dirty="0" smtClean="0">
                <a:solidFill>
                  <a:srgbClr val="487DB9"/>
                </a:solidFill>
              </a:rPr>
              <a:t>E</a:t>
            </a:r>
            <a:r>
              <a:rPr sz="6400" spc="434" dirty="0" smtClean="0">
                <a:solidFill>
                  <a:srgbClr val="487DB9"/>
                </a:solidFill>
              </a:rPr>
              <a:t>R</a:t>
            </a:r>
            <a:r>
              <a:rPr sz="6400" spc="1220" dirty="0" smtClean="0">
                <a:solidFill>
                  <a:srgbClr val="487DB9"/>
                </a:solidFill>
              </a:rPr>
              <a:t>V</a:t>
            </a:r>
            <a:r>
              <a:rPr sz="6400" spc="670" dirty="0" smtClean="0">
                <a:solidFill>
                  <a:srgbClr val="487DB9"/>
                </a:solidFill>
              </a:rPr>
              <a:t>IC</a:t>
            </a:r>
            <a:r>
              <a:rPr sz="6400" spc="-560" dirty="0" smtClean="0">
                <a:solidFill>
                  <a:srgbClr val="487DB9"/>
                </a:solidFill>
              </a:rPr>
              <a:t>E</a:t>
            </a:r>
            <a:endParaRPr sz="6400" dirty="0"/>
          </a:p>
        </p:txBody>
      </p:sp>
      <p:sp>
        <p:nvSpPr>
          <p:cNvPr id="16" name="object 16"/>
          <p:cNvSpPr txBox="1"/>
          <p:nvPr/>
        </p:nvSpPr>
        <p:spPr>
          <a:xfrm>
            <a:off x="12640029" y="5831280"/>
            <a:ext cx="414464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20" dirty="0">
                <a:solidFill>
                  <a:srgbClr val="FFFFFF"/>
                </a:solidFill>
                <a:latin typeface="Arial"/>
                <a:cs typeface="Arial"/>
              </a:rPr>
              <a:t>Lavage </a:t>
            </a:r>
            <a:r>
              <a:rPr sz="3450" spc="-2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FFFFFF"/>
                </a:solidFill>
                <a:latin typeface="Arial"/>
                <a:cs typeface="Arial"/>
              </a:rPr>
              <a:t>haute-pression</a:t>
            </a:r>
            <a:endParaRPr sz="3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02259" y="9168444"/>
            <a:ext cx="42100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20" dirty="0">
                <a:solidFill>
                  <a:srgbClr val="FFFFFF"/>
                </a:solidFill>
                <a:latin typeface="Arial"/>
                <a:cs typeface="Arial"/>
              </a:rPr>
              <a:t>Lavage</a:t>
            </a:r>
            <a:r>
              <a:rPr sz="345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multiprogrammes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95574" y="9168444"/>
            <a:ext cx="325691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50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80" dirty="0">
                <a:solidFill>
                  <a:srgbClr val="FFFFFF"/>
                </a:solidFill>
                <a:latin typeface="Arial"/>
                <a:cs typeface="Arial"/>
              </a:rPr>
              <a:t>d'entretien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839200" y="8673928"/>
            <a:ext cx="843328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303020" algn="l"/>
                <a:tab pos="3279775" algn="l"/>
                <a:tab pos="4552315" algn="l"/>
                <a:tab pos="5894070" algn="l"/>
              </a:tabLst>
            </a:pP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</a:t>
            </a:r>
            <a:r>
              <a:rPr sz="3650" spc="-8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È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6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00848" y="2808629"/>
            <a:ext cx="10871200" cy="5504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4412615" algn="r">
              <a:lnSpc>
                <a:spcPts val="8630"/>
              </a:lnSpc>
              <a:spcBef>
                <a:spcPts val="395"/>
              </a:spcBef>
            </a:pPr>
            <a:r>
              <a:rPr sz="7200" b="1" spc="130" dirty="0">
                <a:solidFill>
                  <a:srgbClr val="FFFFFF"/>
                </a:solidFill>
                <a:latin typeface="Arial"/>
                <a:cs typeface="Arial"/>
              </a:rPr>
              <a:t>D'ici</a:t>
            </a:r>
            <a:r>
              <a:rPr sz="7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250" dirty="0">
                <a:solidFill>
                  <a:srgbClr val="FFFFFF"/>
                </a:solidFill>
                <a:latin typeface="Arial"/>
                <a:cs typeface="Arial"/>
              </a:rPr>
              <a:t>2022,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gouvernement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95" dirty="0">
                <a:solidFill>
                  <a:srgbClr val="FFFFFF"/>
                </a:solidFill>
                <a:latin typeface="Arial"/>
                <a:cs typeface="Arial"/>
              </a:rPr>
              <a:t>vise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15" dirty="0">
                <a:solidFill>
                  <a:srgbClr val="FFFFFF"/>
                </a:solidFill>
                <a:latin typeface="Arial"/>
                <a:cs typeface="Arial"/>
              </a:rPr>
              <a:t>couvrir</a:t>
            </a:r>
            <a:r>
              <a:rPr sz="72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l'intégralité</a:t>
            </a:r>
            <a:r>
              <a:rPr sz="72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72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5" dirty="0">
                <a:solidFill>
                  <a:srgbClr val="FFFFFF"/>
                </a:solidFill>
                <a:latin typeface="Arial"/>
                <a:cs typeface="Arial"/>
              </a:rPr>
              <a:t>territoire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190" dirty="0">
                <a:solidFill>
                  <a:srgbClr val="FFFFFF"/>
                </a:solidFill>
                <a:latin typeface="Arial"/>
                <a:cs typeface="Arial"/>
              </a:rPr>
              <a:t>Très</a:t>
            </a:r>
            <a:r>
              <a:rPr sz="7200" b="1" spc="-6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Haut</a:t>
            </a:r>
            <a:endParaRPr sz="7200">
              <a:latin typeface="Arial"/>
              <a:cs typeface="Arial"/>
            </a:endParaRPr>
          </a:p>
          <a:p>
            <a:pPr marL="5375275">
              <a:lnSpc>
                <a:spcPts val="8325"/>
              </a:lnSpc>
            </a:pP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Débit</a:t>
            </a:r>
            <a:r>
              <a:rPr sz="72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(THD)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8A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633924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50"/>
                  </a:moveTo>
                  <a:lnTo>
                    <a:pt x="291172" y="775563"/>
                  </a:lnTo>
                  <a:lnTo>
                    <a:pt x="280263" y="755878"/>
                  </a:lnTo>
                  <a:lnTo>
                    <a:pt x="263766" y="740778"/>
                  </a:lnTo>
                  <a:lnTo>
                    <a:pt x="243039" y="731558"/>
                  </a:lnTo>
                  <a:lnTo>
                    <a:pt x="243039" y="694397"/>
                  </a:lnTo>
                  <a:lnTo>
                    <a:pt x="208318" y="694397"/>
                  </a:lnTo>
                  <a:lnTo>
                    <a:pt x="208318" y="731558"/>
                  </a:lnTo>
                  <a:lnTo>
                    <a:pt x="187591" y="740778"/>
                  </a:lnTo>
                  <a:lnTo>
                    <a:pt x="171094" y="755878"/>
                  </a:lnTo>
                  <a:lnTo>
                    <a:pt x="160185" y="775563"/>
                  </a:lnTo>
                  <a:lnTo>
                    <a:pt x="156235" y="798550"/>
                  </a:lnTo>
                  <a:lnTo>
                    <a:pt x="161696" y="825576"/>
                  </a:lnTo>
                  <a:lnTo>
                    <a:pt x="176593" y="847648"/>
                  </a:lnTo>
                  <a:lnTo>
                    <a:pt x="198666" y="862533"/>
                  </a:lnTo>
                  <a:lnTo>
                    <a:pt x="239166" y="870737"/>
                  </a:lnTo>
                  <a:lnTo>
                    <a:pt x="250215" y="878179"/>
                  </a:lnTo>
                  <a:lnTo>
                    <a:pt x="257670" y="889228"/>
                  </a:lnTo>
                  <a:lnTo>
                    <a:pt x="260400" y="902716"/>
                  </a:lnTo>
                  <a:lnTo>
                    <a:pt x="257670" y="916216"/>
                  </a:lnTo>
                  <a:lnTo>
                    <a:pt x="250215" y="927252"/>
                  </a:lnTo>
                  <a:lnTo>
                    <a:pt x="239166" y="934707"/>
                  </a:lnTo>
                  <a:lnTo>
                    <a:pt x="225679" y="937437"/>
                  </a:lnTo>
                  <a:lnTo>
                    <a:pt x="212191" y="934707"/>
                  </a:lnTo>
                  <a:lnTo>
                    <a:pt x="201142" y="927252"/>
                  </a:lnTo>
                  <a:lnTo>
                    <a:pt x="193700" y="916216"/>
                  </a:lnTo>
                  <a:lnTo>
                    <a:pt x="190957" y="902716"/>
                  </a:lnTo>
                  <a:lnTo>
                    <a:pt x="156235" y="902716"/>
                  </a:lnTo>
                  <a:lnTo>
                    <a:pt x="160185" y="925703"/>
                  </a:lnTo>
                  <a:lnTo>
                    <a:pt x="171094" y="945400"/>
                  </a:lnTo>
                  <a:lnTo>
                    <a:pt x="187591" y="960501"/>
                  </a:lnTo>
                  <a:lnTo>
                    <a:pt x="208318" y="969721"/>
                  </a:lnTo>
                  <a:lnTo>
                    <a:pt x="208318" y="1006881"/>
                  </a:lnTo>
                  <a:lnTo>
                    <a:pt x="243039" y="1006881"/>
                  </a:lnTo>
                  <a:lnTo>
                    <a:pt x="243039" y="969721"/>
                  </a:lnTo>
                  <a:lnTo>
                    <a:pt x="263766" y="960501"/>
                  </a:lnTo>
                  <a:lnTo>
                    <a:pt x="280263" y="945400"/>
                  </a:lnTo>
                  <a:lnTo>
                    <a:pt x="291172" y="925703"/>
                  </a:lnTo>
                  <a:lnTo>
                    <a:pt x="295122" y="902716"/>
                  </a:lnTo>
                  <a:lnTo>
                    <a:pt x="289661" y="875703"/>
                  </a:lnTo>
                  <a:lnTo>
                    <a:pt x="274764" y="853630"/>
                  </a:lnTo>
                  <a:lnTo>
                    <a:pt x="252691" y="838733"/>
                  </a:lnTo>
                  <a:lnTo>
                    <a:pt x="212191" y="830541"/>
                  </a:lnTo>
                  <a:lnTo>
                    <a:pt x="201142" y="823087"/>
                  </a:lnTo>
                  <a:lnTo>
                    <a:pt x="193700" y="812050"/>
                  </a:lnTo>
                  <a:lnTo>
                    <a:pt x="190957" y="798550"/>
                  </a:lnTo>
                  <a:lnTo>
                    <a:pt x="193700" y="785063"/>
                  </a:lnTo>
                  <a:lnTo>
                    <a:pt x="201142" y="774026"/>
                  </a:lnTo>
                  <a:lnTo>
                    <a:pt x="212191" y="766572"/>
                  </a:lnTo>
                  <a:lnTo>
                    <a:pt x="225679" y="763841"/>
                  </a:lnTo>
                  <a:lnTo>
                    <a:pt x="239166" y="766572"/>
                  </a:lnTo>
                  <a:lnTo>
                    <a:pt x="250215" y="774026"/>
                  </a:lnTo>
                  <a:lnTo>
                    <a:pt x="257670" y="785063"/>
                  </a:lnTo>
                  <a:lnTo>
                    <a:pt x="260400" y="798550"/>
                  </a:lnTo>
                  <a:lnTo>
                    <a:pt x="295122" y="798550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52"/>
                  </a:lnTo>
                  <a:lnTo>
                    <a:pt x="898245" y="104152"/>
                  </a:lnTo>
                  <a:lnTo>
                    <a:pt x="607402" y="392430"/>
                  </a:lnTo>
                  <a:lnTo>
                    <a:pt x="553885" y="341223"/>
                  </a:lnTo>
                  <a:lnTo>
                    <a:pt x="504190" y="293687"/>
                  </a:lnTo>
                  <a:lnTo>
                    <a:pt x="212115" y="560057"/>
                  </a:lnTo>
                  <a:lnTo>
                    <a:pt x="235508" y="585698"/>
                  </a:lnTo>
                  <a:lnTo>
                    <a:pt x="503643" y="341223"/>
                  </a:lnTo>
                  <a:lnTo>
                    <a:pt x="607809" y="440842"/>
                  </a:lnTo>
                  <a:lnTo>
                    <a:pt x="656666" y="392430"/>
                  </a:lnTo>
                  <a:lnTo>
                    <a:pt x="982611" y="69430"/>
                  </a:lnTo>
                  <a:lnTo>
                    <a:pt x="763841" y="69430"/>
                  </a:lnTo>
                  <a:lnTo>
                    <a:pt x="763841" y="34709"/>
                  </a:lnTo>
                  <a:lnTo>
                    <a:pt x="1041603" y="34709"/>
                  </a:lnTo>
                  <a:lnTo>
                    <a:pt x="1041603" y="312470"/>
                  </a:lnTo>
                  <a:lnTo>
                    <a:pt x="1006881" y="312470"/>
                  </a:lnTo>
                  <a:lnTo>
                    <a:pt x="1006881" y="176504"/>
                  </a:lnTo>
                  <a:lnTo>
                    <a:pt x="1006881" y="91948"/>
                  </a:lnTo>
                  <a:lnTo>
                    <a:pt x="902716" y="197396"/>
                  </a:lnTo>
                  <a:lnTo>
                    <a:pt x="902716" y="246761"/>
                  </a:lnTo>
                  <a:lnTo>
                    <a:pt x="902716" y="1041603"/>
                  </a:lnTo>
                  <a:lnTo>
                    <a:pt x="833285" y="1041603"/>
                  </a:lnTo>
                  <a:lnTo>
                    <a:pt x="833285" y="352209"/>
                  </a:lnTo>
                  <a:lnTo>
                    <a:pt x="833285" y="317080"/>
                  </a:lnTo>
                  <a:lnTo>
                    <a:pt x="902716" y="246761"/>
                  </a:lnTo>
                  <a:lnTo>
                    <a:pt x="902716" y="197396"/>
                  </a:lnTo>
                  <a:lnTo>
                    <a:pt x="798563" y="302818"/>
                  </a:lnTo>
                  <a:lnTo>
                    <a:pt x="798563" y="352209"/>
                  </a:lnTo>
                  <a:lnTo>
                    <a:pt x="798563" y="1041603"/>
                  </a:lnTo>
                  <a:lnTo>
                    <a:pt x="729119" y="1041603"/>
                  </a:lnTo>
                  <a:lnTo>
                    <a:pt x="729119" y="457657"/>
                  </a:lnTo>
                  <a:lnTo>
                    <a:pt x="729119" y="422529"/>
                  </a:lnTo>
                  <a:lnTo>
                    <a:pt x="798563" y="352209"/>
                  </a:lnTo>
                  <a:lnTo>
                    <a:pt x="798563" y="302818"/>
                  </a:lnTo>
                  <a:lnTo>
                    <a:pt x="694397" y="408254"/>
                  </a:lnTo>
                  <a:lnTo>
                    <a:pt x="694397" y="457657"/>
                  </a:lnTo>
                  <a:lnTo>
                    <a:pt x="694397" y="1041603"/>
                  </a:lnTo>
                  <a:lnTo>
                    <a:pt x="624967" y="1041603"/>
                  </a:lnTo>
                  <a:lnTo>
                    <a:pt x="625030" y="527850"/>
                  </a:lnTo>
                  <a:lnTo>
                    <a:pt x="656526" y="495973"/>
                  </a:lnTo>
                  <a:lnTo>
                    <a:pt x="694397" y="457657"/>
                  </a:lnTo>
                  <a:lnTo>
                    <a:pt x="694397" y="408254"/>
                  </a:lnTo>
                  <a:lnTo>
                    <a:pt x="607733" y="495973"/>
                  </a:lnTo>
                  <a:lnTo>
                    <a:pt x="590245" y="477926"/>
                  </a:lnTo>
                  <a:lnTo>
                    <a:pt x="590245" y="527850"/>
                  </a:lnTo>
                  <a:lnTo>
                    <a:pt x="590245" y="1041603"/>
                  </a:lnTo>
                  <a:lnTo>
                    <a:pt x="520801" y="1041603"/>
                  </a:lnTo>
                  <a:lnTo>
                    <a:pt x="520801" y="456171"/>
                  </a:lnTo>
                  <a:lnTo>
                    <a:pt x="590245" y="527850"/>
                  </a:lnTo>
                  <a:lnTo>
                    <a:pt x="590245" y="477926"/>
                  </a:lnTo>
                  <a:lnTo>
                    <a:pt x="569175" y="456171"/>
                  </a:lnTo>
                  <a:lnTo>
                    <a:pt x="562737" y="449529"/>
                  </a:lnTo>
                  <a:lnTo>
                    <a:pt x="502627" y="387477"/>
                  </a:lnTo>
                  <a:lnTo>
                    <a:pt x="486079" y="402577"/>
                  </a:lnTo>
                  <a:lnTo>
                    <a:pt x="486079" y="449529"/>
                  </a:lnTo>
                  <a:lnTo>
                    <a:pt x="486079" y="1041603"/>
                  </a:lnTo>
                  <a:lnTo>
                    <a:pt x="345440" y="1041603"/>
                  </a:lnTo>
                  <a:lnTo>
                    <a:pt x="380822" y="1014120"/>
                  </a:lnTo>
                  <a:lnTo>
                    <a:pt x="410146" y="980287"/>
                  </a:lnTo>
                  <a:lnTo>
                    <a:pt x="432358" y="941095"/>
                  </a:lnTo>
                  <a:lnTo>
                    <a:pt x="446443" y="897547"/>
                  </a:lnTo>
                  <a:lnTo>
                    <a:pt x="451358" y="850633"/>
                  </a:lnTo>
                  <a:lnTo>
                    <a:pt x="445681" y="800239"/>
                  </a:lnTo>
                  <a:lnTo>
                    <a:pt x="429475" y="753821"/>
                  </a:lnTo>
                  <a:lnTo>
                    <a:pt x="416636" y="733069"/>
                  </a:lnTo>
                  <a:lnTo>
                    <a:pt x="416636" y="850633"/>
                  </a:lnTo>
                  <a:lnTo>
                    <a:pt x="411594" y="894372"/>
                  </a:lnTo>
                  <a:lnTo>
                    <a:pt x="397205" y="934554"/>
                  </a:lnTo>
                  <a:lnTo>
                    <a:pt x="374637" y="970013"/>
                  </a:lnTo>
                  <a:lnTo>
                    <a:pt x="345046" y="999604"/>
                  </a:lnTo>
                  <a:lnTo>
                    <a:pt x="309587" y="1022159"/>
                  </a:lnTo>
                  <a:lnTo>
                    <a:pt x="269417" y="1036548"/>
                  </a:lnTo>
                  <a:lnTo>
                    <a:pt x="225679" y="1041603"/>
                  </a:lnTo>
                  <a:lnTo>
                    <a:pt x="181940" y="1036548"/>
                  </a:lnTo>
                  <a:lnTo>
                    <a:pt x="141770" y="1022159"/>
                  </a:lnTo>
                  <a:lnTo>
                    <a:pt x="106311" y="999604"/>
                  </a:lnTo>
                  <a:lnTo>
                    <a:pt x="76720" y="970013"/>
                  </a:lnTo>
                  <a:lnTo>
                    <a:pt x="54152" y="934554"/>
                  </a:lnTo>
                  <a:lnTo>
                    <a:pt x="39776" y="894372"/>
                  </a:lnTo>
                  <a:lnTo>
                    <a:pt x="34721" y="850633"/>
                  </a:lnTo>
                  <a:lnTo>
                    <a:pt x="39776" y="806894"/>
                  </a:lnTo>
                  <a:lnTo>
                    <a:pt x="54152" y="766724"/>
                  </a:lnTo>
                  <a:lnTo>
                    <a:pt x="76720" y="731266"/>
                  </a:lnTo>
                  <a:lnTo>
                    <a:pt x="106311" y="701675"/>
                  </a:lnTo>
                  <a:lnTo>
                    <a:pt x="141770" y="679107"/>
                  </a:lnTo>
                  <a:lnTo>
                    <a:pt x="181940" y="664730"/>
                  </a:lnTo>
                  <a:lnTo>
                    <a:pt x="225679" y="659676"/>
                  </a:lnTo>
                  <a:lnTo>
                    <a:pt x="269417" y="664730"/>
                  </a:lnTo>
                  <a:lnTo>
                    <a:pt x="309587" y="679107"/>
                  </a:lnTo>
                  <a:lnTo>
                    <a:pt x="345046" y="701675"/>
                  </a:lnTo>
                  <a:lnTo>
                    <a:pt x="374637" y="731266"/>
                  </a:lnTo>
                  <a:lnTo>
                    <a:pt x="397205" y="766724"/>
                  </a:lnTo>
                  <a:lnTo>
                    <a:pt x="411594" y="806894"/>
                  </a:lnTo>
                  <a:lnTo>
                    <a:pt x="416636" y="850633"/>
                  </a:lnTo>
                  <a:lnTo>
                    <a:pt x="416636" y="733069"/>
                  </a:lnTo>
                  <a:lnTo>
                    <a:pt x="404012" y="712647"/>
                  </a:lnTo>
                  <a:lnTo>
                    <a:pt x="370573" y="677964"/>
                  </a:lnTo>
                  <a:lnTo>
                    <a:pt x="343306" y="659676"/>
                  </a:lnTo>
                  <a:lnTo>
                    <a:pt x="330415" y="651027"/>
                  </a:lnTo>
                  <a:lnTo>
                    <a:pt x="284810" y="633095"/>
                  </a:lnTo>
                  <a:lnTo>
                    <a:pt x="292836" y="625767"/>
                  </a:lnTo>
                  <a:lnTo>
                    <a:pt x="486079" y="449529"/>
                  </a:lnTo>
                  <a:lnTo>
                    <a:pt x="486079" y="402577"/>
                  </a:lnTo>
                  <a:lnTo>
                    <a:pt x="241274" y="625767"/>
                  </a:lnTo>
                  <a:lnTo>
                    <a:pt x="236118" y="625424"/>
                  </a:lnTo>
                  <a:lnTo>
                    <a:pt x="230974" y="624954"/>
                  </a:lnTo>
                  <a:lnTo>
                    <a:pt x="225679" y="624954"/>
                  </a:lnTo>
                  <a:lnTo>
                    <a:pt x="180251" y="629551"/>
                  </a:lnTo>
                  <a:lnTo>
                    <a:pt x="137922" y="642721"/>
                  </a:lnTo>
                  <a:lnTo>
                    <a:pt x="99593" y="663549"/>
                  </a:lnTo>
                  <a:lnTo>
                    <a:pt x="66179" y="691134"/>
                  </a:lnTo>
                  <a:lnTo>
                    <a:pt x="38595" y="724547"/>
                  </a:lnTo>
                  <a:lnTo>
                    <a:pt x="17767" y="762876"/>
                  </a:lnTo>
                  <a:lnTo>
                    <a:pt x="4597" y="805218"/>
                  </a:lnTo>
                  <a:lnTo>
                    <a:pt x="0" y="850633"/>
                  </a:lnTo>
                  <a:lnTo>
                    <a:pt x="4597" y="896061"/>
                  </a:lnTo>
                  <a:lnTo>
                    <a:pt x="17767" y="938390"/>
                  </a:lnTo>
                  <a:lnTo>
                    <a:pt x="38595" y="976731"/>
                  </a:lnTo>
                  <a:lnTo>
                    <a:pt x="66179" y="1010145"/>
                  </a:lnTo>
                  <a:lnTo>
                    <a:pt x="99593" y="1037717"/>
                  </a:lnTo>
                  <a:lnTo>
                    <a:pt x="137922" y="1058557"/>
                  </a:lnTo>
                  <a:lnTo>
                    <a:pt x="180251" y="1071727"/>
                  </a:lnTo>
                  <a:lnTo>
                    <a:pt x="225679" y="1076312"/>
                  </a:lnTo>
                  <a:lnTo>
                    <a:pt x="1041603" y="1076312"/>
                  </a:lnTo>
                  <a:lnTo>
                    <a:pt x="1041603" y="1041603"/>
                  </a:lnTo>
                  <a:lnTo>
                    <a:pt x="1041603" y="381914"/>
                  </a:lnTo>
                  <a:lnTo>
                    <a:pt x="1006881" y="381914"/>
                  </a:lnTo>
                  <a:lnTo>
                    <a:pt x="1006881" y="1041603"/>
                  </a:lnTo>
                  <a:lnTo>
                    <a:pt x="937437" y="1041603"/>
                  </a:lnTo>
                  <a:lnTo>
                    <a:pt x="937437" y="246761"/>
                  </a:lnTo>
                  <a:lnTo>
                    <a:pt x="937437" y="211632"/>
                  </a:lnTo>
                  <a:lnTo>
                    <a:pt x="972159" y="176504"/>
                  </a:lnTo>
                  <a:lnTo>
                    <a:pt x="972159" y="347192"/>
                  </a:lnTo>
                  <a:lnTo>
                    <a:pt x="1076325" y="347192"/>
                  </a:lnTo>
                  <a:lnTo>
                    <a:pt x="1076325" y="312470"/>
                  </a:lnTo>
                  <a:lnTo>
                    <a:pt x="1076325" y="34709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487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7781050"/>
            <a:ext cx="9507855" cy="21513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430" dirty="0">
                <a:latin typeface="Arial"/>
                <a:cs typeface="Arial"/>
              </a:rPr>
              <a:t>Une </a:t>
            </a:r>
            <a:r>
              <a:rPr sz="3450" spc="-225" dirty="0">
                <a:latin typeface="Arial"/>
                <a:cs typeface="Arial"/>
              </a:rPr>
              <a:t>étude </a:t>
            </a:r>
            <a:r>
              <a:rPr sz="3450" spc="-210" dirty="0">
                <a:latin typeface="Arial"/>
                <a:cs typeface="Arial"/>
              </a:rPr>
              <a:t>a </a:t>
            </a:r>
            <a:r>
              <a:rPr sz="3450" spc="-170" dirty="0">
                <a:latin typeface="Arial"/>
                <a:cs typeface="Arial"/>
              </a:rPr>
              <a:t>été </a:t>
            </a:r>
            <a:r>
              <a:rPr sz="3450" spc="-245" dirty="0">
                <a:latin typeface="Arial"/>
                <a:cs typeface="Arial"/>
              </a:rPr>
              <a:t>réalisée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5" dirty="0">
                <a:latin typeface="Arial"/>
                <a:cs typeface="Arial"/>
              </a:rPr>
              <a:t>France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335" dirty="0">
                <a:latin typeface="Arial"/>
                <a:cs typeface="Arial"/>
              </a:rPr>
              <a:t>on </a:t>
            </a:r>
            <a:r>
              <a:rPr sz="3450" spc="-210" dirty="0">
                <a:latin typeface="Arial"/>
                <a:cs typeface="Arial"/>
              </a:rPr>
              <a:t>a </a:t>
            </a:r>
            <a:r>
              <a:rPr sz="3450" spc="-305" dirty="0">
                <a:latin typeface="Arial"/>
                <a:cs typeface="Arial"/>
              </a:rPr>
              <a:t>pu </a:t>
            </a:r>
            <a:r>
              <a:rPr sz="3450" spc="-225" dirty="0">
                <a:latin typeface="Arial"/>
                <a:cs typeface="Arial"/>
              </a:rPr>
              <a:t>constater 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60" dirty="0">
                <a:latin typeface="Arial"/>
                <a:cs typeface="Arial"/>
              </a:rPr>
              <a:t>choix </a:t>
            </a:r>
            <a:r>
              <a:rPr sz="3450" spc="-290" dirty="0">
                <a:latin typeface="Arial"/>
                <a:cs typeface="Arial"/>
              </a:rPr>
              <a:t>d’une </a:t>
            </a:r>
            <a:r>
              <a:rPr sz="3450" spc="-204" dirty="0">
                <a:latin typeface="Arial"/>
                <a:cs typeface="Arial"/>
              </a:rPr>
              <a:t>station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45" dirty="0">
                <a:latin typeface="Arial"/>
                <a:cs typeface="Arial"/>
              </a:rPr>
              <a:t>lavage </a:t>
            </a:r>
            <a:r>
              <a:rPr sz="3450" spc="-300" dirty="0">
                <a:latin typeface="Arial"/>
                <a:cs typeface="Arial"/>
              </a:rPr>
              <a:t>repose </a:t>
            </a:r>
            <a:r>
              <a:rPr sz="3450" spc="-250" dirty="0">
                <a:latin typeface="Arial"/>
                <a:cs typeface="Arial"/>
              </a:rPr>
              <a:t>avant </a:t>
            </a:r>
            <a:r>
              <a:rPr sz="3450" spc="-155" dirty="0">
                <a:latin typeface="Arial"/>
                <a:cs typeface="Arial"/>
              </a:rPr>
              <a:t>tout </a:t>
            </a:r>
            <a:r>
              <a:rPr sz="3450" spc="-380" dirty="0">
                <a:latin typeface="Arial"/>
                <a:cs typeface="Arial"/>
              </a:rPr>
              <a:t>sur  </a:t>
            </a:r>
            <a:r>
              <a:rPr sz="3450" spc="-365" dirty="0">
                <a:latin typeface="Arial"/>
                <a:cs typeface="Arial"/>
              </a:rPr>
              <a:t>sa </a:t>
            </a:r>
            <a:r>
              <a:rPr sz="3450" spc="-235" dirty="0">
                <a:latin typeface="Arial"/>
                <a:cs typeface="Arial"/>
              </a:rPr>
              <a:t>proximité, </a:t>
            </a:r>
            <a:r>
              <a:rPr sz="3450" spc="-240" dirty="0">
                <a:latin typeface="Arial"/>
                <a:cs typeface="Arial"/>
              </a:rPr>
              <a:t>vient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50" dirty="0">
                <a:latin typeface="Arial"/>
                <a:cs typeface="Arial"/>
              </a:rPr>
              <a:t>suite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310" dirty="0">
                <a:latin typeface="Arial"/>
                <a:cs typeface="Arial"/>
              </a:rPr>
              <a:t>second </a:t>
            </a:r>
            <a:r>
              <a:rPr sz="3450" spc="-175" dirty="0">
                <a:latin typeface="Arial"/>
                <a:cs typeface="Arial"/>
              </a:rPr>
              <a:t>critère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200" dirty="0">
                <a:latin typeface="Arial"/>
                <a:cs typeface="Arial"/>
              </a:rPr>
              <a:t>le  </a:t>
            </a:r>
            <a:r>
              <a:rPr sz="3450" spc="-210" dirty="0">
                <a:latin typeface="Arial"/>
                <a:cs typeface="Arial"/>
              </a:rPr>
              <a:t>prix.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8250169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81108" y="4127693"/>
            <a:ext cx="1428750" cy="1371600"/>
          </a:xfrm>
          <a:custGeom>
            <a:avLst/>
            <a:gdLst/>
            <a:ahLst/>
            <a:cxnLst/>
            <a:rect l="l" t="t" r="r" b="b"/>
            <a:pathLst>
              <a:path w="1428750" h="1371600">
                <a:moveTo>
                  <a:pt x="742901" y="165100"/>
                </a:moveTo>
                <a:lnTo>
                  <a:pt x="709684" y="152400"/>
                </a:lnTo>
                <a:lnTo>
                  <a:pt x="682421" y="139700"/>
                </a:lnTo>
                <a:lnTo>
                  <a:pt x="663968" y="114300"/>
                </a:lnTo>
                <a:lnTo>
                  <a:pt x="657182" y="76200"/>
                </a:lnTo>
                <a:lnTo>
                  <a:pt x="663968" y="50800"/>
                </a:lnTo>
                <a:lnTo>
                  <a:pt x="682421" y="12700"/>
                </a:lnTo>
                <a:lnTo>
                  <a:pt x="709684" y="0"/>
                </a:lnTo>
                <a:lnTo>
                  <a:pt x="776118" y="0"/>
                </a:lnTo>
                <a:lnTo>
                  <a:pt x="803382" y="12700"/>
                </a:lnTo>
                <a:lnTo>
                  <a:pt x="821835" y="50800"/>
                </a:lnTo>
                <a:lnTo>
                  <a:pt x="731656" y="50800"/>
                </a:lnTo>
                <a:lnTo>
                  <a:pt x="722587" y="63500"/>
                </a:lnTo>
                <a:lnTo>
                  <a:pt x="716532" y="63500"/>
                </a:lnTo>
                <a:lnTo>
                  <a:pt x="714328" y="76200"/>
                </a:lnTo>
                <a:lnTo>
                  <a:pt x="716532" y="88900"/>
                </a:lnTo>
                <a:lnTo>
                  <a:pt x="722587" y="101600"/>
                </a:lnTo>
                <a:lnTo>
                  <a:pt x="731656" y="101600"/>
                </a:lnTo>
                <a:lnTo>
                  <a:pt x="742901" y="114300"/>
                </a:lnTo>
                <a:lnTo>
                  <a:pt x="821835" y="114300"/>
                </a:lnTo>
                <a:lnTo>
                  <a:pt x="803382" y="139700"/>
                </a:lnTo>
                <a:lnTo>
                  <a:pt x="776118" y="152400"/>
                </a:lnTo>
                <a:lnTo>
                  <a:pt x="742901" y="165100"/>
                </a:lnTo>
                <a:close/>
              </a:path>
              <a:path w="1428750" h="1371600">
                <a:moveTo>
                  <a:pt x="1171498" y="254000"/>
                </a:moveTo>
                <a:lnTo>
                  <a:pt x="1127130" y="241300"/>
                </a:lnTo>
                <a:lnTo>
                  <a:pt x="1090788" y="215900"/>
                </a:lnTo>
                <a:lnTo>
                  <a:pt x="1066227" y="177800"/>
                </a:lnTo>
                <a:lnTo>
                  <a:pt x="1057206" y="139700"/>
                </a:lnTo>
                <a:lnTo>
                  <a:pt x="1066227" y="88900"/>
                </a:lnTo>
                <a:lnTo>
                  <a:pt x="1090788" y="50800"/>
                </a:lnTo>
                <a:lnTo>
                  <a:pt x="1127130" y="25400"/>
                </a:lnTo>
                <a:lnTo>
                  <a:pt x="1215866" y="25400"/>
                </a:lnTo>
                <a:lnTo>
                  <a:pt x="1252209" y="50800"/>
                </a:lnTo>
                <a:lnTo>
                  <a:pt x="1268582" y="76200"/>
                </a:lnTo>
                <a:lnTo>
                  <a:pt x="1171498" y="76200"/>
                </a:lnTo>
                <a:lnTo>
                  <a:pt x="1149102" y="88900"/>
                </a:lnTo>
                <a:lnTo>
                  <a:pt x="1130954" y="101600"/>
                </a:lnTo>
                <a:lnTo>
                  <a:pt x="1118792" y="114300"/>
                </a:lnTo>
                <a:lnTo>
                  <a:pt x="1114352" y="139700"/>
                </a:lnTo>
                <a:lnTo>
                  <a:pt x="1118792" y="165100"/>
                </a:lnTo>
                <a:lnTo>
                  <a:pt x="1130954" y="177800"/>
                </a:lnTo>
                <a:lnTo>
                  <a:pt x="1149102" y="190500"/>
                </a:lnTo>
                <a:lnTo>
                  <a:pt x="1268582" y="190500"/>
                </a:lnTo>
                <a:lnTo>
                  <a:pt x="1252209" y="215900"/>
                </a:lnTo>
                <a:lnTo>
                  <a:pt x="1215866" y="241300"/>
                </a:lnTo>
                <a:lnTo>
                  <a:pt x="1171498" y="254000"/>
                </a:lnTo>
                <a:close/>
              </a:path>
              <a:path w="1428750" h="1371600">
                <a:moveTo>
                  <a:pt x="821835" y="114300"/>
                </a:moveTo>
                <a:lnTo>
                  <a:pt x="742901" y="114300"/>
                </a:lnTo>
                <a:lnTo>
                  <a:pt x="754146" y="101600"/>
                </a:lnTo>
                <a:lnTo>
                  <a:pt x="763215" y="101600"/>
                </a:lnTo>
                <a:lnTo>
                  <a:pt x="769270" y="88900"/>
                </a:lnTo>
                <a:lnTo>
                  <a:pt x="771474" y="76200"/>
                </a:lnTo>
                <a:lnTo>
                  <a:pt x="769270" y="63500"/>
                </a:lnTo>
                <a:lnTo>
                  <a:pt x="763215" y="63500"/>
                </a:lnTo>
                <a:lnTo>
                  <a:pt x="754146" y="50800"/>
                </a:lnTo>
                <a:lnTo>
                  <a:pt x="821835" y="50800"/>
                </a:lnTo>
                <a:lnTo>
                  <a:pt x="828621" y="76200"/>
                </a:lnTo>
                <a:lnTo>
                  <a:pt x="821835" y="114300"/>
                </a:lnTo>
                <a:close/>
              </a:path>
              <a:path w="1428750" h="1371600">
                <a:moveTo>
                  <a:pt x="1268582" y="190500"/>
                </a:moveTo>
                <a:lnTo>
                  <a:pt x="1193894" y="190500"/>
                </a:lnTo>
                <a:lnTo>
                  <a:pt x="1212042" y="177800"/>
                </a:lnTo>
                <a:lnTo>
                  <a:pt x="1224204" y="165100"/>
                </a:lnTo>
                <a:lnTo>
                  <a:pt x="1228645" y="139700"/>
                </a:lnTo>
                <a:lnTo>
                  <a:pt x="1224204" y="114300"/>
                </a:lnTo>
                <a:lnTo>
                  <a:pt x="1212042" y="101600"/>
                </a:lnTo>
                <a:lnTo>
                  <a:pt x="1193894" y="88900"/>
                </a:lnTo>
                <a:lnTo>
                  <a:pt x="1171498" y="76200"/>
                </a:lnTo>
                <a:lnTo>
                  <a:pt x="1268582" y="76200"/>
                </a:lnTo>
                <a:lnTo>
                  <a:pt x="1276769" y="88900"/>
                </a:lnTo>
                <a:lnTo>
                  <a:pt x="1285791" y="139700"/>
                </a:lnTo>
                <a:lnTo>
                  <a:pt x="1276769" y="177800"/>
                </a:lnTo>
                <a:lnTo>
                  <a:pt x="1268582" y="190500"/>
                </a:lnTo>
                <a:close/>
              </a:path>
              <a:path w="1428750" h="1371600">
                <a:moveTo>
                  <a:pt x="342877" y="279400"/>
                </a:moveTo>
                <a:lnTo>
                  <a:pt x="285731" y="279400"/>
                </a:lnTo>
                <a:lnTo>
                  <a:pt x="293046" y="228600"/>
                </a:lnTo>
                <a:lnTo>
                  <a:pt x="313390" y="190500"/>
                </a:lnTo>
                <a:lnTo>
                  <a:pt x="344363" y="165100"/>
                </a:lnTo>
                <a:lnTo>
                  <a:pt x="383565" y="139700"/>
                </a:lnTo>
                <a:lnTo>
                  <a:pt x="471030" y="139700"/>
                </a:lnTo>
                <a:lnTo>
                  <a:pt x="507982" y="165100"/>
                </a:lnTo>
                <a:lnTo>
                  <a:pt x="537776" y="190500"/>
                </a:lnTo>
                <a:lnTo>
                  <a:pt x="428597" y="190500"/>
                </a:lnTo>
                <a:lnTo>
                  <a:pt x="395096" y="203200"/>
                </a:lnTo>
                <a:lnTo>
                  <a:pt x="367864" y="215900"/>
                </a:lnTo>
                <a:lnTo>
                  <a:pt x="349569" y="241300"/>
                </a:lnTo>
                <a:lnTo>
                  <a:pt x="342877" y="279400"/>
                </a:lnTo>
                <a:close/>
              </a:path>
              <a:path w="1428750" h="1371600">
                <a:moveTo>
                  <a:pt x="637649" y="304800"/>
                </a:moveTo>
                <a:lnTo>
                  <a:pt x="588986" y="304800"/>
                </a:lnTo>
                <a:lnTo>
                  <a:pt x="580057" y="292100"/>
                </a:lnTo>
                <a:lnTo>
                  <a:pt x="569203" y="292100"/>
                </a:lnTo>
                <a:lnTo>
                  <a:pt x="556716" y="279400"/>
                </a:lnTo>
                <a:lnTo>
                  <a:pt x="521947" y="279400"/>
                </a:lnTo>
                <a:lnTo>
                  <a:pt x="515332" y="266700"/>
                </a:lnTo>
                <a:lnTo>
                  <a:pt x="500043" y="228600"/>
                </a:lnTo>
                <a:lnTo>
                  <a:pt x="457184" y="203200"/>
                </a:lnTo>
                <a:lnTo>
                  <a:pt x="428597" y="190500"/>
                </a:lnTo>
                <a:lnTo>
                  <a:pt x="537776" y="190500"/>
                </a:lnTo>
                <a:lnTo>
                  <a:pt x="558739" y="228600"/>
                </a:lnTo>
                <a:lnTo>
                  <a:pt x="585930" y="228600"/>
                </a:lnTo>
                <a:lnTo>
                  <a:pt x="598275" y="241300"/>
                </a:lnTo>
                <a:lnTo>
                  <a:pt x="609856" y="254000"/>
                </a:lnTo>
                <a:lnTo>
                  <a:pt x="690010" y="254000"/>
                </a:lnTo>
                <a:lnTo>
                  <a:pt x="668538" y="266700"/>
                </a:lnTo>
                <a:lnTo>
                  <a:pt x="650792" y="279400"/>
                </a:lnTo>
                <a:lnTo>
                  <a:pt x="637649" y="304800"/>
                </a:lnTo>
                <a:close/>
              </a:path>
              <a:path w="1428750" h="1371600">
                <a:moveTo>
                  <a:pt x="745295" y="203200"/>
                </a:moveTo>
                <a:lnTo>
                  <a:pt x="683361" y="203200"/>
                </a:lnTo>
                <a:lnTo>
                  <a:pt x="714328" y="190500"/>
                </a:lnTo>
                <a:lnTo>
                  <a:pt x="745295" y="203200"/>
                </a:lnTo>
                <a:close/>
              </a:path>
              <a:path w="1428750" h="1371600">
                <a:moveTo>
                  <a:pt x="818800" y="254000"/>
                </a:moveTo>
                <a:lnTo>
                  <a:pt x="609856" y="254000"/>
                </a:lnTo>
                <a:lnTo>
                  <a:pt x="631093" y="228600"/>
                </a:lnTo>
                <a:lnTo>
                  <a:pt x="655605" y="203200"/>
                </a:lnTo>
                <a:lnTo>
                  <a:pt x="773051" y="203200"/>
                </a:lnTo>
                <a:lnTo>
                  <a:pt x="797563" y="228600"/>
                </a:lnTo>
                <a:lnTo>
                  <a:pt x="818800" y="254000"/>
                </a:lnTo>
                <a:close/>
              </a:path>
              <a:path w="1428750" h="1371600">
                <a:moveTo>
                  <a:pt x="839670" y="304800"/>
                </a:moveTo>
                <a:lnTo>
                  <a:pt x="791007" y="304800"/>
                </a:lnTo>
                <a:lnTo>
                  <a:pt x="777864" y="279400"/>
                </a:lnTo>
                <a:lnTo>
                  <a:pt x="760118" y="266700"/>
                </a:lnTo>
                <a:lnTo>
                  <a:pt x="738646" y="254000"/>
                </a:lnTo>
                <a:lnTo>
                  <a:pt x="818800" y="254000"/>
                </a:lnTo>
                <a:lnTo>
                  <a:pt x="833736" y="241300"/>
                </a:lnTo>
                <a:lnTo>
                  <a:pt x="849814" y="228600"/>
                </a:lnTo>
                <a:lnTo>
                  <a:pt x="915587" y="228600"/>
                </a:lnTo>
                <a:lnTo>
                  <a:pt x="941421" y="241300"/>
                </a:lnTo>
                <a:lnTo>
                  <a:pt x="963006" y="254000"/>
                </a:lnTo>
                <a:lnTo>
                  <a:pt x="980081" y="279400"/>
                </a:lnTo>
                <a:lnTo>
                  <a:pt x="871940" y="279400"/>
                </a:lnTo>
                <a:lnTo>
                  <a:pt x="859453" y="292100"/>
                </a:lnTo>
                <a:lnTo>
                  <a:pt x="848599" y="292100"/>
                </a:lnTo>
                <a:lnTo>
                  <a:pt x="839670" y="304800"/>
                </a:lnTo>
                <a:close/>
              </a:path>
              <a:path w="1428750" h="1371600">
                <a:moveTo>
                  <a:pt x="334131" y="342900"/>
                </a:moveTo>
                <a:lnTo>
                  <a:pt x="169206" y="342900"/>
                </a:lnTo>
                <a:lnTo>
                  <a:pt x="191635" y="317500"/>
                </a:lnTo>
                <a:lnTo>
                  <a:pt x="219223" y="292100"/>
                </a:lnTo>
                <a:lnTo>
                  <a:pt x="250934" y="279400"/>
                </a:lnTo>
                <a:lnTo>
                  <a:pt x="343182" y="279400"/>
                </a:lnTo>
                <a:lnTo>
                  <a:pt x="344063" y="292100"/>
                </a:lnTo>
                <a:lnTo>
                  <a:pt x="345466" y="304800"/>
                </a:lnTo>
                <a:lnTo>
                  <a:pt x="347340" y="304800"/>
                </a:lnTo>
                <a:lnTo>
                  <a:pt x="348739" y="317500"/>
                </a:lnTo>
                <a:lnTo>
                  <a:pt x="347983" y="317500"/>
                </a:lnTo>
                <a:lnTo>
                  <a:pt x="345176" y="330200"/>
                </a:lnTo>
                <a:lnTo>
                  <a:pt x="340423" y="330200"/>
                </a:lnTo>
                <a:lnTo>
                  <a:pt x="334131" y="342900"/>
                </a:lnTo>
                <a:close/>
              </a:path>
              <a:path w="1428750" h="1371600">
                <a:moveTo>
                  <a:pt x="1091248" y="342900"/>
                </a:moveTo>
                <a:lnTo>
                  <a:pt x="955414" y="342900"/>
                </a:lnTo>
                <a:lnTo>
                  <a:pt x="948159" y="330200"/>
                </a:lnTo>
                <a:lnTo>
                  <a:pt x="942802" y="330200"/>
                </a:lnTo>
                <a:lnTo>
                  <a:pt x="940682" y="317500"/>
                </a:lnTo>
                <a:lnTo>
                  <a:pt x="933011" y="304800"/>
                </a:lnTo>
                <a:lnTo>
                  <a:pt x="920674" y="292100"/>
                </a:lnTo>
                <a:lnTo>
                  <a:pt x="904612" y="279400"/>
                </a:lnTo>
                <a:lnTo>
                  <a:pt x="1028607" y="279400"/>
                </a:lnTo>
                <a:lnTo>
                  <a:pt x="1053314" y="292100"/>
                </a:lnTo>
                <a:lnTo>
                  <a:pt x="1074191" y="317500"/>
                </a:lnTo>
                <a:lnTo>
                  <a:pt x="1091248" y="342900"/>
                </a:lnTo>
                <a:close/>
              </a:path>
              <a:path w="1428750" h="1371600">
                <a:moveTo>
                  <a:pt x="621734" y="317500"/>
                </a:moveTo>
                <a:lnTo>
                  <a:pt x="600259" y="317500"/>
                </a:lnTo>
                <a:lnTo>
                  <a:pt x="594078" y="304800"/>
                </a:lnTo>
                <a:lnTo>
                  <a:pt x="628191" y="304800"/>
                </a:lnTo>
                <a:lnTo>
                  <a:pt x="621734" y="317500"/>
                </a:lnTo>
                <a:close/>
              </a:path>
              <a:path w="1428750" h="1371600">
                <a:moveTo>
                  <a:pt x="828397" y="317500"/>
                </a:moveTo>
                <a:lnTo>
                  <a:pt x="806922" y="317500"/>
                </a:lnTo>
                <a:lnTo>
                  <a:pt x="800465" y="304800"/>
                </a:lnTo>
                <a:lnTo>
                  <a:pt x="834578" y="304800"/>
                </a:lnTo>
                <a:lnTo>
                  <a:pt x="828397" y="317500"/>
                </a:lnTo>
                <a:close/>
              </a:path>
              <a:path w="1428750" h="1371600">
                <a:moveTo>
                  <a:pt x="1100033" y="406400"/>
                </a:moveTo>
                <a:lnTo>
                  <a:pt x="1069462" y="406400"/>
                </a:lnTo>
                <a:lnTo>
                  <a:pt x="1063260" y="393700"/>
                </a:lnTo>
                <a:lnTo>
                  <a:pt x="1058690" y="393700"/>
                </a:lnTo>
                <a:lnTo>
                  <a:pt x="1056088" y="381000"/>
                </a:lnTo>
                <a:lnTo>
                  <a:pt x="1049234" y="368300"/>
                </a:lnTo>
                <a:lnTo>
                  <a:pt x="1036823" y="355600"/>
                </a:lnTo>
                <a:lnTo>
                  <a:pt x="1020037" y="342900"/>
                </a:lnTo>
                <a:lnTo>
                  <a:pt x="1091248" y="342900"/>
                </a:lnTo>
                <a:lnTo>
                  <a:pt x="1109265" y="330200"/>
                </a:lnTo>
                <a:lnTo>
                  <a:pt x="1128569" y="317500"/>
                </a:lnTo>
                <a:lnTo>
                  <a:pt x="1149275" y="304800"/>
                </a:lnTo>
                <a:lnTo>
                  <a:pt x="1171498" y="304800"/>
                </a:lnTo>
                <a:lnTo>
                  <a:pt x="1216530" y="317500"/>
                </a:lnTo>
                <a:lnTo>
                  <a:pt x="1255732" y="330200"/>
                </a:lnTo>
                <a:lnTo>
                  <a:pt x="1286705" y="368300"/>
                </a:lnTo>
                <a:lnTo>
                  <a:pt x="1134860" y="368300"/>
                </a:lnTo>
                <a:lnTo>
                  <a:pt x="1119325" y="381000"/>
                </a:lnTo>
                <a:lnTo>
                  <a:pt x="1106091" y="393700"/>
                </a:lnTo>
                <a:lnTo>
                  <a:pt x="1100033" y="406400"/>
                </a:lnTo>
                <a:close/>
              </a:path>
              <a:path w="1428750" h="1371600">
                <a:moveTo>
                  <a:pt x="94864" y="1155700"/>
                </a:moveTo>
                <a:lnTo>
                  <a:pt x="73365" y="1155700"/>
                </a:lnTo>
                <a:lnTo>
                  <a:pt x="64289" y="1143000"/>
                </a:lnTo>
                <a:lnTo>
                  <a:pt x="49338" y="1130300"/>
                </a:lnTo>
                <a:lnTo>
                  <a:pt x="38102" y="1104900"/>
                </a:lnTo>
                <a:lnTo>
                  <a:pt x="31030" y="1079500"/>
                </a:lnTo>
                <a:lnTo>
                  <a:pt x="28573" y="1054100"/>
                </a:lnTo>
                <a:lnTo>
                  <a:pt x="29710" y="1041400"/>
                </a:lnTo>
                <a:lnTo>
                  <a:pt x="32647" y="1028700"/>
                </a:lnTo>
                <a:lnTo>
                  <a:pt x="36672" y="1016000"/>
                </a:lnTo>
                <a:lnTo>
                  <a:pt x="41073" y="1003300"/>
                </a:lnTo>
                <a:lnTo>
                  <a:pt x="24579" y="977900"/>
                </a:lnTo>
                <a:lnTo>
                  <a:pt x="11579" y="965200"/>
                </a:lnTo>
                <a:lnTo>
                  <a:pt x="3058" y="939800"/>
                </a:lnTo>
                <a:lnTo>
                  <a:pt x="0" y="914400"/>
                </a:lnTo>
                <a:lnTo>
                  <a:pt x="3109" y="876300"/>
                </a:lnTo>
                <a:lnTo>
                  <a:pt x="11733" y="850900"/>
                </a:lnTo>
                <a:lnTo>
                  <a:pt x="24814" y="838200"/>
                </a:lnTo>
                <a:lnTo>
                  <a:pt x="41297" y="812800"/>
                </a:lnTo>
                <a:lnTo>
                  <a:pt x="24767" y="787400"/>
                </a:lnTo>
                <a:lnTo>
                  <a:pt x="11691" y="762000"/>
                </a:lnTo>
                <a:lnTo>
                  <a:pt x="3093" y="736600"/>
                </a:lnTo>
                <a:lnTo>
                  <a:pt x="0" y="711200"/>
                </a:lnTo>
                <a:lnTo>
                  <a:pt x="6440" y="660400"/>
                </a:lnTo>
                <a:lnTo>
                  <a:pt x="24317" y="622300"/>
                </a:lnTo>
                <a:lnTo>
                  <a:pt x="51466" y="596900"/>
                </a:lnTo>
                <a:lnTo>
                  <a:pt x="85719" y="571500"/>
                </a:lnTo>
                <a:lnTo>
                  <a:pt x="85719" y="558800"/>
                </a:lnTo>
                <a:lnTo>
                  <a:pt x="86500" y="558800"/>
                </a:lnTo>
                <a:lnTo>
                  <a:pt x="87170" y="546100"/>
                </a:lnTo>
                <a:lnTo>
                  <a:pt x="63370" y="533400"/>
                </a:lnTo>
                <a:lnTo>
                  <a:pt x="44854" y="508000"/>
                </a:lnTo>
                <a:lnTo>
                  <a:pt x="32847" y="482600"/>
                </a:lnTo>
                <a:lnTo>
                  <a:pt x="28573" y="457200"/>
                </a:lnTo>
                <a:lnTo>
                  <a:pt x="37594" y="406400"/>
                </a:lnTo>
                <a:lnTo>
                  <a:pt x="62154" y="368300"/>
                </a:lnTo>
                <a:lnTo>
                  <a:pt x="98497" y="342900"/>
                </a:lnTo>
                <a:lnTo>
                  <a:pt x="248815" y="342900"/>
                </a:lnTo>
                <a:lnTo>
                  <a:pt x="233213" y="355600"/>
                </a:lnTo>
                <a:lnTo>
                  <a:pt x="220102" y="368300"/>
                </a:lnTo>
                <a:lnTo>
                  <a:pt x="235404" y="381000"/>
                </a:lnTo>
                <a:lnTo>
                  <a:pt x="241244" y="393700"/>
                </a:lnTo>
                <a:lnTo>
                  <a:pt x="120469" y="393700"/>
                </a:lnTo>
                <a:lnTo>
                  <a:pt x="102321" y="406400"/>
                </a:lnTo>
                <a:lnTo>
                  <a:pt x="90159" y="431800"/>
                </a:lnTo>
                <a:lnTo>
                  <a:pt x="85719" y="457200"/>
                </a:lnTo>
                <a:lnTo>
                  <a:pt x="90159" y="469900"/>
                </a:lnTo>
                <a:lnTo>
                  <a:pt x="102321" y="495300"/>
                </a:lnTo>
                <a:lnTo>
                  <a:pt x="120469" y="508000"/>
                </a:lnTo>
                <a:lnTo>
                  <a:pt x="239949" y="508000"/>
                </a:lnTo>
                <a:lnTo>
                  <a:pt x="223576" y="533400"/>
                </a:lnTo>
                <a:lnTo>
                  <a:pt x="187233" y="558800"/>
                </a:lnTo>
                <a:lnTo>
                  <a:pt x="142865" y="571500"/>
                </a:lnTo>
                <a:lnTo>
                  <a:pt x="143758" y="571500"/>
                </a:lnTo>
                <a:lnTo>
                  <a:pt x="143507" y="584200"/>
                </a:lnTo>
                <a:lnTo>
                  <a:pt x="140326" y="596900"/>
                </a:lnTo>
                <a:lnTo>
                  <a:pt x="126681" y="596900"/>
                </a:lnTo>
                <a:lnTo>
                  <a:pt x="98582" y="622300"/>
                </a:lnTo>
                <a:lnTo>
                  <a:pt x="76595" y="647700"/>
                </a:lnTo>
                <a:lnTo>
                  <a:pt x="62266" y="673100"/>
                </a:lnTo>
                <a:lnTo>
                  <a:pt x="57146" y="711200"/>
                </a:lnTo>
                <a:lnTo>
                  <a:pt x="59875" y="736600"/>
                </a:lnTo>
                <a:lnTo>
                  <a:pt x="67679" y="749300"/>
                </a:lnTo>
                <a:lnTo>
                  <a:pt x="79983" y="774700"/>
                </a:lnTo>
                <a:lnTo>
                  <a:pt x="96211" y="787400"/>
                </a:lnTo>
                <a:lnTo>
                  <a:pt x="102684" y="800100"/>
                </a:lnTo>
                <a:lnTo>
                  <a:pt x="106256" y="812800"/>
                </a:lnTo>
                <a:lnTo>
                  <a:pt x="105810" y="812800"/>
                </a:lnTo>
                <a:lnTo>
                  <a:pt x="105251" y="825500"/>
                </a:lnTo>
                <a:lnTo>
                  <a:pt x="100787" y="838200"/>
                </a:lnTo>
                <a:lnTo>
                  <a:pt x="93755" y="838200"/>
                </a:lnTo>
                <a:lnTo>
                  <a:pt x="78665" y="850900"/>
                </a:lnTo>
                <a:lnTo>
                  <a:pt x="67121" y="863600"/>
                </a:lnTo>
                <a:lnTo>
                  <a:pt x="59743" y="889000"/>
                </a:lnTo>
                <a:lnTo>
                  <a:pt x="57146" y="914400"/>
                </a:lnTo>
                <a:lnTo>
                  <a:pt x="59423" y="927100"/>
                </a:lnTo>
                <a:lnTo>
                  <a:pt x="65908" y="939800"/>
                </a:lnTo>
                <a:lnTo>
                  <a:pt x="76075" y="965200"/>
                </a:lnTo>
                <a:lnTo>
                  <a:pt x="89402" y="977900"/>
                </a:lnTo>
                <a:lnTo>
                  <a:pt x="95965" y="977900"/>
                </a:lnTo>
                <a:lnTo>
                  <a:pt x="99461" y="990600"/>
                </a:lnTo>
                <a:lnTo>
                  <a:pt x="99714" y="1003300"/>
                </a:lnTo>
                <a:lnTo>
                  <a:pt x="96546" y="1016000"/>
                </a:lnTo>
                <a:lnTo>
                  <a:pt x="91934" y="1016000"/>
                </a:lnTo>
                <a:lnTo>
                  <a:pt x="88537" y="1028700"/>
                </a:lnTo>
                <a:lnTo>
                  <a:pt x="86437" y="1041400"/>
                </a:lnTo>
                <a:lnTo>
                  <a:pt x="85719" y="1054100"/>
                </a:lnTo>
                <a:lnTo>
                  <a:pt x="87184" y="1066800"/>
                </a:lnTo>
                <a:lnTo>
                  <a:pt x="91411" y="1079500"/>
                </a:lnTo>
                <a:lnTo>
                  <a:pt x="98150" y="1092200"/>
                </a:lnTo>
                <a:lnTo>
                  <a:pt x="107149" y="1104900"/>
                </a:lnTo>
                <a:lnTo>
                  <a:pt x="112792" y="1117600"/>
                </a:lnTo>
                <a:lnTo>
                  <a:pt x="114208" y="1130300"/>
                </a:lnTo>
                <a:lnTo>
                  <a:pt x="111481" y="1143000"/>
                </a:lnTo>
                <a:lnTo>
                  <a:pt x="104693" y="1143000"/>
                </a:lnTo>
                <a:lnTo>
                  <a:pt x="94864" y="1155700"/>
                </a:lnTo>
                <a:close/>
              </a:path>
              <a:path w="1428750" h="1371600">
                <a:moveTo>
                  <a:pt x="1312355" y="469900"/>
                </a:moveTo>
                <a:lnTo>
                  <a:pt x="1255766" y="469900"/>
                </a:lnTo>
                <a:lnTo>
                  <a:pt x="1257218" y="457200"/>
                </a:lnTo>
                <a:lnTo>
                  <a:pt x="1250526" y="419100"/>
                </a:lnTo>
                <a:lnTo>
                  <a:pt x="1232230" y="393700"/>
                </a:lnTo>
                <a:lnTo>
                  <a:pt x="1204998" y="368300"/>
                </a:lnTo>
                <a:lnTo>
                  <a:pt x="1286705" y="368300"/>
                </a:lnTo>
                <a:lnTo>
                  <a:pt x="1307049" y="406400"/>
                </a:lnTo>
                <a:lnTo>
                  <a:pt x="1314364" y="457200"/>
                </a:lnTo>
                <a:lnTo>
                  <a:pt x="1312355" y="469900"/>
                </a:lnTo>
                <a:close/>
              </a:path>
              <a:path w="1428750" h="1371600">
                <a:moveTo>
                  <a:pt x="239949" y="508000"/>
                </a:moveTo>
                <a:lnTo>
                  <a:pt x="165261" y="508000"/>
                </a:lnTo>
                <a:lnTo>
                  <a:pt x="183409" y="495300"/>
                </a:lnTo>
                <a:lnTo>
                  <a:pt x="195571" y="469900"/>
                </a:lnTo>
                <a:lnTo>
                  <a:pt x="200011" y="457200"/>
                </a:lnTo>
                <a:lnTo>
                  <a:pt x="197791" y="431800"/>
                </a:lnTo>
                <a:lnTo>
                  <a:pt x="191543" y="419100"/>
                </a:lnTo>
                <a:lnTo>
                  <a:pt x="181883" y="406400"/>
                </a:lnTo>
                <a:lnTo>
                  <a:pt x="169429" y="406400"/>
                </a:lnTo>
                <a:lnTo>
                  <a:pt x="168648" y="393700"/>
                </a:lnTo>
                <a:lnTo>
                  <a:pt x="241244" y="393700"/>
                </a:lnTo>
                <a:lnTo>
                  <a:pt x="247085" y="406400"/>
                </a:lnTo>
                <a:lnTo>
                  <a:pt x="254538" y="431800"/>
                </a:lnTo>
                <a:lnTo>
                  <a:pt x="257158" y="457200"/>
                </a:lnTo>
                <a:lnTo>
                  <a:pt x="248136" y="495300"/>
                </a:lnTo>
                <a:lnTo>
                  <a:pt x="239949" y="508000"/>
                </a:lnTo>
                <a:close/>
              </a:path>
              <a:path w="1428750" h="1371600">
                <a:moveTo>
                  <a:pt x="342877" y="1371600"/>
                </a:moveTo>
                <a:lnTo>
                  <a:pt x="200011" y="1371600"/>
                </a:lnTo>
                <a:lnTo>
                  <a:pt x="177898" y="1358900"/>
                </a:lnTo>
                <a:lnTo>
                  <a:pt x="159719" y="1346200"/>
                </a:lnTo>
                <a:lnTo>
                  <a:pt x="147400" y="1333500"/>
                </a:lnTo>
                <a:lnTo>
                  <a:pt x="142865" y="1308100"/>
                </a:lnTo>
                <a:lnTo>
                  <a:pt x="142865" y="889000"/>
                </a:lnTo>
                <a:lnTo>
                  <a:pt x="145743" y="863600"/>
                </a:lnTo>
                <a:lnTo>
                  <a:pt x="154166" y="825500"/>
                </a:lnTo>
                <a:lnTo>
                  <a:pt x="167821" y="800100"/>
                </a:lnTo>
                <a:lnTo>
                  <a:pt x="186395" y="774700"/>
                </a:lnTo>
                <a:lnTo>
                  <a:pt x="131257" y="749300"/>
                </a:lnTo>
                <a:lnTo>
                  <a:pt x="123634" y="736600"/>
                </a:lnTo>
                <a:lnTo>
                  <a:pt x="118073" y="736600"/>
                </a:lnTo>
                <a:lnTo>
                  <a:pt x="114918" y="723900"/>
                </a:lnTo>
                <a:lnTo>
                  <a:pt x="114515" y="711200"/>
                </a:lnTo>
                <a:lnTo>
                  <a:pt x="114960" y="711200"/>
                </a:lnTo>
                <a:lnTo>
                  <a:pt x="116650" y="698500"/>
                </a:lnTo>
                <a:lnTo>
                  <a:pt x="120119" y="685800"/>
                </a:lnTo>
                <a:lnTo>
                  <a:pt x="125900" y="673100"/>
                </a:lnTo>
                <a:lnTo>
                  <a:pt x="129913" y="660400"/>
                </a:lnTo>
                <a:lnTo>
                  <a:pt x="134899" y="660400"/>
                </a:lnTo>
                <a:lnTo>
                  <a:pt x="141078" y="647700"/>
                </a:lnTo>
                <a:lnTo>
                  <a:pt x="148669" y="635000"/>
                </a:lnTo>
                <a:lnTo>
                  <a:pt x="267426" y="635000"/>
                </a:lnTo>
                <a:lnTo>
                  <a:pt x="316201" y="508000"/>
                </a:lnTo>
                <a:lnTo>
                  <a:pt x="337752" y="469900"/>
                </a:lnTo>
                <a:lnTo>
                  <a:pt x="368674" y="444500"/>
                </a:lnTo>
                <a:lnTo>
                  <a:pt x="406481" y="431800"/>
                </a:lnTo>
                <a:lnTo>
                  <a:pt x="448798" y="419100"/>
                </a:lnTo>
                <a:lnTo>
                  <a:pt x="979858" y="419100"/>
                </a:lnTo>
                <a:lnTo>
                  <a:pt x="1022157" y="431800"/>
                </a:lnTo>
                <a:lnTo>
                  <a:pt x="1059926" y="444500"/>
                </a:lnTo>
                <a:lnTo>
                  <a:pt x="1090810" y="469900"/>
                </a:lnTo>
                <a:lnTo>
                  <a:pt x="1098025" y="482600"/>
                </a:lnTo>
                <a:lnTo>
                  <a:pt x="423368" y="482600"/>
                </a:lnTo>
                <a:lnTo>
                  <a:pt x="400721" y="495300"/>
                </a:lnTo>
                <a:lnTo>
                  <a:pt x="382218" y="508000"/>
                </a:lnTo>
                <a:lnTo>
                  <a:pt x="369219" y="533400"/>
                </a:lnTo>
                <a:lnTo>
                  <a:pt x="308868" y="685800"/>
                </a:lnTo>
                <a:lnTo>
                  <a:pt x="180925" y="685800"/>
                </a:lnTo>
                <a:lnTo>
                  <a:pt x="178247" y="698500"/>
                </a:lnTo>
                <a:lnTo>
                  <a:pt x="176573" y="698500"/>
                </a:lnTo>
                <a:lnTo>
                  <a:pt x="228361" y="723900"/>
                </a:lnTo>
                <a:lnTo>
                  <a:pt x="293780" y="723900"/>
                </a:lnTo>
                <a:lnTo>
                  <a:pt x="283722" y="749300"/>
                </a:lnTo>
                <a:lnTo>
                  <a:pt x="280039" y="749300"/>
                </a:lnTo>
                <a:lnTo>
                  <a:pt x="277360" y="762000"/>
                </a:lnTo>
                <a:lnTo>
                  <a:pt x="241867" y="787400"/>
                </a:lnTo>
                <a:lnTo>
                  <a:pt x="212973" y="838200"/>
                </a:lnTo>
                <a:lnTo>
                  <a:pt x="200904" y="889000"/>
                </a:lnTo>
                <a:lnTo>
                  <a:pt x="371450" y="939800"/>
                </a:lnTo>
                <a:lnTo>
                  <a:pt x="366963" y="965200"/>
                </a:lnTo>
                <a:lnTo>
                  <a:pt x="354723" y="977900"/>
                </a:lnTo>
                <a:lnTo>
                  <a:pt x="336559" y="990600"/>
                </a:lnTo>
                <a:lnTo>
                  <a:pt x="200011" y="990600"/>
                </a:lnTo>
                <a:lnTo>
                  <a:pt x="200011" y="1308100"/>
                </a:lnTo>
                <a:lnTo>
                  <a:pt x="400023" y="1308100"/>
                </a:lnTo>
                <a:lnTo>
                  <a:pt x="395489" y="1333500"/>
                </a:lnTo>
                <a:lnTo>
                  <a:pt x="383169" y="1346200"/>
                </a:lnTo>
                <a:lnTo>
                  <a:pt x="364990" y="1358900"/>
                </a:lnTo>
                <a:lnTo>
                  <a:pt x="342877" y="1371600"/>
                </a:lnTo>
                <a:close/>
              </a:path>
              <a:path w="1428750" h="1371600">
                <a:moveTo>
                  <a:pt x="1371510" y="571500"/>
                </a:moveTo>
                <a:lnTo>
                  <a:pt x="1314364" y="571500"/>
                </a:lnTo>
                <a:lnTo>
                  <a:pt x="1311251" y="546100"/>
                </a:lnTo>
                <a:lnTo>
                  <a:pt x="1302603" y="533400"/>
                </a:lnTo>
                <a:lnTo>
                  <a:pt x="1289455" y="520700"/>
                </a:lnTo>
                <a:lnTo>
                  <a:pt x="1272844" y="508000"/>
                </a:lnTo>
                <a:lnTo>
                  <a:pt x="1259226" y="508000"/>
                </a:lnTo>
                <a:lnTo>
                  <a:pt x="1251860" y="495300"/>
                </a:lnTo>
                <a:lnTo>
                  <a:pt x="1251080" y="482600"/>
                </a:lnTo>
                <a:lnTo>
                  <a:pt x="1253200" y="469900"/>
                </a:lnTo>
                <a:lnTo>
                  <a:pt x="1311238" y="469900"/>
                </a:lnTo>
                <a:lnTo>
                  <a:pt x="1335017" y="482600"/>
                </a:lnTo>
                <a:lnTo>
                  <a:pt x="1354140" y="508000"/>
                </a:lnTo>
                <a:lnTo>
                  <a:pt x="1366880" y="533400"/>
                </a:lnTo>
                <a:lnTo>
                  <a:pt x="1371510" y="571500"/>
                </a:lnTo>
                <a:close/>
              </a:path>
              <a:path w="1428750" h="1371600">
                <a:moveTo>
                  <a:pt x="1285791" y="1308100"/>
                </a:moveTo>
                <a:lnTo>
                  <a:pt x="1228645" y="1308100"/>
                </a:lnTo>
                <a:lnTo>
                  <a:pt x="1228645" y="990600"/>
                </a:lnTo>
                <a:lnTo>
                  <a:pt x="1092097" y="990600"/>
                </a:lnTo>
                <a:lnTo>
                  <a:pt x="1073933" y="977900"/>
                </a:lnTo>
                <a:lnTo>
                  <a:pt x="1061693" y="965200"/>
                </a:lnTo>
                <a:lnTo>
                  <a:pt x="1057206" y="939800"/>
                </a:lnTo>
                <a:lnTo>
                  <a:pt x="1227753" y="889000"/>
                </a:lnTo>
                <a:lnTo>
                  <a:pt x="1223878" y="863600"/>
                </a:lnTo>
                <a:lnTo>
                  <a:pt x="1215683" y="838200"/>
                </a:lnTo>
                <a:lnTo>
                  <a:pt x="1203282" y="812800"/>
                </a:lnTo>
                <a:lnTo>
                  <a:pt x="1186791" y="787400"/>
                </a:lnTo>
                <a:lnTo>
                  <a:pt x="1151297" y="762000"/>
                </a:lnTo>
                <a:lnTo>
                  <a:pt x="1148617" y="749300"/>
                </a:lnTo>
                <a:lnTo>
                  <a:pt x="1145045" y="749300"/>
                </a:lnTo>
                <a:lnTo>
                  <a:pt x="1059437" y="533400"/>
                </a:lnTo>
                <a:lnTo>
                  <a:pt x="1046438" y="508000"/>
                </a:lnTo>
                <a:lnTo>
                  <a:pt x="1027935" y="495300"/>
                </a:lnTo>
                <a:lnTo>
                  <a:pt x="1005288" y="482600"/>
                </a:lnTo>
                <a:lnTo>
                  <a:pt x="1098025" y="482600"/>
                </a:lnTo>
                <a:lnTo>
                  <a:pt x="1112455" y="508000"/>
                </a:lnTo>
                <a:lnTo>
                  <a:pt x="1162346" y="635000"/>
                </a:lnTo>
                <a:lnTo>
                  <a:pt x="1279988" y="635000"/>
                </a:lnTo>
                <a:lnTo>
                  <a:pt x="1287579" y="647700"/>
                </a:lnTo>
                <a:lnTo>
                  <a:pt x="1293758" y="660400"/>
                </a:lnTo>
                <a:lnTo>
                  <a:pt x="1298744" y="660400"/>
                </a:lnTo>
                <a:lnTo>
                  <a:pt x="1302758" y="673100"/>
                </a:lnTo>
                <a:lnTo>
                  <a:pt x="1206435" y="673100"/>
                </a:lnTo>
                <a:lnTo>
                  <a:pt x="1195271" y="685800"/>
                </a:lnTo>
                <a:lnTo>
                  <a:pt x="1184445" y="685800"/>
                </a:lnTo>
                <a:lnTo>
                  <a:pt x="1195831" y="723900"/>
                </a:lnTo>
                <a:lnTo>
                  <a:pt x="1313749" y="723900"/>
                </a:lnTo>
                <a:lnTo>
                  <a:pt x="1310472" y="736600"/>
                </a:lnTo>
                <a:lnTo>
                  <a:pt x="1304788" y="736600"/>
                </a:lnTo>
                <a:lnTo>
                  <a:pt x="1297063" y="749300"/>
                </a:lnTo>
                <a:lnTo>
                  <a:pt x="1241702" y="762000"/>
                </a:lnTo>
                <a:lnTo>
                  <a:pt x="1260552" y="800100"/>
                </a:lnTo>
                <a:lnTo>
                  <a:pt x="1274378" y="825500"/>
                </a:lnTo>
                <a:lnTo>
                  <a:pt x="1282889" y="863600"/>
                </a:lnTo>
                <a:lnTo>
                  <a:pt x="1285791" y="889000"/>
                </a:lnTo>
                <a:lnTo>
                  <a:pt x="1285791" y="1308100"/>
                </a:lnTo>
                <a:close/>
              </a:path>
              <a:path w="1428750" h="1371600">
                <a:moveTo>
                  <a:pt x="1359386" y="1181100"/>
                </a:moveTo>
                <a:lnTo>
                  <a:pt x="1324577" y="1181100"/>
                </a:lnTo>
                <a:lnTo>
                  <a:pt x="1319645" y="1168400"/>
                </a:lnTo>
                <a:lnTo>
                  <a:pt x="1316261" y="1168400"/>
                </a:lnTo>
                <a:lnTo>
                  <a:pt x="1314827" y="1155700"/>
                </a:lnTo>
                <a:lnTo>
                  <a:pt x="1315340" y="1143000"/>
                </a:lnTo>
                <a:lnTo>
                  <a:pt x="1317736" y="1143000"/>
                </a:lnTo>
                <a:lnTo>
                  <a:pt x="1321953" y="1130300"/>
                </a:lnTo>
                <a:lnTo>
                  <a:pt x="1330789" y="1117600"/>
                </a:lnTo>
                <a:lnTo>
                  <a:pt x="1337385" y="1104900"/>
                </a:lnTo>
                <a:lnTo>
                  <a:pt x="1341511" y="1092200"/>
                </a:lnTo>
                <a:lnTo>
                  <a:pt x="1342937" y="1079500"/>
                </a:lnTo>
                <a:lnTo>
                  <a:pt x="1341516" y="1066800"/>
                </a:lnTo>
                <a:lnTo>
                  <a:pt x="1337426" y="1054100"/>
                </a:lnTo>
                <a:lnTo>
                  <a:pt x="1330930" y="1041400"/>
                </a:lnTo>
                <a:lnTo>
                  <a:pt x="1322287" y="1028700"/>
                </a:lnTo>
                <a:lnTo>
                  <a:pt x="1316818" y="1016000"/>
                </a:lnTo>
                <a:lnTo>
                  <a:pt x="1314475" y="1003300"/>
                </a:lnTo>
                <a:lnTo>
                  <a:pt x="1317156" y="990600"/>
                </a:lnTo>
                <a:lnTo>
                  <a:pt x="1322176" y="990600"/>
                </a:lnTo>
                <a:lnTo>
                  <a:pt x="1329431" y="977900"/>
                </a:lnTo>
                <a:lnTo>
                  <a:pt x="1346648" y="965200"/>
                </a:lnTo>
                <a:lnTo>
                  <a:pt x="1359931" y="952500"/>
                </a:lnTo>
                <a:lnTo>
                  <a:pt x="1368483" y="927100"/>
                </a:lnTo>
                <a:lnTo>
                  <a:pt x="1371510" y="914400"/>
                </a:lnTo>
                <a:lnTo>
                  <a:pt x="1368914" y="889000"/>
                </a:lnTo>
                <a:lnTo>
                  <a:pt x="1361535" y="863600"/>
                </a:lnTo>
                <a:lnTo>
                  <a:pt x="1349992" y="850900"/>
                </a:lnTo>
                <a:lnTo>
                  <a:pt x="1334902" y="838200"/>
                </a:lnTo>
                <a:lnTo>
                  <a:pt x="1327870" y="838200"/>
                </a:lnTo>
                <a:lnTo>
                  <a:pt x="1323405" y="825500"/>
                </a:lnTo>
                <a:lnTo>
                  <a:pt x="1322847" y="812800"/>
                </a:lnTo>
                <a:lnTo>
                  <a:pt x="1322399" y="812800"/>
                </a:lnTo>
                <a:lnTo>
                  <a:pt x="1325970" y="800100"/>
                </a:lnTo>
                <a:lnTo>
                  <a:pt x="1332556" y="787400"/>
                </a:lnTo>
                <a:lnTo>
                  <a:pt x="1348720" y="774700"/>
                </a:lnTo>
                <a:lnTo>
                  <a:pt x="1360991" y="749300"/>
                </a:lnTo>
                <a:lnTo>
                  <a:pt x="1368783" y="736600"/>
                </a:lnTo>
                <a:lnTo>
                  <a:pt x="1371510" y="711200"/>
                </a:lnTo>
                <a:lnTo>
                  <a:pt x="1368010" y="685800"/>
                </a:lnTo>
                <a:lnTo>
                  <a:pt x="1358074" y="660400"/>
                </a:lnTo>
                <a:lnTo>
                  <a:pt x="1342551" y="635000"/>
                </a:lnTo>
                <a:lnTo>
                  <a:pt x="1322287" y="609600"/>
                </a:lnTo>
                <a:lnTo>
                  <a:pt x="1315714" y="609600"/>
                </a:lnTo>
                <a:lnTo>
                  <a:pt x="1311546" y="596900"/>
                </a:lnTo>
                <a:lnTo>
                  <a:pt x="1310014" y="596900"/>
                </a:lnTo>
                <a:lnTo>
                  <a:pt x="1311349" y="584200"/>
                </a:lnTo>
                <a:lnTo>
                  <a:pt x="1313358" y="571500"/>
                </a:lnTo>
                <a:lnTo>
                  <a:pt x="1369724" y="571500"/>
                </a:lnTo>
                <a:lnTo>
                  <a:pt x="1368607" y="584200"/>
                </a:lnTo>
                <a:lnTo>
                  <a:pt x="1392823" y="609600"/>
                </a:lnTo>
                <a:lnTo>
                  <a:pt x="1411817" y="635000"/>
                </a:lnTo>
                <a:lnTo>
                  <a:pt x="1424218" y="673100"/>
                </a:lnTo>
                <a:lnTo>
                  <a:pt x="1428657" y="711200"/>
                </a:lnTo>
                <a:lnTo>
                  <a:pt x="1425563" y="736600"/>
                </a:lnTo>
                <a:lnTo>
                  <a:pt x="1416965" y="762000"/>
                </a:lnTo>
                <a:lnTo>
                  <a:pt x="1403889" y="787400"/>
                </a:lnTo>
                <a:lnTo>
                  <a:pt x="1387360" y="812800"/>
                </a:lnTo>
                <a:lnTo>
                  <a:pt x="1403842" y="838200"/>
                </a:lnTo>
                <a:lnTo>
                  <a:pt x="1416923" y="850900"/>
                </a:lnTo>
                <a:lnTo>
                  <a:pt x="1425547" y="876300"/>
                </a:lnTo>
                <a:lnTo>
                  <a:pt x="1428657" y="914400"/>
                </a:lnTo>
                <a:lnTo>
                  <a:pt x="1424916" y="939800"/>
                </a:lnTo>
                <a:lnTo>
                  <a:pt x="1414551" y="965200"/>
                </a:lnTo>
                <a:lnTo>
                  <a:pt x="1398850" y="990600"/>
                </a:lnTo>
                <a:lnTo>
                  <a:pt x="1379099" y="1016000"/>
                </a:lnTo>
                <a:lnTo>
                  <a:pt x="1387464" y="1028700"/>
                </a:lnTo>
                <a:lnTo>
                  <a:pt x="1394112" y="1041400"/>
                </a:lnTo>
                <a:lnTo>
                  <a:pt x="1398500" y="1066800"/>
                </a:lnTo>
                <a:lnTo>
                  <a:pt x="1400083" y="1079500"/>
                </a:lnTo>
                <a:lnTo>
                  <a:pt x="1397668" y="1104900"/>
                </a:lnTo>
                <a:lnTo>
                  <a:pt x="1390722" y="1130300"/>
                </a:lnTo>
                <a:lnTo>
                  <a:pt x="1379695" y="1155700"/>
                </a:lnTo>
                <a:lnTo>
                  <a:pt x="1365036" y="1168400"/>
                </a:lnTo>
                <a:lnTo>
                  <a:pt x="1359386" y="1181100"/>
                </a:lnTo>
                <a:close/>
              </a:path>
              <a:path w="1428750" h="1371600">
                <a:moveTo>
                  <a:pt x="259003" y="635000"/>
                </a:moveTo>
                <a:lnTo>
                  <a:pt x="158071" y="635000"/>
                </a:lnTo>
                <a:lnTo>
                  <a:pt x="169136" y="622300"/>
                </a:lnTo>
                <a:lnTo>
                  <a:pt x="249763" y="622300"/>
                </a:lnTo>
                <a:lnTo>
                  <a:pt x="259003" y="635000"/>
                </a:lnTo>
                <a:close/>
              </a:path>
              <a:path w="1428750" h="1371600">
                <a:moveTo>
                  <a:pt x="1270585" y="635000"/>
                </a:moveTo>
                <a:lnTo>
                  <a:pt x="1169352" y="635000"/>
                </a:lnTo>
                <a:lnTo>
                  <a:pt x="1177289" y="622300"/>
                </a:lnTo>
                <a:lnTo>
                  <a:pt x="1259519" y="622300"/>
                </a:lnTo>
                <a:lnTo>
                  <a:pt x="1270585" y="635000"/>
                </a:lnTo>
                <a:close/>
              </a:path>
              <a:path w="1428750" h="1371600">
                <a:moveTo>
                  <a:pt x="1311309" y="698500"/>
                </a:moveTo>
                <a:lnTo>
                  <a:pt x="1250409" y="698500"/>
                </a:lnTo>
                <a:lnTo>
                  <a:pt x="1247731" y="685800"/>
                </a:lnTo>
                <a:lnTo>
                  <a:pt x="1202303" y="685800"/>
                </a:lnTo>
                <a:lnTo>
                  <a:pt x="1206435" y="673100"/>
                </a:lnTo>
                <a:lnTo>
                  <a:pt x="1302758" y="673100"/>
                </a:lnTo>
                <a:lnTo>
                  <a:pt x="1308273" y="685800"/>
                </a:lnTo>
                <a:lnTo>
                  <a:pt x="1311309" y="698500"/>
                </a:lnTo>
                <a:close/>
              </a:path>
              <a:path w="1428750" h="1371600">
                <a:moveTo>
                  <a:pt x="293780" y="723900"/>
                </a:moveTo>
                <a:lnTo>
                  <a:pt x="232826" y="723900"/>
                </a:lnTo>
                <a:lnTo>
                  <a:pt x="245103" y="685800"/>
                </a:lnTo>
                <a:lnTo>
                  <a:pt x="308868" y="685800"/>
                </a:lnTo>
                <a:lnTo>
                  <a:pt x="293780" y="723900"/>
                </a:lnTo>
                <a:close/>
              </a:path>
              <a:path w="1428750" h="1371600">
                <a:moveTo>
                  <a:pt x="1313749" y="723900"/>
                </a:moveTo>
                <a:lnTo>
                  <a:pt x="1199514" y="723900"/>
                </a:lnTo>
                <a:lnTo>
                  <a:pt x="1251860" y="698500"/>
                </a:lnTo>
                <a:lnTo>
                  <a:pt x="1312943" y="698500"/>
                </a:lnTo>
                <a:lnTo>
                  <a:pt x="1314253" y="711200"/>
                </a:lnTo>
                <a:lnTo>
                  <a:pt x="1313749" y="723900"/>
                </a:lnTo>
                <a:close/>
              </a:path>
              <a:path w="1428750" h="1371600">
                <a:moveTo>
                  <a:pt x="967246" y="952500"/>
                </a:moveTo>
                <a:lnTo>
                  <a:pt x="461410" y="952500"/>
                </a:lnTo>
                <a:lnTo>
                  <a:pt x="466028" y="939800"/>
                </a:lnTo>
                <a:lnTo>
                  <a:pt x="962628" y="939800"/>
                </a:lnTo>
                <a:lnTo>
                  <a:pt x="967246" y="952500"/>
                </a:lnTo>
                <a:close/>
              </a:path>
              <a:path w="1428750" h="1371600">
                <a:moveTo>
                  <a:pt x="971458" y="965200"/>
                </a:moveTo>
                <a:lnTo>
                  <a:pt x="457198" y="965200"/>
                </a:lnTo>
                <a:lnTo>
                  <a:pt x="458425" y="952500"/>
                </a:lnTo>
                <a:lnTo>
                  <a:pt x="970231" y="952500"/>
                </a:lnTo>
                <a:lnTo>
                  <a:pt x="971458" y="965200"/>
                </a:lnTo>
                <a:close/>
              </a:path>
              <a:path w="1428750" h="1371600">
                <a:moveTo>
                  <a:pt x="911326" y="1092200"/>
                </a:moveTo>
                <a:lnTo>
                  <a:pt x="517330" y="1092200"/>
                </a:lnTo>
                <a:lnTo>
                  <a:pt x="460184" y="977900"/>
                </a:lnTo>
                <a:lnTo>
                  <a:pt x="457770" y="965200"/>
                </a:lnTo>
                <a:lnTo>
                  <a:pt x="970886" y="965200"/>
                </a:lnTo>
                <a:lnTo>
                  <a:pt x="968472" y="977900"/>
                </a:lnTo>
                <a:lnTo>
                  <a:pt x="962122" y="990600"/>
                </a:lnTo>
                <a:lnTo>
                  <a:pt x="531951" y="990600"/>
                </a:lnTo>
                <a:lnTo>
                  <a:pt x="563090" y="1054100"/>
                </a:lnTo>
                <a:lnTo>
                  <a:pt x="578418" y="1066800"/>
                </a:lnTo>
                <a:lnTo>
                  <a:pt x="608532" y="1066800"/>
                </a:lnTo>
                <a:lnTo>
                  <a:pt x="653734" y="1079500"/>
                </a:lnTo>
                <a:lnTo>
                  <a:pt x="917675" y="1079500"/>
                </a:lnTo>
                <a:lnTo>
                  <a:pt x="911326" y="1092200"/>
                </a:lnTo>
                <a:close/>
              </a:path>
              <a:path w="1428750" h="1371600">
                <a:moveTo>
                  <a:pt x="917675" y="1079500"/>
                </a:moveTo>
                <a:lnTo>
                  <a:pt x="774922" y="1079500"/>
                </a:lnTo>
                <a:lnTo>
                  <a:pt x="820124" y="1066800"/>
                </a:lnTo>
                <a:lnTo>
                  <a:pt x="850238" y="1066800"/>
                </a:lnTo>
                <a:lnTo>
                  <a:pt x="865566" y="1054100"/>
                </a:lnTo>
                <a:lnTo>
                  <a:pt x="896705" y="990600"/>
                </a:lnTo>
                <a:lnTo>
                  <a:pt x="962122" y="990600"/>
                </a:lnTo>
                <a:lnTo>
                  <a:pt x="917675" y="1079500"/>
                </a:lnTo>
                <a:close/>
              </a:path>
              <a:path w="1428750" h="1371600">
                <a:moveTo>
                  <a:pt x="903402" y="1104900"/>
                </a:moveTo>
                <a:lnTo>
                  <a:pt x="525254" y="1104900"/>
                </a:lnTo>
                <a:lnTo>
                  <a:pt x="520342" y="1092200"/>
                </a:lnTo>
                <a:lnTo>
                  <a:pt x="908314" y="1092200"/>
                </a:lnTo>
                <a:lnTo>
                  <a:pt x="903402" y="1104900"/>
                </a:lnTo>
                <a:close/>
              </a:path>
              <a:path w="1428750" h="1371600">
                <a:moveTo>
                  <a:pt x="714328" y="1143000"/>
                </a:moveTo>
                <a:lnTo>
                  <a:pt x="648434" y="1130300"/>
                </a:lnTo>
                <a:lnTo>
                  <a:pt x="607401" y="1130300"/>
                </a:lnTo>
                <a:lnTo>
                  <a:pt x="574070" y="1117600"/>
                </a:lnTo>
                <a:lnTo>
                  <a:pt x="531280" y="1104900"/>
                </a:lnTo>
                <a:lnTo>
                  <a:pt x="884531" y="1104900"/>
                </a:lnTo>
                <a:lnTo>
                  <a:pt x="847874" y="1117600"/>
                </a:lnTo>
                <a:lnTo>
                  <a:pt x="790205" y="1130300"/>
                </a:lnTo>
                <a:lnTo>
                  <a:pt x="714328" y="1143000"/>
                </a:lnTo>
                <a:close/>
              </a:path>
              <a:path w="1428750" h="1371600">
                <a:moveTo>
                  <a:pt x="496464" y="1219200"/>
                </a:moveTo>
                <a:lnTo>
                  <a:pt x="346337" y="1219200"/>
                </a:lnTo>
                <a:lnTo>
                  <a:pt x="352475" y="1206500"/>
                </a:lnTo>
                <a:lnTo>
                  <a:pt x="452106" y="1206500"/>
                </a:lnTo>
                <a:lnTo>
                  <a:pt x="496464" y="1219200"/>
                </a:lnTo>
                <a:close/>
              </a:path>
              <a:path w="1428750" h="1371600">
                <a:moveTo>
                  <a:pt x="1082319" y="1219200"/>
                </a:moveTo>
                <a:lnTo>
                  <a:pt x="932192" y="1219200"/>
                </a:lnTo>
                <a:lnTo>
                  <a:pt x="976550" y="1206500"/>
                </a:lnTo>
                <a:lnTo>
                  <a:pt x="1076181" y="1206500"/>
                </a:lnTo>
                <a:lnTo>
                  <a:pt x="1082319" y="1219200"/>
                </a:lnTo>
                <a:close/>
              </a:path>
              <a:path w="1428750" h="1371600">
                <a:moveTo>
                  <a:pt x="400023" y="1308100"/>
                </a:moveTo>
                <a:lnTo>
                  <a:pt x="342877" y="1308100"/>
                </a:lnTo>
                <a:lnTo>
                  <a:pt x="342877" y="1219200"/>
                </a:lnTo>
                <a:lnTo>
                  <a:pt x="1085779" y="1219200"/>
                </a:lnTo>
                <a:lnTo>
                  <a:pt x="1085779" y="1257300"/>
                </a:lnTo>
                <a:lnTo>
                  <a:pt x="400023" y="1257300"/>
                </a:lnTo>
                <a:lnTo>
                  <a:pt x="400023" y="1308100"/>
                </a:lnTo>
                <a:close/>
              </a:path>
              <a:path w="1428750" h="1371600">
                <a:moveTo>
                  <a:pt x="986485" y="1270000"/>
                </a:moveTo>
                <a:lnTo>
                  <a:pt x="442171" y="1270000"/>
                </a:lnTo>
                <a:lnTo>
                  <a:pt x="400023" y="1257300"/>
                </a:lnTo>
                <a:lnTo>
                  <a:pt x="1028633" y="1257300"/>
                </a:lnTo>
                <a:lnTo>
                  <a:pt x="986485" y="1270000"/>
                </a:lnTo>
                <a:close/>
              </a:path>
              <a:path w="1428750" h="1371600">
                <a:moveTo>
                  <a:pt x="1228645" y="1371600"/>
                </a:moveTo>
                <a:lnTo>
                  <a:pt x="1085779" y="1371600"/>
                </a:lnTo>
                <a:lnTo>
                  <a:pt x="1063665" y="1358900"/>
                </a:lnTo>
                <a:lnTo>
                  <a:pt x="1045486" y="1346200"/>
                </a:lnTo>
                <a:lnTo>
                  <a:pt x="1033167" y="1333500"/>
                </a:lnTo>
                <a:lnTo>
                  <a:pt x="1028633" y="1308100"/>
                </a:lnTo>
                <a:lnTo>
                  <a:pt x="1028633" y="1257300"/>
                </a:lnTo>
                <a:lnTo>
                  <a:pt x="1085779" y="1257300"/>
                </a:lnTo>
                <a:lnTo>
                  <a:pt x="1085779" y="1308100"/>
                </a:lnTo>
                <a:lnTo>
                  <a:pt x="1285791" y="1308100"/>
                </a:lnTo>
                <a:lnTo>
                  <a:pt x="1281257" y="1333500"/>
                </a:lnTo>
                <a:lnTo>
                  <a:pt x="1268938" y="1346200"/>
                </a:lnTo>
                <a:lnTo>
                  <a:pt x="1250759" y="1358900"/>
                </a:lnTo>
                <a:lnTo>
                  <a:pt x="1228645" y="1371600"/>
                </a:lnTo>
                <a:close/>
              </a:path>
              <a:path w="1428750" h="1371600">
                <a:moveTo>
                  <a:pt x="837806" y="1282700"/>
                </a:moveTo>
                <a:lnTo>
                  <a:pt x="590850" y="1282700"/>
                </a:lnTo>
                <a:lnTo>
                  <a:pt x="537002" y="1270000"/>
                </a:lnTo>
                <a:lnTo>
                  <a:pt x="891654" y="1270000"/>
                </a:lnTo>
                <a:lnTo>
                  <a:pt x="837806" y="1282700"/>
                </a:lnTo>
                <a:close/>
              </a:path>
            </a:pathLst>
          </a:custGeom>
          <a:solidFill>
            <a:srgbClr val="487D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4641" y="2547695"/>
            <a:ext cx="9518650" cy="4875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487DB9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87DB9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487DB9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487DB9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87DB9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487DB9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487DB9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487DB9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487DB9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50" dirty="0">
              <a:latin typeface="Arial"/>
              <a:cs typeface="Arial"/>
            </a:endParaRPr>
          </a:p>
          <a:p>
            <a:pPr marL="12700" marR="52705">
              <a:lnSpc>
                <a:spcPct val="101400"/>
              </a:lnSpc>
              <a:tabLst>
                <a:tab pos="2905125" algn="l"/>
              </a:tabLst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250" dirty="0">
                <a:latin typeface="Arial"/>
                <a:cs typeface="Arial"/>
              </a:rPr>
              <a:t>concepts </a:t>
            </a:r>
            <a:r>
              <a:rPr sz="3450" spc="-245" dirty="0">
                <a:latin typeface="Arial"/>
                <a:cs typeface="Arial"/>
              </a:rPr>
              <a:t>utilisés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45" dirty="0">
                <a:latin typeface="Arial"/>
                <a:cs typeface="Arial"/>
              </a:rPr>
              <a:t>lavage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130" dirty="0">
                <a:latin typeface="Arial"/>
                <a:cs typeface="Arial"/>
              </a:rPr>
              <a:t>station/par </a:t>
            </a:r>
            <a:r>
              <a:rPr sz="3450" spc="-395" dirty="0">
                <a:latin typeface="Arial"/>
                <a:cs typeface="Arial"/>
              </a:rPr>
              <a:t>un  </a:t>
            </a:r>
            <a:r>
              <a:rPr sz="3450" spc="-270" dirty="0">
                <a:latin typeface="Arial"/>
                <a:cs typeface="Arial"/>
              </a:rPr>
              <a:t>professionnel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395" dirty="0">
                <a:latin typeface="Arial"/>
                <a:cs typeface="Arial"/>
              </a:rPr>
              <a:t>78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160" dirty="0">
                <a:latin typeface="Arial"/>
                <a:cs typeface="Arial"/>
              </a:rPr>
              <a:t>;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45" dirty="0">
                <a:latin typeface="Arial"/>
                <a:cs typeface="Arial"/>
              </a:rPr>
              <a:t>lavage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25" dirty="0">
                <a:latin typeface="Arial"/>
                <a:cs typeface="Arial"/>
              </a:rPr>
              <a:t>domicile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775" dirty="0">
                <a:latin typeface="Arial"/>
                <a:cs typeface="Arial"/>
              </a:rPr>
              <a:t>19% </a:t>
            </a:r>
            <a:r>
              <a:rPr sz="3450" spc="-160" dirty="0">
                <a:latin typeface="Arial"/>
                <a:cs typeface="Arial"/>
              </a:rPr>
              <a:t>;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285" dirty="0">
                <a:latin typeface="Arial"/>
                <a:cs typeface="Arial"/>
              </a:rPr>
              <a:t>rouleaux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350" dirty="0">
                <a:latin typeface="Arial"/>
                <a:cs typeface="Arial"/>
              </a:rPr>
              <a:t>38</a:t>
            </a:r>
            <a:r>
              <a:rPr sz="3450" spc="10" dirty="0">
                <a:latin typeface="Arial"/>
                <a:cs typeface="Arial"/>
              </a:rPr>
              <a:t> </a:t>
            </a:r>
            <a:r>
              <a:rPr sz="3450" spc="-875" dirty="0">
                <a:latin typeface="Arial"/>
                <a:cs typeface="Arial"/>
              </a:rPr>
              <a:t>%        </a:t>
            </a:r>
            <a:r>
              <a:rPr sz="3450" spc="-810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;	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45" dirty="0">
                <a:latin typeface="Arial"/>
                <a:cs typeface="Arial"/>
              </a:rPr>
              <a:t>lavage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50" dirty="0">
                <a:latin typeface="Arial"/>
                <a:cs typeface="Arial"/>
              </a:rPr>
              <a:t>haute </a:t>
            </a:r>
            <a:r>
              <a:rPr sz="3450" spc="-315" dirty="0">
                <a:latin typeface="Arial"/>
                <a:cs typeface="Arial"/>
              </a:rPr>
              <a:t>pression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495" dirty="0">
                <a:latin typeface="Arial"/>
                <a:cs typeface="Arial"/>
              </a:rPr>
              <a:t>30% </a:t>
            </a:r>
            <a:r>
              <a:rPr sz="3450" spc="-160" dirty="0">
                <a:latin typeface="Arial"/>
                <a:cs typeface="Arial"/>
              </a:rPr>
              <a:t>; </a:t>
            </a:r>
            <a:r>
              <a:rPr sz="3450" spc="-200" dirty="0">
                <a:latin typeface="Arial"/>
                <a:cs typeface="Arial"/>
              </a:rPr>
              <a:t>le  </a:t>
            </a:r>
            <a:r>
              <a:rPr sz="3450" spc="-245" dirty="0">
                <a:latin typeface="Arial"/>
                <a:cs typeface="Arial"/>
              </a:rPr>
              <a:t>lavage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10" dirty="0">
                <a:latin typeface="Arial"/>
                <a:cs typeface="Arial"/>
              </a:rPr>
              <a:t>à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la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20" dirty="0">
                <a:latin typeface="Arial"/>
                <a:cs typeface="Arial"/>
              </a:rPr>
              <a:t>main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04" dirty="0">
                <a:latin typeface="Arial"/>
                <a:cs typeface="Arial"/>
              </a:rPr>
              <a:t>station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: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660" dirty="0">
                <a:latin typeface="Arial"/>
                <a:cs typeface="Arial"/>
              </a:rPr>
              <a:t>7%</a:t>
            </a:r>
            <a:r>
              <a:rPr sz="3450" spc="-44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;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les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315" dirty="0">
                <a:latin typeface="Arial"/>
                <a:cs typeface="Arial"/>
              </a:rPr>
              <a:t>laveurs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95" dirty="0">
                <a:latin typeface="Arial"/>
                <a:cs typeface="Arial"/>
              </a:rPr>
              <a:t>mobiles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: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465" dirty="0">
                <a:latin typeface="Arial"/>
                <a:cs typeface="Arial"/>
              </a:rPr>
              <a:t>3%.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50" dirty="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</a:pPr>
            <a:r>
              <a:rPr sz="3450" spc="-430" dirty="0">
                <a:latin typeface="Arial"/>
                <a:cs typeface="Arial"/>
              </a:rPr>
              <a:t>Une </a:t>
            </a:r>
            <a:r>
              <a:rPr sz="3450" spc="-150" dirty="0">
                <a:latin typeface="Arial"/>
                <a:cs typeface="Arial"/>
              </a:rPr>
              <a:t>activité </a:t>
            </a:r>
            <a:r>
              <a:rPr sz="3450" spc="-245" dirty="0">
                <a:latin typeface="Arial"/>
                <a:cs typeface="Arial"/>
              </a:rPr>
              <a:t>récurrente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00" dirty="0">
                <a:latin typeface="Arial"/>
                <a:cs typeface="Arial"/>
              </a:rPr>
              <a:t>plébiscitée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215" dirty="0">
                <a:latin typeface="Arial"/>
                <a:cs typeface="Arial"/>
              </a:rPr>
              <a:t>car,  </a:t>
            </a:r>
            <a:r>
              <a:rPr sz="3450" spc="-440" dirty="0">
                <a:latin typeface="Arial"/>
                <a:cs typeface="Arial"/>
              </a:rPr>
              <a:t>84%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95" dirty="0">
                <a:latin typeface="Arial"/>
                <a:cs typeface="Arial"/>
              </a:rPr>
              <a:t>véhicules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315" dirty="0">
                <a:latin typeface="Arial"/>
                <a:cs typeface="Arial"/>
              </a:rPr>
              <a:t>lavés </a:t>
            </a:r>
            <a:r>
              <a:rPr sz="3450" spc="-305" dirty="0">
                <a:latin typeface="Arial"/>
                <a:cs typeface="Arial"/>
              </a:rPr>
              <a:t>au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320" dirty="0">
                <a:latin typeface="Arial"/>
                <a:cs typeface="Arial"/>
              </a:rPr>
              <a:t>deux </a:t>
            </a:r>
            <a:r>
              <a:rPr sz="3450" spc="-204" dirty="0">
                <a:latin typeface="Arial"/>
                <a:cs typeface="Arial"/>
              </a:rPr>
              <a:t>fois </a:t>
            </a:r>
            <a:r>
              <a:rPr sz="3450" spc="-215" dirty="0">
                <a:latin typeface="Arial"/>
                <a:cs typeface="Arial"/>
              </a:rPr>
              <a:t>par</a:t>
            </a:r>
            <a:r>
              <a:rPr sz="3450" spc="280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8A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7112380"/>
            <a:ext cx="9382760" cy="21513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355" dirty="0">
                <a:latin typeface="Arial"/>
                <a:cs typeface="Arial"/>
              </a:rPr>
              <a:t>On </a:t>
            </a:r>
            <a:r>
              <a:rPr sz="3450" spc="-215" dirty="0">
                <a:latin typeface="Arial"/>
                <a:cs typeface="Arial"/>
              </a:rPr>
              <a:t>peut </a:t>
            </a:r>
            <a:r>
              <a:rPr sz="3450" spc="-254" dirty="0">
                <a:latin typeface="Arial"/>
                <a:cs typeface="Arial"/>
              </a:rPr>
              <a:t>également </a:t>
            </a:r>
            <a:r>
              <a:rPr sz="3450" spc="-275" dirty="0">
                <a:latin typeface="Arial"/>
                <a:cs typeface="Arial"/>
              </a:rPr>
              <a:t>souligner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680" dirty="0">
                <a:latin typeface="Arial"/>
                <a:cs typeface="Arial"/>
              </a:rPr>
              <a:t>41%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50" dirty="0">
                <a:latin typeface="Arial"/>
                <a:cs typeface="Arial"/>
              </a:rPr>
              <a:t>automobilistes 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40" dirty="0">
                <a:latin typeface="Arial"/>
                <a:cs typeface="Arial"/>
              </a:rPr>
              <a:t>prêts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20" dirty="0">
                <a:latin typeface="Arial"/>
                <a:cs typeface="Arial"/>
              </a:rPr>
              <a:t>acheter </a:t>
            </a:r>
            <a:r>
              <a:rPr sz="3450" spc="-250" dirty="0">
                <a:latin typeface="Arial"/>
                <a:cs typeface="Arial"/>
              </a:rPr>
              <a:t>leur </a:t>
            </a:r>
            <a:r>
              <a:rPr sz="3450" spc="-245" dirty="0">
                <a:latin typeface="Arial"/>
                <a:cs typeface="Arial"/>
              </a:rPr>
              <a:t>lavage </a:t>
            </a:r>
            <a:r>
              <a:rPr sz="3450" spc="-215" dirty="0">
                <a:latin typeface="Arial"/>
                <a:cs typeface="Arial"/>
              </a:rPr>
              <a:t>auto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15" dirty="0">
                <a:latin typeface="Arial"/>
                <a:cs typeface="Arial"/>
              </a:rPr>
              <a:t>ligne </a:t>
            </a:r>
            <a:r>
              <a:rPr sz="3450" spc="-335" dirty="0">
                <a:latin typeface="Arial"/>
                <a:cs typeface="Arial"/>
              </a:rPr>
              <a:t>ou </a:t>
            </a:r>
            <a:r>
              <a:rPr sz="3450" spc="-250" dirty="0">
                <a:latin typeface="Arial"/>
                <a:cs typeface="Arial"/>
              </a:rPr>
              <a:t>via </a:t>
            </a:r>
            <a:r>
              <a:rPr sz="3450" spc="-360" dirty="0">
                <a:latin typeface="Arial"/>
                <a:cs typeface="Arial"/>
              </a:rPr>
              <a:t>une  </a:t>
            </a:r>
            <a:r>
              <a:rPr sz="3450" spc="-175" dirty="0">
                <a:latin typeface="Arial"/>
                <a:cs typeface="Arial"/>
              </a:rPr>
              <a:t>application </a:t>
            </a:r>
            <a:r>
              <a:rPr sz="3450" spc="-260" dirty="0">
                <a:latin typeface="Arial"/>
                <a:cs typeface="Arial"/>
              </a:rPr>
              <a:t>mobile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190" dirty="0">
                <a:latin typeface="Arial"/>
                <a:cs typeface="Arial"/>
              </a:rPr>
              <a:t>bénéficier </a:t>
            </a:r>
            <a:r>
              <a:rPr sz="3450" spc="-290" dirty="0">
                <a:latin typeface="Arial"/>
                <a:cs typeface="Arial"/>
              </a:rPr>
              <a:t>d’un </a:t>
            </a:r>
            <a:r>
              <a:rPr sz="3450" spc="-85" dirty="0">
                <a:latin typeface="Arial"/>
                <a:cs typeface="Arial"/>
              </a:rPr>
              <a:t>tarif </a:t>
            </a:r>
            <a:r>
              <a:rPr sz="3450" spc="-310" dirty="0">
                <a:latin typeface="Arial"/>
                <a:cs typeface="Arial"/>
              </a:rPr>
              <a:t>plus  </a:t>
            </a:r>
            <a:r>
              <a:rPr sz="3450" spc="-270" dirty="0">
                <a:latin typeface="Arial"/>
                <a:cs typeface="Arial"/>
              </a:rPr>
              <a:t>avantageux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08252" y="4101967"/>
            <a:ext cx="1701800" cy="4760595"/>
            <a:chOff x="11708252" y="4101967"/>
            <a:chExt cx="1701800" cy="4760595"/>
          </a:xfrm>
        </p:grpSpPr>
        <p:sp>
          <p:nvSpPr>
            <p:cNvPr id="8" name="object 8"/>
            <p:cNvSpPr/>
            <p:nvPr/>
          </p:nvSpPr>
          <p:spPr>
            <a:xfrm>
              <a:off x="12488270" y="756057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08244" y="7493368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50" y="901484"/>
                  </a:moveTo>
                  <a:lnTo>
                    <a:pt x="308229" y="895337"/>
                  </a:lnTo>
                  <a:lnTo>
                    <a:pt x="293103" y="895337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24" y="1294777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72"/>
                  </a:lnTo>
                  <a:lnTo>
                    <a:pt x="181343" y="1335290"/>
                  </a:lnTo>
                  <a:lnTo>
                    <a:pt x="157162" y="1318971"/>
                  </a:lnTo>
                  <a:lnTo>
                    <a:pt x="140843" y="1294777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02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99" y="579755"/>
                  </a:lnTo>
                  <a:lnTo>
                    <a:pt x="114071" y="579691"/>
                  </a:lnTo>
                  <a:lnTo>
                    <a:pt x="107937" y="585838"/>
                  </a:lnTo>
                  <a:lnTo>
                    <a:pt x="107759" y="840257"/>
                  </a:lnTo>
                  <a:lnTo>
                    <a:pt x="82016" y="835037"/>
                  </a:lnTo>
                  <a:lnTo>
                    <a:pt x="53632" y="815848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07"/>
                  </a:lnTo>
                  <a:lnTo>
                    <a:pt x="37109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75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13" y="466153"/>
                  </a:lnTo>
                  <a:lnTo>
                    <a:pt x="12280" y="510527"/>
                  </a:lnTo>
                  <a:lnTo>
                    <a:pt x="0" y="565607"/>
                  </a:lnTo>
                  <a:lnTo>
                    <a:pt x="0" y="752640"/>
                  </a:lnTo>
                  <a:lnTo>
                    <a:pt x="9194" y="798106"/>
                  </a:lnTo>
                  <a:lnTo>
                    <a:pt x="34226" y="835279"/>
                  </a:lnTo>
                  <a:lnTo>
                    <a:pt x="71335" y="860374"/>
                  </a:lnTo>
                  <a:lnTo>
                    <a:pt x="107734" y="867752"/>
                  </a:lnTo>
                  <a:lnTo>
                    <a:pt x="107467" y="1265186"/>
                  </a:lnTo>
                  <a:lnTo>
                    <a:pt x="115608" y="1305471"/>
                  </a:lnTo>
                  <a:lnTo>
                    <a:pt x="137795" y="1338402"/>
                  </a:lnTo>
                  <a:lnTo>
                    <a:pt x="170688" y="1360627"/>
                  </a:lnTo>
                  <a:lnTo>
                    <a:pt x="210947" y="1368767"/>
                  </a:lnTo>
                  <a:lnTo>
                    <a:pt x="251167" y="1360627"/>
                  </a:lnTo>
                  <a:lnTo>
                    <a:pt x="284035" y="1338402"/>
                  </a:lnTo>
                  <a:lnTo>
                    <a:pt x="306222" y="1305471"/>
                  </a:lnTo>
                  <a:lnTo>
                    <a:pt x="314350" y="1265186"/>
                  </a:lnTo>
                  <a:lnTo>
                    <a:pt x="314350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54" y="109004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68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85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85" y="194437"/>
                  </a:lnTo>
                  <a:lnTo>
                    <a:pt x="139954" y="150101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85" y="50330"/>
                  </a:lnTo>
                  <a:lnTo>
                    <a:pt x="256387" y="33477"/>
                  </a:lnTo>
                  <a:lnTo>
                    <a:pt x="300634" y="27495"/>
                  </a:lnTo>
                  <a:lnTo>
                    <a:pt x="344868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74" y="110248"/>
                  </a:lnTo>
                  <a:lnTo>
                    <a:pt x="461302" y="150101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21944" y="42773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84" y="5143"/>
                  </a:lnTo>
                  <a:lnTo>
                    <a:pt x="215366" y="19799"/>
                  </a:lnTo>
                  <a:lnTo>
                    <a:pt x="179336" y="42773"/>
                  </a:lnTo>
                  <a:lnTo>
                    <a:pt x="149275" y="72898"/>
                  </a:lnTo>
                  <a:lnTo>
                    <a:pt x="126352" y="109004"/>
                  </a:lnTo>
                  <a:lnTo>
                    <a:pt x="111734" y="149910"/>
                  </a:lnTo>
                  <a:lnTo>
                    <a:pt x="106603" y="194437"/>
                  </a:lnTo>
                  <a:lnTo>
                    <a:pt x="111734" y="238950"/>
                  </a:lnTo>
                  <a:lnTo>
                    <a:pt x="126352" y="279844"/>
                  </a:lnTo>
                  <a:lnTo>
                    <a:pt x="149275" y="315937"/>
                  </a:lnTo>
                  <a:lnTo>
                    <a:pt x="179336" y="346049"/>
                  </a:lnTo>
                  <a:lnTo>
                    <a:pt x="215366" y="369011"/>
                  </a:lnTo>
                  <a:lnTo>
                    <a:pt x="256184" y="383654"/>
                  </a:lnTo>
                  <a:lnTo>
                    <a:pt x="300634" y="388797"/>
                  </a:lnTo>
                  <a:lnTo>
                    <a:pt x="345071" y="383654"/>
                  </a:lnTo>
                  <a:lnTo>
                    <a:pt x="385902" y="369011"/>
                  </a:lnTo>
                  <a:lnTo>
                    <a:pt x="421944" y="346049"/>
                  </a:lnTo>
                  <a:lnTo>
                    <a:pt x="452018" y="315937"/>
                  </a:lnTo>
                  <a:lnTo>
                    <a:pt x="474954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19" y="565607"/>
                  </a:moveTo>
                  <a:lnTo>
                    <a:pt x="589026" y="510552"/>
                  </a:lnTo>
                  <a:lnTo>
                    <a:pt x="554355" y="466153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07" y="402475"/>
                  </a:lnTo>
                  <a:lnTo>
                    <a:pt x="444207" y="411162"/>
                  </a:lnTo>
                  <a:lnTo>
                    <a:pt x="536892" y="487451"/>
                  </a:lnTo>
                  <a:lnTo>
                    <a:pt x="552589" y="503529"/>
                  </a:lnTo>
                  <a:lnTo>
                    <a:pt x="564197" y="522376"/>
                  </a:lnTo>
                  <a:lnTo>
                    <a:pt x="571398" y="543293"/>
                  </a:lnTo>
                  <a:lnTo>
                    <a:pt x="573874" y="565607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48"/>
                  </a:lnTo>
                  <a:lnTo>
                    <a:pt x="519252" y="835037"/>
                  </a:lnTo>
                  <a:lnTo>
                    <a:pt x="493788" y="840206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691"/>
                  </a:lnTo>
                  <a:lnTo>
                    <a:pt x="475856" y="579755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61" y="589902"/>
                  </a:lnTo>
                  <a:lnTo>
                    <a:pt x="466331" y="1265186"/>
                  </a:lnTo>
                  <a:lnTo>
                    <a:pt x="460362" y="1294777"/>
                  </a:lnTo>
                  <a:lnTo>
                    <a:pt x="444068" y="1318971"/>
                  </a:lnTo>
                  <a:lnTo>
                    <a:pt x="419925" y="1335290"/>
                  </a:lnTo>
                  <a:lnTo>
                    <a:pt x="390372" y="1341272"/>
                  </a:lnTo>
                  <a:lnTo>
                    <a:pt x="354596" y="1341272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67"/>
                  </a:lnTo>
                  <a:lnTo>
                    <a:pt x="390372" y="1368767"/>
                  </a:lnTo>
                  <a:lnTo>
                    <a:pt x="430593" y="1360627"/>
                  </a:lnTo>
                  <a:lnTo>
                    <a:pt x="463473" y="1338402"/>
                  </a:lnTo>
                  <a:lnTo>
                    <a:pt x="485648" y="1305471"/>
                  </a:lnTo>
                  <a:lnTo>
                    <a:pt x="493788" y="1265186"/>
                  </a:lnTo>
                  <a:lnTo>
                    <a:pt x="493788" y="867702"/>
                  </a:lnTo>
                  <a:lnTo>
                    <a:pt x="529920" y="860374"/>
                  </a:lnTo>
                  <a:lnTo>
                    <a:pt x="567055" y="835279"/>
                  </a:lnTo>
                  <a:lnTo>
                    <a:pt x="592124" y="798106"/>
                  </a:lnTo>
                  <a:lnTo>
                    <a:pt x="601319" y="752640"/>
                  </a:lnTo>
                  <a:lnTo>
                    <a:pt x="601319" y="565607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35" y="263271"/>
                  </a:lnTo>
                  <a:lnTo>
                    <a:pt x="1019721" y="303618"/>
                  </a:lnTo>
                  <a:lnTo>
                    <a:pt x="997089" y="339242"/>
                  </a:lnTo>
                  <a:lnTo>
                    <a:pt x="967435" y="368973"/>
                  </a:lnTo>
                  <a:lnTo>
                    <a:pt x="931887" y="391629"/>
                  </a:lnTo>
                  <a:lnTo>
                    <a:pt x="891616" y="406082"/>
                  </a:lnTo>
                  <a:lnTo>
                    <a:pt x="847775" y="411162"/>
                  </a:lnTo>
                  <a:lnTo>
                    <a:pt x="803922" y="406082"/>
                  </a:lnTo>
                  <a:lnTo>
                    <a:pt x="763625" y="391629"/>
                  </a:lnTo>
                  <a:lnTo>
                    <a:pt x="728052" y="368973"/>
                  </a:lnTo>
                  <a:lnTo>
                    <a:pt x="698360" y="339242"/>
                  </a:lnTo>
                  <a:lnTo>
                    <a:pt x="675728" y="303618"/>
                  </a:lnTo>
                  <a:lnTo>
                    <a:pt x="661289" y="263271"/>
                  </a:lnTo>
                  <a:lnTo>
                    <a:pt x="656221" y="219329"/>
                  </a:lnTo>
                  <a:lnTo>
                    <a:pt x="661289" y="175387"/>
                  </a:lnTo>
                  <a:lnTo>
                    <a:pt x="675728" y="135039"/>
                  </a:lnTo>
                  <a:lnTo>
                    <a:pt x="698360" y="99415"/>
                  </a:lnTo>
                  <a:lnTo>
                    <a:pt x="728052" y="69684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75" y="27495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84"/>
                  </a:lnTo>
                  <a:lnTo>
                    <a:pt x="997089" y="99415"/>
                  </a:lnTo>
                  <a:lnTo>
                    <a:pt x="1019721" y="135039"/>
                  </a:lnTo>
                  <a:lnTo>
                    <a:pt x="1034135" y="175387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80" y="48247"/>
                  </a:lnTo>
                  <a:lnTo>
                    <a:pt x="952055" y="27495"/>
                  </a:lnTo>
                  <a:lnTo>
                    <a:pt x="897902" y="5803"/>
                  </a:lnTo>
                  <a:lnTo>
                    <a:pt x="847775" y="0"/>
                  </a:lnTo>
                  <a:lnTo>
                    <a:pt x="797610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32"/>
                  </a:lnTo>
                  <a:lnTo>
                    <a:pt x="651065" y="315658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10" y="432790"/>
                  </a:lnTo>
                  <a:lnTo>
                    <a:pt x="847775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80" y="390359"/>
                  </a:lnTo>
                  <a:lnTo>
                    <a:pt x="1018501" y="356374"/>
                  </a:lnTo>
                  <a:lnTo>
                    <a:pt x="1044371" y="315658"/>
                  </a:lnTo>
                  <a:lnTo>
                    <a:pt x="1060869" y="269532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04006" y="7582734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02476" y="7493368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65" y="895337"/>
                  </a:lnTo>
                  <a:lnTo>
                    <a:pt x="293039" y="895337"/>
                  </a:lnTo>
                  <a:lnTo>
                    <a:pt x="286842" y="901484"/>
                  </a:lnTo>
                  <a:lnTo>
                    <a:pt x="286842" y="1265186"/>
                  </a:lnTo>
                  <a:lnTo>
                    <a:pt x="280873" y="1294777"/>
                  </a:lnTo>
                  <a:lnTo>
                    <a:pt x="264579" y="1318971"/>
                  </a:lnTo>
                  <a:lnTo>
                    <a:pt x="240436" y="1335290"/>
                  </a:lnTo>
                  <a:lnTo>
                    <a:pt x="210883" y="1341272"/>
                  </a:lnTo>
                  <a:lnTo>
                    <a:pt x="181330" y="1335290"/>
                  </a:lnTo>
                  <a:lnTo>
                    <a:pt x="157162" y="1318971"/>
                  </a:lnTo>
                  <a:lnTo>
                    <a:pt x="140843" y="1294777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02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55"/>
                  </a:lnTo>
                  <a:lnTo>
                    <a:pt x="114071" y="579691"/>
                  </a:lnTo>
                  <a:lnTo>
                    <a:pt x="107950" y="585838"/>
                  </a:lnTo>
                  <a:lnTo>
                    <a:pt x="107772" y="840257"/>
                  </a:lnTo>
                  <a:lnTo>
                    <a:pt x="82016" y="835037"/>
                  </a:lnTo>
                  <a:lnTo>
                    <a:pt x="53632" y="815848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07"/>
                  </a:lnTo>
                  <a:lnTo>
                    <a:pt x="37096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75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53"/>
                  </a:lnTo>
                  <a:lnTo>
                    <a:pt x="12293" y="510527"/>
                  </a:lnTo>
                  <a:lnTo>
                    <a:pt x="0" y="565607"/>
                  </a:lnTo>
                  <a:lnTo>
                    <a:pt x="0" y="752640"/>
                  </a:lnTo>
                  <a:lnTo>
                    <a:pt x="9194" y="798106"/>
                  </a:lnTo>
                  <a:lnTo>
                    <a:pt x="34239" y="835279"/>
                  </a:lnTo>
                  <a:lnTo>
                    <a:pt x="71348" y="860374"/>
                  </a:lnTo>
                  <a:lnTo>
                    <a:pt x="107746" y="867752"/>
                  </a:lnTo>
                  <a:lnTo>
                    <a:pt x="107480" y="1265186"/>
                  </a:lnTo>
                  <a:lnTo>
                    <a:pt x="115620" y="1305471"/>
                  </a:lnTo>
                  <a:lnTo>
                    <a:pt x="137795" y="1338402"/>
                  </a:lnTo>
                  <a:lnTo>
                    <a:pt x="170662" y="1360627"/>
                  </a:lnTo>
                  <a:lnTo>
                    <a:pt x="210883" y="1368767"/>
                  </a:lnTo>
                  <a:lnTo>
                    <a:pt x="251104" y="1360627"/>
                  </a:lnTo>
                  <a:lnTo>
                    <a:pt x="283972" y="1338402"/>
                  </a:lnTo>
                  <a:lnTo>
                    <a:pt x="306158" y="1305471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28" y="194437"/>
                  </a:moveTo>
                  <a:lnTo>
                    <a:pt x="489585" y="149910"/>
                  </a:lnTo>
                  <a:lnTo>
                    <a:pt x="474954" y="109004"/>
                  </a:lnTo>
                  <a:lnTo>
                    <a:pt x="467271" y="96926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57" y="338543"/>
                  </a:lnTo>
                  <a:lnTo>
                    <a:pt x="344843" y="355396"/>
                  </a:lnTo>
                  <a:lnTo>
                    <a:pt x="300570" y="361365"/>
                  </a:lnTo>
                  <a:lnTo>
                    <a:pt x="256324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18" y="278625"/>
                  </a:lnTo>
                  <a:lnTo>
                    <a:pt x="139890" y="238760"/>
                  </a:lnTo>
                  <a:lnTo>
                    <a:pt x="133934" y="194437"/>
                  </a:lnTo>
                  <a:lnTo>
                    <a:pt x="139890" y="150101"/>
                  </a:lnTo>
                  <a:lnTo>
                    <a:pt x="156718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24" y="33477"/>
                  </a:lnTo>
                  <a:lnTo>
                    <a:pt x="300570" y="27495"/>
                  </a:lnTo>
                  <a:lnTo>
                    <a:pt x="344843" y="33477"/>
                  </a:lnTo>
                  <a:lnTo>
                    <a:pt x="384657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01"/>
                  </a:lnTo>
                  <a:lnTo>
                    <a:pt x="467271" y="194437"/>
                  </a:lnTo>
                  <a:lnTo>
                    <a:pt x="467271" y="96926"/>
                  </a:lnTo>
                  <a:lnTo>
                    <a:pt x="421906" y="42773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70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898"/>
                  </a:lnTo>
                  <a:lnTo>
                    <a:pt x="126288" y="109004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49"/>
                  </a:lnTo>
                  <a:lnTo>
                    <a:pt x="215303" y="369011"/>
                  </a:lnTo>
                  <a:lnTo>
                    <a:pt x="256120" y="383654"/>
                  </a:lnTo>
                  <a:lnTo>
                    <a:pt x="300570" y="388797"/>
                  </a:lnTo>
                  <a:lnTo>
                    <a:pt x="345008" y="383654"/>
                  </a:lnTo>
                  <a:lnTo>
                    <a:pt x="385851" y="369011"/>
                  </a:lnTo>
                  <a:lnTo>
                    <a:pt x="421906" y="346049"/>
                  </a:lnTo>
                  <a:lnTo>
                    <a:pt x="451993" y="315937"/>
                  </a:lnTo>
                  <a:lnTo>
                    <a:pt x="474954" y="279844"/>
                  </a:lnTo>
                  <a:lnTo>
                    <a:pt x="489585" y="238950"/>
                  </a:lnTo>
                  <a:lnTo>
                    <a:pt x="494728" y="194437"/>
                  </a:lnTo>
                  <a:close/>
                </a:path>
                <a:path w="601344" h="1369059">
                  <a:moveTo>
                    <a:pt x="601256" y="565607"/>
                  </a:moveTo>
                  <a:lnTo>
                    <a:pt x="588975" y="510552"/>
                  </a:lnTo>
                  <a:lnTo>
                    <a:pt x="554355" y="466153"/>
                  </a:lnTo>
                  <a:lnTo>
                    <a:pt x="465010" y="392671"/>
                  </a:lnTo>
                  <a:lnTo>
                    <a:pt x="461873" y="391541"/>
                  </a:lnTo>
                  <a:lnTo>
                    <a:pt x="454609" y="391541"/>
                  </a:lnTo>
                  <a:lnTo>
                    <a:pt x="450748" y="393407"/>
                  </a:lnTo>
                  <a:lnTo>
                    <a:pt x="443357" y="402475"/>
                  </a:lnTo>
                  <a:lnTo>
                    <a:pt x="444220" y="411162"/>
                  </a:lnTo>
                  <a:lnTo>
                    <a:pt x="536968" y="487451"/>
                  </a:lnTo>
                  <a:lnTo>
                    <a:pt x="552589" y="503529"/>
                  </a:lnTo>
                  <a:lnTo>
                    <a:pt x="564159" y="522376"/>
                  </a:lnTo>
                  <a:lnTo>
                    <a:pt x="571347" y="543293"/>
                  </a:lnTo>
                  <a:lnTo>
                    <a:pt x="573811" y="565607"/>
                  </a:lnTo>
                  <a:lnTo>
                    <a:pt x="573811" y="752640"/>
                  </a:lnTo>
                  <a:lnTo>
                    <a:pt x="566788" y="787425"/>
                  </a:lnTo>
                  <a:lnTo>
                    <a:pt x="547624" y="815848"/>
                  </a:lnTo>
                  <a:lnTo>
                    <a:pt x="519226" y="835037"/>
                  </a:lnTo>
                  <a:lnTo>
                    <a:pt x="493788" y="840193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691"/>
                  </a:lnTo>
                  <a:lnTo>
                    <a:pt x="475805" y="579755"/>
                  </a:lnTo>
                  <a:lnTo>
                    <a:pt x="472338" y="581228"/>
                  </a:lnTo>
                  <a:lnTo>
                    <a:pt x="467207" y="586435"/>
                  </a:lnTo>
                  <a:lnTo>
                    <a:pt x="465874" y="589902"/>
                  </a:lnTo>
                  <a:lnTo>
                    <a:pt x="466344" y="1265186"/>
                  </a:lnTo>
                  <a:lnTo>
                    <a:pt x="460349" y="1294777"/>
                  </a:lnTo>
                  <a:lnTo>
                    <a:pt x="444042" y="1318971"/>
                  </a:lnTo>
                  <a:lnTo>
                    <a:pt x="419874" y="1335290"/>
                  </a:lnTo>
                  <a:lnTo>
                    <a:pt x="390321" y="1341272"/>
                  </a:lnTo>
                  <a:lnTo>
                    <a:pt x="354596" y="1341272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67"/>
                  </a:lnTo>
                  <a:lnTo>
                    <a:pt x="390321" y="1368767"/>
                  </a:lnTo>
                  <a:lnTo>
                    <a:pt x="430568" y="1360627"/>
                  </a:lnTo>
                  <a:lnTo>
                    <a:pt x="463461" y="1338402"/>
                  </a:lnTo>
                  <a:lnTo>
                    <a:pt x="485648" y="1305471"/>
                  </a:lnTo>
                  <a:lnTo>
                    <a:pt x="493788" y="1265186"/>
                  </a:lnTo>
                  <a:lnTo>
                    <a:pt x="493788" y="867689"/>
                  </a:lnTo>
                  <a:lnTo>
                    <a:pt x="529894" y="860374"/>
                  </a:lnTo>
                  <a:lnTo>
                    <a:pt x="567016" y="835279"/>
                  </a:lnTo>
                  <a:lnTo>
                    <a:pt x="592074" y="798106"/>
                  </a:lnTo>
                  <a:lnTo>
                    <a:pt x="601256" y="752640"/>
                  </a:lnTo>
                  <a:lnTo>
                    <a:pt x="601256" y="5656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998242" y="7582734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02319" y="844777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10572" y="837642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10572" y="8670371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02746" y="8599085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101972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41"/>
                  </a:lnTo>
                  <a:lnTo>
                    <a:pt x="452170" y="902131"/>
                  </a:lnTo>
                  <a:lnTo>
                    <a:pt x="446849" y="895235"/>
                  </a:lnTo>
                  <a:lnTo>
                    <a:pt x="440131" y="890041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88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41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55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40"/>
                  </a:lnTo>
                  <a:lnTo>
                    <a:pt x="168529" y="969606"/>
                  </a:lnTo>
                  <a:lnTo>
                    <a:pt x="162890" y="1013028"/>
                  </a:lnTo>
                  <a:lnTo>
                    <a:pt x="168630" y="1057249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96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96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14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62"/>
                  </a:lnTo>
                  <a:lnTo>
                    <a:pt x="329133" y="1300835"/>
                  </a:lnTo>
                  <a:lnTo>
                    <a:pt x="339445" y="1300962"/>
                  </a:lnTo>
                  <a:lnTo>
                    <a:pt x="349808" y="1301318"/>
                  </a:lnTo>
                  <a:lnTo>
                    <a:pt x="329018" y="1345514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30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30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7005"/>
                  </a:moveTo>
                  <a:lnTo>
                    <a:pt x="1384820" y="122682"/>
                  </a:lnTo>
                  <a:lnTo>
                    <a:pt x="1368209" y="82842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37"/>
                  </a:lnTo>
                  <a:lnTo>
                    <a:pt x="1335112" y="167005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63"/>
                  </a:lnTo>
                  <a:lnTo>
                    <a:pt x="1224216" y="277901"/>
                  </a:lnTo>
                  <a:lnTo>
                    <a:pt x="1181036" y="269163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7005"/>
                  </a:lnTo>
                  <a:lnTo>
                    <a:pt x="1121702" y="124447"/>
                  </a:lnTo>
                  <a:lnTo>
                    <a:pt x="1144676" y="89433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37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57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97"/>
                  </a:lnTo>
                  <a:lnTo>
                    <a:pt x="1063523" y="123355"/>
                  </a:lnTo>
                  <a:lnTo>
                    <a:pt x="1057871" y="167005"/>
                  </a:lnTo>
                  <a:lnTo>
                    <a:pt x="1063815" y="211213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406"/>
                  </a:lnTo>
                  <a:lnTo>
                    <a:pt x="1224216" y="333349"/>
                  </a:lnTo>
                  <a:lnTo>
                    <a:pt x="1268425" y="327406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13"/>
                  </a:lnTo>
                  <a:lnTo>
                    <a:pt x="1390561" y="167005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48"/>
                  </a:lnTo>
                  <a:lnTo>
                    <a:pt x="1223467" y="413816"/>
                  </a:lnTo>
                  <a:lnTo>
                    <a:pt x="1176159" y="415848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78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26"/>
                  </a:lnTo>
                  <a:lnTo>
                    <a:pt x="1223568" y="469099"/>
                  </a:lnTo>
                  <a:lnTo>
                    <a:pt x="1233881" y="469226"/>
                  </a:lnTo>
                  <a:lnTo>
                    <a:pt x="1244142" y="469582"/>
                  </a:lnTo>
                  <a:lnTo>
                    <a:pt x="1223568" y="513778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487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400"/>
          </a:p>
          <a:p>
            <a:pPr marL="12700" marR="5080">
              <a:lnSpc>
                <a:spcPct val="101400"/>
              </a:lnSpc>
            </a:pPr>
            <a:r>
              <a:rPr sz="3450" spc="-275" dirty="0">
                <a:solidFill>
                  <a:srgbClr val="000000"/>
                </a:solidFill>
              </a:rPr>
              <a:t>Eléphant </a:t>
            </a:r>
            <a:r>
              <a:rPr sz="3450" spc="-370" dirty="0">
                <a:solidFill>
                  <a:srgbClr val="000000"/>
                </a:solidFill>
              </a:rPr>
              <a:t>Bleu </a:t>
            </a:r>
            <a:r>
              <a:rPr sz="3450" spc="-229" dirty="0">
                <a:solidFill>
                  <a:srgbClr val="000000"/>
                </a:solidFill>
              </a:rPr>
              <a:t>qui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360" dirty="0">
                <a:solidFill>
                  <a:srgbClr val="000000"/>
                </a:solidFill>
              </a:rPr>
              <a:t>une </a:t>
            </a:r>
            <a:r>
              <a:rPr sz="3450" spc="-250" dirty="0">
                <a:solidFill>
                  <a:srgbClr val="000000"/>
                </a:solidFill>
              </a:rPr>
              <a:t>entreprise </a:t>
            </a:r>
            <a:r>
              <a:rPr sz="3450" spc="-390" dirty="0">
                <a:solidFill>
                  <a:srgbClr val="000000"/>
                </a:solidFill>
              </a:rPr>
              <a:t>suisse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20" dirty="0">
                <a:solidFill>
                  <a:srgbClr val="000000"/>
                </a:solidFill>
              </a:rPr>
              <a:t>leader </a:t>
            </a:r>
            <a:r>
              <a:rPr sz="3450" spc="-305" dirty="0">
                <a:solidFill>
                  <a:srgbClr val="000000"/>
                </a:solidFill>
              </a:rPr>
              <a:t>du  </a:t>
            </a:r>
            <a:r>
              <a:rPr sz="3450" spc="-265" dirty="0">
                <a:solidFill>
                  <a:srgbClr val="000000"/>
                </a:solidFill>
              </a:rPr>
              <a:t>secteur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315" dirty="0">
                <a:solidFill>
                  <a:srgbClr val="000000"/>
                </a:solidFill>
              </a:rPr>
              <a:t>France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220" dirty="0">
                <a:solidFill>
                  <a:srgbClr val="000000"/>
                </a:solidFill>
              </a:rPr>
              <a:t>spécialiste </a:t>
            </a:r>
            <a:r>
              <a:rPr sz="3450" spc="-305" dirty="0">
                <a:solidFill>
                  <a:srgbClr val="000000"/>
                </a:solidFill>
              </a:rPr>
              <a:t>du </a:t>
            </a:r>
            <a:r>
              <a:rPr sz="3450" spc="-245" dirty="0">
                <a:solidFill>
                  <a:srgbClr val="000000"/>
                </a:solidFill>
              </a:rPr>
              <a:t>lavage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250" dirty="0">
                <a:solidFill>
                  <a:srgbClr val="000000"/>
                </a:solidFill>
              </a:rPr>
              <a:t>haute  </a:t>
            </a:r>
            <a:r>
              <a:rPr sz="3450" spc="-295" dirty="0">
                <a:solidFill>
                  <a:srgbClr val="000000"/>
                </a:solidFill>
              </a:rPr>
              <a:t>pression. </a:t>
            </a:r>
            <a:r>
              <a:rPr sz="3450" spc="-500" dirty="0">
                <a:solidFill>
                  <a:srgbClr val="000000"/>
                </a:solidFill>
              </a:rPr>
              <a:t>Les </a:t>
            </a:r>
            <a:r>
              <a:rPr sz="3450" spc="-290" dirty="0">
                <a:solidFill>
                  <a:srgbClr val="000000"/>
                </a:solidFill>
              </a:rPr>
              <a:t>grands </a:t>
            </a:r>
            <a:r>
              <a:rPr sz="3450" spc="-300" dirty="0">
                <a:solidFill>
                  <a:srgbClr val="000000"/>
                </a:solidFill>
              </a:rPr>
              <a:t>groupes </a:t>
            </a:r>
            <a:r>
              <a:rPr sz="3450" spc="-215" dirty="0">
                <a:solidFill>
                  <a:srgbClr val="000000"/>
                </a:solidFill>
              </a:rPr>
              <a:t>pétroliers </a:t>
            </a:r>
            <a:r>
              <a:rPr sz="3450" spc="-225" dirty="0">
                <a:solidFill>
                  <a:srgbClr val="000000"/>
                </a:solidFill>
              </a:rPr>
              <a:t>tels </a:t>
            </a:r>
            <a:r>
              <a:rPr sz="3450" spc="-295" dirty="0">
                <a:solidFill>
                  <a:srgbClr val="000000"/>
                </a:solidFill>
              </a:rPr>
              <a:t>que </a:t>
            </a:r>
            <a:r>
              <a:rPr sz="3450" spc="-270" dirty="0">
                <a:solidFill>
                  <a:srgbClr val="000000"/>
                </a:solidFill>
              </a:rPr>
              <a:t>Total, </a:t>
            </a:r>
            <a:r>
              <a:rPr sz="3450" spc="-490" dirty="0">
                <a:solidFill>
                  <a:srgbClr val="000000"/>
                </a:solidFill>
              </a:rPr>
              <a:t>Esso  </a:t>
            </a:r>
            <a:r>
              <a:rPr sz="3450" spc="-335" dirty="0">
                <a:solidFill>
                  <a:srgbClr val="000000"/>
                </a:solidFill>
              </a:rPr>
              <a:t>ou </a:t>
            </a:r>
            <a:r>
              <a:rPr sz="3450" spc="-270" dirty="0">
                <a:solidFill>
                  <a:srgbClr val="000000"/>
                </a:solidFill>
              </a:rPr>
              <a:t>encore </a:t>
            </a:r>
            <a:r>
              <a:rPr sz="3450" spc="-700" dirty="0">
                <a:solidFill>
                  <a:srgbClr val="000000"/>
                </a:solidFill>
              </a:rPr>
              <a:t>BP </a:t>
            </a:r>
            <a:r>
              <a:rPr sz="3450" spc="-215" dirty="0">
                <a:solidFill>
                  <a:srgbClr val="000000"/>
                </a:solidFill>
              </a:rPr>
              <a:t>ont </a:t>
            </a:r>
            <a:r>
              <a:rPr sz="3450" spc="-330" dirty="0">
                <a:solidFill>
                  <a:srgbClr val="000000"/>
                </a:solidFill>
              </a:rPr>
              <a:t>eux, </a:t>
            </a:r>
            <a:r>
              <a:rPr sz="3450" spc="-240" dirty="0">
                <a:solidFill>
                  <a:srgbClr val="000000"/>
                </a:solidFill>
              </a:rPr>
              <a:t>davantage </a:t>
            </a:r>
            <a:r>
              <a:rPr sz="3450" spc="-365" dirty="0">
                <a:solidFill>
                  <a:srgbClr val="000000"/>
                </a:solidFill>
              </a:rPr>
              <a:t>misé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200" dirty="0">
                <a:solidFill>
                  <a:srgbClr val="000000"/>
                </a:solidFill>
              </a:rPr>
              <a:t>le</a:t>
            </a:r>
            <a:r>
              <a:rPr sz="3450" spc="-195" dirty="0">
                <a:solidFill>
                  <a:srgbClr val="000000"/>
                </a:solidFill>
              </a:rPr>
              <a:t> </a:t>
            </a:r>
            <a:r>
              <a:rPr sz="3450" spc="-254" dirty="0">
                <a:solidFill>
                  <a:srgbClr val="000000"/>
                </a:solidFill>
              </a:rPr>
              <a:t>rouleau.</a:t>
            </a:r>
            <a:endParaRPr sz="345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487D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A8A6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487DB9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487DB9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487DB9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487DB9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487DB9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487DB9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487DB9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487DB9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487DB9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487DB9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487DB9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487DB9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487DB9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487DB9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487DB9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487DB9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487DB9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487DB9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487DB9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487DB9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A8A6DD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A8A6DD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A8A6DD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A8A6DD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A8A6DD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A8A6DD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A8A6DD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A8A6DD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A8A6DD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8A6DD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A8A6DD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A8A6DD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A8A6DD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A8A6DD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A8A6DD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A8A6DD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A8A6DD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8A6DD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A8A6DD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A8A6DD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A8A6DD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A8A6DD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A8A6DD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487DB9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487DB9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0002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A8A6D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487D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A8A6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7095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A8A6DD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A8A6DD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A8A6DD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A8A6DD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A8A6DD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487DB9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487DB9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487DB9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87DB9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487DB9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1940"/>
            <a:ext cx="38290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9092"/>
            <a:ext cx="5064125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487DB9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487DB9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487DB9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487DB9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487DB9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A8A6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487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487DB9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487DB9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487DB9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87DB9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487DB9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87DB9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487DB9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487DB9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87DB9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87DB9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487DB9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487DB9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87DB9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487DB9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87DB9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487DB9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487DB9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87DB9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487DB9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487DB9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87DB9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487DB9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487DB9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487DB9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87DB9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487DB9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487DB9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A8A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A8A6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487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487D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87DB9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487DB9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487DB9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487DB9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487DB9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487DB9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487DB9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487DB9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87DB9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487DB9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87DB9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487DB9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487DB9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487DB9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487DB9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487DB9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487DB9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487DB9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487DB9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487DB9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487DB9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487DB9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487DB9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487DB9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487DB9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487DB9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A8A6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487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766675" y="3608887"/>
            <a:ext cx="2409825" cy="12249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649370" y="2749778"/>
            <a:ext cx="302260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45440">
              <a:lnSpc>
                <a:spcPts val="3080"/>
              </a:lnSpc>
              <a:spcBef>
                <a:spcPts val="380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487DB9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487DB9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487DB9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487DB9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487DB9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487DB9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487DB9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487DB9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487DB9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487DB9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487DB9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A8A6DD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487DB9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487DB9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A8A6DD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487DB9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487DB9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A8A6DD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487DB9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487DB9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A8A6DD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487DB9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487DB9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487DB9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A8A6DD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487DB9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487DB9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487DB9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A8A6DD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487DB9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487DB9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A8A6DD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487DB9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487DB9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487DB9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A8A6DD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487DB9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487DB9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A8A6DD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487DB9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487DB9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487DB9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487DB9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7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68200" y="8001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A8A6DD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A8A6DD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A8A6DD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A8A6DD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487DB9"/>
                </a:solidFill>
              </a:rPr>
              <a:t>COMPTE	</a:t>
            </a:r>
            <a:r>
              <a:rPr sz="6400" spc="5" dirty="0">
                <a:solidFill>
                  <a:srgbClr val="487DB9"/>
                </a:solidFill>
              </a:rPr>
              <a:t>DE	</a:t>
            </a:r>
            <a:r>
              <a:rPr sz="6400" spc="350" dirty="0">
                <a:solidFill>
                  <a:srgbClr val="487DB9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487DB9"/>
                </a:solidFill>
              </a:rPr>
              <a:t>BILAN	</a:t>
            </a:r>
            <a:r>
              <a:rPr sz="6400" spc="575" dirty="0">
                <a:solidFill>
                  <a:srgbClr val="487DB9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487DB9"/>
                </a:solidFill>
              </a:rPr>
              <a:t>BUDGET	</a:t>
            </a:r>
            <a:r>
              <a:rPr sz="6400" spc="5" dirty="0">
                <a:solidFill>
                  <a:srgbClr val="487DB9"/>
                </a:solidFill>
              </a:rPr>
              <a:t>DE	</a:t>
            </a:r>
            <a:r>
              <a:rPr sz="6400" spc="325" dirty="0">
                <a:solidFill>
                  <a:srgbClr val="487DB9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487DB9"/>
                </a:solidFill>
              </a:rPr>
              <a:t>BESOIN	</a:t>
            </a:r>
            <a:r>
              <a:rPr sz="6400" spc="290" dirty="0">
                <a:solidFill>
                  <a:srgbClr val="487DB9"/>
                </a:solidFill>
              </a:rPr>
              <a:t>EN	</a:t>
            </a:r>
            <a:r>
              <a:rPr sz="6400" spc="635" dirty="0">
                <a:solidFill>
                  <a:srgbClr val="487DB9"/>
                </a:solidFill>
              </a:rPr>
              <a:t>FOND	</a:t>
            </a:r>
            <a:r>
              <a:rPr sz="6400" spc="5" dirty="0">
                <a:solidFill>
                  <a:srgbClr val="487DB9"/>
                </a:solidFill>
              </a:rPr>
              <a:t>DE	</a:t>
            </a:r>
            <a:r>
              <a:rPr sz="6400" spc="490" dirty="0">
                <a:solidFill>
                  <a:srgbClr val="487DB9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487DB9"/>
                </a:solidFill>
              </a:rPr>
              <a:t>SEUIL	</a:t>
            </a:r>
            <a:r>
              <a:rPr sz="6400" spc="5" dirty="0">
                <a:solidFill>
                  <a:srgbClr val="487DB9"/>
                </a:solidFill>
              </a:rPr>
              <a:t>DE	</a:t>
            </a:r>
            <a:r>
              <a:rPr sz="6400" spc="380" dirty="0">
                <a:solidFill>
                  <a:srgbClr val="487DB9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487DB9"/>
                </a:solidFill>
              </a:rPr>
              <a:t>PLAN	</a:t>
            </a:r>
            <a:r>
              <a:rPr sz="6400" spc="5" dirty="0">
                <a:solidFill>
                  <a:srgbClr val="487DB9"/>
                </a:solidFill>
              </a:rPr>
              <a:t>DE	</a:t>
            </a:r>
            <a:r>
              <a:rPr sz="6400" spc="615" dirty="0">
                <a:solidFill>
                  <a:srgbClr val="487DB9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601279" y="0"/>
              <a:ext cx="7682227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487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1048</Words>
  <Application>Microsoft Macintosh PowerPoint</Application>
  <PresentationFormat>Personnalisé</PresentationFormat>
  <Paragraphs>175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2021-02-11T14:20:43Z</dcterms:created>
  <dcterms:modified xsi:type="dcterms:W3CDTF">2021-02-11T15:16:51Z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