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617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8928" y="617879"/>
            <a:ext cx="12133580" cy="3313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432527"/>
            <a:ext cx="9636125" cy="6065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617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jp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/>
              <a:t>Nom </a:t>
            </a:r>
            <a:r>
              <a:rPr sz="13000" spc="705" dirty="0"/>
              <a:t>de  </a:t>
            </a:r>
            <a:r>
              <a:rPr sz="13000" spc="114" dirty="0"/>
              <a:t>l</a:t>
            </a:r>
            <a:r>
              <a:rPr sz="13000" spc="560" dirty="0"/>
              <a:t>'</a:t>
            </a:r>
            <a:r>
              <a:rPr sz="13000" spc="475" dirty="0"/>
              <a:t>e</a:t>
            </a:r>
            <a:r>
              <a:rPr sz="13000" spc="515" dirty="0"/>
              <a:t>n</a:t>
            </a:r>
            <a:r>
              <a:rPr sz="13000" spc="670" dirty="0"/>
              <a:t>t</a:t>
            </a:r>
            <a:r>
              <a:rPr sz="13000" spc="1275" dirty="0"/>
              <a:t>r</a:t>
            </a:r>
            <a:r>
              <a:rPr sz="13000" spc="475" dirty="0"/>
              <a:t>e</a:t>
            </a:r>
            <a:r>
              <a:rPr sz="13000" spc="800" dirty="0"/>
              <a:t>p</a:t>
            </a:r>
            <a:r>
              <a:rPr sz="13000" spc="1275" dirty="0"/>
              <a:t>r</a:t>
            </a:r>
            <a:r>
              <a:rPr sz="13000" spc="180" dirty="0"/>
              <a:t>i</a:t>
            </a:r>
            <a:r>
              <a:rPr sz="13000" spc="-969" dirty="0"/>
              <a:t>s</a:t>
            </a:r>
            <a:r>
              <a:rPr sz="13000" spc="605" dirty="0"/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1D296A"/>
                </a:solidFill>
              </a:rPr>
              <a:t>P</a:t>
            </a:r>
            <a:r>
              <a:rPr sz="3800" spc="745" dirty="0">
                <a:solidFill>
                  <a:srgbClr val="1D296A"/>
                </a:solidFill>
              </a:rPr>
              <a:t>O</a:t>
            </a:r>
            <a:r>
              <a:rPr sz="3800" spc="484" dirty="0">
                <a:solidFill>
                  <a:srgbClr val="1D296A"/>
                </a:solidFill>
              </a:rPr>
              <a:t>I</a:t>
            </a:r>
            <a:r>
              <a:rPr sz="3800" spc="760" dirty="0">
                <a:solidFill>
                  <a:srgbClr val="1D296A"/>
                </a:solidFill>
              </a:rPr>
              <a:t>N</a:t>
            </a:r>
            <a:r>
              <a:rPr sz="3800" spc="310" dirty="0">
                <a:solidFill>
                  <a:srgbClr val="1D296A"/>
                </a:solidFill>
              </a:rPr>
              <a:t>T</a:t>
            </a:r>
            <a:r>
              <a:rPr sz="3800" spc="10" dirty="0">
                <a:solidFill>
                  <a:srgbClr val="1D296A"/>
                </a:solidFill>
              </a:rPr>
              <a:t>S</a:t>
            </a:r>
            <a:r>
              <a:rPr sz="3800" dirty="0">
                <a:solidFill>
                  <a:srgbClr val="1D296A"/>
                </a:solidFill>
              </a:rPr>
              <a:t>	</a:t>
            </a:r>
            <a:r>
              <a:rPr sz="3800" spc="484" dirty="0">
                <a:solidFill>
                  <a:srgbClr val="1D296A"/>
                </a:solidFill>
              </a:rPr>
              <a:t>C</a:t>
            </a:r>
            <a:r>
              <a:rPr sz="3800" spc="195" dirty="0">
                <a:solidFill>
                  <a:srgbClr val="1D296A"/>
                </a:solidFill>
              </a:rPr>
              <a:t>L</a:t>
            </a:r>
            <a:r>
              <a:rPr sz="3800" spc="40" dirty="0">
                <a:solidFill>
                  <a:srgbClr val="1D296A"/>
                </a:solidFill>
              </a:rPr>
              <a:t>É</a:t>
            </a:r>
            <a:r>
              <a:rPr sz="3800" spc="10" dirty="0">
                <a:solidFill>
                  <a:srgbClr val="1D296A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3" y="1"/>
            <a:ext cx="10637916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1D296A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1D296A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1D296A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1D296A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1D296A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1D296A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1D296A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1D296A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1D296A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spcBef>
                <a:spcPts val="4190"/>
              </a:spcBef>
              <a:tabLst>
                <a:tab pos="3418840" algn="l"/>
                <a:tab pos="5554980" algn="l"/>
                <a:tab pos="6419215" algn="l"/>
              </a:tabLst>
            </a:pPr>
            <a:r>
              <a:rPr sz="3600" b="1" spc="350" dirty="0">
                <a:solidFill>
                  <a:srgbClr val="1617FF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1617FF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1617FF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1617FF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617FF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600" b="1" spc="130" dirty="0">
                <a:solidFill>
                  <a:srgbClr val="1617FF"/>
                </a:solidFill>
                <a:latin typeface="Arial"/>
                <a:cs typeface="Arial"/>
              </a:rPr>
              <a:t>A  </a:t>
            </a:r>
            <a:r>
              <a:rPr sz="3600" b="1" spc="440" dirty="0">
                <a:solidFill>
                  <a:srgbClr val="1617FF"/>
                </a:solidFill>
                <a:latin typeface="Arial"/>
                <a:cs typeface="Arial"/>
              </a:rPr>
              <a:t>STATION	</a:t>
            </a:r>
            <a:r>
              <a:rPr sz="3600" b="1" spc="305" dirty="0">
                <a:solidFill>
                  <a:srgbClr val="1617FF"/>
                </a:solidFill>
                <a:latin typeface="Arial"/>
                <a:cs typeface="Arial"/>
              </a:rPr>
              <a:t>SERVICE</a:t>
            </a:r>
            <a:endParaRPr sz="3600">
              <a:latin typeface="Arial"/>
              <a:cs typeface="Arial"/>
            </a:endParaRPr>
          </a:p>
          <a:p>
            <a:pPr marL="793750" marR="85153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75" dirty="0">
                <a:latin typeface="Arial"/>
                <a:cs typeface="Arial"/>
              </a:rPr>
              <a:t>station-service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50" dirty="0">
                <a:latin typeface="Arial"/>
                <a:cs typeface="Arial"/>
              </a:rPr>
              <a:t>Perpignan 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145" dirty="0">
                <a:latin typeface="Arial"/>
                <a:cs typeface="Arial"/>
              </a:rPr>
              <a:t>Occitanie,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250" dirty="0">
                <a:latin typeface="Arial"/>
                <a:cs typeface="Arial"/>
              </a:rPr>
              <a:t>divers </a:t>
            </a:r>
            <a:r>
              <a:rPr sz="3400" spc="-170" dirty="0">
                <a:latin typeface="Arial"/>
                <a:cs typeface="Arial"/>
              </a:rPr>
              <a:t>carburant </a:t>
            </a:r>
            <a:r>
              <a:rPr sz="3400" spc="-95" dirty="0">
                <a:latin typeface="Arial"/>
                <a:cs typeface="Arial"/>
              </a:rPr>
              <a:t>et  </a:t>
            </a:r>
            <a:r>
              <a:rPr sz="3400" spc="-145" dirty="0">
                <a:latin typeface="Arial"/>
                <a:cs typeface="Arial"/>
              </a:rPr>
              <a:t>produit </a:t>
            </a:r>
            <a:r>
              <a:rPr sz="3400" spc="-285" dirty="0">
                <a:latin typeface="Arial"/>
                <a:cs typeface="Arial"/>
              </a:rPr>
              <a:t>dans </a:t>
            </a:r>
            <a:r>
              <a:rPr sz="3400" spc="-125" dirty="0">
                <a:latin typeface="Arial"/>
                <a:cs typeface="Arial"/>
              </a:rPr>
              <a:t>la</a:t>
            </a:r>
            <a:r>
              <a:rPr sz="3400" spc="200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boutique.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969136"/>
            <a:ext cx="8775700" cy="272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1617FF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1617FF"/>
                </a:solidFill>
                <a:latin typeface="Arial"/>
                <a:cs typeface="Arial"/>
              </a:rPr>
              <a:t>DE	</a:t>
            </a:r>
            <a:r>
              <a:rPr sz="3600" b="1" spc="459" dirty="0">
                <a:solidFill>
                  <a:srgbClr val="1617FF"/>
                </a:solidFill>
                <a:latin typeface="Arial"/>
                <a:cs typeface="Arial"/>
              </a:rPr>
              <a:t>PASSION  </a:t>
            </a:r>
            <a:r>
              <a:rPr sz="3600" b="1" spc="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617FF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1617FF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1617FF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1617FF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1617FF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1617FF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1617FF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49520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1D296A"/>
                </a:solidFill>
              </a:rPr>
              <a:t>L</a:t>
            </a:r>
            <a:r>
              <a:rPr sz="6400" spc="819" dirty="0">
                <a:solidFill>
                  <a:srgbClr val="1D296A"/>
                </a:solidFill>
              </a:rPr>
              <a:t>'</a:t>
            </a:r>
            <a:r>
              <a:rPr sz="6400" spc="-85" dirty="0">
                <a:solidFill>
                  <a:srgbClr val="1D296A"/>
                </a:solidFill>
              </a:rPr>
              <a:t>É</a:t>
            </a:r>
            <a:r>
              <a:rPr sz="6400" spc="1045" dirty="0">
                <a:solidFill>
                  <a:srgbClr val="1D296A"/>
                </a:solidFill>
              </a:rPr>
              <a:t>Q</a:t>
            </a:r>
            <a:r>
              <a:rPr sz="6400" spc="610" dirty="0">
                <a:solidFill>
                  <a:srgbClr val="1D296A"/>
                </a:solidFill>
              </a:rPr>
              <a:t>U</a:t>
            </a:r>
            <a:r>
              <a:rPr sz="6400" spc="670" dirty="0">
                <a:solidFill>
                  <a:srgbClr val="1D296A"/>
                </a:solidFill>
              </a:rPr>
              <a:t>I</a:t>
            </a:r>
            <a:r>
              <a:rPr sz="6400" spc="465" dirty="0">
                <a:solidFill>
                  <a:srgbClr val="1D296A"/>
                </a:solidFill>
              </a:rPr>
              <a:t>P</a:t>
            </a:r>
            <a:r>
              <a:rPr sz="6400" spc="-560" dirty="0">
                <a:solidFill>
                  <a:srgbClr val="1D296A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1D296A"/>
                </a:solidFill>
              </a:rPr>
              <a:t>D</a:t>
            </a:r>
            <a:r>
              <a:rPr sz="6400" spc="-85" dirty="0">
                <a:solidFill>
                  <a:srgbClr val="1D296A"/>
                </a:solidFill>
              </a:rPr>
              <a:t>E</a:t>
            </a:r>
            <a:r>
              <a:rPr sz="6400" spc="505" dirty="0">
                <a:solidFill>
                  <a:srgbClr val="1D296A"/>
                </a:solidFill>
              </a:rPr>
              <a:t>S</a:t>
            </a:r>
            <a:r>
              <a:rPr sz="6400" spc="670" dirty="0">
                <a:solidFill>
                  <a:srgbClr val="1D296A"/>
                </a:solidFill>
              </a:rPr>
              <a:t>C</a:t>
            </a:r>
            <a:r>
              <a:rPr sz="6400" spc="434" dirty="0">
                <a:solidFill>
                  <a:srgbClr val="1D296A"/>
                </a:solidFill>
              </a:rPr>
              <a:t>R</a:t>
            </a:r>
            <a:r>
              <a:rPr sz="6400" spc="670" dirty="0">
                <a:solidFill>
                  <a:srgbClr val="1D296A"/>
                </a:solidFill>
              </a:rPr>
              <a:t>I</a:t>
            </a:r>
            <a:r>
              <a:rPr sz="6400" spc="465" dirty="0">
                <a:solidFill>
                  <a:srgbClr val="1D296A"/>
                </a:solidFill>
              </a:rPr>
              <a:t>P</a:t>
            </a:r>
            <a:r>
              <a:rPr sz="6400" spc="380" dirty="0">
                <a:solidFill>
                  <a:srgbClr val="1D296A"/>
                </a:solidFill>
              </a:rPr>
              <a:t>T</a:t>
            </a:r>
            <a:r>
              <a:rPr sz="6400" spc="670" dirty="0">
                <a:solidFill>
                  <a:srgbClr val="1D296A"/>
                </a:solidFill>
              </a:rPr>
              <a:t>I</a:t>
            </a:r>
            <a:r>
              <a:rPr sz="6400" spc="1105" dirty="0">
                <a:solidFill>
                  <a:srgbClr val="1D296A"/>
                </a:solidFill>
              </a:rPr>
              <a:t>O</a:t>
            </a:r>
            <a:r>
              <a:rPr sz="6400" spc="660" dirty="0">
                <a:solidFill>
                  <a:srgbClr val="1D296A"/>
                </a:solidFill>
              </a:rPr>
              <a:t>N</a:t>
            </a:r>
            <a:r>
              <a:rPr sz="6400" dirty="0">
                <a:solidFill>
                  <a:srgbClr val="1D296A"/>
                </a:solidFill>
              </a:rPr>
              <a:t>	</a:t>
            </a:r>
            <a:r>
              <a:rPr sz="6400" spc="575" dirty="0" smtClean="0">
                <a:solidFill>
                  <a:srgbClr val="1D296A"/>
                </a:solidFill>
              </a:rPr>
              <a:t>D</a:t>
            </a:r>
            <a:r>
              <a:rPr sz="6400" spc="135" dirty="0" smtClean="0">
                <a:solidFill>
                  <a:srgbClr val="1D296A"/>
                </a:solidFill>
              </a:rPr>
              <a:t>U</a:t>
            </a:r>
            <a:r>
              <a:rPr lang="fr-FR" sz="6400" dirty="0">
                <a:solidFill>
                  <a:srgbClr val="1D296A"/>
                </a:solidFill>
              </a:rPr>
              <a:t> </a:t>
            </a:r>
            <a:r>
              <a:rPr sz="6400" spc="505" dirty="0" smtClean="0">
                <a:solidFill>
                  <a:srgbClr val="1D296A"/>
                </a:solidFill>
              </a:rPr>
              <a:t>S</a:t>
            </a:r>
            <a:r>
              <a:rPr sz="6400" spc="-85" dirty="0" smtClean="0">
                <a:solidFill>
                  <a:srgbClr val="1D296A"/>
                </a:solidFill>
              </a:rPr>
              <a:t>E</a:t>
            </a:r>
            <a:r>
              <a:rPr sz="6400" spc="434" dirty="0" smtClean="0">
                <a:solidFill>
                  <a:srgbClr val="1D296A"/>
                </a:solidFill>
              </a:rPr>
              <a:t>R</a:t>
            </a:r>
            <a:r>
              <a:rPr sz="6400" spc="1220" dirty="0" smtClean="0">
                <a:solidFill>
                  <a:srgbClr val="1D296A"/>
                </a:solidFill>
              </a:rPr>
              <a:t>V</a:t>
            </a:r>
            <a:r>
              <a:rPr sz="6400" spc="670" dirty="0" smtClean="0">
                <a:solidFill>
                  <a:srgbClr val="1D296A"/>
                </a:solidFill>
              </a:rPr>
              <a:t>IC</a:t>
            </a:r>
            <a:r>
              <a:rPr sz="6400" spc="-560" dirty="0" smtClean="0">
                <a:solidFill>
                  <a:srgbClr val="1D296A"/>
                </a:solidFill>
              </a:rPr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55312" y="2605467"/>
            <a:ext cx="685673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16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4500" spc="355" dirty="0">
                <a:solidFill>
                  <a:srgbClr val="FFFFFF"/>
                </a:solidFill>
                <a:latin typeface="Arial"/>
                <a:cs typeface="Arial"/>
              </a:rPr>
              <a:t>station </a:t>
            </a:r>
            <a:r>
              <a:rPr sz="4500" spc="300" dirty="0">
                <a:solidFill>
                  <a:srgbClr val="FFFFFF"/>
                </a:solidFill>
                <a:latin typeface="Arial"/>
                <a:cs typeface="Arial"/>
              </a:rPr>
              <a:t>service</a:t>
            </a:r>
            <a:r>
              <a:rPr sz="4500" spc="-4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320" dirty="0">
                <a:solidFill>
                  <a:srgbClr val="FFFFFF"/>
                </a:solidFill>
                <a:latin typeface="Arial"/>
                <a:cs typeface="Arial"/>
              </a:rPr>
              <a:t>écolo</a:t>
            </a:r>
            <a:endParaRPr sz="4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6081" y="5833566"/>
            <a:ext cx="190881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Point-relais</a:t>
            </a:r>
            <a:endParaRPr sz="3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4407" y="5833566"/>
            <a:ext cx="300101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70" dirty="0">
                <a:solidFill>
                  <a:srgbClr val="FFFFFF"/>
                </a:solidFill>
                <a:latin typeface="Arial"/>
                <a:cs typeface="Arial"/>
              </a:rPr>
              <a:t>Station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00" dirty="0">
                <a:solidFill>
                  <a:srgbClr val="FFFFFF"/>
                </a:solidFill>
                <a:latin typeface="Arial"/>
                <a:cs typeface="Arial"/>
              </a:rPr>
              <a:t>lavage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24133" y="3350452"/>
            <a:ext cx="11944985" cy="5789930"/>
            <a:chOff x="3624133" y="3350452"/>
            <a:chExt cx="11944985" cy="5789930"/>
          </a:xfrm>
        </p:grpSpPr>
        <p:sp>
          <p:nvSpPr>
            <p:cNvPr id="9" name="object 9"/>
            <p:cNvSpPr/>
            <p:nvPr/>
          </p:nvSpPr>
          <p:spPr>
            <a:xfrm>
              <a:off x="6033668" y="3350462"/>
              <a:ext cx="9535795" cy="5789930"/>
            </a:xfrm>
            <a:custGeom>
              <a:avLst/>
              <a:gdLst/>
              <a:ahLst/>
              <a:cxnLst/>
              <a:rect l="l" t="t" r="r" b="b"/>
              <a:pathLst>
                <a:path w="9535794" h="5789930">
                  <a:moveTo>
                    <a:pt x="1119886" y="4076001"/>
                  </a:moveTo>
                  <a:lnTo>
                    <a:pt x="1119251" y="4036872"/>
                  </a:lnTo>
                  <a:lnTo>
                    <a:pt x="1102093" y="3996055"/>
                  </a:lnTo>
                  <a:lnTo>
                    <a:pt x="1072070" y="3971455"/>
                  </a:lnTo>
                  <a:lnTo>
                    <a:pt x="1034262" y="3962704"/>
                  </a:lnTo>
                  <a:lnTo>
                    <a:pt x="408876" y="3962704"/>
                  </a:lnTo>
                  <a:lnTo>
                    <a:pt x="403263" y="3962641"/>
                  </a:lnTo>
                  <a:lnTo>
                    <a:pt x="366001" y="3973690"/>
                  </a:lnTo>
                  <a:lnTo>
                    <a:pt x="334708" y="4005097"/>
                  </a:lnTo>
                  <a:lnTo>
                    <a:pt x="323799" y="4042397"/>
                  </a:lnTo>
                  <a:lnTo>
                    <a:pt x="323888" y="4380827"/>
                  </a:lnTo>
                  <a:lnTo>
                    <a:pt x="485775" y="4380827"/>
                  </a:lnTo>
                  <a:lnTo>
                    <a:pt x="487959" y="4370641"/>
                  </a:lnTo>
                  <a:lnTo>
                    <a:pt x="490575" y="4360583"/>
                  </a:lnTo>
                  <a:lnTo>
                    <a:pt x="505269" y="4321695"/>
                  </a:lnTo>
                  <a:lnTo>
                    <a:pt x="526389" y="4285894"/>
                  </a:lnTo>
                  <a:lnTo>
                    <a:pt x="553300" y="4254208"/>
                  </a:lnTo>
                  <a:lnTo>
                    <a:pt x="585241" y="4227588"/>
                  </a:lnTo>
                  <a:lnTo>
                    <a:pt x="621245" y="4206811"/>
                  </a:lnTo>
                  <a:lnTo>
                    <a:pt x="660260" y="4192486"/>
                  </a:lnTo>
                  <a:lnTo>
                    <a:pt x="701167" y="4185031"/>
                  </a:lnTo>
                  <a:lnTo>
                    <a:pt x="721944" y="4183951"/>
                  </a:lnTo>
                  <a:lnTo>
                    <a:pt x="751027" y="4186237"/>
                  </a:lnTo>
                  <a:lnTo>
                    <a:pt x="779310" y="4191724"/>
                  </a:lnTo>
                  <a:lnTo>
                    <a:pt x="806767" y="4200410"/>
                  </a:lnTo>
                  <a:lnTo>
                    <a:pt x="833399" y="4212323"/>
                  </a:lnTo>
                  <a:lnTo>
                    <a:pt x="856678" y="4183951"/>
                  </a:lnTo>
                  <a:lnTo>
                    <a:pt x="929843" y="4094759"/>
                  </a:lnTo>
                  <a:lnTo>
                    <a:pt x="931672" y="4092244"/>
                  </a:lnTo>
                  <a:lnTo>
                    <a:pt x="933742" y="4089933"/>
                  </a:lnTo>
                  <a:lnTo>
                    <a:pt x="967244" y="4076001"/>
                  </a:lnTo>
                  <a:lnTo>
                    <a:pt x="973455" y="4076535"/>
                  </a:lnTo>
                  <a:lnTo>
                    <a:pt x="995718" y="4086885"/>
                  </a:lnTo>
                  <a:lnTo>
                    <a:pt x="998245" y="4088854"/>
                  </a:lnTo>
                  <a:lnTo>
                    <a:pt x="1013993" y="4122763"/>
                  </a:lnTo>
                  <a:lnTo>
                    <a:pt x="1013968" y="4125950"/>
                  </a:lnTo>
                  <a:lnTo>
                    <a:pt x="1002220" y="4155059"/>
                  </a:lnTo>
                  <a:lnTo>
                    <a:pt x="907681" y="4275036"/>
                  </a:lnTo>
                  <a:lnTo>
                    <a:pt x="925144" y="4298924"/>
                  </a:lnTo>
                  <a:lnTo>
                    <a:pt x="938745" y="4324515"/>
                  </a:lnTo>
                  <a:lnTo>
                    <a:pt x="948474" y="4351820"/>
                  </a:lnTo>
                  <a:lnTo>
                    <a:pt x="954316" y="4380827"/>
                  </a:lnTo>
                  <a:lnTo>
                    <a:pt x="1119886" y="4380827"/>
                  </a:lnTo>
                  <a:lnTo>
                    <a:pt x="1119886" y="4076001"/>
                  </a:lnTo>
                  <a:close/>
                </a:path>
                <a:path w="9535794" h="5789930">
                  <a:moveTo>
                    <a:pt x="1389354" y="3849408"/>
                  </a:moveTo>
                  <a:lnTo>
                    <a:pt x="1389214" y="3836708"/>
                  </a:lnTo>
                  <a:lnTo>
                    <a:pt x="1388656" y="3824008"/>
                  </a:lnTo>
                  <a:lnTo>
                    <a:pt x="1387716" y="3824008"/>
                  </a:lnTo>
                  <a:lnTo>
                    <a:pt x="1386357" y="3811308"/>
                  </a:lnTo>
                  <a:lnTo>
                    <a:pt x="1384617" y="3798608"/>
                  </a:lnTo>
                  <a:lnTo>
                    <a:pt x="1382483" y="3798608"/>
                  </a:lnTo>
                  <a:lnTo>
                    <a:pt x="1379969" y="3785908"/>
                  </a:lnTo>
                  <a:lnTo>
                    <a:pt x="1377061" y="3785908"/>
                  </a:lnTo>
                  <a:lnTo>
                    <a:pt x="1373784" y="3773208"/>
                  </a:lnTo>
                  <a:lnTo>
                    <a:pt x="1370139" y="3760508"/>
                  </a:lnTo>
                  <a:lnTo>
                    <a:pt x="1366151" y="3760508"/>
                  </a:lnTo>
                  <a:lnTo>
                    <a:pt x="1361795" y="3747808"/>
                  </a:lnTo>
                  <a:lnTo>
                    <a:pt x="1357109" y="3747808"/>
                  </a:lnTo>
                  <a:lnTo>
                    <a:pt x="1352118" y="3735108"/>
                  </a:lnTo>
                  <a:lnTo>
                    <a:pt x="1346796" y="3735108"/>
                  </a:lnTo>
                  <a:lnTo>
                    <a:pt x="1341170" y="3722408"/>
                  </a:lnTo>
                  <a:lnTo>
                    <a:pt x="1335265" y="3722408"/>
                  </a:lnTo>
                  <a:lnTo>
                    <a:pt x="1329105" y="3709708"/>
                  </a:lnTo>
                  <a:lnTo>
                    <a:pt x="1315999" y="3709708"/>
                  </a:lnTo>
                  <a:lnTo>
                    <a:pt x="1309103" y="3697008"/>
                  </a:lnTo>
                  <a:lnTo>
                    <a:pt x="1294726" y="3697008"/>
                  </a:lnTo>
                  <a:lnTo>
                    <a:pt x="1287246" y="3684308"/>
                  </a:lnTo>
                  <a:lnTo>
                    <a:pt x="1211529" y="3684308"/>
                  </a:lnTo>
                  <a:lnTo>
                    <a:pt x="1211529" y="4420908"/>
                  </a:lnTo>
                  <a:lnTo>
                    <a:pt x="1211351" y="4433608"/>
                  </a:lnTo>
                  <a:lnTo>
                    <a:pt x="1209598" y="4433608"/>
                  </a:lnTo>
                  <a:lnTo>
                    <a:pt x="1207414" y="4446308"/>
                  </a:lnTo>
                  <a:lnTo>
                    <a:pt x="1202753" y="4446308"/>
                  </a:lnTo>
                  <a:lnTo>
                    <a:pt x="1200861" y="4459008"/>
                  </a:lnTo>
                  <a:lnTo>
                    <a:pt x="1186497" y="4459008"/>
                  </a:lnTo>
                  <a:lnTo>
                    <a:pt x="1180807" y="4471708"/>
                  </a:lnTo>
                  <a:lnTo>
                    <a:pt x="952119" y="4471708"/>
                  </a:lnTo>
                  <a:lnTo>
                    <a:pt x="952119" y="4878108"/>
                  </a:lnTo>
                  <a:lnTo>
                    <a:pt x="952119" y="4992408"/>
                  </a:lnTo>
                  <a:lnTo>
                    <a:pt x="951776" y="5005108"/>
                  </a:lnTo>
                  <a:lnTo>
                    <a:pt x="951001" y="5017808"/>
                  </a:lnTo>
                  <a:lnTo>
                    <a:pt x="949769" y="5017808"/>
                  </a:lnTo>
                  <a:lnTo>
                    <a:pt x="948093" y="5030508"/>
                  </a:lnTo>
                  <a:lnTo>
                    <a:pt x="945972" y="5043208"/>
                  </a:lnTo>
                  <a:lnTo>
                    <a:pt x="943432" y="5043208"/>
                  </a:lnTo>
                  <a:lnTo>
                    <a:pt x="940473" y="5055908"/>
                  </a:lnTo>
                  <a:lnTo>
                    <a:pt x="937069" y="5068608"/>
                  </a:lnTo>
                  <a:lnTo>
                    <a:pt x="933259" y="5068608"/>
                  </a:lnTo>
                  <a:lnTo>
                    <a:pt x="929055" y="5081308"/>
                  </a:lnTo>
                  <a:lnTo>
                    <a:pt x="924445" y="5094008"/>
                  </a:lnTo>
                  <a:lnTo>
                    <a:pt x="919454" y="5094008"/>
                  </a:lnTo>
                  <a:lnTo>
                    <a:pt x="914095" y="5106708"/>
                  </a:lnTo>
                  <a:lnTo>
                    <a:pt x="908380" y="5106708"/>
                  </a:lnTo>
                  <a:lnTo>
                    <a:pt x="902322" y="5119408"/>
                  </a:lnTo>
                  <a:lnTo>
                    <a:pt x="895921" y="5119408"/>
                  </a:lnTo>
                  <a:lnTo>
                    <a:pt x="889203" y="5132108"/>
                  </a:lnTo>
                  <a:lnTo>
                    <a:pt x="882205" y="5132108"/>
                  </a:lnTo>
                  <a:lnTo>
                    <a:pt x="874928" y="5144808"/>
                  </a:lnTo>
                  <a:lnTo>
                    <a:pt x="867359" y="5144808"/>
                  </a:lnTo>
                  <a:lnTo>
                    <a:pt x="859548" y="5157508"/>
                  </a:lnTo>
                  <a:lnTo>
                    <a:pt x="843292" y="5157508"/>
                  </a:lnTo>
                  <a:lnTo>
                    <a:pt x="834859" y="5170208"/>
                  </a:lnTo>
                  <a:lnTo>
                    <a:pt x="799630" y="5170208"/>
                  </a:lnTo>
                  <a:lnTo>
                    <a:pt x="790536" y="5182908"/>
                  </a:lnTo>
                  <a:lnTo>
                    <a:pt x="643712" y="5182908"/>
                  </a:lnTo>
                  <a:lnTo>
                    <a:pt x="634619" y="5170208"/>
                  </a:lnTo>
                  <a:lnTo>
                    <a:pt x="608114" y="5170208"/>
                  </a:lnTo>
                  <a:lnTo>
                    <a:pt x="599567" y="5157508"/>
                  </a:lnTo>
                  <a:lnTo>
                    <a:pt x="583107" y="5157508"/>
                  </a:lnTo>
                  <a:lnTo>
                    <a:pt x="575195" y="5144808"/>
                  </a:lnTo>
                  <a:lnTo>
                    <a:pt x="560158" y="5144808"/>
                  </a:lnTo>
                  <a:lnTo>
                    <a:pt x="553072" y="5132108"/>
                  </a:lnTo>
                  <a:lnTo>
                    <a:pt x="546252" y="5132108"/>
                  </a:lnTo>
                  <a:lnTo>
                    <a:pt x="539762" y="5119408"/>
                  </a:lnTo>
                  <a:lnTo>
                    <a:pt x="533628" y="5106708"/>
                  </a:lnTo>
                  <a:lnTo>
                    <a:pt x="527837" y="5106708"/>
                  </a:lnTo>
                  <a:lnTo>
                    <a:pt x="522389" y="5094008"/>
                  </a:lnTo>
                  <a:lnTo>
                    <a:pt x="517321" y="5094008"/>
                  </a:lnTo>
                  <a:lnTo>
                    <a:pt x="512648" y="5081308"/>
                  </a:lnTo>
                  <a:lnTo>
                    <a:pt x="508381" y="5068608"/>
                  </a:lnTo>
                  <a:lnTo>
                    <a:pt x="504520" y="5068608"/>
                  </a:lnTo>
                  <a:lnTo>
                    <a:pt x="501065" y="5055908"/>
                  </a:lnTo>
                  <a:lnTo>
                    <a:pt x="498055" y="5043208"/>
                  </a:lnTo>
                  <a:lnTo>
                    <a:pt x="495465" y="5043208"/>
                  </a:lnTo>
                  <a:lnTo>
                    <a:pt x="493318" y="5030508"/>
                  </a:lnTo>
                  <a:lnTo>
                    <a:pt x="491629" y="5017808"/>
                  </a:lnTo>
                  <a:lnTo>
                    <a:pt x="490372" y="5017808"/>
                  </a:lnTo>
                  <a:lnTo>
                    <a:pt x="489585" y="5005108"/>
                  </a:lnTo>
                  <a:lnTo>
                    <a:pt x="489242" y="4992408"/>
                  </a:lnTo>
                  <a:lnTo>
                    <a:pt x="488924" y="4992408"/>
                  </a:lnTo>
                  <a:lnTo>
                    <a:pt x="488924" y="4878108"/>
                  </a:lnTo>
                  <a:lnTo>
                    <a:pt x="489292" y="4878108"/>
                  </a:lnTo>
                  <a:lnTo>
                    <a:pt x="490766" y="4865408"/>
                  </a:lnTo>
                  <a:lnTo>
                    <a:pt x="495896" y="4852708"/>
                  </a:lnTo>
                  <a:lnTo>
                    <a:pt x="499389" y="4852708"/>
                  </a:lnTo>
                  <a:lnTo>
                    <a:pt x="508215" y="4840008"/>
                  </a:lnTo>
                  <a:lnTo>
                    <a:pt x="933907" y="4840008"/>
                  </a:lnTo>
                  <a:lnTo>
                    <a:pt x="942543" y="4852708"/>
                  </a:lnTo>
                  <a:lnTo>
                    <a:pt x="945908" y="4852708"/>
                  </a:lnTo>
                  <a:lnTo>
                    <a:pt x="950709" y="4865408"/>
                  </a:lnTo>
                  <a:lnTo>
                    <a:pt x="951979" y="4878108"/>
                  </a:lnTo>
                  <a:lnTo>
                    <a:pt x="952119" y="4878108"/>
                  </a:lnTo>
                  <a:lnTo>
                    <a:pt x="952119" y="4471708"/>
                  </a:lnTo>
                  <a:lnTo>
                    <a:pt x="880452" y="4471708"/>
                  </a:lnTo>
                  <a:lnTo>
                    <a:pt x="880452" y="4611408"/>
                  </a:lnTo>
                  <a:lnTo>
                    <a:pt x="880046" y="4611408"/>
                  </a:lnTo>
                  <a:lnTo>
                    <a:pt x="880046" y="4789208"/>
                  </a:lnTo>
                  <a:lnTo>
                    <a:pt x="785177" y="4789208"/>
                  </a:lnTo>
                  <a:lnTo>
                    <a:pt x="785177" y="4611408"/>
                  </a:lnTo>
                  <a:lnTo>
                    <a:pt x="786244" y="4598708"/>
                  </a:lnTo>
                  <a:lnTo>
                    <a:pt x="790994" y="4586008"/>
                  </a:lnTo>
                  <a:lnTo>
                    <a:pt x="794423" y="4586008"/>
                  </a:lnTo>
                  <a:lnTo>
                    <a:pt x="803351" y="4573308"/>
                  </a:lnTo>
                  <a:lnTo>
                    <a:pt x="865098" y="4573308"/>
                  </a:lnTo>
                  <a:lnTo>
                    <a:pt x="869619" y="4586008"/>
                  </a:lnTo>
                  <a:lnTo>
                    <a:pt x="875068" y="4586008"/>
                  </a:lnTo>
                  <a:lnTo>
                    <a:pt x="876490" y="4598708"/>
                  </a:lnTo>
                  <a:lnTo>
                    <a:pt x="879525" y="4598708"/>
                  </a:lnTo>
                  <a:lnTo>
                    <a:pt x="880452" y="4611408"/>
                  </a:lnTo>
                  <a:lnTo>
                    <a:pt x="880452" y="4471708"/>
                  </a:lnTo>
                  <a:lnTo>
                    <a:pt x="654900" y="4471708"/>
                  </a:lnTo>
                  <a:lnTo>
                    <a:pt x="654900" y="4611408"/>
                  </a:lnTo>
                  <a:lnTo>
                    <a:pt x="654596" y="4611408"/>
                  </a:lnTo>
                  <a:lnTo>
                    <a:pt x="654596" y="4789208"/>
                  </a:lnTo>
                  <a:lnTo>
                    <a:pt x="563410" y="4789208"/>
                  </a:lnTo>
                  <a:lnTo>
                    <a:pt x="563410" y="4611408"/>
                  </a:lnTo>
                  <a:lnTo>
                    <a:pt x="564375" y="4598708"/>
                  </a:lnTo>
                  <a:lnTo>
                    <a:pt x="567321" y="4598708"/>
                  </a:lnTo>
                  <a:lnTo>
                    <a:pt x="568693" y="4586008"/>
                  </a:lnTo>
                  <a:lnTo>
                    <a:pt x="573874" y="4586008"/>
                  </a:lnTo>
                  <a:lnTo>
                    <a:pt x="578142" y="4573308"/>
                  </a:lnTo>
                  <a:lnTo>
                    <a:pt x="640181" y="4573308"/>
                  </a:lnTo>
                  <a:lnTo>
                    <a:pt x="644461" y="4586008"/>
                  </a:lnTo>
                  <a:lnTo>
                    <a:pt x="649630" y="4586008"/>
                  </a:lnTo>
                  <a:lnTo>
                    <a:pt x="651002" y="4598708"/>
                  </a:lnTo>
                  <a:lnTo>
                    <a:pt x="653948" y="4598708"/>
                  </a:lnTo>
                  <a:lnTo>
                    <a:pt x="654900" y="4611408"/>
                  </a:lnTo>
                  <a:lnTo>
                    <a:pt x="654900" y="4471708"/>
                  </a:lnTo>
                  <a:lnTo>
                    <a:pt x="263893" y="4471708"/>
                  </a:lnTo>
                  <a:lnTo>
                    <a:pt x="252361" y="4459008"/>
                  </a:lnTo>
                  <a:lnTo>
                    <a:pt x="247269" y="4459008"/>
                  </a:lnTo>
                  <a:lnTo>
                    <a:pt x="238417" y="4446308"/>
                  </a:lnTo>
                  <a:lnTo>
                    <a:pt x="234975" y="4446308"/>
                  </a:lnTo>
                  <a:lnTo>
                    <a:pt x="230085" y="4433608"/>
                  </a:lnTo>
                  <a:lnTo>
                    <a:pt x="228815" y="4433608"/>
                  </a:lnTo>
                  <a:lnTo>
                    <a:pt x="228701" y="4039908"/>
                  </a:lnTo>
                  <a:lnTo>
                    <a:pt x="228942" y="4027208"/>
                  </a:lnTo>
                  <a:lnTo>
                    <a:pt x="229603" y="4027208"/>
                  </a:lnTo>
                  <a:lnTo>
                    <a:pt x="230695" y="4014508"/>
                  </a:lnTo>
                  <a:lnTo>
                    <a:pt x="232219" y="4001808"/>
                  </a:lnTo>
                  <a:lnTo>
                    <a:pt x="234162" y="4001808"/>
                  </a:lnTo>
                  <a:lnTo>
                    <a:pt x="236524" y="3989108"/>
                  </a:lnTo>
                  <a:lnTo>
                    <a:pt x="239306" y="3976408"/>
                  </a:lnTo>
                  <a:lnTo>
                    <a:pt x="242493" y="3976408"/>
                  </a:lnTo>
                  <a:lnTo>
                    <a:pt x="246087" y="3963708"/>
                  </a:lnTo>
                  <a:lnTo>
                    <a:pt x="250063" y="3951008"/>
                  </a:lnTo>
                  <a:lnTo>
                    <a:pt x="254406" y="3951008"/>
                  </a:lnTo>
                  <a:lnTo>
                    <a:pt x="259143" y="3938308"/>
                  </a:lnTo>
                  <a:lnTo>
                    <a:pt x="264248" y="3938308"/>
                  </a:lnTo>
                  <a:lnTo>
                    <a:pt x="269671" y="3925608"/>
                  </a:lnTo>
                  <a:lnTo>
                    <a:pt x="275437" y="3925608"/>
                  </a:lnTo>
                  <a:lnTo>
                    <a:pt x="281546" y="3912908"/>
                  </a:lnTo>
                  <a:lnTo>
                    <a:pt x="287947" y="3912908"/>
                  </a:lnTo>
                  <a:lnTo>
                    <a:pt x="294627" y="3900208"/>
                  </a:lnTo>
                  <a:lnTo>
                    <a:pt x="301586" y="3900208"/>
                  </a:lnTo>
                  <a:lnTo>
                    <a:pt x="308825" y="3887508"/>
                  </a:lnTo>
                  <a:lnTo>
                    <a:pt x="323977" y="3887508"/>
                  </a:lnTo>
                  <a:lnTo>
                    <a:pt x="331851" y="3874808"/>
                  </a:lnTo>
                  <a:lnTo>
                    <a:pt x="356577" y="3874808"/>
                  </a:lnTo>
                  <a:lnTo>
                    <a:pt x="365086" y="3862108"/>
                  </a:lnTo>
                  <a:lnTo>
                    <a:pt x="1077658" y="3862108"/>
                  </a:lnTo>
                  <a:lnTo>
                    <a:pt x="1086078" y="3874808"/>
                  </a:lnTo>
                  <a:lnTo>
                    <a:pt x="1110513" y="3874808"/>
                  </a:lnTo>
                  <a:lnTo>
                    <a:pt x="1118311" y="3887508"/>
                  </a:lnTo>
                  <a:lnTo>
                    <a:pt x="1133259" y="3887508"/>
                  </a:lnTo>
                  <a:lnTo>
                    <a:pt x="1140383" y="3900208"/>
                  </a:lnTo>
                  <a:lnTo>
                    <a:pt x="1147241" y="3900208"/>
                  </a:lnTo>
                  <a:lnTo>
                    <a:pt x="1153820" y="3912908"/>
                  </a:lnTo>
                  <a:lnTo>
                    <a:pt x="1160119" y="3912908"/>
                  </a:lnTo>
                  <a:lnTo>
                    <a:pt x="1166114" y="3925608"/>
                  </a:lnTo>
                  <a:lnTo>
                    <a:pt x="1171778" y="3925608"/>
                  </a:lnTo>
                  <a:lnTo>
                    <a:pt x="1177112" y="3938308"/>
                  </a:lnTo>
                  <a:lnTo>
                    <a:pt x="1182103" y="3938308"/>
                  </a:lnTo>
                  <a:lnTo>
                    <a:pt x="1186738" y="3951008"/>
                  </a:lnTo>
                  <a:lnTo>
                    <a:pt x="1190980" y="3951008"/>
                  </a:lnTo>
                  <a:lnTo>
                    <a:pt x="1194854" y="3963708"/>
                  </a:lnTo>
                  <a:lnTo>
                    <a:pt x="1198346" y="3976408"/>
                  </a:lnTo>
                  <a:lnTo>
                    <a:pt x="1201432" y="3976408"/>
                  </a:lnTo>
                  <a:lnTo>
                    <a:pt x="1204112" y="3989108"/>
                  </a:lnTo>
                  <a:lnTo>
                    <a:pt x="1206373" y="4001808"/>
                  </a:lnTo>
                  <a:lnTo>
                    <a:pt x="1208227" y="4001808"/>
                  </a:lnTo>
                  <a:lnTo>
                    <a:pt x="1209662" y="4014508"/>
                  </a:lnTo>
                  <a:lnTo>
                    <a:pt x="1210665" y="4027208"/>
                  </a:lnTo>
                  <a:lnTo>
                    <a:pt x="1211249" y="4027208"/>
                  </a:lnTo>
                  <a:lnTo>
                    <a:pt x="1211389" y="4039908"/>
                  </a:lnTo>
                  <a:lnTo>
                    <a:pt x="1211389" y="4420908"/>
                  </a:lnTo>
                  <a:lnTo>
                    <a:pt x="1211529" y="4420908"/>
                  </a:lnTo>
                  <a:lnTo>
                    <a:pt x="1211529" y="3684308"/>
                  </a:lnTo>
                  <a:lnTo>
                    <a:pt x="156197" y="3684308"/>
                  </a:lnTo>
                  <a:lnTo>
                    <a:pt x="148691" y="3697008"/>
                  </a:lnTo>
                  <a:lnTo>
                    <a:pt x="134251" y="3697008"/>
                  </a:lnTo>
                  <a:lnTo>
                    <a:pt x="127304" y="3709708"/>
                  </a:lnTo>
                  <a:lnTo>
                    <a:pt x="114134" y="3709708"/>
                  </a:lnTo>
                  <a:lnTo>
                    <a:pt x="107924" y="3722408"/>
                  </a:lnTo>
                  <a:lnTo>
                    <a:pt x="101968" y="3722408"/>
                  </a:lnTo>
                  <a:lnTo>
                    <a:pt x="96304" y="3735108"/>
                  </a:lnTo>
                  <a:lnTo>
                    <a:pt x="90944" y="3735108"/>
                  </a:lnTo>
                  <a:lnTo>
                    <a:pt x="85902" y="3747808"/>
                  </a:lnTo>
                  <a:lnTo>
                    <a:pt x="81165" y="3747808"/>
                  </a:lnTo>
                  <a:lnTo>
                    <a:pt x="76758" y="3760508"/>
                  </a:lnTo>
                  <a:lnTo>
                    <a:pt x="72707" y="3760508"/>
                  </a:lnTo>
                  <a:lnTo>
                    <a:pt x="69011" y="3773208"/>
                  </a:lnTo>
                  <a:lnTo>
                    <a:pt x="65671" y="3785908"/>
                  </a:lnTo>
                  <a:lnTo>
                    <a:pt x="62712" y="3785908"/>
                  </a:lnTo>
                  <a:lnTo>
                    <a:pt x="60121" y="3798608"/>
                  </a:lnTo>
                  <a:lnTo>
                    <a:pt x="57924" y="3798608"/>
                  </a:lnTo>
                  <a:lnTo>
                    <a:pt x="56108" y="3811308"/>
                  </a:lnTo>
                  <a:lnTo>
                    <a:pt x="54698" y="3824008"/>
                  </a:lnTo>
                  <a:lnTo>
                    <a:pt x="53682" y="3824008"/>
                  </a:lnTo>
                  <a:lnTo>
                    <a:pt x="53060" y="3836708"/>
                  </a:lnTo>
                  <a:lnTo>
                    <a:pt x="52844" y="3849408"/>
                  </a:lnTo>
                  <a:lnTo>
                    <a:pt x="52844" y="5411508"/>
                  </a:lnTo>
                  <a:lnTo>
                    <a:pt x="674141" y="5411508"/>
                  </a:lnTo>
                  <a:lnTo>
                    <a:pt x="674141" y="5271808"/>
                  </a:lnTo>
                  <a:lnTo>
                    <a:pt x="674331" y="5271808"/>
                  </a:lnTo>
                  <a:lnTo>
                    <a:pt x="675678" y="5259108"/>
                  </a:lnTo>
                  <a:lnTo>
                    <a:pt x="680656" y="5246408"/>
                  </a:lnTo>
                  <a:lnTo>
                    <a:pt x="684110" y="5246408"/>
                  </a:lnTo>
                  <a:lnTo>
                    <a:pt x="692975" y="5233708"/>
                  </a:lnTo>
                  <a:lnTo>
                    <a:pt x="698068" y="5233708"/>
                  </a:lnTo>
                  <a:lnTo>
                    <a:pt x="709561" y="5221008"/>
                  </a:lnTo>
                  <a:lnTo>
                    <a:pt x="733971" y="5221008"/>
                  </a:lnTo>
                  <a:lnTo>
                    <a:pt x="745299" y="5233708"/>
                  </a:lnTo>
                  <a:lnTo>
                    <a:pt x="750328" y="5233708"/>
                  </a:lnTo>
                  <a:lnTo>
                    <a:pt x="759117" y="5246408"/>
                  </a:lnTo>
                  <a:lnTo>
                    <a:pt x="762596" y="5246408"/>
                  </a:lnTo>
                  <a:lnTo>
                    <a:pt x="767689" y="5259108"/>
                  </a:lnTo>
                  <a:lnTo>
                    <a:pt x="769150" y="5271808"/>
                  </a:lnTo>
                  <a:lnTo>
                    <a:pt x="769531" y="5271808"/>
                  </a:lnTo>
                  <a:lnTo>
                    <a:pt x="769531" y="5411508"/>
                  </a:lnTo>
                  <a:lnTo>
                    <a:pt x="1389354" y="5411508"/>
                  </a:lnTo>
                  <a:lnTo>
                    <a:pt x="1389354" y="5221008"/>
                  </a:lnTo>
                  <a:lnTo>
                    <a:pt x="1389354" y="5182908"/>
                  </a:lnTo>
                  <a:lnTo>
                    <a:pt x="1389354" y="3862108"/>
                  </a:lnTo>
                  <a:lnTo>
                    <a:pt x="1389354" y="3849408"/>
                  </a:lnTo>
                  <a:close/>
                </a:path>
                <a:path w="9535794" h="5789930">
                  <a:moveTo>
                    <a:pt x="1443774" y="5516575"/>
                  </a:moveTo>
                  <a:lnTo>
                    <a:pt x="0" y="5516575"/>
                  </a:lnTo>
                  <a:lnTo>
                    <a:pt x="0" y="5752846"/>
                  </a:lnTo>
                  <a:lnTo>
                    <a:pt x="1443774" y="5752846"/>
                  </a:lnTo>
                  <a:lnTo>
                    <a:pt x="1443774" y="5516575"/>
                  </a:lnTo>
                  <a:close/>
                </a:path>
                <a:path w="9535794" h="5789930">
                  <a:moveTo>
                    <a:pt x="2145220" y="4863871"/>
                  </a:moveTo>
                  <a:lnTo>
                    <a:pt x="2145157" y="4613872"/>
                  </a:lnTo>
                  <a:lnTo>
                    <a:pt x="2137283" y="4571263"/>
                  </a:lnTo>
                  <a:lnTo>
                    <a:pt x="2118639" y="4536516"/>
                  </a:lnTo>
                  <a:lnTo>
                    <a:pt x="2090762" y="4508703"/>
                  </a:lnTo>
                  <a:lnTo>
                    <a:pt x="2055990" y="4490148"/>
                  </a:lnTo>
                  <a:lnTo>
                    <a:pt x="2049551" y="4488040"/>
                  </a:lnTo>
                  <a:lnTo>
                    <a:pt x="2049551" y="4611294"/>
                  </a:lnTo>
                  <a:lnTo>
                    <a:pt x="2049526" y="4863871"/>
                  </a:lnTo>
                  <a:lnTo>
                    <a:pt x="2029828" y="4896980"/>
                  </a:lnTo>
                  <a:lnTo>
                    <a:pt x="2005584" y="4902746"/>
                  </a:lnTo>
                  <a:lnTo>
                    <a:pt x="2000605" y="4901819"/>
                  </a:lnTo>
                  <a:lnTo>
                    <a:pt x="1972881" y="4874018"/>
                  </a:lnTo>
                  <a:lnTo>
                    <a:pt x="1971979" y="4869040"/>
                  </a:lnTo>
                  <a:lnTo>
                    <a:pt x="1972094" y="4616462"/>
                  </a:lnTo>
                  <a:lnTo>
                    <a:pt x="1971878" y="4613872"/>
                  </a:lnTo>
                  <a:lnTo>
                    <a:pt x="1992998" y="4580725"/>
                  </a:lnTo>
                  <a:lnTo>
                    <a:pt x="2008162" y="4577588"/>
                  </a:lnTo>
                  <a:lnTo>
                    <a:pt x="2010752" y="4577804"/>
                  </a:lnTo>
                  <a:lnTo>
                    <a:pt x="2015909" y="4577753"/>
                  </a:lnTo>
                  <a:lnTo>
                    <a:pt x="2048611" y="4606366"/>
                  </a:lnTo>
                  <a:lnTo>
                    <a:pt x="2049551" y="4611294"/>
                  </a:lnTo>
                  <a:lnTo>
                    <a:pt x="2049551" y="4488040"/>
                  </a:lnTo>
                  <a:lnTo>
                    <a:pt x="2010752" y="4482312"/>
                  </a:lnTo>
                  <a:lnTo>
                    <a:pt x="2000808" y="4482693"/>
                  </a:lnTo>
                  <a:lnTo>
                    <a:pt x="1991042" y="4484065"/>
                  </a:lnTo>
                  <a:lnTo>
                    <a:pt x="1981479" y="4486414"/>
                  </a:lnTo>
                  <a:lnTo>
                    <a:pt x="1972094" y="4489767"/>
                  </a:lnTo>
                  <a:lnTo>
                    <a:pt x="1972094" y="4449534"/>
                  </a:lnTo>
                  <a:lnTo>
                    <a:pt x="1971865" y="4446930"/>
                  </a:lnTo>
                  <a:lnTo>
                    <a:pt x="1971916" y="4444327"/>
                  </a:lnTo>
                  <a:lnTo>
                    <a:pt x="1972589" y="4439145"/>
                  </a:lnTo>
                  <a:lnTo>
                    <a:pt x="2000377" y="4411142"/>
                  </a:lnTo>
                  <a:lnTo>
                    <a:pt x="2008149" y="4410354"/>
                  </a:lnTo>
                  <a:lnTo>
                    <a:pt x="2010752" y="4410557"/>
                  </a:lnTo>
                  <a:lnTo>
                    <a:pt x="2010752" y="4410354"/>
                  </a:lnTo>
                  <a:lnTo>
                    <a:pt x="2010752" y="4315485"/>
                  </a:lnTo>
                  <a:lnTo>
                    <a:pt x="2004136" y="4315549"/>
                  </a:lnTo>
                  <a:lnTo>
                    <a:pt x="1965337" y="4322813"/>
                  </a:lnTo>
                  <a:lnTo>
                    <a:pt x="1930374" y="4341241"/>
                  </a:lnTo>
                  <a:lnTo>
                    <a:pt x="1902447" y="4369155"/>
                  </a:lnTo>
                  <a:lnTo>
                    <a:pt x="1884032" y="4404106"/>
                  </a:lnTo>
                  <a:lnTo>
                    <a:pt x="1876767" y="4442917"/>
                  </a:lnTo>
                  <a:lnTo>
                    <a:pt x="1876704" y="5024285"/>
                  </a:lnTo>
                  <a:lnTo>
                    <a:pt x="1876285" y="5026380"/>
                  </a:lnTo>
                  <a:lnTo>
                    <a:pt x="1862340" y="5038687"/>
                  </a:lnTo>
                  <a:lnTo>
                    <a:pt x="1754327" y="5038674"/>
                  </a:lnTo>
                  <a:lnTo>
                    <a:pt x="1740027" y="5024285"/>
                  </a:lnTo>
                  <a:lnTo>
                    <a:pt x="1740077" y="4640592"/>
                  </a:lnTo>
                  <a:lnTo>
                    <a:pt x="1739430" y="4633557"/>
                  </a:lnTo>
                  <a:lnTo>
                    <a:pt x="1726057" y="4593552"/>
                  </a:lnTo>
                  <a:lnTo>
                    <a:pt x="1698307" y="4561776"/>
                  </a:lnTo>
                  <a:lnTo>
                    <a:pt x="1660461" y="4543145"/>
                  </a:lnTo>
                  <a:lnTo>
                    <a:pt x="1639531" y="4539742"/>
                  </a:lnTo>
                  <a:lnTo>
                    <a:pt x="1524355" y="4539780"/>
                  </a:lnTo>
                  <a:lnTo>
                    <a:pt x="1524355" y="4631169"/>
                  </a:lnTo>
                  <a:lnTo>
                    <a:pt x="1638338" y="4631169"/>
                  </a:lnTo>
                  <a:lnTo>
                    <a:pt x="1644319" y="4638738"/>
                  </a:lnTo>
                  <a:lnTo>
                    <a:pt x="1644370" y="5030470"/>
                  </a:lnTo>
                  <a:lnTo>
                    <a:pt x="1655457" y="5071935"/>
                  </a:lnTo>
                  <a:lnTo>
                    <a:pt x="1682102" y="5106733"/>
                  </a:lnTo>
                  <a:lnTo>
                    <a:pt x="1720088" y="5128603"/>
                  </a:lnTo>
                  <a:lnTo>
                    <a:pt x="1748840" y="5134203"/>
                  </a:lnTo>
                  <a:lnTo>
                    <a:pt x="1756206" y="5134178"/>
                  </a:lnTo>
                  <a:lnTo>
                    <a:pt x="1860524" y="5134178"/>
                  </a:lnTo>
                  <a:lnTo>
                    <a:pt x="1867890" y="5134203"/>
                  </a:lnTo>
                  <a:lnTo>
                    <a:pt x="1868233" y="5134178"/>
                  </a:lnTo>
                  <a:lnTo>
                    <a:pt x="1875180" y="5133530"/>
                  </a:lnTo>
                  <a:lnTo>
                    <a:pt x="1916747" y="5119560"/>
                  </a:lnTo>
                  <a:lnTo>
                    <a:pt x="1949716" y="5090655"/>
                  </a:lnTo>
                  <a:lnTo>
                    <a:pt x="1969033" y="5051298"/>
                  </a:lnTo>
                  <a:lnTo>
                    <a:pt x="1972513" y="4990668"/>
                  </a:lnTo>
                  <a:lnTo>
                    <a:pt x="1981898" y="4993970"/>
                  </a:lnTo>
                  <a:lnTo>
                    <a:pt x="1991474" y="4996269"/>
                  </a:lnTo>
                  <a:lnTo>
                    <a:pt x="2001227" y="4997589"/>
                  </a:lnTo>
                  <a:lnTo>
                    <a:pt x="2011172" y="4997920"/>
                  </a:lnTo>
                  <a:lnTo>
                    <a:pt x="2017725" y="4997640"/>
                  </a:lnTo>
                  <a:lnTo>
                    <a:pt x="2052523" y="4990668"/>
                  </a:lnTo>
                  <a:lnTo>
                    <a:pt x="2056041" y="4989461"/>
                  </a:lnTo>
                  <a:lnTo>
                    <a:pt x="2090483" y="4970729"/>
                  </a:lnTo>
                  <a:lnTo>
                    <a:pt x="2118156" y="4943005"/>
                  </a:lnTo>
                  <a:lnTo>
                    <a:pt x="2136838" y="4908537"/>
                  </a:lnTo>
                  <a:lnTo>
                    <a:pt x="2144953" y="4870221"/>
                  </a:lnTo>
                  <a:lnTo>
                    <a:pt x="2145220" y="4863871"/>
                  </a:lnTo>
                  <a:close/>
                </a:path>
                <a:path w="9535794" h="5789930">
                  <a:moveTo>
                    <a:pt x="3937825" y="503936"/>
                  </a:moveTo>
                  <a:lnTo>
                    <a:pt x="3929215" y="476796"/>
                  </a:lnTo>
                  <a:lnTo>
                    <a:pt x="3923754" y="459536"/>
                  </a:lnTo>
                  <a:lnTo>
                    <a:pt x="3895623" y="420458"/>
                  </a:lnTo>
                  <a:lnTo>
                    <a:pt x="3881031" y="409663"/>
                  </a:lnTo>
                  <a:lnTo>
                    <a:pt x="3859390" y="393674"/>
                  </a:lnTo>
                  <a:lnTo>
                    <a:pt x="3839426" y="386651"/>
                  </a:lnTo>
                  <a:lnTo>
                    <a:pt x="3839426" y="526999"/>
                  </a:lnTo>
                  <a:lnTo>
                    <a:pt x="3838460" y="536879"/>
                  </a:lnTo>
                  <a:lnTo>
                    <a:pt x="3580117" y="807720"/>
                  </a:lnTo>
                  <a:lnTo>
                    <a:pt x="3544684" y="822413"/>
                  </a:lnTo>
                  <a:lnTo>
                    <a:pt x="3525824" y="818743"/>
                  </a:lnTo>
                  <a:lnTo>
                    <a:pt x="3509276" y="807720"/>
                  </a:lnTo>
                  <a:lnTo>
                    <a:pt x="3264636" y="562508"/>
                  </a:lnTo>
                  <a:lnTo>
                    <a:pt x="3253651" y="545909"/>
                  </a:lnTo>
                  <a:lnTo>
                    <a:pt x="3249980" y="526999"/>
                  </a:lnTo>
                  <a:lnTo>
                    <a:pt x="3253651" y="508101"/>
                  </a:lnTo>
                  <a:lnTo>
                    <a:pt x="3280867" y="480593"/>
                  </a:lnTo>
                  <a:lnTo>
                    <a:pt x="3300057" y="476796"/>
                  </a:lnTo>
                  <a:lnTo>
                    <a:pt x="3309899" y="477761"/>
                  </a:lnTo>
                  <a:lnTo>
                    <a:pt x="3319234" y="480593"/>
                  </a:lnTo>
                  <a:lnTo>
                    <a:pt x="3327831" y="485203"/>
                  </a:lnTo>
                  <a:lnTo>
                    <a:pt x="3335477" y="491502"/>
                  </a:lnTo>
                  <a:lnTo>
                    <a:pt x="3409048" y="565238"/>
                  </a:lnTo>
                  <a:lnTo>
                    <a:pt x="3420986" y="574090"/>
                  </a:lnTo>
                  <a:lnTo>
                    <a:pt x="3434702" y="578993"/>
                  </a:lnTo>
                  <a:lnTo>
                    <a:pt x="3449231" y="579729"/>
                  </a:lnTo>
                  <a:lnTo>
                    <a:pt x="3463645" y="576135"/>
                  </a:lnTo>
                  <a:lnTo>
                    <a:pt x="3476383" y="568452"/>
                  </a:lnTo>
                  <a:lnTo>
                    <a:pt x="3486137" y="557631"/>
                  </a:lnTo>
                  <a:lnTo>
                    <a:pt x="3492373" y="544449"/>
                  </a:lnTo>
                  <a:lnTo>
                    <a:pt x="3494570" y="529717"/>
                  </a:lnTo>
                  <a:lnTo>
                    <a:pt x="3494570" y="476796"/>
                  </a:lnTo>
                  <a:lnTo>
                    <a:pt x="3494570" y="409663"/>
                  </a:lnTo>
                  <a:lnTo>
                    <a:pt x="3494570" y="150685"/>
                  </a:lnTo>
                  <a:lnTo>
                    <a:pt x="3498519" y="131152"/>
                  </a:lnTo>
                  <a:lnTo>
                    <a:pt x="3509264" y="115189"/>
                  </a:lnTo>
                  <a:lnTo>
                    <a:pt x="3525189" y="104406"/>
                  </a:lnTo>
                  <a:lnTo>
                    <a:pt x="3544684" y="100457"/>
                  </a:lnTo>
                  <a:lnTo>
                    <a:pt x="3564178" y="104406"/>
                  </a:lnTo>
                  <a:lnTo>
                    <a:pt x="3580104" y="115189"/>
                  </a:lnTo>
                  <a:lnTo>
                    <a:pt x="3590848" y="131152"/>
                  </a:lnTo>
                  <a:lnTo>
                    <a:pt x="3594785" y="150685"/>
                  </a:lnTo>
                  <a:lnTo>
                    <a:pt x="3594785" y="529717"/>
                  </a:lnTo>
                  <a:lnTo>
                    <a:pt x="3596995" y="544449"/>
                  </a:lnTo>
                  <a:lnTo>
                    <a:pt x="3603244" y="557631"/>
                  </a:lnTo>
                  <a:lnTo>
                    <a:pt x="3612997" y="568452"/>
                  </a:lnTo>
                  <a:lnTo>
                    <a:pt x="3625723" y="576135"/>
                  </a:lnTo>
                  <a:lnTo>
                    <a:pt x="3640150" y="579729"/>
                  </a:lnTo>
                  <a:lnTo>
                    <a:pt x="3654679" y="578993"/>
                  </a:lnTo>
                  <a:lnTo>
                    <a:pt x="3668395" y="574090"/>
                  </a:lnTo>
                  <a:lnTo>
                    <a:pt x="3680333" y="565238"/>
                  </a:lnTo>
                  <a:lnTo>
                    <a:pt x="3753916" y="491502"/>
                  </a:lnTo>
                  <a:lnTo>
                    <a:pt x="3761562" y="485203"/>
                  </a:lnTo>
                  <a:lnTo>
                    <a:pt x="3770147" y="480593"/>
                  </a:lnTo>
                  <a:lnTo>
                    <a:pt x="3779469" y="477761"/>
                  </a:lnTo>
                  <a:lnTo>
                    <a:pt x="3789311" y="476796"/>
                  </a:lnTo>
                  <a:lnTo>
                    <a:pt x="3799167" y="477761"/>
                  </a:lnTo>
                  <a:lnTo>
                    <a:pt x="3831044" y="499160"/>
                  </a:lnTo>
                  <a:lnTo>
                    <a:pt x="3839426" y="526999"/>
                  </a:lnTo>
                  <a:lnTo>
                    <a:pt x="3839426" y="386651"/>
                  </a:lnTo>
                  <a:lnTo>
                    <a:pt x="3818344" y="379209"/>
                  </a:lnTo>
                  <a:lnTo>
                    <a:pt x="3775341" y="377050"/>
                  </a:lnTo>
                  <a:lnTo>
                    <a:pt x="3733266" y="387210"/>
                  </a:lnTo>
                  <a:lnTo>
                    <a:pt x="3695014" y="409663"/>
                  </a:lnTo>
                  <a:lnTo>
                    <a:pt x="3695014" y="150685"/>
                  </a:lnTo>
                  <a:lnTo>
                    <a:pt x="3687330" y="103124"/>
                  </a:lnTo>
                  <a:lnTo>
                    <a:pt x="3665969" y="61760"/>
                  </a:lnTo>
                  <a:lnTo>
                    <a:pt x="3633406" y="29108"/>
                  </a:lnTo>
                  <a:lnTo>
                    <a:pt x="3592157" y="7696"/>
                  </a:lnTo>
                  <a:lnTo>
                    <a:pt x="3544684" y="0"/>
                  </a:lnTo>
                  <a:lnTo>
                    <a:pt x="3497237" y="7696"/>
                  </a:lnTo>
                  <a:lnTo>
                    <a:pt x="3455974" y="29108"/>
                  </a:lnTo>
                  <a:lnTo>
                    <a:pt x="3423412" y="61747"/>
                  </a:lnTo>
                  <a:lnTo>
                    <a:pt x="3402038" y="103111"/>
                  </a:lnTo>
                  <a:lnTo>
                    <a:pt x="3394354" y="150685"/>
                  </a:lnTo>
                  <a:lnTo>
                    <a:pt x="3394354" y="409663"/>
                  </a:lnTo>
                  <a:lnTo>
                    <a:pt x="3356114" y="387210"/>
                  </a:lnTo>
                  <a:lnTo>
                    <a:pt x="3314052" y="377050"/>
                  </a:lnTo>
                  <a:lnTo>
                    <a:pt x="3271062" y="379209"/>
                  </a:lnTo>
                  <a:lnTo>
                    <a:pt x="3230003" y="393674"/>
                  </a:lnTo>
                  <a:lnTo>
                    <a:pt x="3193770" y="420458"/>
                  </a:lnTo>
                  <a:lnTo>
                    <a:pt x="3165640" y="459536"/>
                  </a:lnTo>
                  <a:lnTo>
                    <a:pt x="3151581" y="503936"/>
                  </a:lnTo>
                  <a:lnTo>
                    <a:pt x="3151581" y="550100"/>
                  </a:lnTo>
                  <a:lnTo>
                    <a:pt x="3165640" y="594474"/>
                  </a:lnTo>
                  <a:lnTo>
                    <a:pt x="3193770" y="633552"/>
                  </a:lnTo>
                  <a:lnTo>
                    <a:pt x="3438410" y="878789"/>
                  </a:lnTo>
                  <a:lnTo>
                    <a:pt x="3488105" y="911821"/>
                  </a:lnTo>
                  <a:lnTo>
                    <a:pt x="3544684" y="922832"/>
                  </a:lnTo>
                  <a:lnTo>
                    <a:pt x="3573411" y="920076"/>
                  </a:lnTo>
                  <a:lnTo>
                    <a:pt x="3601288" y="911821"/>
                  </a:lnTo>
                  <a:lnTo>
                    <a:pt x="3627424" y="898067"/>
                  </a:lnTo>
                  <a:lnTo>
                    <a:pt x="3650996" y="878789"/>
                  </a:lnTo>
                  <a:lnTo>
                    <a:pt x="3707231" y="822413"/>
                  </a:lnTo>
                  <a:lnTo>
                    <a:pt x="3895623" y="633577"/>
                  </a:lnTo>
                  <a:lnTo>
                    <a:pt x="3923754" y="594487"/>
                  </a:lnTo>
                  <a:lnTo>
                    <a:pt x="3937825" y="550100"/>
                  </a:lnTo>
                  <a:lnTo>
                    <a:pt x="3937825" y="503936"/>
                  </a:lnTo>
                  <a:close/>
                </a:path>
                <a:path w="9535794" h="5789930">
                  <a:moveTo>
                    <a:pt x="4495724" y="1304963"/>
                  </a:moveTo>
                  <a:lnTo>
                    <a:pt x="4481119" y="1269504"/>
                  </a:lnTo>
                  <a:lnTo>
                    <a:pt x="4345394" y="1188974"/>
                  </a:lnTo>
                  <a:lnTo>
                    <a:pt x="4345394" y="1304963"/>
                  </a:lnTo>
                  <a:lnTo>
                    <a:pt x="4145305" y="1420723"/>
                  </a:lnTo>
                  <a:lnTo>
                    <a:pt x="4045089" y="1362735"/>
                  </a:lnTo>
                  <a:lnTo>
                    <a:pt x="4045089" y="1478737"/>
                  </a:lnTo>
                  <a:lnTo>
                    <a:pt x="3594785" y="1739341"/>
                  </a:lnTo>
                  <a:lnTo>
                    <a:pt x="3594785" y="1218145"/>
                  </a:lnTo>
                  <a:lnTo>
                    <a:pt x="4045089" y="1478737"/>
                  </a:lnTo>
                  <a:lnTo>
                    <a:pt x="4045089" y="1362735"/>
                  </a:lnTo>
                  <a:lnTo>
                    <a:pt x="3795255" y="1218145"/>
                  </a:lnTo>
                  <a:lnTo>
                    <a:pt x="3644900" y="1131125"/>
                  </a:lnTo>
                  <a:lnTo>
                    <a:pt x="3745065" y="1073162"/>
                  </a:lnTo>
                  <a:lnTo>
                    <a:pt x="3844988" y="1015339"/>
                  </a:lnTo>
                  <a:lnTo>
                    <a:pt x="4345394" y="1304963"/>
                  </a:lnTo>
                  <a:lnTo>
                    <a:pt x="4345394" y="1188974"/>
                  </a:lnTo>
                  <a:lnTo>
                    <a:pt x="4045394" y="1015339"/>
                  </a:lnTo>
                  <a:lnTo>
                    <a:pt x="3870045" y="913853"/>
                  </a:lnTo>
                  <a:lnTo>
                    <a:pt x="3857853" y="908799"/>
                  </a:lnTo>
                  <a:lnTo>
                    <a:pt x="3844988" y="907122"/>
                  </a:lnTo>
                  <a:lnTo>
                    <a:pt x="3832123" y="908799"/>
                  </a:lnTo>
                  <a:lnTo>
                    <a:pt x="3819944" y="913853"/>
                  </a:lnTo>
                  <a:lnTo>
                    <a:pt x="3544684" y="1073162"/>
                  </a:lnTo>
                  <a:lnTo>
                    <a:pt x="3494595" y="1044181"/>
                  </a:lnTo>
                  <a:lnTo>
                    <a:pt x="3494595" y="1913331"/>
                  </a:lnTo>
                  <a:lnTo>
                    <a:pt x="3494595" y="2434513"/>
                  </a:lnTo>
                  <a:lnTo>
                    <a:pt x="2994215" y="2144915"/>
                  </a:lnTo>
                  <a:lnTo>
                    <a:pt x="2994215" y="1913331"/>
                  </a:lnTo>
                  <a:lnTo>
                    <a:pt x="3219348" y="2043633"/>
                  </a:lnTo>
                  <a:lnTo>
                    <a:pt x="3225292" y="2046579"/>
                  </a:lnTo>
                  <a:lnTo>
                    <a:pt x="3231515" y="2048675"/>
                  </a:lnTo>
                  <a:lnTo>
                    <a:pt x="3237915" y="2049945"/>
                  </a:lnTo>
                  <a:lnTo>
                    <a:pt x="3244392" y="2050364"/>
                  </a:lnTo>
                  <a:lnTo>
                    <a:pt x="3250831" y="2049945"/>
                  </a:lnTo>
                  <a:lnTo>
                    <a:pt x="3444837" y="1942134"/>
                  </a:lnTo>
                  <a:lnTo>
                    <a:pt x="3494595" y="1913331"/>
                  </a:lnTo>
                  <a:lnTo>
                    <a:pt x="3494595" y="1044181"/>
                  </a:lnTo>
                  <a:lnTo>
                    <a:pt x="3494570" y="1218145"/>
                  </a:lnTo>
                  <a:lnTo>
                    <a:pt x="3494570" y="1739341"/>
                  </a:lnTo>
                  <a:lnTo>
                    <a:pt x="3444468" y="1710347"/>
                  </a:lnTo>
                  <a:lnTo>
                    <a:pt x="3444468" y="1826336"/>
                  </a:lnTo>
                  <a:lnTo>
                    <a:pt x="3244392" y="1942134"/>
                  </a:lnTo>
                  <a:lnTo>
                    <a:pt x="3194647" y="1913331"/>
                  </a:lnTo>
                  <a:lnTo>
                    <a:pt x="2744012" y="1652524"/>
                  </a:lnTo>
                  <a:lnTo>
                    <a:pt x="2944088" y="1536738"/>
                  </a:lnTo>
                  <a:lnTo>
                    <a:pt x="3444468" y="1826336"/>
                  </a:lnTo>
                  <a:lnTo>
                    <a:pt x="3444468" y="1710347"/>
                  </a:lnTo>
                  <a:lnTo>
                    <a:pt x="3144520" y="1536738"/>
                  </a:lnTo>
                  <a:lnTo>
                    <a:pt x="3044304" y="1478737"/>
                  </a:lnTo>
                  <a:lnTo>
                    <a:pt x="3144532" y="1420723"/>
                  </a:lnTo>
                  <a:lnTo>
                    <a:pt x="3494570" y="1218145"/>
                  </a:lnTo>
                  <a:lnTo>
                    <a:pt x="3494570" y="1044168"/>
                  </a:lnTo>
                  <a:lnTo>
                    <a:pt x="3444773" y="1015339"/>
                  </a:lnTo>
                  <a:lnTo>
                    <a:pt x="3269450" y="913853"/>
                  </a:lnTo>
                  <a:lnTo>
                    <a:pt x="3257258" y="908799"/>
                  </a:lnTo>
                  <a:lnTo>
                    <a:pt x="3244392" y="907122"/>
                  </a:lnTo>
                  <a:lnTo>
                    <a:pt x="3231527" y="908799"/>
                  </a:lnTo>
                  <a:lnTo>
                    <a:pt x="3149231" y="954417"/>
                  </a:lnTo>
                  <a:lnTo>
                    <a:pt x="3125889" y="984923"/>
                  </a:lnTo>
                  <a:lnTo>
                    <a:pt x="3124543" y="1004125"/>
                  </a:lnTo>
                  <a:lnTo>
                    <a:pt x="3130893" y="1023023"/>
                  </a:lnTo>
                  <a:lnTo>
                    <a:pt x="3161309" y="1046441"/>
                  </a:lnTo>
                  <a:lnTo>
                    <a:pt x="3199333" y="1041412"/>
                  </a:lnTo>
                  <a:lnTo>
                    <a:pt x="3244392" y="1015339"/>
                  </a:lnTo>
                  <a:lnTo>
                    <a:pt x="3444468" y="1131138"/>
                  </a:lnTo>
                  <a:lnTo>
                    <a:pt x="2944088" y="1420723"/>
                  </a:lnTo>
                  <a:lnTo>
                    <a:pt x="2744012" y="1304937"/>
                  </a:lnTo>
                  <a:lnTo>
                    <a:pt x="2808770" y="1267447"/>
                  </a:lnTo>
                  <a:lnTo>
                    <a:pt x="2823705" y="1254252"/>
                  </a:lnTo>
                  <a:lnTo>
                    <a:pt x="2827109" y="1198829"/>
                  </a:lnTo>
                  <a:lnTo>
                    <a:pt x="2796692" y="1175435"/>
                  </a:lnTo>
                  <a:lnTo>
                    <a:pt x="2777528" y="1174102"/>
                  </a:lnTo>
                  <a:lnTo>
                    <a:pt x="2758668" y="1180452"/>
                  </a:lnTo>
                  <a:lnTo>
                    <a:pt x="2618740" y="1261465"/>
                  </a:lnTo>
                  <a:lnTo>
                    <a:pt x="2595422" y="1291844"/>
                  </a:lnTo>
                  <a:lnTo>
                    <a:pt x="2593695" y="1304937"/>
                  </a:lnTo>
                  <a:lnTo>
                    <a:pt x="2595422" y="1318044"/>
                  </a:lnTo>
                  <a:lnTo>
                    <a:pt x="2600401" y="1330045"/>
                  </a:lnTo>
                  <a:lnTo>
                    <a:pt x="2608288" y="1340370"/>
                  </a:lnTo>
                  <a:lnTo>
                    <a:pt x="2618740" y="1348409"/>
                  </a:lnTo>
                  <a:lnTo>
                    <a:pt x="2843885" y="1478737"/>
                  </a:lnTo>
                  <a:lnTo>
                    <a:pt x="2618740" y="1609026"/>
                  </a:lnTo>
                  <a:lnTo>
                    <a:pt x="2608288" y="1617078"/>
                  </a:lnTo>
                  <a:lnTo>
                    <a:pt x="2600401" y="1627416"/>
                  </a:lnTo>
                  <a:lnTo>
                    <a:pt x="2595422" y="1639430"/>
                  </a:lnTo>
                  <a:lnTo>
                    <a:pt x="2593683" y="1652524"/>
                  </a:lnTo>
                  <a:lnTo>
                    <a:pt x="2595422" y="1665643"/>
                  </a:lnTo>
                  <a:lnTo>
                    <a:pt x="2600401" y="1677644"/>
                  </a:lnTo>
                  <a:lnTo>
                    <a:pt x="2608288" y="1687969"/>
                  </a:lnTo>
                  <a:lnTo>
                    <a:pt x="2618740" y="1696021"/>
                  </a:lnTo>
                  <a:lnTo>
                    <a:pt x="2893974" y="1855330"/>
                  </a:lnTo>
                  <a:lnTo>
                    <a:pt x="2893987" y="2173948"/>
                  </a:lnTo>
                  <a:lnTo>
                    <a:pt x="2908579" y="2209368"/>
                  </a:lnTo>
                  <a:lnTo>
                    <a:pt x="3519652" y="2565019"/>
                  </a:lnTo>
                  <a:lnTo>
                    <a:pt x="3544709" y="2571750"/>
                  </a:lnTo>
                  <a:lnTo>
                    <a:pt x="3551186" y="2571331"/>
                  </a:lnTo>
                  <a:lnTo>
                    <a:pt x="3725341" y="2474976"/>
                  </a:lnTo>
                  <a:lnTo>
                    <a:pt x="3748684" y="2444470"/>
                  </a:lnTo>
                  <a:lnTo>
                    <a:pt x="3749370" y="2434513"/>
                  </a:lnTo>
                  <a:lnTo>
                    <a:pt x="3750018" y="2425268"/>
                  </a:lnTo>
                  <a:lnTo>
                    <a:pt x="3743680" y="2406370"/>
                  </a:lnTo>
                  <a:lnTo>
                    <a:pt x="3730523" y="2391397"/>
                  </a:lnTo>
                  <a:lnTo>
                    <a:pt x="3713251" y="2382951"/>
                  </a:lnTo>
                  <a:lnTo>
                    <a:pt x="3694087" y="2381605"/>
                  </a:lnTo>
                  <a:lnTo>
                    <a:pt x="3675227" y="2387981"/>
                  </a:lnTo>
                  <a:lnTo>
                    <a:pt x="3594811" y="2434513"/>
                  </a:lnTo>
                  <a:lnTo>
                    <a:pt x="3594811" y="1913331"/>
                  </a:lnTo>
                  <a:lnTo>
                    <a:pt x="3819944" y="2043633"/>
                  </a:lnTo>
                  <a:lnTo>
                    <a:pt x="3844988" y="2050364"/>
                  </a:lnTo>
                  <a:lnTo>
                    <a:pt x="3851414" y="2049945"/>
                  </a:lnTo>
                  <a:lnTo>
                    <a:pt x="4045445" y="1942134"/>
                  </a:lnTo>
                  <a:lnTo>
                    <a:pt x="4095191" y="1913331"/>
                  </a:lnTo>
                  <a:lnTo>
                    <a:pt x="4095191" y="2144915"/>
                  </a:lnTo>
                  <a:lnTo>
                    <a:pt x="4065778" y="2161959"/>
                  </a:lnTo>
                  <a:lnTo>
                    <a:pt x="4050855" y="2175141"/>
                  </a:lnTo>
                  <a:lnTo>
                    <a:pt x="4042435" y="2192439"/>
                  </a:lnTo>
                  <a:lnTo>
                    <a:pt x="4041089" y="2211654"/>
                  </a:lnTo>
                  <a:lnTo>
                    <a:pt x="4047426" y="2230564"/>
                  </a:lnTo>
                  <a:lnTo>
                    <a:pt x="4055707" y="2241283"/>
                  </a:lnTo>
                  <a:lnTo>
                    <a:pt x="4066159" y="2249157"/>
                  </a:lnTo>
                  <a:lnTo>
                    <a:pt x="4078097" y="2254021"/>
                  </a:lnTo>
                  <a:lnTo>
                    <a:pt x="4090886" y="2255685"/>
                  </a:lnTo>
                  <a:lnTo>
                    <a:pt x="4097274" y="2255278"/>
                  </a:lnTo>
                  <a:lnTo>
                    <a:pt x="4170362" y="2217445"/>
                  </a:lnTo>
                  <a:lnTo>
                    <a:pt x="4193679" y="2187041"/>
                  </a:lnTo>
                  <a:lnTo>
                    <a:pt x="4195407" y="2173948"/>
                  </a:lnTo>
                  <a:lnTo>
                    <a:pt x="4195407" y="1913331"/>
                  </a:lnTo>
                  <a:lnTo>
                    <a:pt x="4195407" y="1855330"/>
                  </a:lnTo>
                  <a:lnTo>
                    <a:pt x="4470666" y="1696021"/>
                  </a:lnTo>
                  <a:lnTo>
                    <a:pt x="4493984" y="1665643"/>
                  </a:lnTo>
                  <a:lnTo>
                    <a:pt x="4495724" y="1652524"/>
                  </a:lnTo>
                  <a:lnTo>
                    <a:pt x="4493984" y="1639430"/>
                  </a:lnTo>
                  <a:lnTo>
                    <a:pt x="4470666" y="1609026"/>
                  </a:lnTo>
                  <a:lnTo>
                    <a:pt x="4345749" y="1536738"/>
                  </a:lnTo>
                  <a:lnTo>
                    <a:pt x="4345394" y="1536534"/>
                  </a:lnTo>
                  <a:lnTo>
                    <a:pt x="4345394" y="1652524"/>
                  </a:lnTo>
                  <a:lnTo>
                    <a:pt x="3844988" y="1942134"/>
                  </a:lnTo>
                  <a:lnTo>
                    <a:pt x="3795242" y="1913331"/>
                  </a:lnTo>
                  <a:lnTo>
                    <a:pt x="3644900" y="1826336"/>
                  </a:lnTo>
                  <a:lnTo>
                    <a:pt x="3795217" y="1739341"/>
                  </a:lnTo>
                  <a:lnTo>
                    <a:pt x="4145305" y="1536738"/>
                  </a:lnTo>
                  <a:lnTo>
                    <a:pt x="4345394" y="1652524"/>
                  </a:lnTo>
                  <a:lnTo>
                    <a:pt x="4345394" y="1536534"/>
                  </a:lnTo>
                  <a:lnTo>
                    <a:pt x="4245521" y="1478737"/>
                  </a:lnTo>
                  <a:lnTo>
                    <a:pt x="4345749" y="1420723"/>
                  </a:lnTo>
                  <a:lnTo>
                    <a:pt x="4470666" y="1348435"/>
                  </a:lnTo>
                  <a:lnTo>
                    <a:pt x="4481119" y="1340383"/>
                  </a:lnTo>
                  <a:lnTo>
                    <a:pt x="4489005" y="1330058"/>
                  </a:lnTo>
                  <a:lnTo>
                    <a:pt x="4493984" y="1318056"/>
                  </a:lnTo>
                  <a:lnTo>
                    <a:pt x="4495724" y="1304963"/>
                  </a:lnTo>
                  <a:close/>
                </a:path>
                <a:path w="9535794" h="5789930">
                  <a:moveTo>
                    <a:pt x="6771564" y="4711535"/>
                  </a:moveTo>
                  <a:lnTo>
                    <a:pt x="6634759" y="4711535"/>
                  </a:lnTo>
                  <a:lnTo>
                    <a:pt x="6634759" y="5102695"/>
                  </a:lnTo>
                  <a:lnTo>
                    <a:pt x="6618402" y="5133175"/>
                  </a:lnTo>
                  <a:lnTo>
                    <a:pt x="6593802" y="5177625"/>
                  </a:lnTo>
                  <a:lnTo>
                    <a:pt x="6563055" y="5227155"/>
                  </a:lnTo>
                  <a:lnTo>
                    <a:pt x="6528257" y="5277955"/>
                  </a:lnTo>
                  <a:lnTo>
                    <a:pt x="6491491" y="5322405"/>
                  </a:lnTo>
                  <a:lnTo>
                    <a:pt x="6454864" y="5352885"/>
                  </a:lnTo>
                  <a:lnTo>
                    <a:pt x="6391910" y="5383365"/>
                  </a:lnTo>
                  <a:lnTo>
                    <a:pt x="6329019" y="5394795"/>
                  </a:lnTo>
                  <a:lnTo>
                    <a:pt x="6304775" y="5392255"/>
                  </a:lnTo>
                  <a:lnTo>
                    <a:pt x="6283376" y="5387175"/>
                  </a:lnTo>
                  <a:lnTo>
                    <a:pt x="6265202" y="5378285"/>
                  </a:lnTo>
                  <a:lnTo>
                    <a:pt x="6250584" y="5365585"/>
                  </a:lnTo>
                  <a:lnTo>
                    <a:pt x="6256540" y="5360505"/>
                  </a:lnTo>
                  <a:lnTo>
                    <a:pt x="6262332" y="5356695"/>
                  </a:lnTo>
                  <a:lnTo>
                    <a:pt x="6268009" y="5351615"/>
                  </a:lnTo>
                  <a:lnTo>
                    <a:pt x="6270904" y="5349075"/>
                  </a:lnTo>
                  <a:lnTo>
                    <a:pt x="6281051" y="5340185"/>
                  </a:lnTo>
                  <a:lnTo>
                    <a:pt x="6288875" y="5333835"/>
                  </a:lnTo>
                  <a:lnTo>
                    <a:pt x="6290221" y="5333835"/>
                  </a:lnTo>
                  <a:lnTo>
                    <a:pt x="6294158" y="5332565"/>
                  </a:lnTo>
                  <a:lnTo>
                    <a:pt x="6303365" y="5331295"/>
                  </a:lnTo>
                  <a:lnTo>
                    <a:pt x="6312446" y="5328755"/>
                  </a:lnTo>
                  <a:lnTo>
                    <a:pt x="6332194" y="5326215"/>
                  </a:lnTo>
                  <a:lnTo>
                    <a:pt x="6366154" y="5326215"/>
                  </a:lnTo>
                  <a:lnTo>
                    <a:pt x="6373939" y="5327485"/>
                  </a:lnTo>
                  <a:lnTo>
                    <a:pt x="6397257" y="5335105"/>
                  </a:lnTo>
                  <a:lnTo>
                    <a:pt x="6405105" y="5338915"/>
                  </a:lnTo>
                  <a:lnTo>
                    <a:pt x="6411633" y="5341455"/>
                  </a:lnTo>
                  <a:lnTo>
                    <a:pt x="6418427" y="5343995"/>
                  </a:lnTo>
                  <a:lnTo>
                    <a:pt x="6425463" y="5346535"/>
                  </a:lnTo>
                  <a:lnTo>
                    <a:pt x="6428613" y="5347805"/>
                  </a:lnTo>
                  <a:lnTo>
                    <a:pt x="6432080" y="5346535"/>
                  </a:lnTo>
                  <a:lnTo>
                    <a:pt x="6436195" y="5341455"/>
                  </a:lnTo>
                  <a:lnTo>
                    <a:pt x="6436373" y="5337645"/>
                  </a:lnTo>
                  <a:lnTo>
                    <a:pt x="6431839" y="5331295"/>
                  </a:lnTo>
                  <a:lnTo>
                    <a:pt x="6428854" y="5326215"/>
                  </a:lnTo>
                  <a:lnTo>
                    <a:pt x="6428105" y="5324945"/>
                  </a:lnTo>
                  <a:lnTo>
                    <a:pt x="6423647" y="5321135"/>
                  </a:lnTo>
                  <a:lnTo>
                    <a:pt x="6418262" y="5316055"/>
                  </a:lnTo>
                  <a:lnTo>
                    <a:pt x="6412789" y="5312245"/>
                  </a:lnTo>
                  <a:lnTo>
                    <a:pt x="6407480" y="5308435"/>
                  </a:lnTo>
                  <a:lnTo>
                    <a:pt x="6402603" y="5305895"/>
                  </a:lnTo>
                  <a:lnTo>
                    <a:pt x="6388671" y="5299545"/>
                  </a:lnTo>
                  <a:lnTo>
                    <a:pt x="6374231" y="5294465"/>
                  </a:lnTo>
                  <a:lnTo>
                    <a:pt x="6359372" y="5291925"/>
                  </a:lnTo>
                  <a:lnTo>
                    <a:pt x="6344209" y="5290655"/>
                  </a:lnTo>
                  <a:lnTo>
                    <a:pt x="6358687" y="5280495"/>
                  </a:lnTo>
                  <a:lnTo>
                    <a:pt x="6372492" y="5270335"/>
                  </a:lnTo>
                  <a:lnTo>
                    <a:pt x="6385738" y="5261445"/>
                  </a:lnTo>
                  <a:lnTo>
                    <a:pt x="6398552" y="5252555"/>
                  </a:lnTo>
                  <a:lnTo>
                    <a:pt x="6424193" y="5252555"/>
                  </a:lnTo>
                  <a:lnTo>
                    <a:pt x="6440856" y="5255095"/>
                  </a:lnTo>
                  <a:lnTo>
                    <a:pt x="6447269" y="5257635"/>
                  </a:lnTo>
                  <a:lnTo>
                    <a:pt x="6453479" y="5258905"/>
                  </a:lnTo>
                  <a:lnTo>
                    <a:pt x="6459499" y="5261445"/>
                  </a:lnTo>
                  <a:lnTo>
                    <a:pt x="6465278" y="5263985"/>
                  </a:lnTo>
                  <a:lnTo>
                    <a:pt x="6466713" y="5263985"/>
                  </a:lnTo>
                  <a:lnTo>
                    <a:pt x="6468250" y="5265255"/>
                  </a:lnTo>
                  <a:lnTo>
                    <a:pt x="6469761" y="5265255"/>
                  </a:lnTo>
                  <a:lnTo>
                    <a:pt x="6480162" y="5270335"/>
                  </a:lnTo>
                  <a:lnTo>
                    <a:pt x="6485331" y="5275415"/>
                  </a:lnTo>
                  <a:lnTo>
                    <a:pt x="6487376" y="5276685"/>
                  </a:lnTo>
                  <a:lnTo>
                    <a:pt x="6493853" y="5276685"/>
                  </a:lnTo>
                  <a:lnTo>
                    <a:pt x="6497371" y="5272875"/>
                  </a:lnTo>
                  <a:lnTo>
                    <a:pt x="6497371" y="5266525"/>
                  </a:lnTo>
                  <a:lnTo>
                    <a:pt x="6496825" y="5265255"/>
                  </a:lnTo>
                  <a:lnTo>
                    <a:pt x="6495885" y="5263985"/>
                  </a:lnTo>
                  <a:lnTo>
                    <a:pt x="6490271" y="5255095"/>
                  </a:lnTo>
                  <a:lnTo>
                    <a:pt x="6487706" y="5252555"/>
                  </a:lnTo>
                  <a:lnTo>
                    <a:pt x="6483845" y="5248745"/>
                  </a:lnTo>
                  <a:lnTo>
                    <a:pt x="6477724" y="5242395"/>
                  </a:lnTo>
                  <a:lnTo>
                    <a:pt x="6473037" y="5239855"/>
                  </a:lnTo>
                  <a:lnTo>
                    <a:pt x="6468770" y="5237315"/>
                  </a:lnTo>
                  <a:lnTo>
                    <a:pt x="6464503" y="5234775"/>
                  </a:lnTo>
                  <a:lnTo>
                    <a:pt x="6447523" y="5227155"/>
                  </a:lnTo>
                  <a:lnTo>
                    <a:pt x="6439408" y="5225885"/>
                  </a:lnTo>
                  <a:lnTo>
                    <a:pt x="6474561" y="5205565"/>
                  </a:lnTo>
                  <a:lnTo>
                    <a:pt x="6491808" y="5197945"/>
                  </a:lnTo>
                  <a:lnTo>
                    <a:pt x="6508940" y="5189055"/>
                  </a:lnTo>
                  <a:lnTo>
                    <a:pt x="6512395" y="5187785"/>
                  </a:lnTo>
                  <a:lnTo>
                    <a:pt x="6523164" y="5183975"/>
                  </a:lnTo>
                  <a:lnTo>
                    <a:pt x="6524790" y="5182705"/>
                  </a:lnTo>
                  <a:lnTo>
                    <a:pt x="6539458" y="5177625"/>
                  </a:lnTo>
                  <a:lnTo>
                    <a:pt x="6543014" y="5176355"/>
                  </a:lnTo>
                  <a:lnTo>
                    <a:pt x="6545085" y="5172545"/>
                  </a:lnTo>
                  <a:lnTo>
                    <a:pt x="6544297" y="5168735"/>
                  </a:lnTo>
                  <a:lnTo>
                    <a:pt x="6543586" y="5164925"/>
                  </a:lnTo>
                  <a:lnTo>
                    <a:pt x="6540398" y="5162385"/>
                  </a:lnTo>
                  <a:lnTo>
                    <a:pt x="6520396" y="5162385"/>
                  </a:lnTo>
                  <a:lnTo>
                    <a:pt x="6505778" y="5164925"/>
                  </a:lnTo>
                  <a:lnTo>
                    <a:pt x="6502120" y="5166195"/>
                  </a:lnTo>
                  <a:lnTo>
                    <a:pt x="6483502" y="5170005"/>
                  </a:lnTo>
                  <a:lnTo>
                    <a:pt x="6431140" y="5187785"/>
                  </a:lnTo>
                  <a:lnTo>
                    <a:pt x="6388786" y="5210645"/>
                  </a:lnTo>
                  <a:lnTo>
                    <a:pt x="6348019" y="5237315"/>
                  </a:lnTo>
                  <a:lnTo>
                    <a:pt x="6346368" y="5225885"/>
                  </a:lnTo>
                  <a:lnTo>
                    <a:pt x="6323152" y="5195405"/>
                  </a:lnTo>
                  <a:lnTo>
                    <a:pt x="6320295" y="5197945"/>
                  </a:lnTo>
                  <a:lnTo>
                    <a:pt x="6317450" y="5199215"/>
                  </a:lnTo>
                  <a:lnTo>
                    <a:pt x="6315964" y="5203025"/>
                  </a:lnTo>
                  <a:lnTo>
                    <a:pt x="6317653" y="5210645"/>
                  </a:lnTo>
                  <a:lnTo>
                    <a:pt x="6322288" y="5227155"/>
                  </a:lnTo>
                  <a:lnTo>
                    <a:pt x="6324232" y="5233505"/>
                  </a:lnTo>
                  <a:lnTo>
                    <a:pt x="6324663" y="5242395"/>
                  </a:lnTo>
                  <a:lnTo>
                    <a:pt x="6324689" y="5250015"/>
                  </a:lnTo>
                  <a:lnTo>
                    <a:pt x="6324206" y="5256365"/>
                  </a:lnTo>
                  <a:lnTo>
                    <a:pt x="6301168" y="5276685"/>
                  </a:lnTo>
                  <a:lnTo>
                    <a:pt x="6279756" y="5298275"/>
                  </a:lnTo>
                  <a:lnTo>
                    <a:pt x="6260058" y="5321135"/>
                  </a:lnTo>
                  <a:lnTo>
                    <a:pt x="6242139" y="5345265"/>
                  </a:lnTo>
                  <a:lnTo>
                    <a:pt x="6241148" y="5346535"/>
                  </a:lnTo>
                  <a:lnTo>
                    <a:pt x="6239853" y="5349075"/>
                  </a:lnTo>
                  <a:lnTo>
                    <a:pt x="6233668" y="5330025"/>
                  </a:lnTo>
                  <a:lnTo>
                    <a:pt x="6232576" y="5313515"/>
                  </a:lnTo>
                  <a:lnTo>
                    <a:pt x="6232334" y="5309705"/>
                  </a:lnTo>
                  <a:lnTo>
                    <a:pt x="6235814" y="5286845"/>
                  </a:lnTo>
                  <a:lnTo>
                    <a:pt x="6259233" y="5236045"/>
                  </a:lnTo>
                  <a:lnTo>
                    <a:pt x="6303899" y="5186515"/>
                  </a:lnTo>
                  <a:lnTo>
                    <a:pt x="6376200" y="5144605"/>
                  </a:lnTo>
                  <a:lnTo>
                    <a:pt x="6431432" y="5129365"/>
                  </a:lnTo>
                  <a:lnTo>
                    <a:pt x="6491516" y="5117935"/>
                  </a:lnTo>
                  <a:lnTo>
                    <a:pt x="6549834" y="5109045"/>
                  </a:lnTo>
                  <a:lnTo>
                    <a:pt x="6634759" y="5102695"/>
                  </a:lnTo>
                  <a:lnTo>
                    <a:pt x="6634759" y="4711535"/>
                  </a:lnTo>
                  <a:lnTo>
                    <a:pt x="6276276" y="4711535"/>
                  </a:lnTo>
                  <a:lnTo>
                    <a:pt x="6276276" y="5190325"/>
                  </a:lnTo>
                  <a:lnTo>
                    <a:pt x="6264935" y="5203025"/>
                  </a:lnTo>
                  <a:lnTo>
                    <a:pt x="6254623" y="5215725"/>
                  </a:lnTo>
                  <a:lnTo>
                    <a:pt x="6245377" y="5228425"/>
                  </a:lnTo>
                  <a:lnTo>
                    <a:pt x="6237300" y="5241125"/>
                  </a:lnTo>
                  <a:lnTo>
                    <a:pt x="6223889" y="5215725"/>
                  </a:lnTo>
                  <a:lnTo>
                    <a:pt x="6223114" y="5214455"/>
                  </a:lnTo>
                  <a:lnTo>
                    <a:pt x="6209081" y="5191595"/>
                  </a:lnTo>
                  <a:lnTo>
                    <a:pt x="6203950" y="5183975"/>
                  </a:lnTo>
                  <a:lnTo>
                    <a:pt x="6192863" y="5167465"/>
                  </a:lnTo>
                  <a:lnTo>
                    <a:pt x="6175260" y="5143335"/>
                  </a:lnTo>
                  <a:lnTo>
                    <a:pt x="6176251" y="5135715"/>
                  </a:lnTo>
                  <a:lnTo>
                    <a:pt x="6177419" y="5129365"/>
                  </a:lnTo>
                  <a:lnTo>
                    <a:pt x="6192278" y="5093805"/>
                  </a:lnTo>
                  <a:lnTo>
                    <a:pt x="6194933" y="5089995"/>
                  </a:lnTo>
                  <a:lnTo>
                    <a:pt x="6197206" y="5083645"/>
                  </a:lnTo>
                  <a:lnTo>
                    <a:pt x="6198590" y="5081105"/>
                  </a:lnTo>
                  <a:lnTo>
                    <a:pt x="6197841" y="5077295"/>
                  </a:lnTo>
                  <a:lnTo>
                    <a:pt x="6195441" y="5074755"/>
                  </a:lnTo>
                  <a:lnTo>
                    <a:pt x="6193002" y="5073485"/>
                  </a:lnTo>
                  <a:lnTo>
                    <a:pt x="6189396" y="5072215"/>
                  </a:lnTo>
                  <a:lnTo>
                    <a:pt x="6186449" y="5073485"/>
                  </a:lnTo>
                  <a:lnTo>
                    <a:pt x="6175032" y="5082375"/>
                  </a:lnTo>
                  <a:lnTo>
                    <a:pt x="6165748" y="5092535"/>
                  </a:lnTo>
                  <a:lnTo>
                    <a:pt x="6158750" y="5103965"/>
                  </a:lnTo>
                  <a:lnTo>
                    <a:pt x="6154242" y="5117935"/>
                  </a:lnTo>
                  <a:lnTo>
                    <a:pt x="6147219" y="5110315"/>
                  </a:lnTo>
                  <a:lnTo>
                    <a:pt x="6111227" y="5073485"/>
                  </a:lnTo>
                  <a:lnTo>
                    <a:pt x="6064859" y="5036655"/>
                  </a:lnTo>
                  <a:lnTo>
                    <a:pt x="6027039" y="5011255"/>
                  </a:lnTo>
                  <a:lnTo>
                    <a:pt x="5985776" y="4990935"/>
                  </a:lnTo>
                  <a:lnTo>
                    <a:pt x="5981624" y="4989665"/>
                  </a:lnTo>
                  <a:lnTo>
                    <a:pt x="5974080" y="4985855"/>
                  </a:lnTo>
                  <a:lnTo>
                    <a:pt x="5964326" y="4983315"/>
                  </a:lnTo>
                  <a:lnTo>
                    <a:pt x="5960300" y="4982045"/>
                  </a:lnTo>
                  <a:lnTo>
                    <a:pt x="5951677" y="4979505"/>
                  </a:lnTo>
                  <a:lnTo>
                    <a:pt x="5950509" y="4979505"/>
                  </a:lnTo>
                  <a:lnTo>
                    <a:pt x="5941987" y="4976965"/>
                  </a:lnTo>
                  <a:lnTo>
                    <a:pt x="5938202" y="4979505"/>
                  </a:lnTo>
                  <a:lnTo>
                    <a:pt x="5936704" y="4983315"/>
                  </a:lnTo>
                  <a:lnTo>
                    <a:pt x="5935154" y="4985855"/>
                  </a:lnTo>
                  <a:lnTo>
                    <a:pt x="5936424" y="4990935"/>
                  </a:lnTo>
                  <a:lnTo>
                    <a:pt x="5939612" y="4992205"/>
                  </a:lnTo>
                  <a:lnTo>
                    <a:pt x="5955436" y="5002365"/>
                  </a:lnTo>
                  <a:lnTo>
                    <a:pt x="5957621" y="5003635"/>
                  </a:lnTo>
                  <a:lnTo>
                    <a:pt x="5969508" y="5012525"/>
                  </a:lnTo>
                  <a:lnTo>
                    <a:pt x="5973292" y="5015065"/>
                  </a:lnTo>
                  <a:lnTo>
                    <a:pt x="5992736" y="5029035"/>
                  </a:lnTo>
                  <a:lnTo>
                    <a:pt x="6012142" y="5044275"/>
                  </a:lnTo>
                  <a:lnTo>
                    <a:pt x="6051181" y="5079835"/>
                  </a:lnTo>
                  <a:lnTo>
                    <a:pt x="6038672" y="5079835"/>
                  </a:lnTo>
                  <a:lnTo>
                    <a:pt x="6026467" y="5081105"/>
                  </a:lnTo>
                  <a:lnTo>
                    <a:pt x="5987770" y="5095075"/>
                  </a:lnTo>
                  <a:lnTo>
                    <a:pt x="5966942" y="5114125"/>
                  </a:lnTo>
                  <a:lnTo>
                    <a:pt x="5967158" y="5119205"/>
                  </a:lnTo>
                  <a:lnTo>
                    <a:pt x="5972365" y="5124285"/>
                  </a:lnTo>
                  <a:lnTo>
                    <a:pt x="5976658" y="5125555"/>
                  </a:lnTo>
                  <a:lnTo>
                    <a:pt x="5985446" y="5119205"/>
                  </a:lnTo>
                  <a:lnTo>
                    <a:pt x="6003455" y="5115395"/>
                  </a:lnTo>
                  <a:lnTo>
                    <a:pt x="6005360" y="5115395"/>
                  </a:lnTo>
                  <a:lnTo>
                    <a:pt x="6013005" y="5112855"/>
                  </a:lnTo>
                  <a:lnTo>
                    <a:pt x="6020879" y="5111585"/>
                  </a:lnTo>
                  <a:lnTo>
                    <a:pt x="6028944" y="5111585"/>
                  </a:lnTo>
                  <a:lnTo>
                    <a:pt x="6037161" y="5110315"/>
                  </a:lnTo>
                  <a:lnTo>
                    <a:pt x="6038786" y="5110315"/>
                  </a:lnTo>
                  <a:lnTo>
                    <a:pt x="6075832" y="5114125"/>
                  </a:lnTo>
                  <a:lnTo>
                    <a:pt x="6089789" y="5117935"/>
                  </a:lnTo>
                  <a:lnTo>
                    <a:pt x="6103874" y="5133175"/>
                  </a:lnTo>
                  <a:lnTo>
                    <a:pt x="6118403" y="5148415"/>
                  </a:lnTo>
                  <a:lnTo>
                    <a:pt x="6133516" y="5164925"/>
                  </a:lnTo>
                  <a:lnTo>
                    <a:pt x="6149365" y="5183975"/>
                  </a:lnTo>
                  <a:lnTo>
                    <a:pt x="6130010" y="5178895"/>
                  </a:lnTo>
                  <a:lnTo>
                    <a:pt x="6110300" y="5177625"/>
                  </a:lnTo>
                  <a:lnTo>
                    <a:pt x="6090475" y="5180165"/>
                  </a:lnTo>
                  <a:lnTo>
                    <a:pt x="6070816" y="5185245"/>
                  </a:lnTo>
                  <a:lnTo>
                    <a:pt x="6064288" y="5186515"/>
                  </a:lnTo>
                  <a:lnTo>
                    <a:pt x="6057138" y="5190325"/>
                  </a:lnTo>
                  <a:lnTo>
                    <a:pt x="6049632" y="5192865"/>
                  </a:lnTo>
                  <a:lnTo>
                    <a:pt x="6042063" y="5197945"/>
                  </a:lnTo>
                  <a:lnTo>
                    <a:pt x="6035853" y="5201755"/>
                  </a:lnTo>
                  <a:lnTo>
                    <a:pt x="6030049" y="5206835"/>
                  </a:lnTo>
                  <a:lnTo>
                    <a:pt x="6023356" y="5213185"/>
                  </a:lnTo>
                  <a:lnTo>
                    <a:pt x="6022759" y="5216995"/>
                  </a:lnTo>
                  <a:lnTo>
                    <a:pt x="6025705" y="5223345"/>
                  </a:lnTo>
                  <a:lnTo>
                    <a:pt x="6028893" y="5224615"/>
                  </a:lnTo>
                  <a:lnTo>
                    <a:pt x="6032208" y="5224615"/>
                  </a:lnTo>
                  <a:lnTo>
                    <a:pt x="6052134" y="5220805"/>
                  </a:lnTo>
                  <a:lnTo>
                    <a:pt x="6069000" y="5218265"/>
                  </a:lnTo>
                  <a:lnTo>
                    <a:pt x="6079147" y="5215725"/>
                  </a:lnTo>
                  <a:lnTo>
                    <a:pt x="6089167" y="5214455"/>
                  </a:lnTo>
                  <a:lnTo>
                    <a:pt x="6099175" y="5214455"/>
                  </a:lnTo>
                  <a:lnTo>
                    <a:pt x="6134151" y="5219535"/>
                  </a:lnTo>
                  <a:lnTo>
                    <a:pt x="6152908" y="5224615"/>
                  </a:lnTo>
                  <a:lnTo>
                    <a:pt x="6173216" y="5232235"/>
                  </a:lnTo>
                  <a:lnTo>
                    <a:pt x="6178575" y="5234775"/>
                  </a:lnTo>
                  <a:lnTo>
                    <a:pt x="6194298" y="5241125"/>
                  </a:lnTo>
                  <a:lnTo>
                    <a:pt x="6194806" y="5241125"/>
                  </a:lnTo>
                  <a:lnTo>
                    <a:pt x="6196190" y="5242395"/>
                  </a:lnTo>
                  <a:lnTo>
                    <a:pt x="6199111" y="5243665"/>
                  </a:lnTo>
                  <a:lnTo>
                    <a:pt x="6200724" y="5244935"/>
                  </a:lnTo>
                  <a:lnTo>
                    <a:pt x="6205093" y="5250015"/>
                  </a:lnTo>
                  <a:lnTo>
                    <a:pt x="6208788" y="5253825"/>
                  </a:lnTo>
                  <a:lnTo>
                    <a:pt x="6220930" y="5270335"/>
                  </a:lnTo>
                  <a:lnTo>
                    <a:pt x="6223406" y="5272875"/>
                  </a:lnTo>
                  <a:lnTo>
                    <a:pt x="6220930" y="5281765"/>
                  </a:lnTo>
                  <a:lnTo>
                    <a:pt x="6218999" y="5289385"/>
                  </a:lnTo>
                  <a:lnTo>
                    <a:pt x="6217628" y="5298275"/>
                  </a:lnTo>
                  <a:lnTo>
                    <a:pt x="6216789" y="5305895"/>
                  </a:lnTo>
                  <a:lnTo>
                    <a:pt x="6206541" y="5309705"/>
                  </a:lnTo>
                  <a:lnTo>
                    <a:pt x="6195657" y="5312245"/>
                  </a:lnTo>
                  <a:lnTo>
                    <a:pt x="6184201" y="5313515"/>
                  </a:lnTo>
                  <a:lnTo>
                    <a:pt x="6172187" y="5313515"/>
                  </a:lnTo>
                  <a:lnTo>
                    <a:pt x="6127521" y="5308435"/>
                  </a:lnTo>
                  <a:lnTo>
                    <a:pt x="6081598" y="5290655"/>
                  </a:lnTo>
                  <a:lnTo>
                    <a:pt x="6036462" y="5263985"/>
                  </a:lnTo>
                  <a:lnTo>
                    <a:pt x="5994133" y="5228425"/>
                  </a:lnTo>
                  <a:lnTo>
                    <a:pt x="5966396" y="5194135"/>
                  </a:lnTo>
                  <a:lnTo>
                    <a:pt x="5940285" y="5149685"/>
                  </a:lnTo>
                  <a:lnTo>
                    <a:pt x="5916219" y="5098885"/>
                  </a:lnTo>
                  <a:lnTo>
                    <a:pt x="5894616" y="5045545"/>
                  </a:lnTo>
                  <a:lnTo>
                    <a:pt x="5875845" y="4992205"/>
                  </a:lnTo>
                  <a:lnTo>
                    <a:pt x="5860351" y="4945215"/>
                  </a:lnTo>
                  <a:lnTo>
                    <a:pt x="5848515" y="4904575"/>
                  </a:lnTo>
                  <a:lnTo>
                    <a:pt x="5840742" y="4876635"/>
                  </a:lnTo>
                  <a:lnTo>
                    <a:pt x="5868670" y="4885525"/>
                  </a:lnTo>
                  <a:lnTo>
                    <a:pt x="5908357" y="4896955"/>
                  </a:lnTo>
                  <a:lnTo>
                    <a:pt x="5956198" y="4912195"/>
                  </a:lnTo>
                  <a:lnTo>
                    <a:pt x="6008586" y="4931245"/>
                  </a:lnTo>
                  <a:lnTo>
                    <a:pt x="6061926" y="4952835"/>
                  </a:lnTo>
                  <a:lnTo>
                    <a:pt x="6112599" y="4976965"/>
                  </a:lnTo>
                  <a:lnTo>
                    <a:pt x="6157023" y="5002365"/>
                  </a:lnTo>
                  <a:lnTo>
                    <a:pt x="6191593" y="5030305"/>
                  </a:lnTo>
                  <a:lnTo>
                    <a:pt x="6220612" y="5063325"/>
                  </a:lnTo>
                  <a:lnTo>
                    <a:pt x="6244221" y="5098885"/>
                  </a:lnTo>
                  <a:lnTo>
                    <a:pt x="6261900" y="5134445"/>
                  </a:lnTo>
                  <a:lnTo>
                    <a:pt x="6273152" y="5171275"/>
                  </a:lnTo>
                  <a:lnTo>
                    <a:pt x="6276276" y="5190325"/>
                  </a:lnTo>
                  <a:lnTo>
                    <a:pt x="6276276" y="4711535"/>
                  </a:lnTo>
                  <a:lnTo>
                    <a:pt x="5707062" y="4711535"/>
                  </a:lnTo>
                  <a:lnTo>
                    <a:pt x="5707062" y="5617045"/>
                  </a:lnTo>
                  <a:lnTo>
                    <a:pt x="6771564" y="5617045"/>
                  </a:lnTo>
                  <a:lnTo>
                    <a:pt x="6771564" y="5394795"/>
                  </a:lnTo>
                  <a:lnTo>
                    <a:pt x="6771564" y="5102695"/>
                  </a:lnTo>
                  <a:lnTo>
                    <a:pt x="6771564" y="4876635"/>
                  </a:lnTo>
                  <a:lnTo>
                    <a:pt x="6771564" y="4711535"/>
                  </a:lnTo>
                  <a:close/>
                </a:path>
                <a:path w="9535794" h="5789930">
                  <a:moveTo>
                    <a:pt x="6771564" y="3778758"/>
                  </a:moveTo>
                  <a:lnTo>
                    <a:pt x="6758445" y="3742296"/>
                  </a:lnTo>
                  <a:lnTo>
                    <a:pt x="6722453" y="3718941"/>
                  </a:lnTo>
                  <a:lnTo>
                    <a:pt x="6722453" y="3746779"/>
                  </a:lnTo>
                  <a:lnTo>
                    <a:pt x="6722453" y="4223474"/>
                  </a:lnTo>
                  <a:lnTo>
                    <a:pt x="6717970" y="4227957"/>
                  </a:lnTo>
                  <a:lnTo>
                    <a:pt x="5760631" y="4227957"/>
                  </a:lnTo>
                  <a:lnTo>
                    <a:pt x="5756135" y="4223474"/>
                  </a:lnTo>
                  <a:lnTo>
                    <a:pt x="5756135" y="3746779"/>
                  </a:lnTo>
                  <a:lnTo>
                    <a:pt x="5760631" y="3742296"/>
                  </a:lnTo>
                  <a:lnTo>
                    <a:pt x="6717970" y="3742296"/>
                  </a:lnTo>
                  <a:lnTo>
                    <a:pt x="6722453" y="3746779"/>
                  </a:lnTo>
                  <a:lnTo>
                    <a:pt x="6722453" y="3718941"/>
                  </a:lnTo>
                  <a:lnTo>
                    <a:pt x="6709042" y="3716210"/>
                  </a:lnTo>
                  <a:lnTo>
                    <a:pt x="5769559" y="3716210"/>
                  </a:lnTo>
                  <a:lnTo>
                    <a:pt x="5745251" y="3721138"/>
                  </a:lnTo>
                  <a:lnTo>
                    <a:pt x="5725388" y="3734562"/>
                  </a:lnTo>
                  <a:lnTo>
                    <a:pt x="5711977" y="3754437"/>
                  </a:lnTo>
                  <a:lnTo>
                    <a:pt x="5707062" y="3778758"/>
                  </a:lnTo>
                  <a:lnTo>
                    <a:pt x="5707062" y="4191495"/>
                  </a:lnTo>
                  <a:lnTo>
                    <a:pt x="5711977" y="4215816"/>
                  </a:lnTo>
                  <a:lnTo>
                    <a:pt x="5725388" y="4235691"/>
                  </a:lnTo>
                  <a:lnTo>
                    <a:pt x="5745251" y="4249115"/>
                  </a:lnTo>
                  <a:lnTo>
                    <a:pt x="5769559" y="4254043"/>
                  </a:lnTo>
                  <a:lnTo>
                    <a:pt x="6709042" y="4254043"/>
                  </a:lnTo>
                  <a:lnTo>
                    <a:pt x="6753225" y="4235691"/>
                  </a:lnTo>
                  <a:lnTo>
                    <a:pt x="6771564" y="4191495"/>
                  </a:lnTo>
                  <a:lnTo>
                    <a:pt x="6771564" y="3778758"/>
                  </a:lnTo>
                  <a:close/>
                </a:path>
                <a:path w="9535794" h="5789930">
                  <a:moveTo>
                    <a:pt x="6863639" y="3668738"/>
                  </a:moveTo>
                  <a:lnTo>
                    <a:pt x="6858724" y="3644430"/>
                  </a:lnTo>
                  <a:lnTo>
                    <a:pt x="6845300" y="3624542"/>
                  </a:lnTo>
                  <a:lnTo>
                    <a:pt x="6825424" y="3611130"/>
                  </a:lnTo>
                  <a:lnTo>
                    <a:pt x="6801129" y="3606203"/>
                  </a:lnTo>
                  <a:lnTo>
                    <a:pt x="6791528" y="3606203"/>
                  </a:lnTo>
                  <a:lnTo>
                    <a:pt x="6791528" y="3778758"/>
                  </a:lnTo>
                  <a:lnTo>
                    <a:pt x="6791528" y="4191495"/>
                  </a:lnTo>
                  <a:lnTo>
                    <a:pt x="6785038" y="4223575"/>
                  </a:lnTo>
                  <a:lnTo>
                    <a:pt x="6767335" y="4249813"/>
                  </a:lnTo>
                  <a:lnTo>
                    <a:pt x="6741109" y="4267517"/>
                  </a:lnTo>
                  <a:lnTo>
                    <a:pt x="6709042" y="4274007"/>
                  </a:lnTo>
                  <a:lnTo>
                    <a:pt x="5769559" y="4274007"/>
                  </a:lnTo>
                  <a:lnTo>
                    <a:pt x="5737491" y="4267517"/>
                  </a:lnTo>
                  <a:lnTo>
                    <a:pt x="5711279" y="4249813"/>
                  </a:lnTo>
                  <a:lnTo>
                    <a:pt x="5693588" y="4223575"/>
                  </a:lnTo>
                  <a:lnTo>
                    <a:pt x="5687098" y="4191495"/>
                  </a:lnTo>
                  <a:lnTo>
                    <a:pt x="5687098" y="3778758"/>
                  </a:lnTo>
                  <a:lnTo>
                    <a:pt x="5693588" y="3746677"/>
                  </a:lnTo>
                  <a:lnTo>
                    <a:pt x="5711279" y="3720452"/>
                  </a:lnTo>
                  <a:lnTo>
                    <a:pt x="5737491" y="3702761"/>
                  </a:lnTo>
                  <a:lnTo>
                    <a:pt x="5769559" y="3696271"/>
                  </a:lnTo>
                  <a:lnTo>
                    <a:pt x="6709042" y="3696271"/>
                  </a:lnTo>
                  <a:lnTo>
                    <a:pt x="6741109" y="3702761"/>
                  </a:lnTo>
                  <a:lnTo>
                    <a:pt x="6767335" y="3720452"/>
                  </a:lnTo>
                  <a:lnTo>
                    <a:pt x="6785038" y="3746677"/>
                  </a:lnTo>
                  <a:lnTo>
                    <a:pt x="6791528" y="3778758"/>
                  </a:lnTo>
                  <a:lnTo>
                    <a:pt x="6791528" y="3606203"/>
                  </a:lnTo>
                  <a:lnTo>
                    <a:pt x="5677471" y="3606203"/>
                  </a:lnTo>
                  <a:lnTo>
                    <a:pt x="5653163" y="3611130"/>
                  </a:lnTo>
                  <a:lnTo>
                    <a:pt x="5633288" y="3624542"/>
                  </a:lnTo>
                  <a:lnTo>
                    <a:pt x="5619877" y="3644430"/>
                  </a:lnTo>
                  <a:lnTo>
                    <a:pt x="5614949" y="3668738"/>
                  </a:lnTo>
                  <a:lnTo>
                    <a:pt x="5614949" y="4629023"/>
                  </a:lnTo>
                  <a:lnTo>
                    <a:pt x="5619877" y="4653331"/>
                  </a:lnTo>
                  <a:lnTo>
                    <a:pt x="5633288" y="4673219"/>
                  </a:lnTo>
                  <a:lnTo>
                    <a:pt x="5653163" y="4686643"/>
                  </a:lnTo>
                  <a:lnTo>
                    <a:pt x="5677471" y="4691558"/>
                  </a:lnTo>
                  <a:lnTo>
                    <a:pt x="6801129" y="4691558"/>
                  </a:lnTo>
                  <a:lnTo>
                    <a:pt x="6825424" y="4686643"/>
                  </a:lnTo>
                  <a:lnTo>
                    <a:pt x="6845300" y="4673219"/>
                  </a:lnTo>
                  <a:lnTo>
                    <a:pt x="6858724" y="4653331"/>
                  </a:lnTo>
                  <a:lnTo>
                    <a:pt x="6863639" y="4629023"/>
                  </a:lnTo>
                  <a:lnTo>
                    <a:pt x="6863639" y="4274007"/>
                  </a:lnTo>
                  <a:lnTo>
                    <a:pt x="6863639" y="3696271"/>
                  </a:lnTo>
                  <a:lnTo>
                    <a:pt x="6863639" y="3668738"/>
                  </a:lnTo>
                  <a:close/>
                </a:path>
                <a:path w="9535794" h="5789930">
                  <a:moveTo>
                    <a:pt x="6960832" y="5700306"/>
                  </a:moveTo>
                  <a:lnTo>
                    <a:pt x="6955917" y="5675985"/>
                  </a:lnTo>
                  <a:lnTo>
                    <a:pt x="6942506" y="5656097"/>
                  </a:lnTo>
                  <a:lnTo>
                    <a:pt x="6922617" y="5642686"/>
                  </a:lnTo>
                  <a:lnTo>
                    <a:pt x="6898322" y="5637758"/>
                  </a:lnTo>
                  <a:lnTo>
                    <a:pt x="5580316" y="5637758"/>
                  </a:lnTo>
                  <a:lnTo>
                    <a:pt x="5555983" y="5642686"/>
                  </a:lnTo>
                  <a:lnTo>
                    <a:pt x="5536095" y="5656097"/>
                  </a:lnTo>
                  <a:lnTo>
                    <a:pt x="5522684" y="5675985"/>
                  </a:lnTo>
                  <a:lnTo>
                    <a:pt x="5517756" y="5700306"/>
                  </a:lnTo>
                  <a:lnTo>
                    <a:pt x="5517756" y="5726925"/>
                  </a:lnTo>
                  <a:lnTo>
                    <a:pt x="5522684" y="5751258"/>
                  </a:lnTo>
                  <a:lnTo>
                    <a:pt x="5536095" y="5771134"/>
                  </a:lnTo>
                  <a:lnTo>
                    <a:pt x="5555983" y="5784545"/>
                  </a:lnTo>
                  <a:lnTo>
                    <a:pt x="5580316" y="5789473"/>
                  </a:lnTo>
                  <a:lnTo>
                    <a:pt x="6898322" y="5789473"/>
                  </a:lnTo>
                  <a:lnTo>
                    <a:pt x="6922617" y="5784545"/>
                  </a:lnTo>
                  <a:lnTo>
                    <a:pt x="6942506" y="5771134"/>
                  </a:lnTo>
                  <a:lnTo>
                    <a:pt x="6955917" y="5751258"/>
                  </a:lnTo>
                  <a:lnTo>
                    <a:pt x="6960832" y="5726925"/>
                  </a:lnTo>
                  <a:lnTo>
                    <a:pt x="6960832" y="5700306"/>
                  </a:lnTo>
                  <a:close/>
                </a:path>
                <a:path w="9535794" h="5789930">
                  <a:moveTo>
                    <a:pt x="7211022" y="5521147"/>
                  </a:moveTo>
                  <a:lnTo>
                    <a:pt x="7209891" y="5494782"/>
                  </a:lnTo>
                  <a:lnTo>
                    <a:pt x="7209206" y="5483580"/>
                  </a:lnTo>
                  <a:lnTo>
                    <a:pt x="7209206" y="4399369"/>
                  </a:lnTo>
                  <a:lnTo>
                    <a:pt x="7178014" y="4399369"/>
                  </a:lnTo>
                  <a:lnTo>
                    <a:pt x="7178014" y="5484812"/>
                  </a:lnTo>
                  <a:lnTo>
                    <a:pt x="7178827" y="5497665"/>
                  </a:lnTo>
                  <a:lnTo>
                    <a:pt x="7179856" y="5520055"/>
                  </a:lnTo>
                  <a:lnTo>
                    <a:pt x="7173176" y="5567146"/>
                  </a:lnTo>
                  <a:lnTo>
                    <a:pt x="7146988" y="5598096"/>
                  </a:lnTo>
                  <a:lnTo>
                    <a:pt x="7107098" y="5610593"/>
                  </a:lnTo>
                  <a:lnTo>
                    <a:pt x="7081101" y="5612155"/>
                  </a:lnTo>
                  <a:lnTo>
                    <a:pt x="7059536" y="5610441"/>
                  </a:lnTo>
                  <a:lnTo>
                    <a:pt x="7011505" y="5584152"/>
                  </a:lnTo>
                  <a:lnTo>
                    <a:pt x="6991566" y="5545607"/>
                  </a:lnTo>
                  <a:lnTo>
                    <a:pt x="6984606" y="5503913"/>
                  </a:lnTo>
                  <a:lnTo>
                    <a:pt x="6984784" y="5470372"/>
                  </a:lnTo>
                  <a:lnTo>
                    <a:pt x="6986397" y="5455043"/>
                  </a:lnTo>
                  <a:lnTo>
                    <a:pt x="6986397" y="4880661"/>
                  </a:lnTo>
                  <a:lnTo>
                    <a:pt x="6979717" y="4835144"/>
                  </a:lnTo>
                  <a:lnTo>
                    <a:pt x="6961378" y="4797323"/>
                  </a:lnTo>
                  <a:lnTo>
                    <a:pt x="6933908" y="4766500"/>
                  </a:lnTo>
                  <a:lnTo>
                    <a:pt x="6899808" y="4741938"/>
                  </a:lnTo>
                  <a:lnTo>
                    <a:pt x="6861607" y="4722939"/>
                  </a:lnTo>
                  <a:lnTo>
                    <a:pt x="6821843" y="4708791"/>
                  </a:lnTo>
                  <a:lnTo>
                    <a:pt x="6815201" y="4710519"/>
                  </a:lnTo>
                  <a:lnTo>
                    <a:pt x="6808254" y="4711535"/>
                  </a:lnTo>
                  <a:lnTo>
                    <a:pt x="6791528" y="4711535"/>
                  </a:lnTo>
                  <a:lnTo>
                    <a:pt x="6791528" y="4733290"/>
                  </a:lnTo>
                  <a:lnTo>
                    <a:pt x="6837477" y="4747526"/>
                  </a:lnTo>
                  <a:lnTo>
                    <a:pt x="6881673" y="4768202"/>
                  </a:lnTo>
                  <a:lnTo>
                    <a:pt x="6919265" y="4796485"/>
                  </a:lnTo>
                  <a:lnTo>
                    <a:pt x="6945389" y="4833582"/>
                  </a:lnTo>
                  <a:lnTo>
                    <a:pt x="6955180" y="4880661"/>
                  </a:lnTo>
                  <a:lnTo>
                    <a:pt x="6955129" y="5453291"/>
                  </a:lnTo>
                  <a:lnTo>
                    <a:pt x="6953136" y="5476532"/>
                  </a:lnTo>
                  <a:lnTo>
                    <a:pt x="6954202" y="5515673"/>
                  </a:lnTo>
                  <a:lnTo>
                    <a:pt x="6963867" y="5561355"/>
                  </a:lnTo>
                  <a:lnTo>
                    <a:pt x="6987654" y="5604243"/>
                  </a:lnTo>
                  <a:lnTo>
                    <a:pt x="7027723" y="5633555"/>
                  </a:lnTo>
                  <a:lnTo>
                    <a:pt x="7081101" y="5643384"/>
                  </a:lnTo>
                  <a:lnTo>
                    <a:pt x="7113562" y="5641187"/>
                  </a:lnTo>
                  <a:lnTo>
                    <a:pt x="7164832" y="5623750"/>
                  </a:lnTo>
                  <a:lnTo>
                    <a:pt x="7201141" y="5580977"/>
                  </a:lnTo>
                  <a:lnTo>
                    <a:pt x="7209218" y="5550713"/>
                  </a:lnTo>
                  <a:lnTo>
                    <a:pt x="7211022" y="5521147"/>
                  </a:lnTo>
                  <a:close/>
                </a:path>
                <a:path w="9535794" h="5789930">
                  <a:moveTo>
                    <a:pt x="7245020" y="4358703"/>
                  </a:moveTo>
                  <a:lnTo>
                    <a:pt x="7244829" y="4356798"/>
                  </a:lnTo>
                  <a:lnTo>
                    <a:pt x="7239571" y="4357878"/>
                  </a:lnTo>
                  <a:lnTo>
                    <a:pt x="7234098" y="4358449"/>
                  </a:lnTo>
                  <a:lnTo>
                    <a:pt x="7153986" y="4358449"/>
                  </a:lnTo>
                  <a:lnTo>
                    <a:pt x="7149414" y="4357979"/>
                  </a:lnTo>
                  <a:lnTo>
                    <a:pt x="7144906" y="4357192"/>
                  </a:lnTo>
                  <a:lnTo>
                    <a:pt x="7144753" y="4358703"/>
                  </a:lnTo>
                  <a:lnTo>
                    <a:pt x="7146379" y="4366755"/>
                  </a:lnTo>
                  <a:lnTo>
                    <a:pt x="7150824" y="4373346"/>
                  </a:lnTo>
                  <a:lnTo>
                    <a:pt x="7157415" y="4377791"/>
                  </a:lnTo>
                  <a:lnTo>
                    <a:pt x="7165480" y="4379417"/>
                  </a:lnTo>
                  <a:lnTo>
                    <a:pt x="7224293" y="4379417"/>
                  </a:lnTo>
                  <a:lnTo>
                    <a:pt x="7232358" y="4377791"/>
                  </a:lnTo>
                  <a:lnTo>
                    <a:pt x="7238949" y="4373346"/>
                  </a:lnTo>
                  <a:lnTo>
                    <a:pt x="7243394" y="4366755"/>
                  </a:lnTo>
                  <a:lnTo>
                    <a:pt x="7245020" y="4358703"/>
                  </a:lnTo>
                  <a:close/>
                </a:path>
                <a:path w="9535794" h="5789930">
                  <a:moveTo>
                    <a:pt x="7245020" y="3616845"/>
                  </a:moveTo>
                  <a:lnTo>
                    <a:pt x="7058965" y="3407892"/>
                  </a:lnTo>
                  <a:lnTo>
                    <a:pt x="7058965" y="3515614"/>
                  </a:lnTo>
                  <a:lnTo>
                    <a:pt x="7167829" y="3624516"/>
                  </a:lnTo>
                  <a:lnTo>
                    <a:pt x="7168870" y="3627082"/>
                  </a:lnTo>
                  <a:lnTo>
                    <a:pt x="7168870" y="3742296"/>
                  </a:lnTo>
                  <a:lnTo>
                    <a:pt x="7234199" y="3742296"/>
                  </a:lnTo>
                  <a:lnTo>
                    <a:pt x="7239686" y="3742906"/>
                  </a:lnTo>
                  <a:lnTo>
                    <a:pt x="7245020" y="3743972"/>
                  </a:lnTo>
                  <a:lnTo>
                    <a:pt x="7245020" y="3616845"/>
                  </a:lnTo>
                  <a:close/>
                </a:path>
                <a:path w="9535794" h="5789930">
                  <a:moveTo>
                    <a:pt x="7461237" y="4010812"/>
                  </a:moveTo>
                  <a:lnTo>
                    <a:pt x="7459129" y="4005097"/>
                  </a:lnTo>
                  <a:lnTo>
                    <a:pt x="7292111" y="3838016"/>
                  </a:lnTo>
                  <a:lnTo>
                    <a:pt x="7291057" y="3835489"/>
                  </a:lnTo>
                  <a:lnTo>
                    <a:pt x="7291057" y="3824808"/>
                  </a:lnTo>
                  <a:lnTo>
                    <a:pt x="7286142" y="3800500"/>
                  </a:lnTo>
                  <a:lnTo>
                    <a:pt x="7272731" y="3780612"/>
                  </a:lnTo>
                  <a:lnTo>
                    <a:pt x="7252856" y="3767188"/>
                  </a:lnTo>
                  <a:lnTo>
                    <a:pt x="7228535" y="3762273"/>
                  </a:lnTo>
                  <a:lnTo>
                    <a:pt x="7158685" y="3762273"/>
                  </a:lnTo>
                  <a:lnTo>
                    <a:pt x="7134377" y="3767188"/>
                  </a:lnTo>
                  <a:lnTo>
                    <a:pt x="7114502" y="3780612"/>
                  </a:lnTo>
                  <a:lnTo>
                    <a:pt x="7101078" y="3800500"/>
                  </a:lnTo>
                  <a:lnTo>
                    <a:pt x="7096163" y="3824808"/>
                  </a:lnTo>
                  <a:lnTo>
                    <a:pt x="7096163" y="4275937"/>
                  </a:lnTo>
                  <a:lnTo>
                    <a:pt x="7101078" y="4300245"/>
                  </a:lnTo>
                  <a:lnTo>
                    <a:pt x="7114502" y="4320133"/>
                  </a:lnTo>
                  <a:lnTo>
                    <a:pt x="7134377" y="4333545"/>
                  </a:lnTo>
                  <a:lnTo>
                    <a:pt x="7158685" y="4338472"/>
                  </a:lnTo>
                  <a:lnTo>
                    <a:pt x="7228535" y="4338472"/>
                  </a:lnTo>
                  <a:lnTo>
                    <a:pt x="7252856" y="4333545"/>
                  </a:lnTo>
                  <a:lnTo>
                    <a:pt x="7272731" y="4320133"/>
                  </a:lnTo>
                  <a:lnTo>
                    <a:pt x="7286142" y="4300245"/>
                  </a:lnTo>
                  <a:lnTo>
                    <a:pt x="7291057" y="4275937"/>
                  </a:lnTo>
                  <a:lnTo>
                    <a:pt x="7291057" y="3915626"/>
                  </a:lnTo>
                  <a:lnTo>
                    <a:pt x="7293496" y="3911993"/>
                  </a:lnTo>
                  <a:lnTo>
                    <a:pt x="7298449" y="3909911"/>
                  </a:lnTo>
                  <a:lnTo>
                    <a:pt x="7299744" y="3909682"/>
                  </a:lnTo>
                  <a:lnTo>
                    <a:pt x="7303630" y="3909682"/>
                  </a:lnTo>
                  <a:lnTo>
                    <a:pt x="7306183" y="3910698"/>
                  </a:lnTo>
                  <a:lnTo>
                    <a:pt x="7418540" y="4023080"/>
                  </a:lnTo>
                  <a:lnTo>
                    <a:pt x="7419594" y="4025608"/>
                  </a:lnTo>
                  <a:lnTo>
                    <a:pt x="7419594" y="4248645"/>
                  </a:lnTo>
                  <a:lnTo>
                    <a:pt x="7421219" y="4256710"/>
                  </a:lnTo>
                  <a:lnTo>
                    <a:pt x="7425664" y="4263301"/>
                  </a:lnTo>
                  <a:lnTo>
                    <a:pt x="7432256" y="4267746"/>
                  </a:lnTo>
                  <a:lnTo>
                    <a:pt x="7440308" y="4269384"/>
                  </a:lnTo>
                  <a:lnTo>
                    <a:pt x="7448359" y="4267746"/>
                  </a:lnTo>
                  <a:lnTo>
                    <a:pt x="7454951" y="4263301"/>
                  </a:lnTo>
                  <a:lnTo>
                    <a:pt x="7459396" y="4256710"/>
                  </a:lnTo>
                  <a:lnTo>
                    <a:pt x="7461021" y="4248645"/>
                  </a:lnTo>
                  <a:lnTo>
                    <a:pt x="7461021" y="4020147"/>
                  </a:lnTo>
                  <a:lnTo>
                    <a:pt x="7460843" y="4016921"/>
                  </a:lnTo>
                  <a:lnTo>
                    <a:pt x="7461237" y="4010812"/>
                  </a:lnTo>
                  <a:close/>
                </a:path>
                <a:path w="9535794" h="5789930">
                  <a:moveTo>
                    <a:pt x="8734831" y="1656943"/>
                  </a:moveTo>
                  <a:lnTo>
                    <a:pt x="8729116" y="1611033"/>
                  </a:lnTo>
                  <a:lnTo>
                    <a:pt x="8714105" y="1566354"/>
                  </a:lnTo>
                  <a:lnTo>
                    <a:pt x="8665807" y="1458937"/>
                  </a:lnTo>
                  <a:lnTo>
                    <a:pt x="8665807" y="1674799"/>
                  </a:lnTo>
                  <a:lnTo>
                    <a:pt x="8657717" y="1714677"/>
                  </a:lnTo>
                  <a:lnTo>
                    <a:pt x="8639670" y="1752003"/>
                  </a:lnTo>
                  <a:lnTo>
                    <a:pt x="8613038" y="1783753"/>
                  </a:lnTo>
                  <a:lnTo>
                    <a:pt x="8580006" y="1807502"/>
                  </a:lnTo>
                  <a:lnTo>
                    <a:pt x="8542122" y="1822386"/>
                  </a:lnTo>
                  <a:lnTo>
                    <a:pt x="8500961" y="1827542"/>
                  </a:lnTo>
                  <a:lnTo>
                    <a:pt x="8459876" y="1822386"/>
                  </a:lnTo>
                  <a:lnTo>
                    <a:pt x="8422018" y="1807502"/>
                  </a:lnTo>
                  <a:lnTo>
                    <a:pt x="8388947" y="1783753"/>
                  </a:lnTo>
                  <a:lnTo>
                    <a:pt x="8362251" y="1752003"/>
                  </a:lnTo>
                  <a:lnTo>
                    <a:pt x="8344268" y="1714677"/>
                  </a:lnTo>
                  <a:lnTo>
                    <a:pt x="8336216" y="1674799"/>
                  </a:lnTo>
                  <a:lnTo>
                    <a:pt x="8338185" y="1634147"/>
                  </a:lnTo>
                  <a:lnTo>
                    <a:pt x="8350339" y="1594485"/>
                  </a:lnTo>
                  <a:lnTo>
                    <a:pt x="8500961" y="1259624"/>
                  </a:lnTo>
                  <a:lnTo>
                    <a:pt x="8651583" y="1594485"/>
                  </a:lnTo>
                  <a:lnTo>
                    <a:pt x="8663800" y="1634147"/>
                  </a:lnTo>
                  <a:lnTo>
                    <a:pt x="8665807" y="1674799"/>
                  </a:lnTo>
                  <a:lnTo>
                    <a:pt x="8665807" y="1458937"/>
                  </a:lnTo>
                  <a:lnTo>
                    <a:pt x="8576196" y="1259624"/>
                  </a:lnTo>
                  <a:lnTo>
                    <a:pt x="8532292" y="1161973"/>
                  </a:lnTo>
                  <a:lnTo>
                    <a:pt x="8500961" y="1141742"/>
                  </a:lnTo>
                  <a:lnTo>
                    <a:pt x="8491207" y="1143177"/>
                  </a:lnTo>
                  <a:lnTo>
                    <a:pt x="8287817" y="1566354"/>
                  </a:lnTo>
                  <a:lnTo>
                    <a:pt x="8272869" y="1611033"/>
                  </a:lnTo>
                  <a:lnTo>
                    <a:pt x="8267179" y="1656943"/>
                  </a:lnTo>
                  <a:lnTo>
                    <a:pt x="8270646" y="1702803"/>
                  </a:lnTo>
                  <a:lnTo>
                    <a:pt x="8283181" y="1747316"/>
                  </a:lnTo>
                  <a:lnTo>
                    <a:pt x="8304682" y="1789239"/>
                  </a:lnTo>
                  <a:lnTo>
                    <a:pt x="8334070" y="1826069"/>
                  </a:lnTo>
                  <a:lnTo>
                    <a:pt x="8369554" y="1855800"/>
                  </a:lnTo>
                  <a:lnTo>
                    <a:pt x="8410003" y="1877783"/>
                  </a:lnTo>
                  <a:lnTo>
                    <a:pt x="8454225" y="1891436"/>
                  </a:lnTo>
                  <a:lnTo>
                    <a:pt x="8501088" y="1896122"/>
                  </a:lnTo>
                  <a:lnTo>
                    <a:pt x="8547875" y="1891436"/>
                  </a:lnTo>
                  <a:lnTo>
                    <a:pt x="8592033" y="1877783"/>
                  </a:lnTo>
                  <a:lnTo>
                    <a:pt x="8632419" y="1855800"/>
                  </a:lnTo>
                  <a:lnTo>
                    <a:pt x="8666112" y="1827542"/>
                  </a:lnTo>
                  <a:lnTo>
                    <a:pt x="8697239" y="1789239"/>
                  </a:lnTo>
                  <a:lnTo>
                    <a:pt x="8718804" y="1747316"/>
                  </a:lnTo>
                  <a:lnTo>
                    <a:pt x="8731364" y="1702803"/>
                  </a:lnTo>
                  <a:lnTo>
                    <a:pt x="8734831" y="1656943"/>
                  </a:lnTo>
                  <a:close/>
                </a:path>
                <a:path w="9535794" h="5789930">
                  <a:moveTo>
                    <a:pt x="9021115" y="1134910"/>
                  </a:moveTo>
                  <a:lnTo>
                    <a:pt x="9012961" y="1082916"/>
                  </a:lnTo>
                  <a:lnTo>
                    <a:pt x="8990000" y="1036662"/>
                  </a:lnTo>
                  <a:lnTo>
                    <a:pt x="8954402" y="999261"/>
                  </a:lnTo>
                  <a:lnTo>
                    <a:pt x="8952560" y="998245"/>
                  </a:lnTo>
                  <a:lnTo>
                    <a:pt x="8952560" y="1134910"/>
                  </a:lnTo>
                  <a:lnTo>
                    <a:pt x="8952560" y="1998992"/>
                  </a:lnTo>
                  <a:lnTo>
                    <a:pt x="8944483" y="2039023"/>
                  </a:lnTo>
                  <a:lnTo>
                    <a:pt x="8922436" y="2071725"/>
                  </a:lnTo>
                  <a:lnTo>
                    <a:pt x="8889746" y="2093785"/>
                  </a:lnTo>
                  <a:lnTo>
                    <a:pt x="8849741" y="2101862"/>
                  </a:lnTo>
                  <a:lnTo>
                    <a:pt x="8198510" y="2101862"/>
                  </a:lnTo>
                  <a:lnTo>
                    <a:pt x="8158493" y="2093785"/>
                  </a:lnTo>
                  <a:lnTo>
                    <a:pt x="8125803" y="2071725"/>
                  </a:lnTo>
                  <a:lnTo>
                    <a:pt x="8103768" y="2039023"/>
                  </a:lnTo>
                  <a:lnTo>
                    <a:pt x="8095678" y="1998992"/>
                  </a:lnTo>
                  <a:lnTo>
                    <a:pt x="8095678" y="1038872"/>
                  </a:lnTo>
                  <a:lnTo>
                    <a:pt x="8103768" y="998842"/>
                  </a:lnTo>
                  <a:lnTo>
                    <a:pt x="8125803" y="966139"/>
                  </a:lnTo>
                  <a:lnTo>
                    <a:pt x="8158493" y="944092"/>
                  </a:lnTo>
                  <a:lnTo>
                    <a:pt x="8198510" y="936002"/>
                  </a:lnTo>
                  <a:lnTo>
                    <a:pt x="8603780" y="936002"/>
                  </a:lnTo>
                  <a:lnTo>
                    <a:pt x="8884945" y="1038212"/>
                  </a:lnTo>
                  <a:lnTo>
                    <a:pt x="8933917" y="1075918"/>
                  </a:lnTo>
                  <a:lnTo>
                    <a:pt x="8952560" y="1134910"/>
                  </a:lnTo>
                  <a:lnTo>
                    <a:pt x="8952560" y="998245"/>
                  </a:lnTo>
                  <a:lnTo>
                    <a:pt x="8908377" y="973785"/>
                  </a:lnTo>
                  <a:lnTo>
                    <a:pt x="8804554" y="936002"/>
                  </a:lnTo>
                  <a:lnTo>
                    <a:pt x="8621585" y="869442"/>
                  </a:lnTo>
                  <a:lnTo>
                    <a:pt x="8613826" y="867422"/>
                  </a:lnTo>
                  <a:lnTo>
                    <a:pt x="8198510" y="867422"/>
                  </a:lnTo>
                  <a:lnTo>
                    <a:pt x="8152993" y="873556"/>
                  </a:lnTo>
                  <a:lnTo>
                    <a:pt x="8112074" y="890866"/>
                  </a:lnTo>
                  <a:lnTo>
                    <a:pt x="8077378" y="917689"/>
                  </a:lnTo>
                  <a:lnTo>
                    <a:pt x="8050555" y="952398"/>
                  </a:lnTo>
                  <a:lnTo>
                    <a:pt x="8033271" y="993343"/>
                  </a:lnTo>
                  <a:lnTo>
                    <a:pt x="8027225" y="1038212"/>
                  </a:lnTo>
                  <a:lnTo>
                    <a:pt x="8027136" y="1998992"/>
                  </a:lnTo>
                  <a:lnTo>
                    <a:pt x="8033271" y="2044534"/>
                  </a:lnTo>
                  <a:lnTo>
                    <a:pt x="8050555" y="2085479"/>
                  </a:lnTo>
                  <a:lnTo>
                    <a:pt x="8077378" y="2120188"/>
                  </a:lnTo>
                  <a:lnTo>
                    <a:pt x="8112074" y="2147011"/>
                  </a:lnTo>
                  <a:lnTo>
                    <a:pt x="8152993" y="2164308"/>
                  </a:lnTo>
                  <a:lnTo>
                    <a:pt x="8198510" y="2170442"/>
                  </a:lnTo>
                  <a:lnTo>
                    <a:pt x="8849741" y="2170442"/>
                  </a:lnTo>
                  <a:lnTo>
                    <a:pt x="8895245" y="2164308"/>
                  </a:lnTo>
                  <a:lnTo>
                    <a:pt x="8936177" y="2147011"/>
                  </a:lnTo>
                  <a:lnTo>
                    <a:pt x="8970874" y="2120188"/>
                  </a:lnTo>
                  <a:lnTo>
                    <a:pt x="8985021" y="2101862"/>
                  </a:lnTo>
                  <a:lnTo>
                    <a:pt x="8997683" y="2085479"/>
                  </a:lnTo>
                  <a:lnTo>
                    <a:pt x="9014981" y="2044534"/>
                  </a:lnTo>
                  <a:lnTo>
                    <a:pt x="9021115" y="1998992"/>
                  </a:lnTo>
                  <a:lnTo>
                    <a:pt x="9021115" y="1134910"/>
                  </a:lnTo>
                  <a:close/>
                </a:path>
                <a:path w="9535794" h="5789930">
                  <a:moveTo>
                    <a:pt x="9313989" y="797471"/>
                  </a:moveTo>
                  <a:lnTo>
                    <a:pt x="9298737" y="745197"/>
                  </a:lnTo>
                  <a:lnTo>
                    <a:pt x="9262491" y="706081"/>
                  </a:lnTo>
                  <a:lnTo>
                    <a:pt x="9245524" y="697357"/>
                  </a:lnTo>
                  <a:lnTo>
                    <a:pt x="9245524" y="800900"/>
                  </a:lnTo>
                  <a:lnTo>
                    <a:pt x="9244825" y="812012"/>
                  </a:lnTo>
                  <a:lnTo>
                    <a:pt x="9211069" y="849858"/>
                  </a:lnTo>
                  <a:lnTo>
                    <a:pt x="9196108" y="851928"/>
                  </a:lnTo>
                  <a:lnTo>
                    <a:pt x="9180843" y="849071"/>
                  </a:lnTo>
                  <a:lnTo>
                    <a:pt x="8779446" y="707364"/>
                  </a:lnTo>
                  <a:lnTo>
                    <a:pt x="8748255" y="672401"/>
                  </a:lnTo>
                  <a:lnTo>
                    <a:pt x="8746998" y="660031"/>
                  </a:lnTo>
                  <a:lnTo>
                    <a:pt x="8748814" y="648119"/>
                  </a:lnTo>
                  <a:lnTo>
                    <a:pt x="8778837" y="612444"/>
                  </a:lnTo>
                  <a:lnTo>
                    <a:pt x="8805418" y="606729"/>
                  </a:lnTo>
                  <a:lnTo>
                    <a:pt x="8819070" y="609714"/>
                  </a:lnTo>
                  <a:lnTo>
                    <a:pt x="9214040" y="757859"/>
                  </a:lnTo>
                  <a:lnTo>
                    <a:pt x="9243631" y="789736"/>
                  </a:lnTo>
                  <a:lnTo>
                    <a:pt x="9245524" y="800900"/>
                  </a:lnTo>
                  <a:lnTo>
                    <a:pt x="9245524" y="697357"/>
                  </a:lnTo>
                  <a:lnTo>
                    <a:pt x="9238145" y="693559"/>
                  </a:lnTo>
                  <a:lnTo>
                    <a:pt x="9006624" y="606729"/>
                  </a:lnTo>
                  <a:lnTo>
                    <a:pt x="8843175" y="545426"/>
                  </a:lnTo>
                  <a:lnTo>
                    <a:pt x="8810231" y="538289"/>
                  </a:lnTo>
                  <a:lnTo>
                    <a:pt x="8777224" y="540702"/>
                  </a:lnTo>
                  <a:lnTo>
                    <a:pt x="8746198" y="552208"/>
                  </a:lnTo>
                  <a:lnTo>
                    <a:pt x="8712771" y="578777"/>
                  </a:lnTo>
                  <a:lnTo>
                    <a:pt x="8682990" y="629043"/>
                  </a:lnTo>
                  <a:lnTo>
                    <a:pt x="8678520" y="657885"/>
                  </a:lnTo>
                  <a:lnTo>
                    <a:pt x="8681441" y="687539"/>
                  </a:lnTo>
                  <a:lnTo>
                    <a:pt x="8708098" y="739597"/>
                  </a:lnTo>
                  <a:lnTo>
                    <a:pt x="8756548" y="772058"/>
                  </a:lnTo>
                  <a:lnTo>
                    <a:pt x="9157945" y="913777"/>
                  </a:lnTo>
                  <a:lnTo>
                    <a:pt x="9197302" y="920597"/>
                  </a:lnTo>
                  <a:lnTo>
                    <a:pt x="9223896" y="917511"/>
                  </a:lnTo>
                  <a:lnTo>
                    <a:pt x="9271559" y="893699"/>
                  </a:lnTo>
                  <a:lnTo>
                    <a:pt x="9303309" y="851928"/>
                  </a:lnTo>
                  <a:lnTo>
                    <a:pt x="9312300" y="824280"/>
                  </a:lnTo>
                  <a:lnTo>
                    <a:pt x="9313989" y="797471"/>
                  </a:lnTo>
                  <a:close/>
                </a:path>
                <a:path w="9535794" h="5789930">
                  <a:moveTo>
                    <a:pt x="9363862" y="1313192"/>
                  </a:moveTo>
                  <a:lnTo>
                    <a:pt x="9354414" y="1266532"/>
                  </a:lnTo>
                  <a:lnTo>
                    <a:pt x="9351200" y="1261757"/>
                  </a:lnTo>
                  <a:lnTo>
                    <a:pt x="9328683" y="1228369"/>
                  </a:lnTo>
                  <a:lnTo>
                    <a:pt x="9295308" y="1205852"/>
                  </a:lnTo>
                  <a:lnTo>
                    <a:pt x="9295308" y="1313192"/>
                  </a:lnTo>
                  <a:lnTo>
                    <a:pt x="9295308" y="1878977"/>
                  </a:lnTo>
                  <a:lnTo>
                    <a:pt x="9291269" y="1898992"/>
                  </a:lnTo>
                  <a:lnTo>
                    <a:pt x="9280246" y="1915350"/>
                  </a:lnTo>
                  <a:lnTo>
                    <a:pt x="9263901" y="1926374"/>
                  </a:lnTo>
                  <a:lnTo>
                    <a:pt x="9243898" y="1930412"/>
                  </a:lnTo>
                  <a:lnTo>
                    <a:pt x="9223896" y="1926374"/>
                  </a:lnTo>
                  <a:lnTo>
                    <a:pt x="9207551" y="1915350"/>
                  </a:lnTo>
                  <a:lnTo>
                    <a:pt x="9196527" y="1898992"/>
                  </a:lnTo>
                  <a:lnTo>
                    <a:pt x="9192489" y="1878977"/>
                  </a:lnTo>
                  <a:lnTo>
                    <a:pt x="9192489" y="1313192"/>
                  </a:lnTo>
                  <a:lnTo>
                    <a:pt x="9196527" y="1293177"/>
                  </a:lnTo>
                  <a:lnTo>
                    <a:pt x="9207551" y="1276832"/>
                  </a:lnTo>
                  <a:lnTo>
                    <a:pt x="9223896" y="1265809"/>
                  </a:lnTo>
                  <a:lnTo>
                    <a:pt x="9243898" y="1261757"/>
                  </a:lnTo>
                  <a:lnTo>
                    <a:pt x="9263901" y="1265809"/>
                  </a:lnTo>
                  <a:lnTo>
                    <a:pt x="9280246" y="1276832"/>
                  </a:lnTo>
                  <a:lnTo>
                    <a:pt x="9291269" y="1293177"/>
                  </a:lnTo>
                  <a:lnTo>
                    <a:pt x="9295308" y="1313192"/>
                  </a:lnTo>
                  <a:lnTo>
                    <a:pt x="9295308" y="1205852"/>
                  </a:lnTo>
                  <a:lnTo>
                    <a:pt x="9290545" y="1202626"/>
                  </a:lnTo>
                  <a:lnTo>
                    <a:pt x="9243898" y="1193177"/>
                  </a:lnTo>
                  <a:lnTo>
                    <a:pt x="9197251" y="1202626"/>
                  </a:lnTo>
                  <a:lnTo>
                    <a:pt x="9159113" y="1228369"/>
                  </a:lnTo>
                  <a:lnTo>
                    <a:pt x="9133383" y="1266532"/>
                  </a:lnTo>
                  <a:lnTo>
                    <a:pt x="9123934" y="1313192"/>
                  </a:lnTo>
                  <a:lnTo>
                    <a:pt x="9123934" y="1878977"/>
                  </a:lnTo>
                  <a:lnTo>
                    <a:pt x="9133383" y="1925650"/>
                  </a:lnTo>
                  <a:lnTo>
                    <a:pt x="9159113" y="1963801"/>
                  </a:lnTo>
                  <a:lnTo>
                    <a:pt x="9197251" y="1989543"/>
                  </a:lnTo>
                  <a:lnTo>
                    <a:pt x="9243898" y="1998992"/>
                  </a:lnTo>
                  <a:lnTo>
                    <a:pt x="9290545" y="1989543"/>
                  </a:lnTo>
                  <a:lnTo>
                    <a:pt x="9328683" y="1963801"/>
                  </a:lnTo>
                  <a:lnTo>
                    <a:pt x="9351200" y="1930412"/>
                  </a:lnTo>
                  <a:lnTo>
                    <a:pt x="9354414" y="1925650"/>
                  </a:lnTo>
                  <a:lnTo>
                    <a:pt x="9363862" y="1878977"/>
                  </a:lnTo>
                  <a:lnTo>
                    <a:pt x="9363862" y="1313192"/>
                  </a:lnTo>
                  <a:close/>
                </a:path>
                <a:path w="9535794" h="5789930">
                  <a:moveTo>
                    <a:pt x="9535236" y="790803"/>
                  </a:moveTo>
                  <a:lnTo>
                    <a:pt x="9531350" y="741768"/>
                  </a:lnTo>
                  <a:lnTo>
                    <a:pt x="9520022" y="694880"/>
                  </a:lnTo>
                  <a:lnTo>
                    <a:pt x="9501772" y="650836"/>
                  </a:lnTo>
                  <a:lnTo>
                    <a:pt x="9477096" y="610349"/>
                  </a:lnTo>
                  <a:lnTo>
                    <a:pt x="9466682" y="598017"/>
                  </a:lnTo>
                  <a:lnTo>
                    <a:pt x="9466682" y="790803"/>
                  </a:lnTo>
                  <a:lnTo>
                    <a:pt x="9466682" y="2136152"/>
                  </a:lnTo>
                  <a:lnTo>
                    <a:pt x="9460560" y="2181695"/>
                  </a:lnTo>
                  <a:lnTo>
                    <a:pt x="9443263" y="2222639"/>
                  </a:lnTo>
                  <a:lnTo>
                    <a:pt x="9416440" y="2257348"/>
                  </a:lnTo>
                  <a:lnTo>
                    <a:pt x="9381757" y="2284171"/>
                  </a:lnTo>
                  <a:lnTo>
                    <a:pt x="9340825" y="2301468"/>
                  </a:lnTo>
                  <a:lnTo>
                    <a:pt x="9295308" y="2307602"/>
                  </a:lnTo>
                  <a:lnTo>
                    <a:pt x="8061414" y="2307602"/>
                  </a:lnTo>
                  <a:lnTo>
                    <a:pt x="8015897" y="2301468"/>
                  </a:lnTo>
                  <a:lnTo>
                    <a:pt x="7974965" y="2284171"/>
                  </a:lnTo>
                  <a:lnTo>
                    <a:pt x="7940281" y="2257348"/>
                  </a:lnTo>
                  <a:lnTo>
                    <a:pt x="7913459" y="2222639"/>
                  </a:lnTo>
                  <a:lnTo>
                    <a:pt x="7896161" y="2181695"/>
                  </a:lnTo>
                  <a:lnTo>
                    <a:pt x="7890040" y="2136152"/>
                  </a:lnTo>
                  <a:lnTo>
                    <a:pt x="7890040" y="627392"/>
                  </a:lnTo>
                  <a:lnTo>
                    <a:pt x="8272018" y="627392"/>
                  </a:lnTo>
                  <a:lnTo>
                    <a:pt x="8276691" y="626186"/>
                  </a:lnTo>
                  <a:lnTo>
                    <a:pt x="8280984" y="624319"/>
                  </a:lnTo>
                  <a:lnTo>
                    <a:pt x="8281124" y="624179"/>
                  </a:lnTo>
                  <a:lnTo>
                    <a:pt x="8281517" y="624179"/>
                  </a:lnTo>
                  <a:lnTo>
                    <a:pt x="8421535" y="558812"/>
                  </a:lnTo>
                  <a:lnTo>
                    <a:pt x="8463432" y="539254"/>
                  </a:lnTo>
                  <a:lnTo>
                    <a:pt x="8696706" y="430364"/>
                  </a:lnTo>
                  <a:lnTo>
                    <a:pt x="8739746" y="415061"/>
                  </a:lnTo>
                  <a:lnTo>
                    <a:pt x="8784387" y="408190"/>
                  </a:lnTo>
                  <a:lnTo>
                    <a:pt x="8829497" y="409867"/>
                  </a:lnTo>
                  <a:lnTo>
                    <a:pt x="8873973" y="420179"/>
                  </a:lnTo>
                  <a:lnTo>
                    <a:pt x="9302674" y="563105"/>
                  </a:lnTo>
                  <a:lnTo>
                    <a:pt x="9348902" y="584174"/>
                  </a:lnTo>
                  <a:lnTo>
                    <a:pt x="9388818" y="613714"/>
                  </a:lnTo>
                  <a:lnTo>
                    <a:pt x="9421482" y="650430"/>
                  </a:lnTo>
                  <a:lnTo>
                    <a:pt x="9445968" y="693051"/>
                  </a:lnTo>
                  <a:lnTo>
                    <a:pt x="9461348" y="740270"/>
                  </a:lnTo>
                  <a:lnTo>
                    <a:pt x="9466682" y="790803"/>
                  </a:lnTo>
                  <a:lnTo>
                    <a:pt x="9466682" y="598017"/>
                  </a:lnTo>
                  <a:lnTo>
                    <a:pt x="9410522" y="542848"/>
                  </a:lnTo>
                  <a:lnTo>
                    <a:pt x="9369641" y="517245"/>
                  </a:lnTo>
                  <a:lnTo>
                    <a:pt x="9324365" y="498005"/>
                  </a:lnTo>
                  <a:lnTo>
                    <a:pt x="9054973" y="408190"/>
                  </a:lnTo>
                  <a:lnTo>
                    <a:pt x="8895651" y="355079"/>
                  </a:lnTo>
                  <a:lnTo>
                    <a:pt x="8850008" y="343623"/>
                  </a:lnTo>
                  <a:lnTo>
                    <a:pt x="8803653" y="339242"/>
                  </a:lnTo>
                  <a:lnTo>
                    <a:pt x="8757336" y="341909"/>
                  </a:lnTo>
                  <a:lnTo>
                    <a:pt x="8711755" y="351586"/>
                  </a:lnTo>
                  <a:lnTo>
                    <a:pt x="8667648" y="368211"/>
                  </a:lnTo>
                  <a:lnTo>
                    <a:pt x="8301329" y="539254"/>
                  </a:lnTo>
                  <a:lnTo>
                    <a:pt x="8301329" y="387362"/>
                  </a:lnTo>
                  <a:lnTo>
                    <a:pt x="8301329" y="353072"/>
                  </a:lnTo>
                  <a:lnTo>
                    <a:pt x="8298637" y="339750"/>
                  </a:lnTo>
                  <a:lnTo>
                    <a:pt x="8291271" y="328853"/>
                  </a:lnTo>
                  <a:lnTo>
                    <a:pt x="8280374" y="321487"/>
                  </a:lnTo>
                  <a:lnTo>
                    <a:pt x="8267065" y="318782"/>
                  </a:lnTo>
                  <a:lnTo>
                    <a:pt x="8232788" y="318782"/>
                  </a:lnTo>
                  <a:lnTo>
                    <a:pt x="8232788" y="387362"/>
                  </a:lnTo>
                  <a:lnTo>
                    <a:pt x="8232788" y="558812"/>
                  </a:lnTo>
                  <a:lnTo>
                    <a:pt x="7890040" y="558812"/>
                  </a:lnTo>
                  <a:lnTo>
                    <a:pt x="7890040" y="387362"/>
                  </a:lnTo>
                  <a:lnTo>
                    <a:pt x="7958582" y="387362"/>
                  </a:lnTo>
                  <a:lnTo>
                    <a:pt x="7958582" y="455942"/>
                  </a:lnTo>
                  <a:lnTo>
                    <a:pt x="8027136" y="455942"/>
                  </a:lnTo>
                  <a:lnTo>
                    <a:pt x="8027136" y="387362"/>
                  </a:lnTo>
                  <a:lnTo>
                    <a:pt x="8095678" y="387362"/>
                  </a:lnTo>
                  <a:lnTo>
                    <a:pt x="8095678" y="455942"/>
                  </a:lnTo>
                  <a:lnTo>
                    <a:pt x="8164233" y="455942"/>
                  </a:lnTo>
                  <a:lnTo>
                    <a:pt x="8164233" y="387362"/>
                  </a:lnTo>
                  <a:lnTo>
                    <a:pt x="8232788" y="387362"/>
                  </a:lnTo>
                  <a:lnTo>
                    <a:pt x="8232788" y="318782"/>
                  </a:lnTo>
                  <a:lnTo>
                    <a:pt x="7855763" y="318782"/>
                  </a:lnTo>
                  <a:lnTo>
                    <a:pt x="7842440" y="321487"/>
                  </a:lnTo>
                  <a:lnTo>
                    <a:pt x="7831544" y="328853"/>
                  </a:lnTo>
                  <a:lnTo>
                    <a:pt x="7824190" y="339750"/>
                  </a:lnTo>
                  <a:lnTo>
                    <a:pt x="7821485" y="353072"/>
                  </a:lnTo>
                  <a:lnTo>
                    <a:pt x="7821485" y="2136152"/>
                  </a:lnTo>
                  <a:lnTo>
                    <a:pt x="7826362" y="2184463"/>
                  </a:lnTo>
                  <a:lnTo>
                    <a:pt x="7840370" y="2229497"/>
                  </a:lnTo>
                  <a:lnTo>
                    <a:pt x="7862519" y="2270264"/>
                  </a:lnTo>
                  <a:lnTo>
                    <a:pt x="7891843" y="2305799"/>
                  </a:lnTo>
                  <a:lnTo>
                    <a:pt x="7927365" y="2335136"/>
                  </a:lnTo>
                  <a:lnTo>
                    <a:pt x="7968120" y="2357297"/>
                  </a:lnTo>
                  <a:lnTo>
                    <a:pt x="8013116" y="2371306"/>
                  </a:lnTo>
                  <a:lnTo>
                    <a:pt x="8061414" y="2376182"/>
                  </a:lnTo>
                  <a:lnTo>
                    <a:pt x="9295308" y="2376182"/>
                  </a:lnTo>
                  <a:lnTo>
                    <a:pt x="9343606" y="2371306"/>
                  </a:lnTo>
                  <a:lnTo>
                    <a:pt x="9388602" y="2357297"/>
                  </a:lnTo>
                  <a:lnTo>
                    <a:pt x="9429356" y="2335136"/>
                  </a:lnTo>
                  <a:lnTo>
                    <a:pt x="9462694" y="2307602"/>
                  </a:lnTo>
                  <a:lnTo>
                    <a:pt x="9464878" y="2305799"/>
                  </a:lnTo>
                  <a:lnTo>
                    <a:pt x="9494202" y="2270264"/>
                  </a:lnTo>
                  <a:lnTo>
                    <a:pt x="9516351" y="2229497"/>
                  </a:lnTo>
                  <a:lnTo>
                    <a:pt x="9530359" y="2184463"/>
                  </a:lnTo>
                  <a:lnTo>
                    <a:pt x="9535236" y="2136152"/>
                  </a:lnTo>
                  <a:lnTo>
                    <a:pt x="9535236" y="7908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63132" y="4411754"/>
              <a:ext cx="99100" cy="998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79467" y="5619041"/>
              <a:ext cx="99536" cy="1001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24133" y="3478072"/>
              <a:ext cx="2457450" cy="2349500"/>
            </a:xfrm>
            <a:custGeom>
              <a:avLst/>
              <a:gdLst/>
              <a:ahLst/>
              <a:cxnLst/>
              <a:rect l="l" t="t" r="r" b="b"/>
              <a:pathLst>
                <a:path w="2457450" h="2349500">
                  <a:moveTo>
                    <a:pt x="1277842" y="292099"/>
                  </a:moveTo>
                  <a:lnTo>
                    <a:pt x="1231471" y="279399"/>
                  </a:lnTo>
                  <a:lnTo>
                    <a:pt x="1191026" y="253999"/>
                  </a:lnTo>
                  <a:lnTo>
                    <a:pt x="1159021" y="228599"/>
                  </a:lnTo>
                  <a:lnTo>
                    <a:pt x="1137974" y="190499"/>
                  </a:lnTo>
                  <a:lnTo>
                    <a:pt x="1130398" y="139699"/>
                  </a:lnTo>
                  <a:lnTo>
                    <a:pt x="1137974" y="88899"/>
                  </a:lnTo>
                  <a:lnTo>
                    <a:pt x="1159021" y="50799"/>
                  </a:lnTo>
                  <a:lnTo>
                    <a:pt x="1191026" y="25399"/>
                  </a:lnTo>
                  <a:lnTo>
                    <a:pt x="1231471" y="0"/>
                  </a:lnTo>
                  <a:lnTo>
                    <a:pt x="1324212" y="0"/>
                  </a:lnTo>
                  <a:lnTo>
                    <a:pt x="1364658" y="25399"/>
                  </a:lnTo>
                  <a:lnTo>
                    <a:pt x="1396662" y="50799"/>
                  </a:lnTo>
                  <a:lnTo>
                    <a:pt x="1417710" y="88899"/>
                  </a:lnTo>
                  <a:lnTo>
                    <a:pt x="1277842" y="88899"/>
                  </a:lnTo>
                  <a:lnTo>
                    <a:pt x="1258499" y="101599"/>
                  </a:lnTo>
                  <a:lnTo>
                    <a:pt x="1242901" y="101599"/>
                  </a:lnTo>
                  <a:lnTo>
                    <a:pt x="1232486" y="126999"/>
                  </a:lnTo>
                  <a:lnTo>
                    <a:pt x="1228694" y="139699"/>
                  </a:lnTo>
                  <a:lnTo>
                    <a:pt x="1232486" y="165099"/>
                  </a:lnTo>
                  <a:lnTo>
                    <a:pt x="1242901" y="177799"/>
                  </a:lnTo>
                  <a:lnTo>
                    <a:pt x="1258499" y="190499"/>
                  </a:lnTo>
                  <a:lnTo>
                    <a:pt x="1417710" y="190499"/>
                  </a:lnTo>
                  <a:lnTo>
                    <a:pt x="1396662" y="228599"/>
                  </a:lnTo>
                  <a:lnTo>
                    <a:pt x="1364658" y="253999"/>
                  </a:lnTo>
                  <a:lnTo>
                    <a:pt x="1324212" y="279399"/>
                  </a:lnTo>
                  <a:lnTo>
                    <a:pt x="1277842" y="292099"/>
                  </a:lnTo>
                  <a:close/>
                </a:path>
                <a:path w="2457450" h="2349500">
                  <a:moveTo>
                    <a:pt x="2059981" y="431799"/>
                  </a:moveTo>
                  <a:lnTo>
                    <a:pt x="1970136" y="431799"/>
                  </a:lnTo>
                  <a:lnTo>
                    <a:pt x="1928816" y="419099"/>
                  </a:lnTo>
                  <a:lnTo>
                    <a:pt x="1892306" y="393699"/>
                  </a:lnTo>
                  <a:lnTo>
                    <a:pt x="1861810" y="368299"/>
                  </a:lnTo>
                  <a:lnTo>
                    <a:pt x="1838535" y="330199"/>
                  </a:lnTo>
                  <a:lnTo>
                    <a:pt x="1823685" y="279399"/>
                  </a:lnTo>
                  <a:lnTo>
                    <a:pt x="1818467" y="241299"/>
                  </a:lnTo>
                  <a:lnTo>
                    <a:pt x="1823685" y="190499"/>
                  </a:lnTo>
                  <a:lnTo>
                    <a:pt x="1838535" y="152399"/>
                  </a:lnTo>
                  <a:lnTo>
                    <a:pt x="1861810" y="114299"/>
                  </a:lnTo>
                  <a:lnTo>
                    <a:pt x="1892306" y="88899"/>
                  </a:lnTo>
                  <a:lnTo>
                    <a:pt x="1928816" y="63499"/>
                  </a:lnTo>
                  <a:lnTo>
                    <a:pt x="1970136" y="50799"/>
                  </a:lnTo>
                  <a:lnTo>
                    <a:pt x="2015059" y="38099"/>
                  </a:lnTo>
                  <a:lnTo>
                    <a:pt x="2059981" y="50799"/>
                  </a:lnTo>
                  <a:lnTo>
                    <a:pt x="2101301" y="63499"/>
                  </a:lnTo>
                  <a:lnTo>
                    <a:pt x="2137811" y="88899"/>
                  </a:lnTo>
                  <a:lnTo>
                    <a:pt x="2168307" y="114299"/>
                  </a:lnTo>
                  <a:lnTo>
                    <a:pt x="2183824" y="139699"/>
                  </a:lnTo>
                  <a:lnTo>
                    <a:pt x="2015059" y="139699"/>
                  </a:lnTo>
                  <a:lnTo>
                    <a:pt x="1976536" y="152399"/>
                  </a:lnTo>
                  <a:lnTo>
                    <a:pt x="1945320" y="165099"/>
                  </a:lnTo>
                  <a:lnTo>
                    <a:pt x="1924400" y="203199"/>
                  </a:lnTo>
                  <a:lnTo>
                    <a:pt x="1916763" y="241299"/>
                  </a:lnTo>
                  <a:lnTo>
                    <a:pt x="1924400" y="279399"/>
                  </a:lnTo>
                  <a:lnTo>
                    <a:pt x="1945320" y="304799"/>
                  </a:lnTo>
                  <a:lnTo>
                    <a:pt x="1976536" y="330199"/>
                  </a:lnTo>
                  <a:lnTo>
                    <a:pt x="2015059" y="342899"/>
                  </a:lnTo>
                  <a:lnTo>
                    <a:pt x="2183824" y="342899"/>
                  </a:lnTo>
                  <a:lnTo>
                    <a:pt x="2168307" y="368299"/>
                  </a:lnTo>
                  <a:lnTo>
                    <a:pt x="2137811" y="393699"/>
                  </a:lnTo>
                  <a:lnTo>
                    <a:pt x="2101301" y="419099"/>
                  </a:lnTo>
                  <a:lnTo>
                    <a:pt x="2059981" y="431799"/>
                  </a:lnTo>
                  <a:close/>
                </a:path>
                <a:path w="2457450" h="2349500">
                  <a:moveTo>
                    <a:pt x="1417710" y="190499"/>
                  </a:moveTo>
                  <a:lnTo>
                    <a:pt x="1297184" y="190499"/>
                  </a:lnTo>
                  <a:lnTo>
                    <a:pt x="1312783" y="177799"/>
                  </a:lnTo>
                  <a:lnTo>
                    <a:pt x="1323198" y="165099"/>
                  </a:lnTo>
                  <a:lnTo>
                    <a:pt x="1326990" y="139699"/>
                  </a:lnTo>
                  <a:lnTo>
                    <a:pt x="1323198" y="126999"/>
                  </a:lnTo>
                  <a:lnTo>
                    <a:pt x="1312783" y="101599"/>
                  </a:lnTo>
                  <a:lnTo>
                    <a:pt x="1297184" y="101599"/>
                  </a:lnTo>
                  <a:lnTo>
                    <a:pt x="1277842" y="88899"/>
                  </a:lnTo>
                  <a:lnTo>
                    <a:pt x="1417710" y="88899"/>
                  </a:lnTo>
                  <a:lnTo>
                    <a:pt x="1425285" y="139699"/>
                  </a:lnTo>
                  <a:lnTo>
                    <a:pt x="1417710" y="190499"/>
                  </a:lnTo>
                  <a:close/>
                </a:path>
                <a:path w="2457450" h="2349500">
                  <a:moveTo>
                    <a:pt x="2183824" y="342899"/>
                  </a:moveTo>
                  <a:lnTo>
                    <a:pt x="2015059" y="342899"/>
                  </a:lnTo>
                  <a:lnTo>
                    <a:pt x="2053582" y="330199"/>
                  </a:lnTo>
                  <a:lnTo>
                    <a:pt x="2084797" y="304799"/>
                  </a:lnTo>
                  <a:lnTo>
                    <a:pt x="2105717" y="279399"/>
                  </a:lnTo>
                  <a:lnTo>
                    <a:pt x="2113354" y="241299"/>
                  </a:lnTo>
                  <a:lnTo>
                    <a:pt x="2105717" y="203199"/>
                  </a:lnTo>
                  <a:lnTo>
                    <a:pt x="2084797" y="165099"/>
                  </a:lnTo>
                  <a:lnTo>
                    <a:pt x="2053582" y="152399"/>
                  </a:lnTo>
                  <a:lnTo>
                    <a:pt x="2015059" y="139699"/>
                  </a:lnTo>
                  <a:lnTo>
                    <a:pt x="2183824" y="139699"/>
                  </a:lnTo>
                  <a:lnTo>
                    <a:pt x="2191582" y="152399"/>
                  </a:lnTo>
                  <a:lnTo>
                    <a:pt x="2206432" y="190499"/>
                  </a:lnTo>
                  <a:lnTo>
                    <a:pt x="2211650" y="241299"/>
                  </a:lnTo>
                  <a:lnTo>
                    <a:pt x="2206432" y="279399"/>
                  </a:lnTo>
                  <a:lnTo>
                    <a:pt x="2191582" y="330199"/>
                  </a:lnTo>
                  <a:lnTo>
                    <a:pt x="2183824" y="342899"/>
                  </a:lnTo>
                  <a:close/>
                </a:path>
                <a:path w="2457450" h="2349500">
                  <a:moveTo>
                    <a:pt x="585551" y="584199"/>
                  </a:moveTo>
                  <a:lnTo>
                    <a:pt x="291046" y="584199"/>
                  </a:lnTo>
                  <a:lnTo>
                    <a:pt x="321143" y="558799"/>
                  </a:lnTo>
                  <a:lnTo>
                    <a:pt x="357147" y="520699"/>
                  </a:lnTo>
                  <a:lnTo>
                    <a:pt x="398146" y="507999"/>
                  </a:lnTo>
                  <a:lnTo>
                    <a:pt x="443226" y="495299"/>
                  </a:lnTo>
                  <a:lnTo>
                    <a:pt x="491477" y="482599"/>
                  </a:lnTo>
                  <a:lnTo>
                    <a:pt x="496493" y="431799"/>
                  </a:lnTo>
                  <a:lnTo>
                    <a:pt x="510868" y="393699"/>
                  </a:lnTo>
                  <a:lnTo>
                    <a:pt x="533594" y="342899"/>
                  </a:lnTo>
                  <a:lnTo>
                    <a:pt x="563663" y="317499"/>
                  </a:lnTo>
                  <a:lnTo>
                    <a:pt x="600068" y="279399"/>
                  </a:lnTo>
                  <a:lnTo>
                    <a:pt x="641800" y="253999"/>
                  </a:lnTo>
                  <a:lnTo>
                    <a:pt x="687852" y="241299"/>
                  </a:lnTo>
                  <a:lnTo>
                    <a:pt x="786781" y="241299"/>
                  </a:lnTo>
                  <a:lnTo>
                    <a:pt x="832582" y="253999"/>
                  </a:lnTo>
                  <a:lnTo>
                    <a:pt x="873764" y="279399"/>
                  </a:lnTo>
                  <a:lnTo>
                    <a:pt x="909475" y="317499"/>
                  </a:lnTo>
                  <a:lnTo>
                    <a:pt x="929066" y="342899"/>
                  </a:lnTo>
                  <a:lnTo>
                    <a:pt x="690402" y="342899"/>
                  </a:lnTo>
                  <a:lnTo>
                    <a:pt x="649901" y="368299"/>
                  </a:lnTo>
                  <a:lnTo>
                    <a:pt x="618063" y="393699"/>
                  </a:lnTo>
                  <a:lnTo>
                    <a:pt x="597237" y="444499"/>
                  </a:lnTo>
                  <a:lnTo>
                    <a:pt x="589773" y="482599"/>
                  </a:lnTo>
                  <a:lnTo>
                    <a:pt x="590298" y="495299"/>
                  </a:lnTo>
                  <a:lnTo>
                    <a:pt x="591813" y="507999"/>
                  </a:lnTo>
                  <a:lnTo>
                    <a:pt x="594227" y="520699"/>
                  </a:lnTo>
                  <a:lnTo>
                    <a:pt x="597450" y="533399"/>
                  </a:lnTo>
                  <a:lnTo>
                    <a:pt x="599856" y="546099"/>
                  </a:lnTo>
                  <a:lnTo>
                    <a:pt x="598556" y="558799"/>
                  </a:lnTo>
                  <a:lnTo>
                    <a:pt x="593727" y="571499"/>
                  </a:lnTo>
                  <a:lnTo>
                    <a:pt x="585551" y="584199"/>
                  </a:lnTo>
                  <a:close/>
                </a:path>
                <a:path w="2457450" h="2349500">
                  <a:moveTo>
                    <a:pt x="1069426" y="546099"/>
                  </a:moveTo>
                  <a:lnTo>
                    <a:pt x="1032488" y="546099"/>
                  </a:lnTo>
                  <a:lnTo>
                    <a:pt x="1021856" y="533399"/>
                  </a:lnTo>
                  <a:lnTo>
                    <a:pt x="1013097" y="520699"/>
                  </a:lnTo>
                  <a:lnTo>
                    <a:pt x="997739" y="507999"/>
                  </a:lnTo>
                  <a:lnTo>
                    <a:pt x="979068" y="495299"/>
                  </a:lnTo>
                  <a:lnTo>
                    <a:pt x="957590" y="482599"/>
                  </a:lnTo>
                  <a:lnTo>
                    <a:pt x="897786" y="482599"/>
                  </a:lnTo>
                  <a:lnTo>
                    <a:pt x="886407" y="469899"/>
                  </a:lnTo>
                  <a:lnTo>
                    <a:pt x="879474" y="444499"/>
                  </a:lnTo>
                  <a:lnTo>
                    <a:pt x="860109" y="406399"/>
                  </a:lnTo>
                  <a:lnTo>
                    <a:pt x="828217" y="368299"/>
                  </a:lnTo>
                  <a:lnTo>
                    <a:pt x="786389" y="342899"/>
                  </a:lnTo>
                  <a:lnTo>
                    <a:pt x="929066" y="342899"/>
                  </a:lnTo>
                  <a:lnTo>
                    <a:pt x="938862" y="355599"/>
                  </a:lnTo>
                  <a:lnTo>
                    <a:pt x="961070" y="393699"/>
                  </a:lnTo>
                  <a:lnTo>
                    <a:pt x="985203" y="393699"/>
                  </a:lnTo>
                  <a:lnTo>
                    <a:pt x="1007841" y="406399"/>
                  </a:lnTo>
                  <a:lnTo>
                    <a:pt x="1029075" y="419099"/>
                  </a:lnTo>
                  <a:lnTo>
                    <a:pt x="1048995" y="431799"/>
                  </a:lnTo>
                  <a:lnTo>
                    <a:pt x="1228694" y="431799"/>
                  </a:lnTo>
                  <a:lnTo>
                    <a:pt x="1186866" y="444499"/>
                  </a:lnTo>
                  <a:lnTo>
                    <a:pt x="1149933" y="457199"/>
                  </a:lnTo>
                  <a:lnTo>
                    <a:pt x="1119407" y="482599"/>
                  </a:lnTo>
                  <a:lnTo>
                    <a:pt x="1096801" y="520699"/>
                  </a:lnTo>
                  <a:lnTo>
                    <a:pt x="1089837" y="533399"/>
                  </a:lnTo>
                  <a:lnTo>
                    <a:pt x="1080532" y="533399"/>
                  </a:lnTo>
                  <a:lnTo>
                    <a:pt x="1069426" y="546099"/>
                  </a:lnTo>
                  <a:close/>
                </a:path>
                <a:path w="2457450" h="2349500">
                  <a:moveTo>
                    <a:pt x="1408393" y="431799"/>
                  </a:moveTo>
                  <a:lnTo>
                    <a:pt x="1048995" y="431799"/>
                  </a:lnTo>
                  <a:lnTo>
                    <a:pt x="1085524" y="393699"/>
                  </a:lnTo>
                  <a:lnTo>
                    <a:pt x="1127687" y="368299"/>
                  </a:lnTo>
                  <a:lnTo>
                    <a:pt x="1175428" y="342899"/>
                  </a:lnTo>
                  <a:lnTo>
                    <a:pt x="1281960" y="342899"/>
                  </a:lnTo>
                  <a:lnTo>
                    <a:pt x="1329701" y="368299"/>
                  </a:lnTo>
                  <a:lnTo>
                    <a:pt x="1371864" y="393699"/>
                  </a:lnTo>
                  <a:lnTo>
                    <a:pt x="1408393" y="431799"/>
                  </a:lnTo>
                  <a:close/>
                </a:path>
                <a:path w="2457450" h="2349500">
                  <a:moveTo>
                    <a:pt x="1424901" y="546099"/>
                  </a:moveTo>
                  <a:lnTo>
                    <a:pt x="1387962" y="546099"/>
                  </a:lnTo>
                  <a:lnTo>
                    <a:pt x="1376856" y="533399"/>
                  </a:lnTo>
                  <a:lnTo>
                    <a:pt x="1367551" y="533399"/>
                  </a:lnTo>
                  <a:lnTo>
                    <a:pt x="1337981" y="482599"/>
                  </a:lnTo>
                  <a:lnTo>
                    <a:pt x="1307455" y="457199"/>
                  </a:lnTo>
                  <a:lnTo>
                    <a:pt x="1270522" y="444499"/>
                  </a:lnTo>
                  <a:lnTo>
                    <a:pt x="1228694" y="431799"/>
                  </a:lnTo>
                  <a:lnTo>
                    <a:pt x="1408393" y="431799"/>
                  </a:lnTo>
                  <a:lnTo>
                    <a:pt x="1434084" y="419099"/>
                  </a:lnTo>
                  <a:lnTo>
                    <a:pt x="1461739" y="393699"/>
                  </a:lnTo>
                  <a:lnTo>
                    <a:pt x="1491517" y="393699"/>
                  </a:lnTo>
                  <a:lnTo>
                    <a:pt x="1523581" y="380999"/>
                  </a:lnTo>
                  <a:lnTo>
                    <a:pt x="1574874" y="393699"/>
                  </a:lnTo>
                  <a:lnTo>
                    <a:pt x="1619310" y="419099"/>
                  </a:lnTo>
                  <a:lnTo>
                    <a:pt x="1656437" y="457199"/>
                  </a:lnTo>
                  <a:lnTo>
                    <a:pt x="1676018" y="482599"/>
                  </a:lnTo>
                  <a:lnTo>
                    <a:pt x="1499798" y="482599"/>
                  </a:lnTo>
                  <a:lnTo>
                    <a:pt x="1478320" y="495299"/>
                  </a:lnTo>
                  <a:lnTo>
                    <a:pt x="1459650" y="507999"/>
                  </a:lnTo>
                  <a:lnTo>
                    <a:pt x="1444291" y="520699"/>
                  </a:lnTo>
                  <a:lnTo>
                    <a:pt x="1435532" y="533399"/>
                  </a:lnTo>
                  <a:lnTo>
                    <a:pt x="1424901" y="546099"/>
                  </a:lnTo>
                  <a:close/>
                </a:path>
                <a:path w="2457450" h="2349500">
                  <a:moveTo>
                    <a:pt x="1877022" y="584199"/>
                  </a:moveTo>
                  <a:lnTo>
                    <a:pt x="1634667" y="584199"/>
                  </a:lnTo>
                  <a:lnTo>
                    <a:pt x="1627396" y="571499"/>
                  </a:lnTo>
                  <a:lnTo>
                    <a:pt x="1621781" y="571499"/>
                  </a:lnTo>
                  <a:lnTo>
                    <a:pt x="1604844" y="533399"/>
                  </a:lnTo>
                  <a:lnTo>
                    <a:pt x="1555996" y="495299"/>
                  </a:lnTo>
                  <a:lnTo>
                    <a:pt x="1523581" y="482599"/>
                  </a:lnTo>
                  <a:lnTo>
                    <a:pt x="1676018" y="482599"/>
                  </a:lnTo>
                  <a:lnTo>
                    <a:pt x="1685808" y="495299"/>
                  </a:lnTo>
                  <a:lnTo>
                    <a:pt x="1769275" y="495299"/>
                  </a:lnTo>
                  <a:lnTo>
                    <a:pt x="1811773" y="520699"/>
                  </a:lnTo>
                  <a:lnTo>
                    <a:pt x="1847682" y="546099"/>
                  </a:lnTo>
                  <a:lnTo>
                    <a:pt x="1877022" y="584199"/>
                  </a:lnTo>
                  <a:close/>
                </a:path>
                <a:path w="2457450" h="2349500">
                  <a:moveTo>
                    <a:pt x="1769275" y="495299"/>
                  </a:moveTo>
                  <a:lnTo>
                    <a:pt x="1694390" y="495299"/>
                  </a:lnTo>
                  <a:lnTo>
                    <a:pt x="1702774" y="482599"/>
                  </a:lnTo>
                  <a:lnTo>
                    <a:pt x="1720172" y="482599"/>
                  </a:lnTo>
                  <a:lnTo>
                    <a:pt x="1769275" y="495299"/>
                  </a:lnTo>
                  <a:close/>
                </a:path>
                <a:path w="2457450" h="2349500">
                  <a:moveTo>
                    <a:pt x="1892134" y="698499"/>
                  </a:moveTo>
                  <a:lnTo>
                    <a:pt x="1839549" y="698499"/>
                  </a:lnTo>
                  <a:lnTo>
                    <a:pt x="1828881" y="685799"/>
                  </a:lnTo>
                  <a:lnTo>
                    <a:pt x="1821021" y="673099"/>
                  </a:lnTo>
                  <a:lnTo>
                    <a:pt x="1816546" y="660399"/>
                  </a:lnTo>
                  <a:lnTo>
                    <a:pt x="1804756" y="634999"/>
                  </a:lnTo>
                  <a:lnTo>
                    <a:pt x="1783407" y="609599"/>
                  </a:lnTo>
                  <a:lnTo>
                    <a:pt x="1754535" y="584199"/>
                  </a:lnTo>
                  <a:lnTo>
                    <a:pt x="1877022" y="584199"/>
                  </a:lnTo>
                  <a:lnTo>
                    <a:pt x="1908013" y="558799"/>
                  </a:lnTo>
                  <a:lnTo>
                    <a:pt x="1941217" y="546099"/>
                  </a:lnTo>
                  <a:lnTo>
                    <a:pt x="1976833" y="533399"/>
                  </a:lnTo>
                  <a:lnTo>
                    <a:pt x="2015059" y="533399"/>
                  </a:lnTo>
                  <a:lnTo>
                    <a:pt x="2064422" y="546099"/>
                  </a:lnTo>
                  <a:lnTo>
                    <a:pt x="2110474" y="558799"/>
                  </a:lnTo>
                  <a:lnTo>
                    <a:pt x="2152207" y="571499"/>
                  </a:lnTo>
                  <a:lnTo>
                    <a:pt x="2188612" y="609599"/>
                  </a:lnTo>
                  <a:lnTo>
                    <a:pt x="2208658" y="634999"/>
                  </a:lnTo>
                  <a:lnTo>
                    <a:pt x="1982145" y="634999"/>
                  </a:lnTo>
                  <a:lnTo>
                    <a:pt x="1952039" y="647699"/>
                  </a:lnTo>
                  <a:lnTo>
                    <a:pt x="1925317" y="660399"/>
                  </a:lnTo>
                  <a:lnTo>
                    <a:pt x="1902554" y="685799"/>
                  </a:lnTo>
                  <a:lnTo>
                    <a:pt x="1892134" y="698499"/>
                  </a:lnTo>
                  <a:close/>
                </a:path>
                <a:path w="2457450" h="2349500">
                  <a:moveTo>
                    <a:pt x="163173" y="1993899"/>
                  </a:moveTo>
                  <a:lnTo>
                    <a:pt x="126193" y="1993899"/>
                  </a:lnTo>
                  <a:lnTo>
                    <a:pt x="110582" y="1981199"/>
                  </a:lnTo>
                  <a:lnTo>
                    <a:pt x="84865" y="1943099"/>
                  </a:lnTo>
                  <a:lnTo>
                    <a:pt x="65538" y="1904999"/>
                  </a:lnTo>
                  <a:lnTo>
                    <a:pt x="53374" y="1854199"/>
                  </a:lnTo>
                  <a:lnTo>
                    <a:pt x="49147" y="1816099"/>
                  </a:lnTo>
                  <a:lnTo>
                    <a:pt x="51103" y="1790699"/>
                  </a:lnTo>
                  <a:lnTo>
                    <a:pt x="56155" y="1777999"/>
                  </a:lnTo>
                  <a:lnTo>
                    <a:pt x="63078" y="1752599"/>
                  </a:lnTo>
                  <a:lnTo>
                    <a:pt x="70649" y="1727199"/>
                  </a:lnTo>
                  <a:lnTo>
                    <a:pt x="42278" y="1701799"/>
                  </a:lnTo>
                  <a:lnTo>
                    <a:pt x="19918" y="1663699"/>
                  </a:lnTo>
                  <a:lnTo>
                    <a:pt x="5261" y="1612899"/>
                  </a:lnTo>
                  <a:lnTo>
                    <a:pt x="0" y="1562099"/>
                  </a:lnTo>
                  <a:lnTo>
                    <a:pt x="5348" y="1523999"/>
                  </a:lnTo>
                  <a:lnTo>
                    <a:pt x="20182" y="1473199"/>
                  </a:lnTo>
                  <a:lnTo>
                    <a:pt x="42683" y="1435099"/>
                  </a:lnTo>
                  <a:lnTo>
                    <a:pt x="71033" y="1409699"/>
                  </a:lnTo>
                  <a:lnTo>
                    <a:pt x="42602" y="1371599"/>
                  </a:lnTo>
                  <a:lnTo>
                    <a:pt x="20110" y="1320799"/>
                  </a:lnTo>
                  <a:lnTo>
                    <a:pt x="5321" y="1269999"/>
                  </a:lnTo>
                  <a:lnTo>
                    <a:pt x="0" y="1219199"/>
                  </a:lnTo>
                  <a:lnTo>
                    <a:pt x="5015" y="1168399"/>
                  </a:lnTo>
                  <a:lnTo>
                    <a:pt x="19326" y="1130299"/>
                  </a:lnTo>
                  <a:lnTo>
                    <a:pt x="41828" y="1079499"/>
                  </a:lnTo>
                  <a:lnTo>
                    <a:pt x="71417" y="1041399"/>
                  </a:lnTo>
                  <a:lnTo>
                    <a:pt x="106990" y="1003299"/>
                  </a:lnTo>
                  <a:lnTo>
                    <a:pt x="147443" y="977899"/>
                  </a:lnTo>
                  <a:lnTo>
                    <a:pt x="147671" y="965199"/>
                  </a:lnTo>
                  <a:lnTo>
                    <a:pt x="148259" y="965199"/>
                  </a:lnTo>
                  <a:lnTo>
                    <a:pt x="149063" y="952499"/>
                  </a:lnTo>
                  <a:lnTo>
                    <a:pt x="149939" y="952499"/>
                  </a:lnTo>
                  <a:lnTo>
                    <a:pt x="109001" y="927099"/>
                  </a:lnTo>
                  <a:lnTo>
                    <a:pt x="77153" y="876299"/>
                  </a:lnTo>
                  <a:lnTo>
                    <a:pt x="56500" y="838199"/>
                  </a:lnTo>
                  <a:lnTo>
                    <a:pt x="49147" y="774699"/>
                  </a:lnTo>
                  <a:lnTo>
                    <a:pt x="54365" y="736599"/>
                  </a:lnTo>
                  <a:lnTo>
                    <a:pt x="69214" y="698499"/>
                  </a:lnTo>
                  <a:lnTo>
                    <a:pt x="92490" y="660399"/>
                  </a:lnTo>
                  <a:lnTo>
                    <a:pt x="122985" y="622299"/>
                  </a:lnTo>
                  <a:lnTo>
                    <a:pt x="159496" y="609599"/>
                  </a:lnTo>
                  <a:lnTo>
                    <a:pt x="200815" y="584199"/>
                  </a:lnTo>
                  <a:lnTo>
                    <a:pt x="458342" y="584199"/>
                  </a:lnTo>
                  <a:lnTo>
                    <a:pt x="427979" y="596899"/>
                  </a:lnTo>
                  <a:lnTo>
                    <a:pt x="401143" y="609599"/>
                  </a:lnTo>
                  <a:lnTo>
                    <a:pt x="378591" y="634999"/>
                  </a:lnTo>
                  <a:lnTo>
                    <a:pt x="404911" y="673099"/>
                  </a:lnTo>
                  <a:lnTo>
                    <a:pt x="414957" y="685799"/>
                  </a:lnTo>
                  <a:lnTo>
                    <a:pt x="207216" y="685799"/>
                  </a:lnTo>
                  <a:lnTo>
                    <a:pt x="176000" y="711199"/>
                  </a:lnTo>
                  <a:lnTo>
                    <a:pt x="155080" y="736599"/>
                  </a:lnTo>
                  <a:lnTo>
                    <a:pt x="147443" y="774699"/>
                  </a:lnTo>
                  <a:lnTo>
                    <a:pt x="155080" y="825499"/>
                  </a:lnTo>
                  <a:lnTo>
                    <a:pt x="176000" y="850899"/>
                  </a:lnTo>
                  <a:lnTo>
                    <a:pt x="207216" y="876299"/>
                  </a:lnTo>
                  <a:lnTo>
                    <a:pt x="414504" y="876299"/>
                  </a:lnTo>
                  <a:lnTo>
                    <a:pt x="398987" y="901699"/>
                  </a:lnTo>
                  <a:lnTo>
                    <a:pt x="368491" y="939799"/>
                  </a:lnTo>
                  <a:lnTo>
                    <a:pt x="331981" y="952499"/>
                  </a:lnTo>
                  <a:lnTo>
                    <a:pt x="290661" y="977899"/>
                  </a:lnTo>
                  <a:lnTo>
                    <a:pt x="246314" y="977899"/>
                  </a:lnTo>
                  <a:lnTo>
                    <a:pt x="247274" y="990599"/>
                  </a:lnTo>
                  <a:lnTo>
                    <a:pt x="246842" y="1003299"/>
                  </a:lnTo>
                  <a:lnTo>
                    <a:pt x="241371" y="1015999"/>
                  </a:lnTo>
                  <a:lnTo>
                    <a:pt x="231508" y="1028699"/>
                  </a:lnTo>
                  <a:lnTo>
                    <a:pt x="217901" y="1041399"/>
                  </a:lnTo>
                  <a:lnTo>
                    <a:pt x="178480" y="1066799"/>
                  </a:lnTo>
                  <a:lnTo>
                    <a:pt x="145445" y="1092199"/>
                  </a:lnTo>
                  <a:lnTo>
                    <a:pt x="120160" y="1130299"/>
                  </a:lnTo>
                  <a:lnTo>
                    <a:pt x="103989" y="1181099"/>
                  </a:lnTo>
                  <a:lnTo>
                    <a:pt x="98295" y="1219199"/>
                  </a:lnTo>
                  <a:lnTo>
                    <a:pt x="102990" y="1269999"/>
                  </a:lnTo>
                  <a:lnTo>
                    <a:pt x="116413" y="1308099"/>
                  </a:lnTo>
                  <a:lnTo>
                    <a:pt x="137577" y="1346199"/>
                  </a:lnTo>
                  <a:lnTo>
                    <a:pt x="165489" y="1371599"/>
                  </a:lnTo>
                  <a:lnTo>
                    <a:pt x="172875" y="1384299"/>
                  </a:lnTo>
                  <a:lnTo>
                    <a:pt x="178208" y="1384299"/>
                  </a:lnTo>
                  <a:lnTo>
                    <a:pt x="181310" y="1396999"/>
                  </a:lnTo>
                  <a:lnTo>
                    <a:pt x="182000" y="1409699"/>
                  </a:lnTo>
                  <a:lnTo>
                    <a:pt x="180056" y="1422399"/>
                  </a:lnTo>
                  <a:lnTo>
                    <a:pt x="175808" y="1435099"/>
                  </a:lnTo>
                  <a:lnTo>
                    <a:pt x="169473" y="1435099"/>
                  </a:lnTo>
                  <a:lnTo>
                    <a:pt x="161266" y="1447799"/>
                  </a:lnTo>
                  <a:lnTo>
                    <a:pt x="135309" y="1473199"/>
                  </a:lnTo>
                  <a:lnTo>
                    <a:pt x="115454" y="1498599"/>
                  </a:lnTo>
                  <a:lnTo>
                    <a:pt x="102762" y="1536699"/>
                  </a:lnTo>
                  <a:lnTo>
                    <a:pt x="98295" y="1562099"/>
                  </a:lnTo>
                  <a:lnTo>
                    <a:pt x="102213" y="1600199"/>
                  </a:lnTo>
                  <a:lnTo>
                    <a:pt x="113366" y="1638299"/>
                  </a:lnTo>
                  <a:lnTo>
                    <a:pt x="130854" y="1663699"/>
                  </a:lnTo>
                  <a:lnTo>
                    <a:pt x="153778" y="1689099"/>
                  </a:lnTo>
                  <a:lnTo>
                    <a:pt x="165066" y="1701799"/>
                  </a:lnTo>
                  <a:lnTo>
                    <a:pt x="171081" y="1714499"/>
                  </a:lnTo>
                  <a:lnTo>
                    <a:pt x="171516" y="1727199"/>
                  </a:lnTo>
                  <a:lnTo>
                    <a:pt x="166065" y="1739899"/>
                  </a:lnTo>
                  <a:lnTo>
                    <a:pt x="158134" y="1765299"/>
                  </a:lnTo>
                  <a:lnTo>
                    <a:pt x="152290" y="1777999"/>
                  </a:lnTo>
                  <a:lnTo>
                    <a:pt x="148679" y="1790699"/>
                  </a:lnTo>
                  <a:lnTo>
                    <a:pt x="147443" y="1816099"/>
                  </a:lnTo>
                  <a:lnTo>
                    <a:pt x="149963" y="1841499"/>
                  </a:lnTo>
                  <a:lnTo>
                    <a:pt x="157234" y="1866899"/>
                  </a:lnTo>
                  <a:lnTo>
                    <a:pt x="168825" y="1892299"/>
                  </a:lnTo>
                  <a:lnTo>
                    <a:pt x="184304" y="1917699"/>
                  </a:lnTo>
                  <a:lnTo>
                    <a:pt x="194011" y="1930399"/>
                  </a:lnTo>
                  <a:lnTo>
                    <a:pt x="196447" y="1943099"/>
                  </a:lnTo>
                  <a:lnTo>
                    <a:pt x="191755" y="1968499"/>
                  </a:lnTo>
                  <a:lnTo>
                    <a:pt x="180080" y="1981199"/>
                  </a:lnTo>
                  <a:lnTo>
                    <a:pt x="163173" y="1993899"/>
                  </a:lnTo>
                  <a:close/>
                </a:path>
                <a:path w="2457450" h="2349500">
                  <a:moveTo>
                    <a:pt x="562342" y="596899"/>
                  </a:moveTo>
                  <a:lnTo>
                    <a:pt x="535823" y="596899"/>
                  </a:lnTo>
                  <a:lnTo>
                    <a:pt x="524359" y="584199"/>
                  </a:lnTo>
                  <a:lnTo>
                    <a:pt x="574729" y="584199"/>
                  </a:lnTo>
                  <a:lnTo>
                    <a:pt x="562342" y="596899"/>
                  </a:lnTo>
                  <a:close/>
                </a:path>
                <a:path w="2457450" h="2349500">
                  <a:moveTo>
                    <a:pt x="1683694" y="596899"/>
                  </a:moveTo>
                  <a:lnTo>
                    <a:pt x="1653187" y="596899"/>
                  </a:lnTo>
                  <a:lnTo>
                    <a:pt x="1643378" y="584199"/>
                  </a:lnTo>
                  <a:lnTo>
                    <a:pt x="1692553" y="584199"/>
                  </a:lnTo>
                  <a:lnTo>
                    <a:pt x="1683694" y="596899"/>
                  </a:lnTo>
                  <a:close/>
                </a:path>
                <a:path w="2457450" h="2349500">
                  <a:moveTo>
                    <a:pt x="2358583" y="990599"/>
                  </a:moveTo>
                  <a:lnTo>
                    <a:pt x="2260473" y="990599"/>
                  </a:lnTo>
                  <a:lnTo>
                    <a:pt x="2260797" y="977899"/>
                  </a:lnTo>
                  <a:lnTo>
                    <a:pt x="2255443" y="939799"/>
                  </a:lnTo>
                  <a:lnTo>
                    <a:pt x="2240567" y="914399"/>
                  </a:lnTo>
                  <a:lnTo>
                    <a:pt x="2217952" y="901699"/>
                  </a:lnTo>
                  <a:lnTo>
                    <a:pt x="2189381" y="888999"/>
                  </a:lnTo>
                  <a:lnTo>
                    <a:pt x="2180277" y="876299"/>
                  </a:lnTo>
                  <a:lnTo>
                    <a:pt x="2172126" y="876299"/>
                  </a:lnTo>
                  <a:lnTo>
                    <a:pt x="2165163" y="863599"/>
                  </a:lnTo>
                  <a:lnTo>
                    <a:pt x="2159622" y="863599"/>
                  </a:lnTo>
                  <a:lnTo>
                    <a:pt x="2155807" y="850899"/>
                  </a:lnTo>
                  <a:lnTo>
                    <a:pt x="2153864" y="838199"/>
                  </a:lnTo>
                  <a:lnTo>
                    <a:pt x="2155592" y="825499"/>
                  </a:lnTo>
                  <a:lnTo>
                    <a:pt x="2158533" y="812799"/>
                  </a:lnTo>
                  <a:lnTo>
                    <a:pt x="2160702" y="800099"/>
                  </a:lnTo>
                  <a:lnTo>
                    <a:pt x="2162043" y="787399"/>
                  </a:lnTo>
                  <a:lnTo>
                    <a:pt x="2162502" y="774699"/>
                  </a:lnTo>
                  <a:lnTo>
                    <a:pt x="2155038" y="736599"/>
                  </a:lnTo>
                  <a:lnTo>
                    <a:pt x="2134212" y="698499"/>
                  </a:lnTo>
                  <a:lnTo>
                    <a:pt x="2102373" y="660399"/>
                  </a:lnTo>
                  <a:lnTo>
                    <a:pt x="2061872" y="634999"/>
                  </a:lnTo>
                  <a:lnTo>
                    <a:pt x="2208658" y="634999"/>
                  </a:lnTo>
                  <a:lnTo>
                    <a:pt x="2218681" y="647699"/>
                  </a:lnTo>
                  <a:lnTo>
                    <a:pt x="2241407" y="685799"/>
                  </a:lnTo>
                  <a:lnTo>
                    <a:pt x="2255782" y="736599"/>
                  </a:lnTo>
                  <a:lnTo>
                    <a:pt x="2260797" y="774699"/>
                  </a:lnTo>
                  <a:lnTo>
                    <a:pt x="2260228" y="787399"/>
                  </a:lnTo>
                  <a:lnTo>
                    <a:pt x="2258830" y="800099"/>
                  </a:lnTo>
                  <a:lnTo>
                    <a:pt x="2257072" y="812799"/>
                  </a:lnTo>
                  <a:lnTo>
                    <a:pt x="2255421" y="812799"/>
                  </a:lnTo>
                  <a:lnTo>
                    <a:pt x="2296322" y="850899"/>
                  </a:lnTo>
                  <a:lnTo>
                    <a:pt x="2329215" y="876299"/>
                  </a:lnTo>
                  <a:lnTo>
                    <a:pt x="2351128" y="927099"/>
                  </a:lnTo>
                  <a:lnTo>
                    <a:pt x="2359093" y="977899"/>
                  </a:lnTo>
                  <a:lnTo>
                    <a:pt x="2358583" y="990599"/>
                  </a:lnTo>
                  <a:close/>
                </a:path>
                <a:path w="2457450" h="2349500">
                  <a:moveTo>
                    <a:pt x="414504" y="876299"/>
                  </a:moveTo>
                  <a:lnTo>
                    <a:pt x="284261" y="876299"/>
                  </a:lnTo>
                  <a:lnTo>
                    <a:pt x="315476" y="850899"/>
                  </a:lnTo>
                  <a:lnTo>
                    <a:pt x="336397" y="825499"/>
                  </a:lnTo>
                  <a:lnTo>
                    <a:pt x="344034" y="774699"/>
                  </a:lnTo>
                  <a:lnTo>
                    <a:pt x="340215" y="749299"/>
                  </a:lnTo>
                  <a:lnTo>
                    <a:pt x="329467" y="723899"/>
                  </a:lnTo>
                  <a:lnTo>
                    <a:pt x="312852" y="711199"/>
                  </a:lnTo>
                  <a:lnTo>
                    <a:pt x="291431" y="698499"/>
                  </a:lnTo>
                  <a:lnTo>
                    <a:pt x="288551" y="698499"/>
                  </a:lnTo>
                  <a:lnTo>
                    <a:pt x="287207" y="685799"/>
                  </a:lnTo>
                  <a:lnTo>
                    <a:pt x="414957" y="685799"/>
                  </a:lnTo>
                  <a:lnTo>
                    <a:pt x="425003" y="698499"/>
                  </a:lnTo>
                  <a:lnTo>
                    <a:pt x="437824" y="736599"/>
                  </a:lnTo>
                  <a:lnTo>
                    <a:pt x="442330" y="774699"/>
                  </a:lnTo>
                  <a:lnTo>
                    <a:pt x="437112" y="825499"/>
                  </a:lnTo>
                  <a:lnTo>
                    <a:pt x="422263" y="863599"/>
                  </a:lnTo>
                  <a:lnTo>
                    <a:pt x="414504" y="876299"/>
                  </a:lnTo>
                  <a:close/>
                </a:path>
                <a:path w="2457450" h="2349500">
                  <a:moveTo>
                    <a:pt x="569159" y="1092199"/>
                  </a:moveTo>
                  <a:lnTo>
                    <a:pt x="459992" y="1092199"/>
                  </a:lnTo>
                  <a:lnTo>
                    <a:pt x="543889" y="888999"/>
                  </a:lnTo>
                  <a:lnTo>
                    <a:pt x="543697" y="888999"/>
                  </a:lnTo>
                  <a:lnTo>
                    <a:pt x="566565" y="838199"/>
                  </a:lnTo>
                  <a:lnTo>
                    <a:pt x="597118" y="800099"/>
                  </a:lnTo>
                  <a:lnTo>
                    <a:pt x="634145" y="774699"/>
                  </a:lnTo>
                  <a:lnTo>
                    <a:pt x="676436" y="749299"/>
                  </a:lnTo>
                  <a:lnTo>
                    <a:pt x="722779" y="736599"/>
                  </a:lnTo>
                  <a:lnTo>
                    <a:pt x="1734595" y="736599"/>
                  </a:lnTo>
                  <a:lnTo>
                    <a:pt x="1780903" y="749299"/>
                  </a:lnTo>
                  <a:lnTo>
                    <a:pt x="1823147" y="774699"/>
                  </a:lnTo>
                  <a:lnTo>
                    <a:pt x="1860128" y="800099"/>
                  </a:lnTo>
                  <a:lnTo>
                    <a:pt x="1880473" y="825499"/>
                  </a:lnTo>
                  <a:lnTo>
                    <a:pt x="771964" y="825499"/>
                  </a:lnTo>
                  <a:lnTo>
                    <a:pt x="728223" y="838199"/>
                  </a:lnTo>
                  <a:lnTo>
                    <a:pt x="689269" y="850899"/>
                  </a:lnTo>
                  <a:lnTo>
                    <a:pt x="657442" y="888999"/>
                  </a:lnTo>
                  <a:lnTo>
                    <a:pt x="635082" y="927099"/>
                  </a:lnTo>
                  <a:lnTo>
                    <a:pt x="569159" y="1092199"/>
                  </a:lnTo>
                  <a:close/>
                </a:path>
                <a:path w="2457450" h="2349500">
                  <a:moveTo>
                    <a:pt x="2211650" y="2260599"/>
                  </a:moveTo>
                  <a:lnTo>
                    <a:pt x="2113354" y="2260599"/>
                  </a:lnTo>
                  <a:lnTo>
                    <a:pt x="2113354" y="1714499"/>
                  </a:lnTo>
                  <a:lnTo>
                    <a:pt x="1878483" y="1714499"/>
                  </a:lnTo>
                  <a:lnTo>
                    <a:pt x="1847240" y="1689099"/>
                  </a:lnTo>
                  <a:lnTo>
                    <a:pt x="1826186" y="1650999"/>
                  </a:lnTo>
                  <a:lnTo>
                    <a:pt x="1818467" y="1612899"/>
                  </a:lnTo>
                  <a:lnTo>
                    <a:pt x="2111821" y="1523999"/>
                  </a:lnTo>
                  <a:lnTo>
                    <a:pt x="2105156" y="1485899"/>
                  </a:lnTo>
                  <a:lnTo>
                    <a:pt x="2091059" y="1447799"/>
                  </a:lnTo>
                  <a:lnTo>
                    <a:pt x="2069729" y="1409699"/>
                  </a:lnTo>
                  <a:lnTo>
                    <a:pt x="2041362" y="1371599"/>
                  </a:lnTo>
                  <a:lnTo>
                    <a:pt x="1980311" y="1308099"/>
                  </a:lnTo>
                  <a:lnTo>
                    <a:pt x="1975701" y="1308099"/>
                  </a:lnTo>
                  <a:lnTo>
                    <a:pt x="1971863" y="1295399"/>
                  </a:lnTo>
                  <a:lnTo>
                    <a:pt x="1969558" y="1295399"/>
                  </a:lnTo>
                  <a:lnTo>
                    <a:pt x="1822306" y="927099"/>
                  </a:lnTo>
                  <a:lnTo>
                    <a:pt x="1799946" y="888999"/>
                  </a:lnTo>
                  <a:lnTo>
                    <a:pt x="1768119" y="850899"/>
                  </a:lnTo>
                  <a:lnTo>
                    <a:pt x="1729165" y="838199"/>
                  </a:lnTo>
                  <a:lnTo>
                    <a:pt x="1685424" y="825499"/>
                  </a:lnTo>
                  <a:lnTo>
                    <a:pt x="1880473" y="825499"/>
                  </a:lnTo>
                  <a:lnTo>
                    <a:pt x="1890646" y="838199"/>
                  </a:lnTo>
                  <a:lnTo>
                    <a:pt x="1913500" y="888999"/>
                  </a:lnTo>
                  <a:lnTo>
                    <a:pt x="1999317" y="1104899"/>
                  </a:lnTo>
                  <a:lnTo>
                    <a:pt x="2201668" y="1104899"/>
                  </a:lnTo>
                  <a:lnTo>
                    <a:pt x="2214725" y="1117599"/>
                  </a:lnTo>
                  <a:lnTo>
                    <a:pt x="2225353" y="1130299"/>
                  </a:lnTo>
                  <a:lnTo>
                    <a:pt x="2233930" y="1155699"/>
                  </a:lnTo>
                  <a:lnTo>
                    <a:pt x="2240834" y="1168399"/>
                  </a:lnTo>
                  <a:lnTo>
                    <a:pt x="2250321" y="1181099"/>
                  </a:lnTo>
                  <a:lnTo>
                    <a:pt x="2053251" y="1181099"/>
                  </a:lnTo>
                  <a:lnTo>
                    <a:pt x="2042704" y="1193799"/>
                  </a:lnTo>
                  <a:lnTo>
                    <a:pt x="2037327" y="1193799"/>
                  </a:lnTo>
                  <a:lnTo>
                    <a:pt x="2056913" y="1244599"/>
                  </a:lnTo>
                  <a:lnTo>
                    <a:pt x="2063248" y="1257299"/>
                  </a:lnTo>
                  <a:lnTo>
                    <a:pt x="2259739" y="1257299"/>
                  </a:lnTo>
                  <a:lnTo>
                    <a:pt x="2254103" y="1269999"/>
                  </a:lnTo>
                  <a:lnTo>
                    <a:pt x="2244326" y="1282699"/>
                  </a:lnTo>
                  <a:lnTo>
                    <a:pt x="2231038" y="1282699"/>
                  </a:lnTo>
                  <a:lnTo>
                    <a:pt x="2135815" y="1333499"/>
                  </a:lnTo>
                  <a:lnTo>
                    <a:pt x="2162427" y="1371599"/>
                  </a:lnTo>
                  <a:lnTo>
                    <a:pt x="2183575" y="1409699"/>
                  </a:lnTo>
                  <a:lnTo>
                    <a:pt x="2199000" y="1447799"/>
                  </a:lnTo>
                  <a:lnTo>
                    <a:pt x="2208444" y="1498599"/>
                  </a:lnTo>
                  <a:lnTo>
                    <a:pt x="2211650" y="1549399"/>
                  </a:lnTo>
                  <a:lnTo>
                    <a:pt x="2211650" y="2260599"/>
                  </a:lnTo>
                  <a:close/>
                </a:path>
                <a:path w="2457450" h="2349500">
                  <a:moveTo>
                    <a:pt x="2355691" y="1003299"/>
                  </a:moveTo>
                  <a:lnTo>
                    <a:pt x="2257880" y="1003299"/>
                  </a:lnTo>
                  <a:lnTo>
                    <a:pt x="2259501" y="990599"/>
                  </a:lnTo>
                  <a:lnTo>
                    <a:pt x="2357317" y="990599"/>
                  </a:lnTo>
                  <a:lnTo>
                    <a:pt x="2355691" y="1003299"/>
                  </a:lnTo>
                  <a:close/>
                </a:path>
                <a:path w="2457450" h="2349500">
                  <a:moveTo>
                    <a:pt x="2326793" y="2044699"/>
                  </a:moveTo>
                  <a:lnTo>
                    <a:pt x="2301305" y="2044699"/>
                  </a:lnTo>
                  <a:lnTo>
                    <a:pt x="2289008" y="2031999"/>
                  </a:lnTo>
                  <a:lnTo>
                    <a:pt x="2278365" y="2031999"/>
                  </a:lnTo>
                  <a:lnTo>
                    <a:pt x="2269881" y="2019299"/>
                  </a:lnTo>
                  <a:lnTo>
                    <a:pt x="2264061" y="2006599"/>
                  </a:lnTo>
                  <a:lnTo>
                    <a:pt x="2261594" y="1993899"/>
                  </a:lnTo>
                  <a:lnTo>
                    <a:pt x="2262476" y="1981199"/>
                  </a:lnTo>
                  <a:lnTo>
                    <a:pt x="2266597" y="1968499"/>
                  </a:lnTo>
                  <a:lnTo>
                    <a:pt x="2273851" y="1955799"/>
                  </a:lnTo>
                  <a:lnTo>
                    <a:pt x="2289049" y="1943099"/>
                  </a:lnTo>
                  <a:lnTo>
                    <a:pt x="2300395" y="1917699"/>
                  </a:lnTo>
                  <a:lnTo>
                    <a:pt x="2307492" y="1892299"/>
                  </a:lnTo>
                  <a:lnTo>
                    <a:pt x="2309945" y="1866899"/>
                  </a:lnTo>
                  <a:lnTo>
                    <a:pt x="2307501" y="1841499"/>
                  </a:lnTo>
                  <a:lnTo>
                    <a:pt x="2300466" y="1816099"/>
                  </a:lnTo>
                  <a:lnTo>
                    <a:pt x="2289292" y="1790699"/>
                  </a:lnTo>
                  <a:lnTo>
                    <a:pt x="2274426" y="1765299"/>
                  </a:lnTo>
                  <a:lnTo>
                    <a:pt x="2268394" y="1765299"/>
                  </a:lnTo>
                  <a:lnTo>
                    <a:pt x="2264468" y="1752599"/>
                  </a:lnTo>
                  <a:lnTo>
                    <a:pt x="2262738" y="1739899"/>
                  </a:lnTo>
                  <a:lnTo>
                    <a:pt x="2263294" y="1727199"/>
                  </a:lnTo>
                  <a:lnTo>
                    <a:pt x="2266171" y="1714499"/>
                  </a:lnTo>
                  <a:lnTo>
                    <a:pt x="2271189" y="1714499"/>
                  </a:lnTo>
                  <a:lnTo>
                    <a:pt x="2278114" y="1701799"/>
                  </a:lnTo>
                  <a:lnTo>
                    <a:pt x="2286713" y="1689099"/>
                  </a:lnTo>
                  <a:lnTo>
                    <a:pt x="2316329" y="1676399"/>
                  </a:lnTo>
                  <a:lnTo>
                    <a:pt x="2339175" y="1638299"/>
                  </a:lnTo>
                  <a:lnTo>
                    <a:pt x="2353886" y="1612899"/>
                  </a:lnTo>
                  <a:lnTo>
                    <a:pt x="2359093" y="1562099"/>
                  </a:lnTo>
                  <a:lnTo>
                    <a:pt x="2354627" y="1536699"/>
                  </a:lnTo>
                  <a:lnTo>
                    <a:pt x="2341935" y="1498599"/>
                  </a:lnTo>
                  <a:lnTo>
                    <a:pt x="2322080" y="1473199"/>
                  </a:lnTo>
                  <a:lnTo>
                    <a:pt x="2296125" y="1447799"/>
                  </a:lnTo>
                  <a:lnTo>
                    <a:pt x="2287917" y="1435099"/>
                  </a:lnTo>
                  <a:lnTo>
                    <a:pt x="2281581" y="1435099"/>
                  </a:lnTo>
                  <a:lnTo>
                    <a:pt x="2277333" y="1422399"/>
                  </a:lnTo>
                  <a:lnTo>
                    <a:pt x="2275389" y="1409699"/>
                  </a:lnTo>
                  <a:lnTo>
                    <a:pt x="2276080" y="1396999"/>
                  </a:lnTo>
                  <a:lnTo>
                    <a:pt x="2279202" y="1384299"/>
                  </a:lnTo>
                  <a:lnTo>
                    <a:pt x="2284593" y="1384299"/>
                  </a:lnTo>
                  <a:lnTo>
                    <a:pt x="2292090" y="1371599"/>
                  </a:lnTo>
                  <a:lnTo>
                    <a:pt x="2319893" y="1346199"/>
                  </a:lnTo>
                  <a:lnTo>
                    <a:pt x="2340999" y="1308099"/>
                  </a:lnTo>
                  <a:lnTo>
                    <a:pt x="2354402" y="1269999"/>
                  </a:lnTo>
                  <a:lnTo>
                    <a:pt x="2359093" y="1219199"/>
                  </a:lnTo>
                  <a:lnTo>
                    <a:pt x="2353072" y="1181099"/>
                  </a:lnTo>
                  <a:lnTo>
                    <a:pt x="2335983" y="1130299"/>
                  </a:lnTo>
                  <a:lnTo>
                    <a:pt x="2309281" y="1092199"/>
                  </a:lnTo>
                  <a:lnTo>
                    <a:pt x="2274426" y="1066799"/>
                  </a:lnTo>
                  <a:lnTo>
                    <a:pt x="2263119" y="1054099"/>
                  </a:lnTo>
                  <a:lnTo>
                    <a:pt x="2255950" y="1041399"/>
                  </a:lnTo>
                  <a:lnTo>
                    <a:pt x="2253315" y="1028699"/>
                  </a:lnTo>
                  <a:lnTo>
                    <a:pt x="2255612" y="1003299"/>
                  </a:lnTo>
                  <a:lnTo>
                    <a:pt x="2354100" y="1003299"/>
                  </a:lnTo>
                  <a:lnTo>
                    <a:pt x="2388065" y="1041399"/>
                  </a:lnTo>
                  <a:lnTo>
                    <a:pt x="2416583" y="1079499"/>
                  </a:lnTo>
                  <a:lnTo>
                    <a:pt x="2438448" y="1130299"/>
                  </a:lnTo>
                  <a:lnTo>
                    <a:pt x="2452452" y="1168399"/>
                  </a:lnTo>
                  <a:lnTo>
                    <a:pt x="2457389" y="1219199"/>
                  </a:lnTo>
                  <a:lnTo>
                    <a:pt x="2452067" y="1269999"/>
                  </a:lnTo>
                  <a:lnTo>
                    <a:pt x="2437278" y="1320799"/>
                  </a:lnTo>
                  <a:lnTo>
                    <a:pt x="2414786" y="1371599"/>
                  </a:lnTo>
                  <a:lnTo>
                    <a:pt x="2386355" y="1409699"/>
                  </a:lnTo>
                  <a:lnTo>
                    <a:pt x="2414705" y="1435099"/>
                  </a:lnTo>
                  <a:lnTo>
                    <a:pt x="2437206" y="1473199"/>
                  </a:lnTo>
                  <a:lnTo>
                    <a:pt x="2452040" y="1523999"/>
                  </a:lnTo>
                  <a:lnTo>
                    <a:pt x="2457389" y="1562099"/>
                  </a:lnTo>
                  <a:lnTo>
                    <a:pt x="2450954" y="1625599"/>
                  </a:lnTo>
                  <a:lnTo>
                    <a:pt x="2433126" y="1663699"/>
                  </a:lnTo>
                  <a:lnTo>
                    <a:pt x="2406119" y="1701799"/>
                  </a:lnTo>
                  <a:lnTo>
                    <a:pt x="2372147" y="1739899"/>
                  </a:lnTo>
                  <a:lnTo>
                    <a:pt x="2386534" y="1765299"/>
                  </a:lnTo>
                  <a:lnTo>
                    <a:pt x="2397970" y="1803399"/>
                  </a:lnTo>
                  <a:lnTo>
                    <a:pt x="2405517" y="1828799"/>
                  </a:lnTo>
                  <a:lnTo>
                    <a:pt x="2408241" y="1866899"/>
                  </a:lnTo>
                  <a:lnTo>
                    <a:pt x="2404086" y="1904999"/>
                  </a:lnTo>
                  <a:lnTo>
                    <a:pt x="2392139" y="1955799"/>
                  </a:lnTo>
                  <a:lnTo>
                    <a:pt x="2373171" y="1993899"/>
                  </a:lnTo>
                  <a:lnTo>
                    <a:pt x="2347956" y="2019299"/>
                  </a:lnTo>
                  <a:lnTo>
                    <a:pt x="2338239" y="2031999"/>
                  </a:lnTo>
                  <a:lnTo>
                    <a:pt x="2326793" y="2044699"/>
                  </a:lnTo>
                  <a:close/>
                </a:path>
                <a:path w="2457450" h="2349500">
                  <a:moveTo>
                    <a:pt x="627809" y="2349499"/>
                  </a:moveTo>
                  <a:lnTo>
                    <a:pt x="305997" y="2349499"/>
                  </a:lnTo>
                  <a:lnTo>
                    <a:pt x="274728" y="2324099"/>
                  </a:lnTo>
                  <a:lnTo>
                    <a:pt x="253538" y="2298699"/>
                  </a:lnTo>
                  <a:lnTo>
                    <a:pt x="245738" y="2260599"/>
                  </a:lnTo>
                  <a:lnTo>
                    <a:pt x="245738" y="1549399"/>
                  </a:lnTo>
                  <a:lnTo>
                    <a:pt x="248918" y="1498599"/>
                  </a:lnTo>
                  <a:lnTo>
                    <a:pt x="258271" y="1447799"/>
                  </a:lnTo>
                  <a:lnTo>
                    <a:pt x="273522" y="1409699"/>
                  </a:lnTo>
                  <a:lnTo>
                    <a:pt x="294395" y="1371599"/>
                  </a:lnTo>
                  <a:lnTo>
                    <a:pt x="320612" y="1333499"/>
                  </a:lnTo>
                  <a:lnTo>
                    <a:pt x="225772" y="1282699"/>
                  </a:lnTo>
                  <a:lnTo>
                    <a:pt x="212660" y="1282699"/>
                  </a:lnTo>
                  <a:lnTo>
                    <a:pt x="203094" y="1269999"/>
                  </a:lnTo>
                  <a:lnTo>
                    <a:pt x="197667" y="1257299"/>
                  </a:lnTo>
                  <a:lnTo>
                    <a:pt x="196974" y="1231899"/>
                  </a:lnTo>
                  <a:lnTo>
                    <a:pt x="197739" y="1231899"/>
                  </a:lnTo>
                  <a:lnTo>
                    <a:pt x="200646" y="1219199"/>
                  </a:lnTo>
                  <a:lnTo>
                    <a:pt x="206613" y="1193799"/>
                  </a:lnTo>
                  <a:lnTo>
                    <a:pt x="216557" y="1168399"/>
                  </a:lnTo>
                  <a:lnTo>
                    <a:pt x="223459" y="1155699"/>
                  </a:lnTo>
                  <a:lnTo>
                    <a:pt x="232036" y="1130299"/>
                  </a:lnTo>
                  <a:lnTo>
                    <a:pt x="242664" y="1117599"/>
                  </a:lnTo>
                  <a:lnTo>
                    <a:pt x="255721" y="1104899"/>
                  </a:lnTo>
                  <a:lnTo>
                    <a:pt x="271893" y="1092199"/>
                  </a:lnTo>
                  <a:lnTo>
                    <a:pt x="290927" y="1079499"/>
                  </a:lnTo>
                  <a:lnTo>
                    <a:pt x="429610" y="1079499"/>
                  </a:lnTo>
                  <a:lnTo>
                    <a:pt x="445503" y="1092199"/>
                  </a:lnTo>
                  <a:lnTo>
                    <a:pt x="569159" y="1092199"/>
                  </a:lnTo>
                  <a:lnTo>
                    <a:pt x="533661" y="1181099"/>
                  </a:lnTo>
                  <a:lnTo>
                    <a:pt x="318017" y="1181099"/>
                  </a:lnTo>
                  <a:lnTo>
                    <a:pt x="314109" y="1193799"/>
                  </a:lnTo>
                  <a:lnTo>
                    <a:pt x="310236" y="1193799"/>
                  </a:lnTo>
                  <a:lnTo>
                    <a:pt x="306597" y="1206499"/>
                  </a:lnTo>
                  <a:lnTo>
                    <a:pt x="305253" y="1206499"/>
                  </a:lnTo>
                  <a:lnTo>
                    <a:pt x="303718" y="1219199"/>
                  </a:lnTo>
                  <a:lnTo>
                    <a:pt x="392798" y="1257299"/>
                  </a:lnTo>
                  <a:lnTo>
                    <a:pt x="503235" y="1257299"/>
                  </a:lnTo>
                  <a:lnTo>
                    <a:pt x="488022" y="1295399"/>
                  </a:lnTo>
                  <a:lnTo>
                    <a:pt x="485526" y="1295399"/>
                  </a:lnTo>
                  <a:lnTo>
                    <a:pt x="481686" y="1308099"/>
                  </a:lnTo>
                  <a:lnTo>
                    <a:pt x="477078" y="1308099"/>
                  </a:lnTo>
                  <a:lnTo>
                    <a:pt x="416028" y="1371599"/>
                  </a:lnTo>
                  <a:lnTo>
                    <a:pt x="387659" y="1409699"/>
                  </a:lnTo>
                  <a:lnTo>
                    <a:pt x="366328" y="1447799"/>
                  </a:lnTo>
                  <a:lnTo>
                    <a:pt x="352232" y="1485899"/>
                  </a:lnTo>
                  <a:lnTo>
                    <a:pt x="345570" y="1523999"/>
                  </a:lnTo>
                  <a:lnTo>
                    <a:pt x="638921" y="1612899"/>
                  </a:lnTo>
                  <a:lnTo>
                    <a:pt x="631203" y="1650999"/>
                  </a:lnTo>
                  <a:lnTo>
                    <a:pt x="610148" y="1689099"/>
                  </a:lnTo>
                  <a:lnTo>
                    <a:pt x="578905" y="1714499"/>
                  </a:lnTo>
                  <a:lnTo>
                    <a:pt x="344034" y="1714499"/>
                  </a:lnTo>
                  <a:lnTo>
                    <a:pt x="344034" y="2260599"/>
                  </a:lnTo>
                  <a:lnTo>
                    <a:pt x="688068" y="2260599"/>
                  </a:lnTo>
                  <a:lnTo>
                    <a:pt x="680269" y="2298699"/>
                  </a:lnTo>
                  <a:lnTo>
                    <a:pt x="659078" y="2324099"/>
                  </a:lnTo>
                  <a:lnTo>
                    <a:pt x="627809" y="2349499"/>
                  </a:lnTo>
                  <a:close/>
                </a:path>
                <a:path w="2457450" h="2349500">
                  <a:moveTo>
                    <a:pt x="2201668" y="1104899"/>
                  </a:moveTo>
                  <a:lnTo>
                    <a:pt x="1999317" y="1104899"/>
                  </a:lnTo>
                  <a:lnTo>
                    <a:pt x="2011367" y="1092199"/>
                  </a:lnTo>
                  <a:lnTo>
                    <a:pt x="2025019" y="1079499"/>
                  </a:lnTo>
                  <a:lnTo>
                    <a:pt x="2166461" y="1079499"/>
                  </a:lnTo>
                  <a:lnTo>
                    <a:pt x="2185494" y="1092199"/>
                  </a:lnTo>
                  <a:lnTo>
                    <a:pt x="2201668" y="1104899"/>
                  </a:lnTo>
                  <a:close/>
                </a:path>
                <a:path w="2457450" h="2349500">
                  <a:moveTo>
                    <a:pt x="503235" y="1257299"/>
                  </a:moveTo>
                  <a:lnTo>
                    <a:pt x="392798" y="1257299"/>
                  </a:lnTo>
                  <a:lnTo>
                    <a:pt x="400477" y="1244599"/>
                  </a:lnTo>
                  <a:lnTo>
                    <a:pt x="421595" y="1193799"/>
                  </a:lnTo>
                  <a:lnTo>
                    <a:pt x="412215" y="1181099"/>
                  </a:lnTo>
                  <a:lnTo>
                    <a:pt x="533661" y="1181099"/>
                  </a:lnTo>
                  <a:lnTo>
                    <a:pt x="503235" y="1257299"/>
                  </a:lnTo>
                  <a:close/>
                </a:path>
                <a:path w="2457450" h="2349500">
                  <a:moveTo>
                    <a:pt x="2259739" y="1257299"/>
                  </a:moveTo>
                  <a:lnTo>
                    <a:pt x="2063248" y="1257299"/>
                  </a:lnTo>
                  <a:lnTo>
                    <a:pt x="2153287" y="1219199"/>
                  </a:lnTo>
                  <a:lnTo>
                    <a:pt x="2151945" y="1206499"/>
                  </a:lnTo>
                  <a:lnTo>
                    <a:pt x="2150790" y="1206499"/>
                  </a:lnTo>
                  <a:lnTo>
                    <a:pt x="2147153" y="1193799"/>
                  </a:lnTo>
                  <a:lnTo>
                    <a:pt x="2143280" y="1193799"/>
                  </a:lnTo>
                  <a:lnTo>
                    <a:pt x="2139371" y="1181099"/>
                  </a:lnTo>
                  <a:lnTo>
                    <a:pt x="2250321" y="1181099"/>
                  </a:lnTo>
                  <a:lnTo>
                    <a:pt x="2255543" y="1206499"/>
                  </a:lnTo>
                  <a:lnTo>
                    <a:pt x="2258353" y="1219199"/>
                  </a:lnTo>
                  <a:lnTo>
                    <a:pt x="2260606" y="1231899"/>
                  </a:lnTo>
                  <a:lnTo>
                    <a:pt x="2259739" y="1257299"/>
                  </a:lnTo>
                  <a:close/>
                </a:path>
                <a:path w="2457450" h="2349500">
                  <a:moveTo>
                    <a:pt x="1634356" y="1625599"/>
                  </a:moveTo>
                  <a:lnTo>
                    <a:pt x="823032" y="1625599"/>
                  </a:lnTo>
                  <a:lnTo>
                    <a:pt x="835512" y="1612899"/>
                  </a:lnTo>
                  <a:lnTo>
                    <a:pt x="1621876" y="1612899"/>
                  </a:lnTo>
                  <a:lnTo>
                    <a:pt x="1634356" y="1625599"/>
                  </a:lnTo>
                  <a:close/>
                </a:path>
                <a:path w="2457450" h="2349500">
                  <a:moveTo>
                    <a:pt x="1557490" y="1904999"/>
                  </a:moveTo>
                  <a:lnTo>
                    <a:pt x="899897" y="1904999"/>
                  </a:lnTo>
                  <a:lnTo>
                    <a:pt x="894321" y="1892299"/>
                  </a:lnTo>
                  <a:lnTo>
                    <a:pt x="889845" y="1879599"/>
                  </a:lnTo>
                  <a:lnTo>
                    <a:pt x="791549" y="1689099"/>
                  </a:lnTo>
                  <a:lnTo>
                    <a:pt x="787397" y="1676399"/>
                  </a:lnTo>
                  <a:lnTo>
                    <a:pt x="786413" y="1663699"/>
                  </a:lnTo>
                  <a:lnTo>
                    <a:pt x="788524" y="1650999"/>
                  </a:lnTo>
                  <a:lnTo>
                    <a:pt x="793658" y="1638299"/>
                  </a:lnTo>
                  <a:lnTo>
                    <a:pt x="801601" y="1625599"/>
                  </a:lnTo>
                  <a:lnTo>
                    <a:pt x="1655787" y="1625599"/>
                  </a:lnTo>
                  <a:lnTo>
                    <a:pt x="1663731" y="1638299"/>
                  </a:lnTo>
                  <a:lnTo>
                    <a:pt x="1668864" y="1650999"/>
                  </a:lnTo>
                  <a:lnTo>
                    <a:pt x="1670976" y="1663699"/>
                  </a:lnTo>
                  <a:lnTo>
                    <a:pt x="1669992" y="1676399"/>
                  </a:lnTo>
                  <a:lnTo>
                    <a:pt x="1665839" y="1689099"/>
                  </a:lnTo>
                  <a:lnTo>
                    <a:pt x="1652733" y="1714499"/>
                  </a:lnTo>
                  <a:lnTo>
                    <a:pt x="914994" y="1714499"/>
                  </a:lnTo>
                  <a:lnTo>
                    <a:pt x="968555" y="1828799"/>
                  </a:lnTo>
                  <a:lnTo>
                    <a:pt x="987629" y="1828799"/>
                  </a:lnTo>
                  <a:lnTo>
                    <a:pt x="1022913" y="1841499"/>
                  </a:lnTo>
                  <a:lnTo>
                    <a:pt x="1074674" y="1854199"/>
                  </a:lnTo>
                  <a:lnTo>
                    <a:pt x="1143178" y="1854199"/>
                  </a:lnTo>
                  <a:lnTo>
                    <a:pt x="1228694" y="1866899"/>
                  </a:lnTo>
                  <a:lnTo>
                    <a:pt x="1574096" y="1866899"/>
                  </a:lnTo>
                  <a:lnTo>
                    <a:pt x="1567543" y="1879599"/>
                  </a:lnTo>
                  <a:lnTo>
                    <a:pt x="1563067" y="1892299"/>
                  </a:lnTo>
                  <a:lnTo>
                    <a:pt x="1557490" y="1904999"/>
                  </a:lnTo>
                  <a:close/>
                </a:path>
                <a:path w="2457450" h="2349500">
                  <a:moveTo>
                    <a:pt x="1574096" y="1866899"/>
                  </a:moveTo>
                  <a:lnTo>
                    <a:pt x="1228694" y="1866899"/>
                  </a:lnTo>
                  <a:lnTo>
                    <a:pt x="1314210" y="1854199"/>
                  </a:lnTo>
                  <a:lnTo>
                    <a:pt x="1382714" y="1854199"/>
                  </a:lnTo>
                  <a:lnTo>
                    <a:pt x="1434475" y="1841499"/>
                  </a:lnTo>
                  <a:lnTo>
                    <a:pt x="1469759" y="1828799"/>
                  </a:lnTo>
                  <a:lnTo>
                    <a:pt x="1488833" y="1828799"/>
                  </a:lnTo>
                  <a:lnTo>
                    <a:pt x="1542395" y="1714499"/>
                  </a:lnTo>
                  <a:lnTo>
                    <a:pt x="1652733" y="1714499"/>
                  </a:lnTo>
                  <a:lnTo>
                    <a:pt x="1574096" y="1866899"/>
                  </a:lnTo>
                  <a:close/>
                </a:path>
                <a:path w="2457450" h="2349500">
                  <a:moveTo>
                    <a:pt x="1359207" y="1955799"/>
                  </a:moveTo>
                  <a:lnTo>
                    <a:pt x="1044773" y="1955799"/>
                  </a:lnTo>
                  <a:lnTo>
                    <a:pt x="987441" y="1943099"/>
                  </a:lnTo>
                  <a:lnTo>
                    <a:pt x="913839" y="1904999"/>
                  </a:lnTo>
                  <a:lnTo>
                    <a:pt x="1543545" y="1904999"/>
                  </a:lnTo>
                  <a:lnTo>
                    <a:pt x="1521455" y="1917699"/>
                  </a:lnTo>
                  <a:lnTo>
                    <a:pt x="1458402" y="1930399"/>
                  </a:lnTo>
                  <a:lnTo>
                    <a:pt x="1359207" y="1955799"/>
                  </a:lnTo>
                  <a:close/>
                </a:path>
                <a:path w="2457450" h="2349500">
                  <a:moveTo>
                    <a:pt x="759611" y="2095499"/>
                  </a:moveTo>
                  <a:lnTo>
                    <a:pt x="606282" y="2095499"/>
                  </a:lnTo>
                  <a:lnTo>
                    <a:pt x="614682" y="2082799"/>
                  </a:lnTo>
                  <a:lnTo>
                    <a:pt x="719081" y="2082799"/>
                  </a:lnTo>
                  <a:lnTo>
                    <a:pt x="759611" y="2095499"/>
                  </a:lnTo>
                  <a:close/>
                </a:path>
                <a:path w="2457450" h="2349500">
                  <a:moveTo>
                    <a:pt x="1851106" y="2095499"/>
                  </a:moveTo>
                  <a:lnTo>
                    <a:pt x="1697777" y="2095499"/>
                  </a:lnTo>
                  <a:lnTo>
                    <a:pt x="1738307" y="2082799"/>
                  </a:lnTo>
                  <a:lnTo>
                    <a:pt x="1842706" y="2082799"/>
                  </a:lnTo>
                  <a:lnTo>
                    <a:pt x="1851106" y="2095499"/>
                  </a:lnTo>
                  <a:close/>
                </a:path>
                <a:path w="2457450" h="2349500">
                  <a:moveTo>
                    <a:pt x="688068" y="2260599"/>
                  </a:moveTo>
                  <a:lnTo>
                    <a:pt x="589773" y="2260599"/>
                  </a:lnTo>
                  <a:lnTo>
                    <a:pt x="589773" y="2133599"/>
                  </a:lnTo>
                  <a:lnTo>
                    <a:pt x="590868" y="2120899"/>
                  </a:lnTo>
                  <a:lnTo>
                    <a:pt x="594068" y="2108199"/>
                  </a:lnTo>
                  <a:lnTo>
                    <a:pt x="599248" y="2095499"/>
                  </a:lnTo>
                  <a:lnTo>
                    <a:pt x="894620" y="2095499"/>
                  </a:lnTo>
                  <a:lnTo>
                    <a:pt x="944232" y="2108199"/>
                  </a:lnTo>
                  <a:lnTo>
                    <a:pt x="1863320" y="2108199"/>
                  </a:lnTo>
                  <a:lnTo>
                    <a:pt x="1866520" y="2120899"/>
                  </a:lnTo>
                  <a:lnTo>
                    <a:pt x="1867615" y="2133599"/>
                  </a:lnTo>
                  <a:lnTo>
                    <a:pt x="1867615" y="2184399"/>
                  </a:lnTo>
                  <a:lnTo>
                    <a:pt x="688068" y="2184399"/>
                  </a:lnTo>
                  <a:lnTo>
                    <a:pt x="688068" y="2260599"/>
                  </a:lnTo>
                  <a:close/>
                </a:path>
                <a:path w="2457450" h="2349500">
                  <a:moveTo>
                    <a:pt x="1863320" y="2108199"/>
                  </a:moveTo>
                  <a:lnTo>
                    <a:pt x="1513156" y="2108199"/>
                  </a:lnTo>
                  <a:lnTo>
                    <a:pt x="1562768" y="2095499"/>
                  </a:lnTo>
                  <a:lnTo>
                    <a:pt x="1858140" y="2095499"/>
                  </a:lnTo>
                  <a:lnTo>
                    <a:pt x="1863320" y="2108199"/>
                  </a:lnTo>
                  <a:close/>
                </a:path>
                <a:path w="2457450" h="2349500">
                  <a:moveTo>
                    <a:pt x="1647780" y="2197099"/>
                  </a:moveTo>
                  <a:lnTo>
                    <a:pt x="809608" y="2197099"/>
                  </a:lnTo>
                  <a:lnTo>
                    <a:pt x="767425" y="2184399"/>
                  </a:lnTo>
                  <a:lnTo>
                    <a:pt x="1689964" y="2184399"/>
                  </a:lnTo>
                  <a:lnTo>
                    <a:pt x="1647780" y="2197099"/>
                  </a:lnTo>
                  <a:close/>
                </a:path>
                <a:path w="2457450" h="2349500">
                  <a:moveTo>
                    <a:pt x="2151392" y="2349499"/>
                  </a:moveTo>
                  <a:lnTo>
                    <a:pt x="1829577" y="2349499"/>
                  </a:lnTo>
                  <a:lnTo>
                    <a:pt x="1798308" y="2324099"/>
                  </a:lnTo>
                  <a:lnTo>
                    <a:pt x="1777119" y="2298699"/>
                  </a:lnTo>
                  <a:lnTo>
                    <a:pt x="1769320" y="2260599"/>
                  </a:lnTo>
                  <a:lnTo>
                    <a:pt x="1769320" y="2184399"/>
                  </a:lnTo>
                  <a:lnTo>
                    <a:pt x="1867615" y="2184399"/>
                  </a:lnTo>
                  <a:lnTo>
                    <a:pt x="1867615" y="2260599"/>
                  </a:lnTo>
                  <a:lnTo>
                    <a:pt x="2211650" y="2260599"/>
                  </a:lnTo>
                  <a:lnTo>
                    <a:pt x="2203851" y="2298699"/>
                  </a:lnTo>
                  <a:lnTo>
                    <a:pt x="2182661" y="2324099"/>
                  </a:lnTo>
                  <a:lnTo>
                    <a:pt x="2151392" y="2349499"/>
                  </a:lnTo>
                  <a:close/>
                </a:path>
                <a:path w="2457450" h="2349500">
                  <a:moveTo>
                    <a:pt x="1458544" y="2209799"/>
                  </a:moveTo>
                  <a:lnTo>
                    <a:pt x="998844" y="2209799"/>
                  </a:lnTo>
                  <a:lnTo>
                    <a:pt x="948134" y="2197099"/>
                  </a:lnTo>
                  <a:lnTo>
                    <a:pt x="1509254" y="2197099"/>
                  </a:lnTo>
                  <a:lnTo>
                    <a:pt x="1458544" y="220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084069" y="5833566"/>
            <a:ext cx="325691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4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60" dirty="0">
                <a:solidFill>
                  <a:srgbClr val="FFFFFF"/>
                </a:solidFill>
                <a:latin typeface="Arial"/>
                <a:cs typeface="Arial"/>
              </a:rPr>
              <a:t>d'entretien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40904" y="9170730"/>
            <a:ext cx="313309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25" dirty="0">
                <a:solidFill>
                  <a:srgbClr val="FFFFFF"/>
                </a:solidFill>
                <a:latin typeface="Arial"/>
                <a:cs typeface="Arial"/>
              </a:rPr>
              <a:t>Borne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400" spc="-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00" dirty="0">
                <a:solidFill>
                  <a:srgbClr val="FFFFFF"/>
                </a:solidFill>
                <a:latin typeface="Arial"/>
                <a:cs typeface="Arial"/>
              </a:rPr>
              <a:t>recharge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82513" y="9170730"/>
            <a:ext cx="1909687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40" dirty="0">
                <a:solidFill>
                  <a:srgbClr val="FFFFFF"/>
                </a:solidFill>
                <a:latin typeface="Arial"/>
                <a:cs typeface="Arial"/>
              </a:rPr>
              <a:t>Ethanol</a:t>
            </a:r>
            <a:endParaRPr sz="3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91141" y="0"/>
            <a:ext cx="1559243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742315">
              <a:lnSpc>
                <a:spcPts val="8630"/>
              </a:lnSpc>
              <a:spcBef>
                <a:spcPts val="395"/>
              </a:spcBef>
            </a:pPr>
            <a:r>
              <a:rPr sz="7200" spc="35" dirty="0"/>
              <a:t>Le </a:t>
            </a:r>
            <a:r>
              <a:rPr sz="7200" spc="490" dirty="0"/>
              <a:t>marché </a:t>
            </a:r>
            <a:r>
              <a:rPr sz="7200" spc="175" dirty="0"/>
              <a:t>des</a:t>
            </a:r>
            <a:r>
              <a:rPr sz="7200" spc="-250" dirty="0"/>
              <a:t> </a:t>
            </a:r>
            <a:r>
              <a:rPr sz="7200" spc="345" dirty="0"/>
              <a:t>stations-  </a:t>
            </a:r>
            <a:r>
              <a:rPr sz="7200" spc="235" dirty="0"/>
              <a:t>service </a:t>
            </a:r>
            <a:r>
              <a:rPr sz="7200" spc="910" dirty="0"/>
              <a:t>a </a:t>
            </a:r>
            <a:r>
              <a:rPr sz="7200" spc="420" dirty="0"/>
              <a:t>été </a:t>
            </a:r>
            <a:r>
              <a:rPr sz="7200" spc="430" dirty="0"/>
              <a:t>impacté</a:t>
            </a:r>
            <a:r>
              <a:rPr sz="7200" spc="-1210" dirty="0"/>
              <a:t> </a:t>
            </a:r>
            <a:r>
              <a:rPr sz="7200" spc="785" dirty="0"/>
              <a:t>par</a:t>
            </a:r>
            <a:endParaRPr sz="7200"/>
          </a:p>
          <a:p>
            <a:pPr marL="4707255">
              <a:lnSpc>
                <a:spcPts val="8335"/>
              </a:lnSpc>
            </a:pPr>
            <a:r>
              <a:rPr sz="7200" spc="520" dirty="0"/>
              <a:t>deux </a:t>
            </a:r>
            <a:r>
              <a:rPr sz="7200" spc="330" dirty="0"/>
              <a:t>facteurs</a:t>
            </a:r>
            <a:r>
              <a:rPr sz="7200" spc="-350" dirty="0"/>
              <a:t> </a:t>
            </a:r>
            <a:r>
              <a:rPr sz="7200" spc="114" dirty="0"/>
              <a:t>:</a:t>
            </a:r>
            <a:endParaRPr sz="7200"/>
          </a:p>
        </p:txBody>
      </p:sp>
      <p:sp>
        <p:nvSpPr>
          <p:cNvPr id="6" name="object 6"/>
          <p:cNvSpPr txBox="1"/>
          <p:nvPr/>
        </p:nvSpPr>
        <p:spPr>
          <a:xfrm>
            <a:off x="4390029" y="3904004"/>
            <a:ext cx="13135971" cy="535559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17780" algn="r">
              <a:lnSpc>
                <a:spcPts val="8620"/>
              </a:lnSpc>
              <a:spcBef>
                <a:spcPts val="400"/>
              </a:spcBef>
            </a:pP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7200" b="1" spc="110" dirty="0">
                <a:solidFill>
                  <a:srgbClr val="FFFFFF"/>
                </a:solidFill>
                <a:latin typeface="Arial"/>
                <a:cs typeface="Arial"/>
              </a:rPr>
              <a:t>mises </a:t>
            </a:r>
            <a:r>
              <a:rPr sz="7200" b="1" spc="690" dirty="0">
                <a:solidFill>
                  <a:srgbClr val="FFFFFF"/>
                </a:solidFill>
                <a:latin typeface="Arial"/>
                <a:cs typeface="Arial"/>
              </a:rPr>
              <a:t>aux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normes</a:t>
            </a:r>
            <a:r>
              <a:rPr sz="7200" b="1" spc="-4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sécurité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environnementale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170" dirty="0">
                <a:solidFill>
                  <a:srgbClr val="FFFFFF"/>
                </a:solidFill>
                <a:latin typeface="Arial"/>
                <a:cs typeface="Arial"/>
              </a:rPr>
              <a:t>l’essor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-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30" dirty="0">
                <a:solidFill>
                  <a:srgbClr val="FFFFFF"/>
                </a:solidFill>
                <a:latin typeface="Arial"/>
                <a:cs typeface="Arial"/>
              </a:rPr>
              <a:t>grande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distribution </a:t>
            </a: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sur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-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</a:t>
            </a:r>
            <a:endParaRPr sz="7200" dirty="0">
              <a:latin typeface="Arial"/>
              <a:cs typeface="Arial"/>
            </a:endParaRPr>
          </a:p>
          <a:p>
            <a:pPr marL="6827520">
              <a:lnSpc>
                <a:spcPct val="100000"/>
              </a:lnSpc>
              <a:spcBef>
                <a:spcPts val="2805"/>
              </a:spcBef>
              <a:tabLst>
                <a:tab pos="11123930" algn="l"/>
              </a:tabLst>
            </a:pP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O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9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00" dirty="0">
                <a:solidFill>
                  <a:srgbClr val="FFFFFF"/>
                </a:solidFill>
                <a:latin typeface="Arial"/>
                <a:cs typeface="Arial"/>
              </a:rPr>
              <a:t>V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 smtClean="0"/>
              <a:t>D</a:t>
            </a:r>
            <a:r>
              <a:rPr sz="7500" spc="160" dirty="0" smtClean="0"/>
              <a:t>U</a:t>
            </a:r>
            <a:r>
              <a:rPr lang="fr-FR" sz="7500" dirty="0"/>
              <a:t> </a:t>
            </a:r>
            <a:r>
              <a:rPr sz="7500" spc="1405" dirty="0" smtClean="0"/>
              <a:t>M</a:t>
            </a:r>
            <a:r>
              <a:rPr sz="7500" spc="1019" dirty="0" smtClean="0"/>
              <a:t>A</a:t>
            </a:r>
            <a:r>
              <a:rPr sz="7500" spc="509" dirty="0" smtClean="0"/>
              <a:t>R</a:t>
            </a:r>
            <a:r>
              <a:rPr sz="7500" spc="790" dirty="0" smtClean="0"/>
              <a:t>C</a:t>
            </a:r>
            <a:r>
              <a:rPr sz="7500" spc="855" dirty="0" smtClean="0"/>
              <a:t>H</a:t>
            </a:r>
            <a:r>
              <a:rPr sz="7500" spc="-655" dirty="0" smtClean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550133"/>
            <a:ext cx="9055100" cy="4758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617FF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617FF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617FF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617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617FF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617FF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617FF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617FF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617FF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617FF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617FF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617FF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>
              <a:latin typeface="Arial"/>
              <a:cs typeface="Arial"/>
            </a:endParaRPr>
          </a:p>
          <a:p>
            <a:pPr marL="12700" marR="116205">
              <a:lnSpc>
                <a:spcPct val="102899"/>
              </a:lnSpc>
            </a:pPr>
            <a:r>
              <a:rPr sz="3400" spc="-295" dirty="0">
                <a:latin typeface="Arial"/>
                <a:cs typeface="Arial"/>
              </a:rPr>
              <a:t>Poursuite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65" dirty="0">
                <a:latin typeface="Arial"/>
                <a:cs typeface="Arial"/>
              </a:rPr>
              <a:t>progression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425" dirty="0">
                <a:latin typeface="Arial"/>
                <a:cs typeface="Arial"/>
              </a:rPr>
              <a:t>SP95-10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95" dirty="0">
                <a:latin typeface="Arial"/>
                <a:cs typeface="Arial"/>
              </a:rPr>
              <a:t>ventes  </a:t>
            </a:r>
            <a:r>
              <a:rPr sz="3400" spc="-290" dirty="0">
                <a:latin typeface="Arial"/>
                <a:cs typeface="Arial"/>
              </a:rPr>
              <a:t>d’essence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325" dirty="0">
                <a:latin typeface="Arial"/>
                <a:cs typeface="Arial"/>
              </a:rPr>
              <a:t>volume </a:t>
            </a:r>
            <a:r>
              <a:rPr sz="3400" spc="-409" dirty="0">
                <a:latin typeface="Arial"/>
                <a:cs typeface="Arial"/>
              </a:rPr>
              <a:t>(+ </a:t>
            </a:r>
            <a:r>
              <a:rPr sz="3400" spc="-445" dirty="0">
                <a:latin typeface="Arial"/>
                <a:cs typeface="Arial"/>
              </a:rPr>
              <a:t>14,7</a:t>
            </a:r>
            <a:r>
              <a:rPr sz="3400" spc="-380" dirty="0">
                <a:latin typeface="Arial"/>
                <a:cs typeface="Arial"/>
              </a:rPr>
              <a:t> </a:t>
            </a:r>
            <a:r>
              <a:rPr sz="3400" spc="-395" dirty="0">
                <a:latin typeface="Arial"/>
                <a:cs typeface="Arial"/>
              </a:rPr>
              <a:t>%).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265" dirty="0">
                <a:latin typeface="Arial"/>
                <a:cs typeface="Arial"/>
              </a:rPr>
              <a:t>L’arrivée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320" dirty="0">
                <a:latin typeface="Arial"/>
                <a:cs typeface="Arial"/>
              </a:rPr>
              <a:t>nouveaux </a:t>
            </a:r>
            <a:r>
              <a:rPr sz="3400" spc="-229" dirty="0">
                <a:latin typeface="Arial"/>
                <a:cs typeface="Arial"/>
              </a:rPr>
              <a:t>carburants </a:t>
            </a:r>
            <a:r>
              <a:rPr sz="3400" spc="-375" dirty="0">
                <a:latin typeface="Arial"/>
                <a:cs typeface="Arial"/>
              </a:rPr>
              <a:t>(GNV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35" dirty="0">
                <a:latin typeface="Arial"/>
                <a:cs typeface="Arial"/>
              </a:rPr>
              <a:t>électricité)  </a:t>
            </a:r>
            <a:r>
              <a:rPr sz="3400" spc="-190" dirty="0">
                <a:latin typeface="Arial"/>
                <a:cs typeface="Arial"/>
              </a:rPr>
              <a:t>impacte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60" dirty="0">
                <a:latin typeface="Arial"/>
                <a:cs typeface="Arial"/>
              </a:rPr>
              <a:t>modèle </a:t>
            </a:r>
            <a:r>
              <a:rPr sz="3400" spc="-265" dirty="0">
                <a:latin typeface="Arial"/>
                <a:cs typeface="Arial"/>
              </a:rPr>
              <a:t>économique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25" dirty="0">
                <a:latin typeface="Arial"/>
                <a:cs typeface="Arial"/>
              </a:rPr>
              <a:t>stations,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30" dirty="0">
                <a:latin typeface="Arial"/>
                <a:cs typeface="Arial"/>
              </a:rPr>
              <a:t>part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200" dirty="0">
                <a:latin typeface="Arial"/>
                <a:cs typeface="Arial"/>
              </a:rPr>
              <a:t>l’énergie </a:t>
            </a:r>
            <a:r>
              <a:rPr sz="3400" spc="-250" dirty="0">
                <a:latin typeface="Arial"/>
                <a:cs typeface="Arial"/>
              </a:rPr>
              <a:t>devenant </a:t>
            </a:r>
            <a:r>
              <a:rPr sz="3400" spc="-200" dirty="0">
                <a:latin typeface="Arial"/>
                <a:cs typeface="Arial"/>
              </a:rPr>
              <a:t>minoritaire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00" dirty="0">
                <a:latin typeface="Arial"/>
                <a:cs typeface="Arial"/>
              </a:rPr>
              <a:t>regard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175" dirty="0">
                <a:latin typeface="Arial"/>
                <a:cs typeface="Arial"/>
              </a:rPr>
              <a:t>coût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185" dirty="0">
                <a:latin typeface="Arial"/>
                <a:cs typeface="Arial"/>
              </a:rPr>
              <a:t>l’infrastructure </a:t>
            </a:r>
            <a:r>
              <a:rPr sz="3400" spc="-220" dirty="0">
                <a:latin typeface="Arial"/>
                <a:cs typeface="Arial"/>
              </a:rPr>
              <a:t>de</a:t>
            </a:r>
            <a:r>
              <a:rPr sz="3400" spc="-90" dirty="0">
                <a:latin typeface="Arial"/>
                <a:cs typeface="Arial"/>
              </a:rPr>
              <a:t> </a:t>
            </a:r>
            <a:r>
              <a:rPr sz="3400" spc="-215" dirty="0">
                <a:latin typeface="Arial"/>
                <a:cs typeface="Arial"/>
              </a:rPr>
              <a:t>recharge.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88869" y="5735726"/>
            <a:ext cx="1297305" cy="3519170"/>
            <a:chOff x="11988869" y="5735726"/>
            <a:chExt cx="1297305" cy="3519170"/>
          </a:xfrm>
        </p:grpSpPr>
        <p:sp>
          <p:nvSpPr>
            <p:cNvPr id="10" name="object 10"/>
            <p:cNvSpPr/>
            <p:nvPr/>
          </p:nvSpPr>
          <p:spPr>
            <a:xfrm>
              <a:off x="12092356" y="5735726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14641" y="7759288"/>
            <a:ext cx="9555480" cy="16148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300" dirty="0">
                <a:latin typeface="Arial"/>
                <a:cs typeface="Arial"/>
              </a:rPr>
              <a:t>nombre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35" dirty="0">
                <a:latin typeface="Arial"/>
                <a:cs typeface="Arial"/>
              </a:rPr>
              <a:t>stations-services </a:t>
            </a:r>
            <a:r>
              <a:rPr sz="3400" spc="-229" dirty="0">
                <a:latin typeface="Arial"/>
                <a:cs typeface="Arial"/>
              </a:rPr>
              <a:t>n’a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330" dirty="0">
                <a:latin typeface="Arial"/>
                <a:cs typeface="Arial"/>
              </a:rPr>
              <a:t>cesse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260" dirty="0">
                <a:latin typeface="Arial"/>
                <a:cs typeface="Arial"/>
              </a:rPr>
              <a:t>diminuer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40 </a:t>
            </a:r>
            <a:r>
              <a:rPr sz="3400" spc="-215" dirty="0">
                <a:latin typeface="Arial"/>
                <a:cs typeface="Arial"/>
              </a:rPr>
              <a:t>000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434" dirty="0">
                <a:latin typeface="Arial"/>
                <a:cs typeface="Arial"/>
              </a:rPr>
              <a:t>1980, </a:t>
            </a:r>
            <a:r>
              <a:rPr sz="3400" spc="-305" dirty="0">
                <a:latin typeface="Arial"/>
                <a:cs typeface="Arial"/>
              </a:rPr>
              <a:t>on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20" dirty="0">
                <a:latin typeface="Arial"/>
                <a:cs typeface="Arial"/>
              </a:rPr>
              <a:t>dénombrait </a:t>
            </a:r>
            <a:r>
              <a:rPr sz="3400" spc="-275" dirty="0">
                <a:latin typeface="Arial"/>
                <a:cs typeface="Arial"/>
              </a:rPr>
              <a:t>environ</a:t>
            </a:r>
            <a:r>
              <a:rPr sz="3400" spc="-65" dirty="0">
                <a:latin typeface="Arial"/>
                <a:cs typeface="Arial"/>
              </a:rPr>
              <a:t> </a:t>
            </a:r>
            <a:r>
              <a:rPr sz="3400" spc="-640" dirty="0">
                <a:latin typeface="Arial"/>
                <a:cs typeface="Arial"/>
              </a:rPr>
              <a:t>15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400" spc="-215" dirty="0">
                <a:latin typeface="Arial"/>
                <a:cs typeface="Arial"/>
              </a:rPr>
              <a:t>000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60" dirty="0">
                <a:latin typeface="Arial"/>
                <a:cs typeface="Arial"/>
              </a:rPr>
              <a:t> </a:t>
            </a:r>
            <a:r>
              <a:rPr sz="3400" spc="-350" dirty="0">
                <a:latin typeface="Arial"/>
                <a:cs typeface="Arial"/>
              </a:rPr>
              <a:t>2018.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 smtClean="0"/>
              <a:t>D</a:t>
            </a:r>
            <a:r>
              <a:rPr sz="7500" spc="160" dirty="0" smtClean="0"/>
              <a:t>U</a:t>
            </a:r>
            <a:r>
              <a:rPr lang="fr-FR" sz="7500" dirty="0"/>
              <a:t> </a:t>
            </a:r>
            <a:r>
              <a:rPr sz="7500" spc="1405" dirty="0" smtClean="0"/>
              <a:t>M</a:t>
            </a:r>
            <a:r>
              <a:rPr sz="7500" spc="1019" dirty="0" smtClean="0"/>
              <a:t>A</a:t>
            </a:r>
            <a:r>
              <a:rPr sz="7500" spc="509" dirty="0" smtClean="0"/>
              <a:t>R</a:t>
            </a:r>
            <a:r>
              <a:rPr sz="7500" spc="790" dirty="0" smtClean="0"/>
              <a:t>C</a:t>
            </a:r>
            <a:r>
              <a:rPr sz="7500" spc="855" dirty="0" smtClean="0"/>
              <a:t>H</a:t>
            </a:r>
            <a:r>
              <a:rPr sz="7500" spc="-655" dirty="0" smtClean="0"/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8483127"/>
            <a:ext cx="9429115" cy="16148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155" dirty="0">
                <a:latin typeface="Arial"/>
                <a:cs typeface="Arial"/>
              </a:rPr>
              <a:t>d’affaires </a:t>
            </a:r>
            <a:r>
              <a:rPr sz="3400" spc="-325" dirty="0">
                <a:latin typeface="Arial"/>
                <a:cs typeface="Arial"/>
              </a:rPr>
              <a:t>hors </a:t>
            </a:r>
            <a:r>
              <a:rPr sz="3400" spc="-180" dirty="0">
                <a:latin typeface="Arial"/>
                <a:cs typeface="Arial"/>
              </a:rPr>
              <a:t>distribution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29" dirty="0">
                <a:latin typeface="Arial"/>
                <a:cs typeface="Arial"/>
              </a:rPr>
              <a:t>carburants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540" dirty="0">
                <a:latin typeface="Arial"/>
                <a:cs typeface="Arial"/>
              </a:rPr>
              <a:t>5%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54" dirty="0">
                <a:latin typeface="Arial"/>
                <a:cs typeface="Arial"/>
              </a:rPr>
              <a:t>vente  </a:t>
            </a:r>
            <a:r>
              <a:rPr sz="3400" spc="-250" dirty="0">
                <a:latin typeface="Arial"/>
                <a:cs typeface="Arial"/>
              </a:rPr>
              <a:t>d’équipements </a:t>
            </a:r>
            <a:r>
              <a:rPr sz="3400" spc="-240" dirty="0">
                <a:latin typeface="Arial"/>
                <a:cs typeface="Arial"/>
              </a:rPr>
              <a:t>automobiles, </a:t>
            </a:r>
            <a:r>
              <a:rPr sz="3400" spc="-470" dirty="0">
                <a:latin typeface="Arial"/>
                <a:cs typeface="Arial"/>
              </a:rPr>
              <a:t>35%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54" dirty="0">
                <a:latin typeface="Arial"/>
                <a:cs typeface="Arial"/>
              </a:rPr>
              <a:t>vente </a:t>
            </a:r>
            <a:r>
              <a:rPr sz="3400" spc="-180" dirty="0">
                <a:latin typeface="Arial"/>
                <a:cs typeface="Arial"/>
              </a:rPr>
              <a:t>d’épicerie,  </a:t>
            </a:r>
            <a:r>
              <a:rPr sz="3400" spc="-175" dirty="0">
                <a:latin typeface="Arial"/>
                <a:cs typeface="Arial"/>
              </a:rPr>
              <a:t>articles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divers.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831269" y="3935668"/>
            <a:ext cx="1701800" cy="5280660"/>
            <a:chOff x="11831269" y="3935668"/>
            <a:chExt cx="1701800" cy="5280660"/>
          </a:xfrm>
        </p:grpSpPr>
        <p:sp>
          <p:nvSpPr>
            <p:cNvPr id="8" name="object 8"/>
            <p:cNvSpPr/>
            <p:nvPr/>
          </p:nvSpPr>
          <p:spPr>
            <a:xfrm>
              <a:off x="12611287" y="7914264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31269" y="7847062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50" y="901471"/>
                  </a:moveTo>
                  <a:lnTo>
                    <a:pt x="308216" y="895337"/>
                  </a:lnTo>
                  <a:lnTo>
                    <a:pt x="293090" y="895337"/>
                  </a:lnTo>
                  <a:lnTo>
                    <a:pt x="286893" y="901471"/>
                  </a:lnTo>
                  <a:lnTo>
                    <a:pt x="286893" y="1265174"/>
                  </a:lnTo>
                  <a:lnTo>
                    <a:pt x="280924" y="1294777"/>
                  </a:lnTo>
                  <a:lnTo>
                    <a:pt x="264629" y="1318971"/>
                  </a:lnTo>
                  <a:lnTo>
                    <a:pt x="240487" y="1335278"/>
                  </a:lnTo>
                  <a:lnTo>
                    <a:pt x="210934" y="1341272"/>
                  </a:lnTo>
                  <a:lnTo>
                    <a:pt x="181343" y="1335278"/>
                  </a:lnTo>
                  <a:lnTo>
                    <a:pt x="157149" y="1318971"/>
                  </a:lnTo>
                  <a:lnTo>
                    <a:pt x="140830" y="1294777"/>
                  </a:lnTo>
                  <a:lnTo>
                    <a:pt x="134848" y="1265174"/>
                  </a:lnTo>
                  <a:lnTo>
                    <a:pt x="134848" y="654850"/>
                  </a:lnTo>
                  <a:lnTo>
                    <a:pt x="135382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55"/>
                  </a:lnTo>
                  <a:lnTo>
                    <a:pt x="114058" y="579691"/>
                  </a:lnTo>
                  <a:lnTo>
                    <a:pt x="107937" y="585825"/>
                  </a:lnTo>
                  <a:lnTo>
                    <a:pt x="107759" y="840257"/>
                  </a:lnTo>
                  <a:lnTo>
                    <a:pt x="82003" y="835037"/>
                  </a:lnTo>
                  <a:lnTo>
                    <a:pt x="53619" y="815848"/>
                  </a:lnTo>
                  <a:lnTo>
                    <a:pt x="34467" y="787412"/>
                  </a:lnTo>
                  <a:lnTo>
                    <a:pt x="27444" y="752627"/>
                  </a:lnTo>
                  <a:lnTo>
                    <a:pt x="27444" y="565607"/>
                  </a:lnTo>
                  <a:lnTo>
                    <a:pt x="37109" y="522376"/>
                  </a:lnTo>
                  <a:lnTo>
                    <a:pt x="64350" y="487451"/>
                  </a:lnTo>
                  <a:lnTo>
                    <a:pt x="157035" y="411149"/>
                  </a:lnTo>
                  <a:lnTo>
                    <a:pt x="157899" y="402475"/>
                  </a:lnTo>
                  <a:lnTo>
                    <a:pt x="150444" y="393395"/>
                  </a:lnTo>
                  <a:lnTo>
                    <a:pt x="146646" y="391528"/>
                  </a:lnTo>
                  <a:lnTo>
                    <a:pt x="139319" y="391528"/>
                  </a:lnTo>
                  <a:lnTo>
                    <a:pt x="46901" y="466153"/>
                  </a:lnTo>
                  <a:lnTo>
                    <a:pt x="12280" y="510527"/>
                  </a:lnTo>
                  <a:lnTo>
                    <a:pt x="0" y="565607"/>
                  </a:lnTo>
                  <a:lnTo>
                    <a:pt x="0" y="752627"/>
                  </a:lnTo>
                  <a:lnTo>
                    <a:pt x="9182" y="798106"/>
                  </a:lnTo>
                  <a:lnTo>
                    <a:pt x="34226" y="835279"/>
                  </a:lnTo>
                  <a:lnTo>
                    <a:pt x="71335" y="860361"/>
                  </a:lnTo>
                  <a:lnTo>
                    <a:pt x="107734" y="867752"/>
                  </a:lnTo>
                  <a:lnTo>
                    <a:pt x="107467" y="1265174"/>
                  </a:lnTo>
                  <a:lnTo>
                    <a:pt x="115608" y="1305471"/>
                  </a:lnTo>
                  <a:lnTo>
                    <a:pt x="137795" y="1338402"/>
                  </a:lnTo>
                  <a:lnTo>
                    <a:pt x="170688" y="1360614"/>
                  </a:lnTo>
                  <a:lnTo>
                    <a:pt x="210934" y="1368767"/>
                  </a:lnTo>
                  <a:lnTo>
                    <a:pt x="251155" y="1360614"/>
                  </a:lnTo>
                  <a:lnTo>
                    <a:pt x="284035" y="1338402"/>
                  </a:lnTo>
                  <a:lnTo>
                    <a:pt x="306209" y="1305471"/>
                  </a:lnTo>
                  <a:lnTo>
                    <a:pt x="314350" y="1265174"/>
                  </a:lnTo>
                  <a:lnTo>
                    <a:pt x="314350" y="901471"/>
                  </a:lnTo>
                  <a:close/>
                </a:path>
                <a:path w="1066800" h="1369059">
                  <a:moveTo>
                    <a:pt x="494703" y="194424"/>
                  </a:moveTo>
                  <a:lnTo>
                    <a:pt x="489572" y="149910"/>
                  </a:lnTo>
                  <a:lnTo>
                    <a:pt x="474954" y="109004"/>
                  </a:lnTo>
                  <a:lnTo>
                    <a:pt x="467258" y="96901"/>
                  </a:lnTo>
                  <a:lnTo>
                    <a:pt x="467258" y="194424"/>
                  </a:lnTo>
                  <a:lnTo>
                    <a:pt x="461289" y="238747"/>
                  </a:lnTo>
                  <a:lnTo>
                    <a:pt x="444474" y="278612"/>
                  </a:lnTo>
                  <a:lnTo>
                    <a:pt x="418388" y="312407"/>
                  </a:lnTo>
                  <a:lnTo>
                    <a:pt x="384657" y="338531"/>
                  </a:lnTo>
                  <a:lnTo>
                    <a:pt x="344868" y="355384"/>
                  </a:lnTo>
                  <a:lnTo>
                    <a:pt x="300621" y="361365"/>
                  </a:lnTo>
                  <a:lnTo>
                    <a:pt x="256374" y="355384"/>
                  </a:lnTo>
                  <a:lnTo>
                    <a:pt x="216585" y="338531"/>
                  </a:lnTo>
                  <a:lnTo>
                    <a:pt x="182841" y="312407"/>
                  </a:lnTo>
                  <a:lnTo>
                    <a:pt x="156768" y="278612"/>
                  </a:lnTo>
                  <a:lnTo>
                    <a:pt x="139941" y="238747"/>
                  </a:lnTo>
                  <a:lnTo>
                    <a:pt x="133985" y="194424"/>
                  </a:lnTo>
                  <a:lnTo>
                    <a:pt x="139941" y="150101"/>
                  </a:lnTo>
                  <a:lnTo>
                    <a:pt x="156768" y="110236"/>
                  </a:lnTo>
                  <a:lnTo>
                    <a:pt x="182841" y="76441"/>
                  </a:lnTo>
                  <a:lnTo>
                    <a:pt x="216585" y="50317"/>
                  </a:lnTo>
                  <a:lnTo>
                    <a:pt x="256374" y="33464"/>
                  </a:lnTo>
                  <a:lnTo>
                    <a:pt x="300621" y="27495"/>
                  </a:lnTo>
                  <a:lnTo>
                    <a:pt x="344868" y="33464"/>
                  </a:lnTo>
                  <a:lnTo>
                    <a:pt x="384657" y="50317"/>
                  </a:lnTo>
                  <a:lnTo>
                    <a:pt x="418388" y="76441"/>
                  </a:lnTo>
                  <a:lnTo>
                    <a:pt x="444474" y="110236"/>
                  </a:lnTo>
                  <a:lnTo>
                    <a:pt x="461289" y="150101"/>
                  </a:lnTo>
                  <a:lnTo>
                    <a:pt x="467258" y="194424"/>
                  </a:lnTo>
                  <a:lnTo>
                    <a:pt x="467258" y="96901"/>
                  </a:lnTo>
                  <a:lnTo>
                    <a:pt x="421932" y="42773"/>
                  </a:lnTo>
                  <a:lnTo>
                    <a:pt x="385889" y="19786"/>
                  </a:lnTo>
                  <a:lnTo>
                    <a:pt x="345059" y="5143"/>
                  </a:lnTo>
                  <a:lnTo>
                    <a:pt x="300621" y="0"/>
                  </a:lnTo>
                  <a:lnTo>
                    <a:pt x="256184" y="5143"/>
                  </a:lnTo>
                  <a:lnTo>
                    <a:pt x="215366" y="19786"/>
                  </a:lnTo>
                  <a:lnTo>
                    <a:pt x="179336" y="42773"/>
                  </a:lnTo>
                  <a:lnTo>
                    <a:pt x="149275" y="72898"/>
                  </a:lnTo>
                  <a:lnTo>
                    <a:pt x="126339" y="109004"/>
                  </a:lnTo>
                  <a:lnTo>
                    <a:pt x="111734" y="149910"/>
                  </a:lnTo>
                  <a:lnTo>
                    <a:pt x="106603" y="194424"/>
                  </a:lnTo>
                  <a:lnTo>
                    <a:pt x="111734" y="238950"/>
                  </a:lnTo>
                  <a:lnTo>
                    <a:pt x="126339" y="279844"/>
                  </a:lnTo>
                  <a:lnTo>
                    <a:pt x="149275" y="315925"/>
                  </a:lnTo>
                  <a:lnTo>
                    <a:pt x="179336" y="346049"/>
                  </a:lnTo>
                  <a:lnTo>
                    <a:pt x="215366" y="369011"/>
                  </a:lnTo>
                  <a:lnTo>
                    <a:pt x="256184" y="383654"/>
                  </a:lnTo>
                  <a:lnTo>
                    <a:pt x="300621" y="388797"/>
                  </a:lnTo>
                  <a:lnTo>
                    <a:pt x="345059" y="383654"/>
                  </a:lnTo>
                  <a:lnTo>
                    <a:pt x="385889" y="369011"/>
                  </a:lnTo>
                  <a:lnTo>
                    <a:pt x="421932" y="346049"/>
                  </a:lnTo>
                  <a:lnTo>
                    <a:pt x="452005" y="315925"/>
                  </a:lnTo>
                  <a:lnTo>
                    <a:pt x="474954" y="279844"/>
                  </a:lnTo>
                  <a:lnTo>
                    <a:pt x="489572" y="238950"/>
                  </a:lnTo>
                  <a:lnTo>
                    <a:pt x="494703" y="194424"/>
                  </a:lnTo>
                  <a:close/>
                </a:path>
                <a:path w="1066800" h="1369059">
                  <a:moveTo>
                    <a:pt x="601319" y="565607"/>
                  </a:moveTo>
                  <a:lnTo>
                    <a:pt x="589026" y="510552"/>
                  </a:lnTo>
                  <a:lnTo>
                    <a:pt x="554342" y="466153"/>
                  </a:lnTo>
                  <a:lnTo>
                    <a:pt x="465124" y="392671"/>
                  </a:lnTo>
                  <a:lnTo>
                    <a:pt x="461987" y="391528"/>
                  </a:lnTo>
                  <a:lnTo>
                    <a:pt x="454660" y="391528"/>
                  </a:lnTo>
                  <a:lnTo>
                    <a:pt x="450799" y="393395"/>
                  </a:lnTo>
                  <a:lnTo>
                    <a:pt x="443407" y="402475"/>
                  </a:lnTo>
                  <a:lnTo>
                    <a:pt x="444207" y="411149"/>
                  </a:lnTo>
                  <a:lnTo>
                    <a:pt x="536879" y="487451"/>
                  </a:lnTo>
                  <a:lnTo>
                    <a:pt x="552589" y="503529"/>
                  </a:lnTo>
                  <a:lnTo>
                    <a:pt x="564197" y="522376"/>
                  </a:lnTo>
                  <a:lnTo>
                    <a:pt x="571398" y="543293"/>
                  </a:lnTo>
                  <a:lnTo>
                    <a:pt x="573862" y="565607"/>
                  </a:lnTo>
                  <a:lnTo>
                    <a:pt x="573862" y="752627"/>
                  </a:lnTo>
                  <a:lnTo>
                    <a:pt x="566826" y="787412"/>
                  </a:lnTo>
                  <a:lnTo>
                    <a:pt x="547649" y="815848"/>
                  </a:lnTo>
                  <a:lnTo>
                    <a:pt x="519252" y="835037"/>
                  </a:lnTo>
                  <a:lnTo>
                    <a:pt x="493776" y="840206"/>
                  </a:lnTo>
                  <a:lnTo>
                    <a:pt x="493776" y="654710"/>
                  </a:lnTo>
                  <a:lnTo>
                    <a:pt x="493242" y="585825"/>
                  </a:lnTo>
                  <a:lnTo>
                    <a:pt x="487108" y="579691"/>
                  </a:lnTo>
                  <a:lnTo>
                    <a:pt x="475856" y="579755"/>
                  </a:lnTo>
                  <a:lnTo>
                    <a:pt x="472389" y="581228"/>
                  </a:lnTo>
                  <a:lnTo>
                    <a:pt x="467258" y="586435"/>
                  </a:lnTo>
                  <a:lnTo>
                    <a:pt x="465861" y="589902"/>
                  </a:lnTo>
                  <a:lnTo>
                    <a:pt x="466318" y="1265174"/>
                  </a:lnTo>
                  <a:lnTo>
                    <a:pt x="460349" y="1294777"/>
                  </a:lnTo>
                  <a:lnTo>
                    <a:pt x="444068" y="1318971"/>
                  </a:lnTo>
                  <a:lnTo>
                    <a:pt x="419912" y="1335278"/>
                  </a:lnTo>
                  <a:lnTo>
                    <a:pt x="390372" y="1341272"/>
                  </a:lnTo>
                  <a:lnTo>
                    <a:pt x="354584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84" y="1368767"/>
                  </a:lnTo>
                  <a:lnTo>
                    <a:pt x="390372" y="1368767"/>
                  </a:lnTo>
                  <a:lnTo>
                    <a:pt x="430593" y="1360614"/>
                  </a:lnTo>
                  <a:lnTo>
                    <a:pt x="463461" y="1338402"/>
                  </a:lnTo>
                  <a:lnTo>
                    <a:pt x="485635" y="1305471"/>
                  </a:lnTo>
                  <a:lnTo>
                    <a:pt x="493776" y="1265174"/>
                  </a:lnTo>
                  <a:lnTo>
                    <a:pt x="493776" y="867702"/>
                  </a:lnTo>
                  <a:lnTo>
                    <a:pt x="529920" y="860361"/>
                  </a:lnTo>
                  <a:lnTo>
                    <a:pt x="567055" y="835279"/>
                  </a:lnTo>
                  <a:lnTo>
                    <a:pt x="592112" y="798106"/>
                  </a:lnTo>
                  <a:lnTo>
                    <a:pt x="601319" y="752627"/>
                  </a:lnTo>
                  <a:lnTo>
                    <a:pt x="601319" y="565607"/>
                  </a:lnTo>
                  <a:close/>
                </a:path>
                <a:path w="1066800" h="1369059">
                  <a:moveTo>
                    <a:pt x="1066647" y="219329"/>
                  </a:moveTo>
                  <a:lnTo>
                    <a:pt x="1060856" y="169087"/>
                  </a:lnTo>
                  <a:lnTo>
                    <a:pt x="1044359" y="122948"/>
                  </a:lnTo>
                  <a:lnTo>
                    <a:pt x="1039190" y="114820"/>
                  </a:lnTo>
                  <a:lnTo>
                    <a:pt x="1039190" y="219329"/>
                  </a:lnTo>
                  <a:lnTo>
                    <a:pt x="1034135" y="263258"/>
                  </a:lnTo>
                  <a:lnTo>
                    <a:pt x="1019708" y="303618"/>
                  </a:lnTo>
                  <a:lnTo>
                    <a:pt x="997089" y="339242"/>
                  </a:lnTo>
                  <a:lnTo>
                    <a:pt x="967422" y="368960"/>
                  </a:lnTo>
                  <a:lnTo>
                    <a:pt x="931875" y="391629"/>
                  </a:lnTo>
                  <a:lnTo>
                    <a:pt x="891603" y="406082"/>
                  </a:lnTo>
                  <a:lnTo>
                    <a:pt x="847775" y="411149"/>
                  </a:lnTo>
                  <a:lnTo>
                    <a:pt x="803910" y="406082"/>
                  </a:lnTo>
                  <a:lnTo>
                    <a:pt x="763612" y="391629"/>
                  </a:lnTo>
                  <a:lnTo>
                    <a:pt x="728040" y="368960"/>
                  </a:lnTo>
                  <a:lnTo>
                    <a:pt x="698360" y="339242"/>
                  </a:lnTo>
                  <a:lnTo>
                    <a:pt x="675716" y="303618"/>
                  </a:lnTo>
                  <a:lnTo>
                    <a:pt x="661289" y="263258"/>
                  </a:lnTo>
                  <a:lnTo>
                    <a:pt x="656221" y="219329"/>
                  </a:lnTo>
                  <a:lnTo>
                    <a:pt x="661289" y="175387"/>
                  </a:lnTo>
                  <a:lnTo>
                    <a:pt x="675716" y="135026"/>
                  </a:lnTo>
                  <a:lnTo>
                    <a:pt x="698360" y="99402"/>
                  </a:lnTo>
                  <a:lnTo>
                    <a:pt x="728040" y="69684"/>
                  </a:lnTo>
                  <a:lnTo>
                    <a:pt x="763612" y="47015"/>
                  </a:lnTo>
                  <a:lnTo>
                    <a:pt x="803910" y="32562"/>
                  </a:lnTo>
                  <a:lnTo>
                    <a:pt x="847775" y="27495"/>
                  </a:lnTo>
                  <a:lnTo>
                    <a:pt x="891603" y="32562"/>
                  </a:lnTo>
                  <a:lnTo>
                    <a:pt x="931875" y="47015"/>
                  </a:lnTo>
                  <a:lnTo>
                    <a:pt x="967422" y="69684"/>
                  </a:lnTo>
                  <a:lnTo>
                    <a:pt x="997089" y="99402"/>
                  </a:lnTo>
                  <a:lnTo>
                    <a:pt x="1019708" y="135026"/>
                  </a:lnTo>
                  <a:lnTo>
                    <a:pt x="1034135" y="175387"/>
                  </a:lnTo>
                  <a:lnTo>
                    <a:pt x="1039190" y="219329"/>
                  </a:lnTo>
                  <a:lnTo>
                    <a:pt x="1039190" y="114820"/>
                  </a:lnTo>
                  <a:lnTo>
                    <a:pt x="1018489" y="82219"/>
                  </a:lnTo>
                  <a:lnTo>
                    <a:pt x="984580" y="48234"/>
                  </a:lnTo>
                  <a:lnTo>
                    <a:pt x="952042" y="27495"/>
                  </a:lnTo>
                  <a:lnTo>
                    <a:pt x="943927" y="22313"/>
                  </a:lnTo>
                  <a:lnTo>
                    <a:pt x="897890" y="5791"/>
                  </a:lnTo>
                  <a:lnTo>
                    <a:pt x="847775" y="0"/>
                  </a:lnTo>
                  <a:lnTo>
                    <a:pt x="797610" y="5791"/>
                  </a:lnTo>
                  <a:lnTo>
                    <a:pt x="751522" y="22313"/>
                  </a:lnTo>
                  <a:lnTo>
                    <a:pt x="710857" y="48234"/>
                  </a:lnTo>
                  <a:lnTo>
                    <a:pt x="676922" y="82219"/>
                  </a:lnTo>
                  <a:lnTo>
                    <a:pt x="651052" y="122948"/>
                  </a:lnTo>
                  <a:lnTo>
                    <a:pt x="634555" y="169087"/>
                  </a:lnTo>
                  <a:lnTo>
                    <a:pt x="628764" y="219329"/>
                  </a:lnTo>
                  <a:lnTo>
                    <a:pt x="634555" y="269532"/>
                  </a:lnTo>
                  <a:lnTo>
                    <a:pt x="651052" y="315658"/>
                  </a:lnTo>
                  <a:lnTo>
                    <a:pt x="676922" y="356374"/>
                  </a:lnTo>
                  <a:lnTo>
                    <a:pt x="710857" y="390347"/>
                  </a:lnTo>
                  <a:lnTo>
                    <a:pt x="751522" y="416267"/>
                  </a:lnTo>
                  <a:lnTo>
                    <a:pt x="797610" y="432790"/>
                  </a:lnTo>
                  <a:lnTo>
                    <a:pt x="847775" y="438581"/>
                  </a:lnTo>
                  <a:lnTo>
                    <a:pt x="897890" y="432790"/>
                  </a:lnTo>
                  <a:lnTo>
                    <a:pt x="943927" y="416267"/>
                  </a:lnTo>
                  <a:lnTo>
                    <a:pt x="951941" y="411149"/>
                  </a:lnTo>
                  <a:lnTo>
                    <a:pt x="984580" y="390347"/>
                  </a:lnTo>
                  <a:lnTo>
                    <a:pt x="1018489" y="356374"/>
                  </a:lnTo>
                  <a:lnTo>
                    <a:pt x="1044359" y="315658"/>
                  </a:lnTo>
                  <a:lnTo>
                    <a:pt x="1060856" y="269532"/>
                  </a:lnTo>
                  <a:lnTo>
                    <a:pt x="1066647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27023" y="7936424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25501" y="7847062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71"/>
                  </a:moveTo>
                  <a:lnTo>
                    <a:pt x="308152" y="895337"/>
                  </a:lnTo>
                  <a:lnTo>
                    <a:pt x="293027" y="895337"/>
                  </a:lnTo>
                  <a:lnTo>
                    <a:pt x="286829" y="901471"/>
                  </a:lnTo>
                  <a:lnTo>
                    <a:pt x="286829" y="1265174"/>
                  </a:lnTo>
                  <a:lnTo>
                    <a:pt x="280860" y="1294777"/>
                  </a:lnTo>
                  <a:lnTo>
                    <a:pt x="264566" y="1318971"/>
                  </a:lnTo>
                  <a:lnTo>
                    <a:pt x="240423" y="1335278"/>
                  </a:lnTo>
                  <a:lnTo>
                    <a:pt x="210870" y="1341272"/>
                  </a:lnTo>
                  <a:lnTo>
                    <a:pt x="181317" y="1335278"/>
                  </a:lnTo>
                  <a:lnTo>
                    <a:pt x="157149" y="1318971"/>
                  </a:lnTo>
                  <a:lnTo>
                    <a:pt x="140843" y="1294777"/>
                  </a:lnTo>
                  <a:lnTo>
                    <a:pt x="134848" y="1265174"/>
                  </a:lnTo>
                  <a:lnTo>
                    <a:pt x="134848" y="654850"/>
                  </a:lnTo>
                  <a:lnTo>
                    <a:pt x="135382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55"/>
                  </a:lnTo>
                  <a:lnTo>
                    <a:pt x="114071" y="579691"/>
                  </a:lnTo>
                  <a:lnTo>
                    <a:pt x="107937" y="585825"/>
                  </a:lnTo>
                  <a:lnTo>
                    <a:pt x="107759" y="840257"/>
                  </a:lnTo>
                  <a:lnTo>
                    <a:pt x="82003" y="835037"/>
                  </a:lnTo>
                  <a:lnTo>
                    <a:pt x="53632" y="815848"/>
                  </a:lnTo>
                  <a:lnTo>
                    <a:pt x="34480" y="787412"/>
                  </a:lnTo>
                  <a:lnTo>
                    <a:pt x="27444" y="752627"/>
                  </a:lnTo>
                  <a:lnTo>
                    <a:pt x="27444" y="565607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49"/>
                  </a:lnTo>
                  <a:lnTo>
                    <a:pt x="157848" y="402475"/>
                  </a:lnTo>
                  <a:lnTo>
                    <a:pt x="150444" y="393395"/>
                  </a:lnTo>
                  <a:lnTo>
                    <a:pt x="146646" y="391528"/>
                  </a:lnTo>
                  <a:lnTo>
                    <a:pt x="139319" y="391528"/>
                  </a:lnTo>
                  <a:lnTo>
                    <a:pt x="46901" y="466153"/>
                  </a:lnTo>
                  <a:lnTo>
                    <a:pt x="12280" y="510527"/>
                  </a:lnTo>
                  <a:lnTo>
                    <a:pt x="0" y="565607"/>
                  </a:lnTo>
                  <a:lnTo>
                    <a:pt x="0" y="752627"/>
                  </a:lnTo>
                  <a:lnTo>
                    <a:pt x="9182" y="798106"/>
                  </a:lnTo>
                  <a:lnTo>
                    <a:pt x="34226" y="835279"/>
                  </a:lnTo>
                  <a:lnTo>
                    <a:pt x="71335" y="860361"/>
                  </a:lnTo>
                  <a:lnTo>
                    <a:pt x="107734" y="867752"/>
                  </a:lnTo>
                  <a:lnTo>
                    <a:pt x="107467" y="1265174"/>
                  </a:lnTo>
                  <a:lnTo>
                    <a:pt x="115608" y="1305471"/>
                  </a:lnTo>
                  <a:lnTo>
                    <a:pt x="137782" y="1338402"/>
                  </a:lnTo>
                  <a:lnTo>
                    <a:pt x="170662" y="1360614"/>
                  </a:lnTo>
                  <a:lnTo>
                    <a:pt x="210870" y="1368767"/>
                  </a:lnTo>
                  <a:lnTo>
                    <a:pt x="251091" y="1360614"/>
                  </a:lnTo>
                  <a:lnTo>
                    <a:pt x="283972" y="1338402"/>
                  </a:lnTo>
                  <a:lnTo>
                    <a:pt x="306146" y="1305471"/>
                  </a:lnTo>
                  <a:lnTo>
                    <a:pt x="314286" y="1265174"/>
                  </a:lnTo>
                  <a:lnTo>
                    <a:pt x="314286" y="901471"/>
                  </a:lnTo>
                  <a:close/>
                </a:path>
                <a:path w="601344" h="1369059">
                  <a:moveTo>
                    <a:pt x="494715" y="194424"/>
                  </a:moveTo>
                  <a:lnTo>
                    <a:pt x="489572" y="149910"/>
                  </a:lnTo>
                  <a:lnTo>
                    <a:pt x="474941" y="109004"/>
                  </a:lnTo>
                  <a:lnTo>
                    <a:pt x="467258" y="96926"/>
                  </a:lnTo>
                  <a:lnTo>
                    <a:pt x="467258" y="194424"/>
                  </a:lnTo>
                  <a:lnTo>
                    <a:pt x="461302" y="238747"/>
                  </a:lnTo>
                  <a:lnTo>
                    <a:pt x="444474" y="278612"/>
                  </a:lnTo>
                  <a:lnTo>
                    <a:pt x="418388" y="312407"/>
                  </a:lnTo>
                  <a:lnTo>
                    <a:pt x="384644" y="338531"/>
                  </a:lnTo>
                  <a:lnTo>
                    <a:pt x="344830" y="355384"/>
                  </a:lnTo>
                  <a:lnTo>
                    <a:pt x="300558" y="361365"/>
                  </a:lnTo>
                  <a:lnTo>
                    <a:pt x="256311" y="355384"/>
                  </a:lnTo>
                  <a:lnTo>
                    <a:pt x="216522" y="338531"/>
                  </a:lnTo>
                  <a:lnTo>
                    <a:pt x="182791" y="312407"/>
                  </a:lnTo>
                  <a:lnTo>
                    <a:pt x="156705" y="278612"/>
                  </a:lnTo>
                  <a:lnTo>
                    <a:pt x="139890" y="238747"/>
                  </a:lnTo>
                  <a:lnTo>
                    <a:pt x="133921" y="194424"/>
                  </a:lnTo>
                  <a:lnTo>
                    <a:pt x="139890" y="150101"/>
                  </a:lnTo>
                  <a:lnTo>
                    <a:pt x="156705" y="110236"/>
                  </a:lnTo>
                  <a:lnTo>
                    <a:pt x="182791" y="76441"/>
                  </a:lnTo>
                  <a:lnTo>
                    <a:pt x="216522" y="50317"/>
                  </a:lnTo>
                  <a:lnTo>
                    <a:pt x="256311" y="33464"/>
                  </a:lnTo>
                  <a:lnTo>
                    <a:pt x="300558" y="27495"/>
                  </a:lnTo>
                  <a:lnTo>
                    <a:pt x="344830" y="33464"/>
                  </a:lnTo>
                  <a:lnTo>
                    <a:pt x="384644" y="50317"/>
                  </a:lnTo>
                  <a:lnTo>
                    <a:pt x="418388" y="76441"/>
                  </a:lnTo>
                  <a:lnTo>
                    <a:pt x="444474" y="110236"/>
                  </a:lnTo>
                  <a:lnTo>
                    <a:pt x="461302" y="150101"/>
                  </a:lnTo>
                  <a:lnTo>
                    <a:pt x="467258" y="194424"/>
                  </a:lnTo>
                  <a:lnTo>
                    <a:pt x="467258" y="96926"/>
                  </a:lnTo>
                  <a:lnTo>
                    <a:pt x="451993" y="72898"/>
                  </a:lnTo>
                  <a:lnTo>
                    <a:pt x="421894" y="42773"/>
                  </a:lnTo>
                  <a:lnTo>
                    <a:pt x="397929" y="27495"/>
                  </a:lnTo>
                  <a:lnTo>
                    <a:pt x="385851" y="19786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86"/>
                  </a:lnTo>
                  <a:lnTo>
                    <a:pt x="179273" y="42773"/>
                  </a:lnTo>
                  <a:lnTo>
                    <a:pt x="149212" y="72898"/>
                  </a:lnTo>
                  <a:lnTo>
                    <a:pt x="126288" y="109004"/>
                  </a:lnTo>
                  <a:lnTo>
                    <a:pt x="111671" y="149910"/>
                  </a:lnTo>
                  <a:lnTo>
                    <a:pt x="106540" y="194424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25"/>
                  </a:lnTo>
                  <a:lnTo>
                    <a:pt x="179273" y="346049"/>
                  </a:lnTo>
                  <a:lnTo>
                    <a:pt x="215303" y="369011"/>
                  </a:lnTo>
                  <a:lnTo>
                    <a:pt x="256120" y="383654"/>
                  </a:lnTo>
                  <a:lnTo>
                    <a:pt x="300558" y="388797"/>
                  </a:lnTo>
                  <a:lnTo>
                    <a:pt x="345008" y="383654"/>
                  </a:lnTo>
                  <a:lnTo>
                    <a:pt x="385851" y="369011"/>
                  </a:lnTo>
                  <a:lnTo>
                    <a:pt x="421894" y="346049"/>
                  </a:lnTo>
                  <a:lnTo>
                    <a:pt x="451993" y="315925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24"/>
                  </a:lnTo>
                  <a:close/>
                </a:path>
                <a:path w="601344" h="1369059">
                  <a:moveTo>
                    <a:pt x="601256" y="565607"/>
                  </a:moveTo>
                  <a:lnTo>
                    <a:pt x="588962" y="510552"/>
                  </a:lnTo>
                  <a:lnTo>
                    <a:pt x="554342" y="466153"/>
                  </a:lnTo>
                  <a:lnTo>
                    <a:pt x="464997" y="392671"/>
                  </a:lnTo>
                  <a:lnTo>
                    <a:pt x="461860" y="391528"/>
                  </a:lnTo>
                  <a:lnTo>
                    <a:pt x="454609" y="391528"/>
                  </a:lnTo>
                  <a:lnTo>
                    <a:pt x="450735" y="393395"/>
                  </a:lnTo>
                  <a:lnTo>
                    <a:pt x="443344" y="402475"/>
                  </a:lnTo>
                  <a:lnTo>
                    <a:pt x="444207" y="411149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293"/>
                  </a:lnTo>
                  <a:lnTo>
                    <a:pt x="573798" y="565607"/>
                  </a:lnTo>
                  <a:lnTo>
                    <a:pt x="573798" y="752627"/>
                  </a:lnTo>
                  <a:lnTo>
                    <a:pt x="566775" y="787412"/>
                  </a:lnTo>
                  <a:lnTo>
                    <a:pt x="547611" y="815848"/>
                  </a:lnTo>
                  <a:lnTo>
                    <a:pt x="519214" y="835037"/>
                  </a:lnTo>
                  <a:lnTo>
                    <a:pt x="493776" y="840193"/>
                  </a:lnTo>
                  <a:lnTo>
                    <a:pt x="493776" y="654710"/>
                  </a:lnTo>
                  <a:lnTo>
                    <a:pt x="493242" y="585825"/>
                  </a:lnTo>
                  <a:lnTo>
                    <a:pt x="487121" y="579691"/>
                  </a:lnTo>
                  <a:lnTo>
                    <a:pt x="475792" y="579755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02"/>
                  </a:lnTo>
                  <a:lnTo>
                    <a:pt x="466331" y="1265174"/>
                  </a:lnTo>
                  <a:lnTo>
                    <a:pt x="460349" y="1294777"/>
                  </a:lnTo>
                  <a:lnTo>
                    <a:pt x="444030" y="1318971"/>
                  </a:lnTo>
                  <a:lnTo>
                    <a:pt x="419862" y="1335278"/>
                  </a:lnTo>
                  <a:lnTo>
                    <a:pt x="390309" y="1341272"/>
                  </a:lnTo>
                  <a:lnTo>
                    <a:pt x="354596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67"/>
                  </a:lnTo>
                  <a:lnTo>
                    <a:pt x="390309" y="1368767"/>
                  </a:lnTo>
                  <a:lnTo>
                    <a:pt x="430568" y="1360614"/>
                  </a:lnTo>
                  <a:lnTo>
                    <a:pt x="463461" y="1338402"/>
                  </a:lnTo>
                  <a:lnTo>
                    <a:pt x="485648" y="1305471"/>
                  </a:lnTo>
                  <a:lnTo>
                    <a:pt x="493776" y="1265174"/>
                  </a:lnTo>
                  <a:lnTo>
                    <a:pt x="493776" y="867689"/>
                  </a:lnTo>
                  <a:lnTo>
                    <a:pt x="529882" y="860361"/>
                  </a:lnTo>
                  <a:lnTo>
                    <a:pt x="567016" y="835279"/>
                  </a:lnTo>
                  <a:lnTo>
                    <a:pt x="592061" y="798106"/>
                  </a:lnTo>
                  <a:lnTo>
                    <a:pt x="601256" y="752627"/>
                  </a:lnTo>
                  <a:lnTo>
                    <a:pt x="601256" y="5656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121260" y="7936424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25336" y="880146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433589" y="8730109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433589" y="902406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825763" y="8952775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980037" y="3935678"/>
              <a:ext cx="1552575" cy="1552575"/>
            </a:xfrm>
            <a:custGeom>
              <a:avLst/>
              <a:gdLst/>
              <a:ahLst/>
              <a:cxnLst/>
              <a:rect l="l" t="t" r="r" b="b"/>
              <a:pathLst>
                <a:path w="1552575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46836" y="895223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71" y="1091412"/>
                  </a:lnTo>
                  <a:lnTo>
                    <a:pt x="372592" y="1115275"/>
                  </a:lnTo>
                  <a:lnTo>
                    <a:pt x="329450" y="1124140"/>
                  </a:lnTo>
                  <a:lnTo>
                    <a:pt x="286219" y="1115593"/>
                  </a:lnTo>
                  <a:lnTo>
                    <a:pt x="250901" y="1091971"/>
                  </a:lnTo>
                  <a:lnTo>
                    <a:pt x="227076" y="1056830"/>
                  </a:lnTo>
                  <a:lnTo>
                    <a:pt x="218414" y="1014107"/>
                  </a:lnTo>
                  <a:lnTo>
                    <a:pt x="218325" y="1013028"/>
                  </a:lnTo>
                  <a:lnTo>
                    <a:pt x="226618" y="970508"/>
                  </a:lnTo>
                  <a:lnTo>
                    <a:pt x="249542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14" y="909472"/>
                  </a:lnTo>
                  <a:lnTo>
                    <a:pt x="405168" y="932129"/>
                  </a:lnTo>
                  <a:lnTo>
                    <a:pt x="429958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69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63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45" y="930427"/>
                  </a:lnTo>
                  <a:lnTo>
                    <a:pt x="168516" y="969594"/>
                  </a:lnTo>
                  <a:lnTo>
                    <a:pt x="162877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24" y="1130693"/>
                  </a:lnTo>
                  <a:lnTo>
                    <a:pt x="244703" y="1156779"/>
                  </a:lnTo>
                  <a:lnTo>
                    <a:pt x="284391" y="1173683"/>
                  </a:lnTo>
                  <a:lnTo>
                    <a:pt x="328574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54" y="1131481"/>
                  </a:lnTo>
                  <a:lnTo>
                    <a:pt x="452069" y="1124140"/>
                  </a:lnTo>
                  <a:lnTo>
                    <a:pt x="472490" y="1097927"/>
                  </a:lnTo>
                  <a:lnTo>
                    <a:pt x="489432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2575" h="1552575">
                  <a:moveTo>
                    <a:pt x="658025" y="1552575"/>
                  </a:moveTo>
                  <a:lnTo>
                    <a:pt x="642772" y="1498612"/>
                  </a:lnTo>
                  <a:lnTo>
                    <a:pt x="622769" y="1446390"/>
                  </a:lnTo>
                  <a:lnTo>
                    <a:pt x="598144" y="1396199"/>
                  </a:lnTo>
                  <a:lnTo>
                    <a:pt x="568998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293" y="1265986"/>
                  </a:lnTo>
                  <a:lnTo>
                    <a:pt x="423227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84" y="1253883"/>
                  </a:lnTo>
                  <a:lnTo>
                    <a:pt x="191731" y="1265986"/>
                  </a:lnTo>
                  <a:lnTo>
                    <a:pt x="152349" y="1286243"/>
                  </a:lnTo>
                  <a:lnTo>
                    <a:pt x="117792" y="1313916"/>
                  </a:lnTo>
                  <a:lnTo>
                    <a:pt x="89242" y="1348320"/>
                  </a:lnTo>
                  <a:lnTo>
                    <a:pt x="60058" y="1396199"/>
                  </a:lnTo>
                  <a:lnTo>
                    <a:pt x="35356" y="1446390"/>
                  </a:lnTo>
                  <a:lnTo>
                    <a:pt x="15278" y="1498612"/>
                  </a:lnTo>
                  <a:lnTo>
                    <a:pt x="0" y="1552575"/>
                  </a:lnTo>
                  <a:lnTo>
                    <a:pt x="57175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36" y="1419987"/>
                  </a:lnTo>
                  <a:lnTo>
                    <a:pt x="135153" y="1379296"/>
                  </a:lnTo>
                  <a:lnTo>
                    <a:pt x="182587" y="1332725"/>
                  </a:lnTo>
                  <a:lnTo>
                    <a:pt x="244322" y="1308252"/>
                  </a:lnTo>
                  <a:lnTo>
                    <a:pt x="246265" y="1308036"/>
                  </a:lnTo>
                  <a:lnTo>
                    <a:pt x="248221" y="1307604"/>
                  </a:lnTo>
                  <a:lnTo>
                    <a:pt x="249948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10" y="1552359"/>
                  </a:lnTo>
                  <a:lnTo>
                    <a:pt x="329006" y="1345501"/>
                  </a:lnTo>
                  <a:lnTo>
                    <a:pt x="311264" y="1307388"/>
                  </a:lnTo>
                  <a:lnTo>
                    <a:pt x="308432" y="1301318"/>
                  </a:lnTo>
                  <a:lnTo>
                    <a:pt x="318795" y="1300949"/>
                  </a:lnTo>
                  <a:lnTo>
                    <a:pt x="329120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06" y="1345501"/>
                  </a:lnTo>
                  <a:lnTo>
                    <a:pt x="385114" y="1552359"/>
                  </a:lnTo>
                  <a:lnTo>
                    <a:pt x="442722" y="1552359"/>
                  </a:lnTo>
                  <a:lnTo>
                    <a:pt x="387921" y="1350492"/>
                  </a:lnTo>
                  <a:lnTo>
                    <a:pt x="408063" y="1307388"/>
                  </a:lnTo>
                  <a:lnTo>
                    <a:pt x="410019" y="1307604"/>
                  </a:lnTo>
                  <a:lnTo>
                    <a:pt x="411746" y="1308036"/>
                  </a:lnTo>
                  <a:lnTo>
                    <a:pt x="413702" y="1308252"/>
                  </a:lnTo>
                  <a:lnTo>
                    <a:pt x="475589" y="1332725"/>
                  </a:lnTo>
                  <a:lnTo>
                    <a:pt x="522871" y="1379296"/>
                  </a:lnTo>
                  <a:lnTo>
                    <a:pt x="547903" y="1419987"/>
                  </a:lnTo>
                  <a:lnTo>
                    <a:pt x="569353" y="1462608"/>
                  </a:lnTo>
                  <a:lnTo>
                    <a:pt x="587108" y="1506893"/>
                  </a:lnTo>
                  <a:lnTo>
                    <a:pt x="601052" y="1552575"/>
                  </a:lnTo>
                  <a:lnTo>
                    <a:pt x="658025" y="1552575"/>
                  </a:lnTo>
                  <a:close/>
                </a:path>
                <a:path w="1552575" h="1552575">
                  <a:moveTo>
                    <a:pt x="917079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34" y="578319"/>
                  </a:lnTo>
                  <a:lnTo>
                    <a:pt x="698093" y="544918"/>
                  </a:lnTo>
                  <a:lnTo>
                    <a:pt x="698093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22" y="578319"/>
                  </a:lnTo>
                  <a:lnTo>
                    <a:pt x="698093" y="698309"/>
                  </a:lnTo>
                  <a:lnTo>
                    <a:pt x="698093" y="544918"/>
                  </a:lnTo>
                  <a:lnTo>
                    <a:pt x="654989" y="433628"/>
                  </a:lnTo>
                  <a:lnTo>
                    <a:pt x="573773" y="616851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02" y="635927"/>
                  </a:lnTo>
                  <a:lnTo>
                    <a:pt x="573773" y="723442"/>
                  </a:lnTo>
                  <a:lnTo>
                    <a:pt x="573773" y="616851"/>
                  </a:lnTo>
                  <a:lnTo>
                    <a:pt x="571169" y="622719"/>
                  </a:lnTo>
                  <a:lnTo>
                    <a:pt x="293700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79" y="1110272"/>
                  </a:lnTo>
                  <a:close/>
                </a:path>
                <a:path w="1552575" h="1552575">
                  <a:moveTo>
                    <a:pt x="1390561" y="166992"/>
                  </a:moveTo>
                  <a:lnTo>
                    <a:pt x="1384808" y="122669"/>
                  </a:lnTo>
                  <a:lnTo>
                    <a:pt x="1368196" y="82829"/>
                  </a:lnTo>
                  <a:lnTo>
                    <a:pt x="1342313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00" y="210096"/>
                  </a:lnTo>
                  <a:lnTo>
                    <a:pt x="1302651" y="245351"/>
                  </a:lnTo>
                  <a:lnTo>
                    <a:pt x="1267396" y="269151"/>
                  </a:lnTo>
                  <a:lnTo>
                    <a:pt x="1224216" y="277888"/>
                  </a:lnTo>
                  <a:lnTo>
                    <a:pt x="1181023" y="269151"/>
                  </a:lnTo>
                  <a:lnTo>
                    <a:pt x="1145781" y="245351"/>
                  </a:lnTo>
                  <a:lnTo>
                    <a:pt x="1122019" y="210096"/>
                  </a:lnTo>
                  <a:lnTo>
                    <a:pt x="1113307" y="166992"/>
                  </a:lnTo>
                  <a:lnTo>
                    <a:pt x="1121702" y="124447"/>
                  </a:lnTo>
                  <a:lnTo>
                    <a:pt x="1144663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80" y="86144"/>
                  </a:lnTo>
                  <a:lnTo>
                    <a:pt x="1325194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35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02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59" y="166992"/>
                  </a:lnTo>
                  <a:lnTo>
                    <a:pt x="1063802" y="211201"/>
                  </a:lnTo>
                  <a:lnTo>
                    <a:pt x="1080579" y="250939"/>
                  </a:lnTo>
                  <a:lnTo>
                    <a:pt x="1106601" y="284607"/>
                  </a:lnTo>
                  <a:lnTo>
                    <a:pt x="1140269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47012" y="277888"/>
                  </a:lnTo>
                  <a:lnTo>
                    <a:pt x="1367840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2575" h="1552575">
                  <a:moveTo>
                    <a:pt x="1552575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04" y="564464"/>
                  </a:lnTo>
                  <a:lnTo>
                    <a:pt x="1463332" y="516585"/>
                  </a:lnTo>
                  <a:lnTo>
                    <a:pt x="1434680" y="482142"/>
                  </a:lnTo>
                  <a:lnTo>
                    <a:pt x="1418437" y="469099"/>
                  </a:lnTo>
                  <a:lnTo>
                    <a:pt x="1400149" y="454393"/>
                  </a:lnTo>
                  <a:lnTo>
                    <a:pt x="1360805" y="434073"/>
                  </a:lnTo>
                  <a:lnTo>
                    <a:pt x="1317777" y="421932"/>
                  </a:lnTo>
                  <a:lnTo>
                    <a:pt x="1270762" y="415836"/>
                  </a:lnTo>
                  <a:lnTo>
                    <a:pt x="1223454" y="413804"/>
                  </a:lnTo>
                  <a:lnTo>
                    <a:pt x="1176147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30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49" y="720839"/>
                  </a:lnTo>
                  <a:lnTo>
                    <a:pt x="951522" y="720839"/>
                  </a:lnTo>
                  <a:lnTo>
                    <a:pt x="965466" y="675144"/>
                  </a:lnTo>
                  <a:lnTo>
                    <a:pt x="983221" y="630859"/>
                  </a:lnTo>
                  <a:lnTo>
                    <a:pt x="1004671" y="588251"/>
                  </a:lnTo>
                  <a:lnTo>
                    <a:pt x="1029703" y="547560"/>
                  </a:lnTo>
                  <a:lnTo>
                    <a:pt x="1077061" y="500989"/>
                  </a:lnTo>
                  <a:lnTo>
                    <a:pt x="1138872" y="476516"/>
                  </a:lnTo>
                  <a:lnTo>
                    <a:pt x="1140828" y="476300"/>
                  </a:lnTo>
                  <a:lnTo>
                    <a:pt x="1142555" y="475869"/>
                  </a:lnTo>
                  <a:lnTo>
                    <a:pt x="1144498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44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82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68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56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69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67" y="675144"/>
                  </a:lnTo>
                  <a:lnTo>
                    <a:pt x="1495386" y="720839"/>
                  </a:lnTo>
                  <a:lnTo>
                    <a:pt x="1552575" y="720839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2899"/>
              </a:lnSpc>
              <a:spcBef>
                <a:spcPts val="780"/>
              </a:spcBef>
            </a:pPr>
            <a:r>
              <a:rPr sz="3400" spc="-465" dirty="0">
                <a:solidFill>
                  <a:srgbClr val="000000"/>
                </a:solidFill>
              </a:rPr>
              <a:t>Le </a:t>
            </a:r>
            <a:r>
              <a:rPr sz="3400" spc="-240" dirty="0">
                <a:solidFill>
                  <a:srgbClr val="000000"/>
                </a:solidFill>
              </a:rPr>
              <a:t>secteur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290" dirty="0">
                <a:solidFill>
                  <a:srgbClr val="000000"/>
                </a:solidFill>
              </a:rPr>
              <a:t>commerce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25" dirty="0">
                <a:solidFill>
                  <a:srgbClr val="000000"/>
                </a:solidFill>
              </a:rPr>
              <a:t>détail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00" dirty="0">
                <a:solidFill>
                  <a:srgbClr val="000000"/>
                </a:solidFill>
              </a:rPr>
              <a:t>carburant </a:t>
            </a:r>
            <a:r>
              <a:rPr sz="3400" spc="-300" dirty="0">
                <a:solidFill>
                  <a:srgbClr val="000000"/>
                </a:solidFill>
              </a:rPr>
              <a:t>rassemble  </a:t>
            </a:r>
            <a:r>
              <a:rPr sz="3400" spc="-285" dirty="0">
                <a:solidFill>
                  <a:srgbClr val="000000"/>
                </a:solidFill>
              </a:rPr>
              <a:t>les </a:t>
            </a:r>
            <a:r>
              <a:rPr sz="3400" spc="-225" dirty="0">
                <a:solidFill>
                  <a:srgbClr val="000000"/>
                </a:solidFill>
              </a:rPr>
              <a:t>stations-service, </a:t>
            </a:r>
            <a:r>
              <a:rPr sz="3400" spc="-250" dirty="0">
                <a:solidFill>
                  <a:srgbClr val="000000"/>
                </a:solidFill>
              </a:rPr>
              <a:t>avec </a:t>
            </a:r>
            <a:r>
              <a:rPr sz="3400" spc="-305" dirty="0">
                <a:solidFill>
                  <a:srgbClr val="000000"/>
                </a:solidFill>
              </a:rPr>
              <a:t>ou </a:t>
            </a:r>
            <a:r>
              <a:rPr sz="3400" spc="-385" dirty="0">
                <a:solidFill>
                  <a:srgbClr val="000000"/>
                </a:solidFill>
              </a:rPr>
              <a:t>sans </a:t>
            </a:r>
            <a:r>
              <a:rPr sz="3400" spc="-280" dirty="0">
                <a:solidFill>
                  <a:srgbClr val="000000"/>
                </a:solidFill>
              </a:rPr>
              <a:t>enseigne </a:t>
            </a:r>
            <a:r>
              <a:rPr sz="3400" spc="-265" dirty="0">
                <a:solidFill>
                  <a:srgbClr val="000000"/>
                </a:solidFill>
              </a:rPr>
              <a:t>d’un </a:t>
            </a:r>
            <a:r>
              <a:rPr sz="3400" spc="-290" dirty="0">
                <a:solidFill>
                  <a:srgbClr val="000000"/>
                </a:solidFill>
              </a:rPr>
              <a:t>réseau  </a:t>
            </a:r>
            <a:r>
              <a:rPr sz="3400" spc="-160" dirty="0">
                <a:solidFill>
                  <a:srgbClr val="000000"/>
                </a:solidFill>
              </a:rPr>
              <a:t>pétrolier. </a:t>
            </a:r>
            <a:r>
              <a:rPr sz="3400" spc="-340" dirty="0">
                <a:solidFill>
                  <a:srgbClr val="000000"/>
                </a:solidFill>
              </a:rPr>
              <a:t>Ces </a:t>
            </a:r>
            <a:r>
              <a:rPr sz="3400" spc="-240" dirty="0">
                <a:solidFill>
                  <a:srgbClr val="000000"/>
                </a:solidFill>
              </a:rPr>
              <a:t>stations-services, </a:t>
            </a:r>
            <a:r>
              <a:rPr sz="3400" spc="-204" dirty="0">
                <a:solidFill>
                  <a:srgbClr val="000000"/>
                </a:solidFill>
              </a:rPr>
              <a:t>qui </a:t>
            </a:r>
            <a:r>
              <a:rPr sz="3400" spc="-330" dirty="0">
                <a:solidFill>
                  <a:srgbClr val="000000"/>
                </a:solidFill>
              </a:rPr>
              <a:t>seules </a:t>
            </a:r>
            <a:r>
              <a:rPr sz="3400" spc="-125" dirty="0">
                <a:solidFill>
                  <a:srgbClr val="000000"/>
                </a:solidFill>
              </a:rPr>
              <a:t>font </a:t>
            </a:r>
            <a:r>
              <a:rPr sz="3400" spc="-145" dirty="0">
                <a:solidFill>
                  <a:srgbClr val="000000"/>
                </a:solidFill>
              </a:rPr>
              <a:t>partie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40" dirty="0">
                <a:solidFill>
                  <a:srgbClr val="000000"/>
                </a:solidFill>
              </a:rPr>
              <a:t>la  </a:t>
            </a:r>
            <a:r>
              <a:rPr sz="3400" spc="-245" dirty="0">
                <a:solidFill>
                  <a:srgbClr val="000000"/>
                </a:solidFill>
              </a:rPr>
              <a:t>branche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95" dirty="0">
                <a:solidFill>
                  <a:srgbClr val="000000"/>
                </a:solidFill>
              </a:rPr>
              <a:t>services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04" dirty="0">
                <a:solidFill>
                  <a:srgbClr val="000000"/>
                </a:solidFill>
              </a:rPr>
              <a:t>l’automobile, </a:t>
            </a:r>
            <a:r>
              <a:rPr sz="3400" spc="-265" dirty="0">
                <a:solidFill>
                  <a:srgbClr val="000000"/>
                </a:solidFill>
              </a:rPr>
              <a:t>sont </a:t>
            </a:r>
            <a:r>
              <a:rPr sz="3400" spc="-204" dirty="0">
                <a:solidFill>
                  <a:srgbClr val="000000"/>
                </a:solidFill>
              </a:rPr>
              <a:t>majoritaires</a:t>
            </a:r>
            <a:r>
              <a:rPr sz="3400" spc="-85" dirty="0">
                <a:solidFill>
                  <a:srgbClr val="000000"/>
                </a:solidFill>
              </a:rPr>
              <a:t> </a:t>
            </a:r>
            <a:r>
              <a:rPr sz="3400" spc="-175" dirty="0">
                <a:solidFill>
                  <a:srgbClr val="000000"/>
                </a:solidFill>
              </a:rPr>
              <a:t>(54</a:t>
            </a:r>
            <a:endParaRPr sz="3400"/>
          </a:p>
          <a:p>
            <a:pPr marL="12700" marR="1599565">
              <a:lnSpc>
                <a:spcPct val="102899"/>
              </a:lnSpc>
              <a:spcBef>
                <a:spcPts val="5"/>
              </a:spcBef>
            </a:pPr>
            <a:r>
              <a:rPr sz="3400" spc="-520" dirty="0">
                <a:solidFill>
                  <a:srgbClr val="000000"/>
                </a:solidFill>
              </a:rPr>
              <a:t>%) </a:t>
            </a:r>
            <a:r>
              <a:rPr sz="3400" spc="-190" dirty="0">
                <a:solidFill>
                  <a:srgbClr val="000000"/>
                </a:solidFill>
              </a:rPr>
              <a:t>par </a:t>
            </a:r>
            <a:r>
              <a:rPr sz="3400" spc="-165" dirty="0">
                <a:solidFill>
                  <a:srgbClr val="000000"/>
                </a:solidFill>
              </a:rPr>
              <a:t>rapport </a:t>
            </a:r>
            <a:r>
              <a:rPr sz="3400" spc="-305" dirty="0">
                <a:solidFill>
                  <a:srgbClr val="000000"/>
                </a:solidFill>
              </a:rPr>
              <a:t>aux </a:t>
            </a:r>
            <a:r>
              <a:rPr sz="3400" spc="-220" dirty="0">
                <a:solidFill>
                  <a:srgbClr val="000000"/>
                </a:solidFill>
              </a:rPr>
              <a:t>stations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65" dirty="0">
                <a:solidFill>
                  <a:srgbClr val="000000"/>
                </a:solidFill>
              </a:rPr>
              <a:t>grandes </a:t>
            </a:r>
            <a:r>
              <a:rPr sz="3400" spc="-260" dirty="0">
                <a:solidFill>
                  <a:srgbClr val="000000"/>
                </a:solidFill>
              </a:rPr>
              <a:t>surfaces  </a:t>
            </a:r>
            <a:r>
              <a:rPr sz="3400" spc="-254" dirty="0">
                <a:solidFill>
                  <a:srgbClr val="000000"/>
                </a:solidFill>
              </a:rPr>
              <a:t>commerciales.</a:t>
            </a:r>
            <a:endParaRPr sz="3400"/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/>
          </a:p>
          <a:p>
            <a:pPr marL="12700" marR="226060">
              <a:lnSpc>
                <a:spcPct val="102899"/>
              </a:lnSpc>
              <a:spcBef>
                <a:spcPts val="5"/>
              </a:spcBef>
            </a:pPr>
            <a:r>
              <a:rPr sz="3400" spc="-425" dirty="0">
                <a:solidFill>
                  <a:srgbClr val="000000"/>
                </a:solidFill>
              </a:rPr>
              <a:t>La </a:t>
            </a:r>
            <a:r>
              <a:rPr sz="3400" spc="-254" dirty="0">
                <a:solidFill>
                  <a:srgbClr val="000000"/>
                </a:solidFill>
              </a:rPr>
              <a:t>vente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29" dirty="0">
                <a:solidFill>
                  <a:srgbClr val="000000"/>
                </a:solidFill>
              </a:rPr>
              <a:t>carburants </a:t>
            </a:r>
            <a:r>
              <a:rPr sz="3400" spc="-240" dirty="0">
                <a:solidFill>
                  <a:srgbClr val="000000"/>
                </a:solidFill>
              </a:rPr>
              <a:t>est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85" dirty="0">
                <a:solidFill>
                  <a:srgbClr val="000000"/>
                </a:solidFill>
              </a:rPr>
              <a:t>plus </a:t>
            </a:r>
            <a:r>
              <a:rPr sz="3400" spc="-310" dirty="0">
                <a:solidFill>
                  <a:srgbClr val="000000"/>
                </a:solidFill>
              </a:rPr>
              <a:t>en </a:t>
            </a:r>
            <a:r>
              <a:rPr sz="3400" spc="-285" dirty="0">
                <a:solidFill>
                  <a:srgbClr val="000000"/>
                </a:solidFill>
              </a:rPr>
              <a:t>plus </a:t>
            </a:r>
            <a:r>
              <a:rPr sz="3400" spc="-215" dirty="0">
                <a:solidFill>
                  <a:srgbClr val="000000"/>
                </a:solidFill>
              </a:rPr>
              <a:t>complétée </a:t>
            </a:r>
            <a:r>
              <a:rPr sz="3400" spc="-190" dirty="0">
                <a:solidFill>
                  <a:srgbClr val="000000"/>
                </a:solidFill>
              </a:rPr>
              <a:t>par 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95" dirty="0">
                <a:solidFill>
                  <a:srgbClr val="000000"/>
                </a:solidFill>
              </a:rPr>
              <a:t>ventes </a:t>
            </a:r>
            <a:r>
              <a:rPr sz="3400" spc="-305" dirty="0">
                <a:solidFill>
                  <a:srgbClr val="000000"/>
                </a:solidFill>
              </a:rPr>
              <a:t>ou </a:t>
            </a:r>
            <a:r>
              <a:rPr sz="3400" spc="-295" dirty="0">
                <a:solidFill>
                  <a:srgbClr val="000000"/>
                </a:solidFill>
              </a:rPr>
              <a:t>services </a:t>
            </a:r>
            <a:r>
              <a:rPr sz="3400" spc="-305" dirty="0">
                <a:solidFill>
                  <a:srgbClr val="000000"/>
                </a:solidFill>
              </a:rPr>
              <a:t>annexes. </a:t>
            </a:r>
            <a:r>
              <a:rPr sz="3400" spc="-400" dirty="0">
                <a:solidFill>
                  <a:srgbClr val="000000"/>
                </a:solidFill>
              </a:rPr>
              <a:t>Une </a:t>
            </a:r>
            <a:r>
              <a:rPr sz="3400" spc="-204" dirty="0">
                <a:solidFill>
                  <a:srgbClr val="000000"/>
                </a:solidFill>
              </a:rPr>
              <a:t>station-service  </a:t>
            </a:r>
            <a:r>
              <a:rPr sz="3400" spc="-220" dirty="0">
                <a:solidFill>
                  <a:srgbClr val="000000"/>
                </a:solidFill>
              </a:rPr>
              <a:t>indépendante </a:t>
            </a:r>
            <a:r>
              <a:rPr sz="3400" spc="-340" dirty="0">
                <a:solidFill>
                  <a:srgbClr val="000000"/>
                </a:solidFill>
              </a:rPr>
              <a:t>moyenne, </a:t>
            </a:r>
            <a:r>
              <a:rPr sz="3400" spc="-220" dirty="0">
                <a:solidFill>
                  <a:srgbClr val="000000"/>
                </a:solidFill>
              </a:rPr>
              <a:t>réalise </a:t>
            </a:r>
            <a:r>
              <a:rPr sz="3400" spc="-375" dirty="0">
                <a:solidFill>
                  <a:srgbClr val="000000"/>
                </a:solidFill>
              </a:rPr>
              <a:t>40%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370" dirty="0">
                <a:solidFill>
                  <a:srgbClr val="000000"/>
                </a:solidFill>
              </a:rPr>
              <a:t>son</a:t>
            </a:r>
            <a:r>
              <a:rPr sz="3400" spc="-5" dirty="0">
                <a:solidFill>
                  <a:srgbClr val="000000"/>
                </a:solidFill>
              </a:rPr>
              <a:t> </a:t>
            </a:r>
            <a:r>
              <a:rPr sz="3400" spc="-125" dirty="0">
                <a:solidFill>
                  <a:srgbClr val="000000"/>
                </a:solidFill>
              </a:rPr>
              <a:t>chiffre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 smtClean="0"/>
              <a:t>D</a:t>
            </a:r>
            <a:r>
              <a:rPr sz="7500" spc="160" dirty="0" smtClean="0"/>
              <a:t>U</a:t>
            </a:r>
            <a:r>
              <a:rPr lang="fr-FR" sz="7500" dirty="0"/>
              <a:t> </a:t>
            </a:r>
            <a:r>
              <a:rPr sz="7500" spc="1405" dirty="0" smtClean="0"/>
              <a:t>M</a:t>
            </a:r>
            <a:r>
              <a:rPr sz="7500" spc="1019" dirty="0" smtClean="0"/>
              <a:t>A</a:t>
            </a:r>
            <a:r>
              <a:rPr sz="7500" spc="509" dirty="0" smtClean="0"/>
              <a:t>R</a:t>
            </a:r>
            <a:r>
              <a:rPr sz="7500" spc="790" dirty="0" smtClean="0"/>
              <a:t>C</a:t>
            </a:r>
            <a:r>
              <a:rPr sz="7500" spc="855" dirty="0" smtClean="0"/>
              <a:t>H</a:t>
            </a:r>
            <a:r>
              <a:rPr sz="7500" spc="-655" dirty="0" smtClean="0"/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D296A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D296A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D296A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D296A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D296A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D296A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1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1D296A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D296A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D296A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D296A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D296A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D296A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D296A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D296A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D296A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D296A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>
              <a:lnSpc>
                <a:spcPct val="100000"/>
              </a:lnSpc>
              <a:spcBef>
                <a:spcPts val="1035"/>
              </a:spcBef>
            </a:pP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0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D296A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D296A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D296A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D296A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D296A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D296A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260" dirty="0">
                <a:latin typeface="Arial"/>
                <a:cs typeface="Arial"/>
              </a:rPr>
              <a:t>Expériences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617FF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617FF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617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617FF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617FF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617FF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617FF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617FF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617FF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617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617FF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617FF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617FF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617FF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617FF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617FF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1D296A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D296A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D296A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7114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305" dirty="0">
                <a:latin typeface="Arial"/>
                <a:cs typeface="Arial"/>
              </a:rPr>
              <a:t>Prix </a:t>
            </a:r>
            <a:r>
              <a:rPr sz="3400" spc="-245" dirty="0">
                <a:latin typeface="Arial"/>
                <a:cs typeface="Arial"/>
              </a:rPr>
              <a:t>bon</a:t>
            </a:r>
            <a:r>
              <a:rPr sz="3400" spc="8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marché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1617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 smtClean="0"/>
              <a:t>D</a:t>
            </a:r>
            <a:r>
              <a:rPr sz="7500" spc="160" dirty="0" smtClean="0"/>
              <a:t>U</a:t>
            </a:r>
            <a:r>
              <a:rPr lang="fr-FR" sz="7500" dirty="0"/>
              <a:t> </a:t>
            </a:r>
            <a:r>
              <a:rPr sz="7500" spc="1405" dirty="0" smtClean="0"/>
              <a:t>M</a:t>
            </a:r>
            <a:r>
              <a:rPr sz="7500" spc="1019" dirty="0" smtClean="0"/>
              <a:t>A</a:t>
            </a:r>
            <a:r>
              <a:rPr sz="7500" spc="509" dirty="0" smtClean="0"/>
              <a:t>R</a:t>
            </a:r>
            <a:r>
              <a:rPr sz="7500" spc="790" dirty="0" smtClean="0"/>
              <a:t>C</a:t>
            </a:r>
            <a:r>
              <a:rPr sz="7500" spc="855" dirty="0" smtClean="0"/>
              <a:t>H</a:t>
            </a:r>
            <a:r>
              <a:rPr sz="7500" spc="-655" dirty="0" smtClean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19381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1617FF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617FF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D296A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D296A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D296A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D296A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60" dirty="0">
                <a:latin typeface="Arial"/>
                <a:cs typeface="Arial"/>
              </a:rPr>
              <a:t>Expériences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6539033"/>
            <a:ext cx="316865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1D296A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D296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D296A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D296A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30" dirty="0">
                <a:latin typeface="Arial"/>
                <a:cs typeface="Arial"/>
              </a:rPr>
              <a:t>Nouveaux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200" dirty="0">
                <a:latin typeface="Arial"/>
                <a:cs typeface="Arial"/>
              </a:rPr>
              <a:t>entrants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1D296A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D296A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D296A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D296A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D296A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D296A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D296A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D296A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D296A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72010" y="7404227"/>
            <a:ext cx="38290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240" dirty="0">
                <a:latin typeface="Arial"/>
                <a:cs typeface="Arial"/>
              </a:rPr>
              <a:t>Réglementations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2648572"/>
            <a:ext cx="5064125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D296A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D296A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D296A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D296A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D296A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D296A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1D2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1D296A"/>
                </a:solidFill>
              </a:rPr>
              <a:t>STRATEGIE	</a:t>
            </a:r>
            <a:r>
              <a:rPr sz="6400" spc="645" dirty="0">
                <a:solidFill>
                  <a:srgbClr val="1D296A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617FF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617FF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617FF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617FF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617FF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617FF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617FF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617FF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617FF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617FF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617FF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617FF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617FF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617FF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617FF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D296A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D296A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D296A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D296A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D296A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D296A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D296A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D296A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D296A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D296A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D296A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D296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D296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D296A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D296A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D296A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D296A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D296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D296A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1D2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1D2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61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1D296A"/>
                </a:solidFill>
              </a:rPr>
              <a:t>STRATEGIE	</a:t>
            </a:r>
            <a:r>
              <a:rPr sz="6400" spc="645" dirty="0">
                <a:solidFill>
                  <a:srgbClr val="1D296A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D296A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D296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D296A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D296A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D296A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617FF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617FF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617FF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617FF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617FF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617FF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617FF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617FF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617FF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617FF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617FF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617FF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617FF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617FF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617FF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617FF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617FF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617FF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617FF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617FF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617FF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617FF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617FF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617FF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D296A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D296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D296A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D296A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D296A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D296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1D296A"/>
                </a:solidFill>
              </a:rPr>
              <a:t>P</a:t>
            </a:r>
            <a:r>
              <a:rPr sz="6400" spc="180" dirty="0">
                <a:solidFill>
                  <a:srgbClr val="1D296A"/>
                </a:solidFill>
              </a:rPr>
              <a:t>L</a:t>
            </a:r>
            <a:r>
              <a:rPr sz="6400" spc="869" dirty="0">
                <a:solidFill>
                  <a:srgbClr val="1D296A"/>
                </a:solidFill>
              </a:rPr>
              <a:t>A</a:t>
            </a:r>
            <a:r>
              <a:rPr sz="6400" spc="660" dirty="0">
                <a:solidFill>
                  <a:srgbClr val="1D296A"/>
                </a:solidFill>
              </a:rPr>
              <a:t>N</a:t>
            </a:r>
            <a:r>
              <a:rPr sz="6400" dirty="0">
                <a:solidFill>
                  <a:srgbClr val="1D296A"/>
                </a:solidFill>
              </a:rPr>
              <a:t>	</a:t>
            </a:r>
            <a:r>
              <a:rPr sz="6400" spc="575" dirty="0">
                <a:solidFill>
                  <a:srgbClr val="1D296A"/>
                </a:solidFill>
              </a:rPr>
              <a:t>D</a:t>
            </a:r>
            <a:r>
              <a:rPr sz="6400" spc="819" dirty="0">
                <a:solidFill>
                  <a:srgbClr val="1D296A"/>
                </a:solidFill>
              </a:rPr>
              <a:t>'</a:t>
            </a:r>
            <a:r>
              <a:rPr sz="6400" spc="869" dirty="0">
                <a:solidFill>
                  <a:srgbClr val="1D296A"/>
                </a:solidFill>
              </a:rPr>
              <a:t>A</a:t>
            </a:r>
            <a:r>
              <a:rPr sz="6400" spc="670" dirty="0">
                <a:solidFill>
                  <a:srgbClr val="1D296A"/>
                </a:solidFill>
              </a:rPr>
              <a:t>C</a:t>
            </a:r>
            <a:r>
              <a:rPr sz="6400" spc="380" dirty="0">
                <a:solidFill>
                  <a:srgbClr val="1D296A"/>
                </a:solidFill>
              </a:rPr>
              <a:t>T</a:t>
            </a:r>
            <a:r>
              <a:rPr sz="6400" spc="670" dirty="0">
                <a:solidFill>
                  <a:srgbClr val="1D296A"/>
                </a:solidFill>
              </a:rPr>
              <a:t>I</a:t>
            </a:r>
            <a:r>
              <a:rPr sz="6400" spc="1105" dirty="0">
                <a:solidFill>
                  <a:srgbClr val="1D296A"/>
                </a:solidFill>
              </a:rPr>
              <a:t>O</a:t>
            </a:r>
            <a:r>
              <a:rPr sz="6400" spc="660" dirty="0">
                <a:solidFill>
                  <a:srgbClr val="1D296A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161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D2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150" dirty="0">
                <a:latin typeface="Arial"/>
                <a:cs typeface="Arial"/>
              </a:rPr>
              <a:t>Installation </a:t>
            </a:r>
            <a:r>
              <a:rPr sz="2750" spc="-200" dirty="0">
                <a:latin typeface="Arial"/>
                <a:cs typeface="Arial"/>
              </a:rPr>
              <a:t>borne  </a:t>
            </a:r>
            <a:r>
              <a:rPr sz="2750" spc="-175" dirty="0">
                <a:latin typeface="Arial"/>
                <a:cs typeface="Arial"/>
              </a:rPr>
              <a:t>charge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200596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345440">
              <a:lnSpc>
                <a:spcPts val="3070"/>
              </a:lnSpc>
              <a:spcBef>
                <a:spcPts val="385"/>
              </a:spcBef>
            </a:pPr>
            <a:r>
              <a:rPr sz="2750" spc="-280" dirty="0">
                <a:latin typeface="Arial"/>
                <a:cs typeface="Arial"/>
              </a:rPr>
              <a:t>Travaux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1D296A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1D296A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1D296A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1D296A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1D296A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1D296A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1D296A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1D296A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1D296A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1D296A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1D296A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1617FF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D296A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D296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1617F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D296A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D296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1617FF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D296A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D296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1617FF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D296A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D296A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D296A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1617FF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D296A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D296A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D296A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1617F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D296A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D296A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1617FF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D296A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D296A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D296A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1617FF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D296A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D296A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1617FF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D296A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D296A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D296A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D296A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056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00"/>
              </a:spcBef>
              <a:tabLst>
                <a:tab pos="7508240" algn="l"/>
                <a:tab pos="8373109" algn="l"/>
              </a:tabLst>
            </a:pPr>
            <a:r>
              <a:rPr spc="730" dirty="0"/>
              <a:t>N</a:t>
            </a:r>
            <a:r>
              <a:rPr spc="715" dirty="0"/>
              <a:t>O</a:t>
            </a:r>
            <a:r>
              <a:rPr spc="405" dirty="0"/>
              <a:t>M</a:t>
            </a:r>
            <a:r>
              <a:rPr dirty="0"/>
              <a:t>	</a:t>
            </a:r>
            <a:r>
              <a:rPr spc="415" dirty="0"/>
              <a:t>D</a:t>
            </a:r>
            <a:r>
              <a:rPr spc="-315" dirty="0"/>
              <a:t>E</a:t>
            </a:r>
            <a:r>
              <a:rPr dirty="0"/>
              <a:t>	</a:t>
            </a:r>
            <a:r>
              <a:rPr spc="195" dirty="0"/>
              <a:t>L</a:t>
            </a:r>
            <a:r>
              <a:rPr spc="550" dirty="0"/>
              <a:t>'</a:t>
            </a:r>
            <a:r>
              <a:rPr spc="45" dirty="0"/>
              <a:t>E</a:t>
            </a:r>
            <a:r>
              <a:rPr spc="730" dirty="0"/>
              <a:t>N</a:t>
            </a:r>
            <a:r>
              <a:rPr spc="305" dirty="0"/>
              <a:t>T</a:t>
            </a:r>
            <a:r>
              <a:rPr spc="335" dirty="0"/>
              <a:t>R</a:t>
            </a:r>
            <a:r>
              <a:rPr spc="45" dirty="0"/>
              <a:t>E</a:t>
            </a:r>
            <a:r>
              <a:rPr spc="355" dirty="0"/>
              <a:t>P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375" dirty="0"/>
              <a:t>S</a:t>
            </a:r>
            <a:r>
              <a:rPr spc="-315" dirty="0"/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27329" y="1857610"/>
            <a:ext cx="497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6770" algn="l"/>
              </a:tabLst>
            </a:pPr>
            <a:r>
              <a:rPr spc="200" dirty="0">
                <a:solidFill>
                  <a:srgbClr val="1617FF"/>
                </a:solidFill>
              </a:rPr>
              <a:t>F</a:t>
            </a:r>
            <a:r>
              <a:rPr spc="715" dirty="0">
                <a:solidFill>
                  <a:srgbClr val="1617FF"/>
                </a:solidFill>
              </a:rPr>
              <a:t>O</a:t>
            </a:r>
            <a:r>
              <a:rPr spc="335" dirty="0">
                <a:solidFill>
                  <a:srgbClr val="1617FF"/>
                </a:solidFill>
              </a:rPr>
              <a:t>R</a:t>
            </a:r>
            <a:r>
              <a:rPr spc="765" dirty="0">
                <a:solidFill>
                  <a:srgbClr val="1617FF"/>
                </a:solidFill>
              </a:rPr>
              <a:t>M</a:t>
            </a:r>
            <a:r>
              <a:rPr spc="-315" dirty="0">
                <a:solidFill>
                  <a:srgbClr val="1617FF"/>
                </a:solidFill>
              </a:rPr>
              <a:t>E</a:t>
            </a:r>
            <a:r>
              <a:rPr dirty="0">
                <a:solidFill>
                  <a:srgbClr val="1617FF"/>
                </a:solidFill>
              </a:rPr>
              <a:t>	</a:t>
            </a:r>
            <a:r>
              <a:rPr spc="45" dirty="0">
                <a:solidFill>
                  <a:srgbClr val="1617FF"/>
                </a:solidFill>
              </a:rPr>
              <a:t>J</a:t>
            </a:r>
            <a:r>
              <a:rPr spc="434" dirty="0">
                <a:solidFill>
                  <a:srgbClr val="1617FF"/>
                </a:solidFill>
              </a:rPr>
              <a:t>U</a:t>
            </a:r>
            <a:r>
              <a:rPr spc="335" dirty="0">
                <a:solidFill>
                  <a:srgbClr val="1617FF"/>
                </a:solidFill>
              </a:rPr>
              <a:t>R</a:t>
            </a:r>
            <a:r>
              <a:rPr spc="465" dirty="0">
                <a:solidFill>
                  <a:srgbClr val="1617FF"/>
                </a:solidFill>
              </a:rPr>
              <a:t>I</a:t>
            </a:r>
            <a:r>
              <a:rPr spc="415" dirty="0">
                <a:solidFill>
                  <a:srgbClr val="1617FF"/>
                </a:solidFill>
              </a:rPr>
              <a:t>D</a:t>
            </a:r>
            <a:r>
              <a:rPr spc="465" dirty="0">
                <a:solidFill>
                  <a:srgbClr val="1617FF"/>
                </a:solidFill>
              </a:rPr>
              <a:t>I</a:t>
            </a:r>
            <a:r>
              <a:rPr spc="680" dirty="0">
                <a:solidFill>
                  <a:srgbClr val="1617FF"/>
                </a:solidFill>
              </a:rPr>
              <a:t>Q</a:t>
            </a:r>
            <a:r>
              <a:rPr spc="434" dirty="0">
                <a:solidFill>
                  <a:srgbClr val="1617FF"/>
                </a:solidFill>
              </a:rPr>
              <a:t>U</a:t>
            </a:r>
            <a:r>
              <a:rPr spc="-315" dirty="0">
                <a:solidFill>
                  <a:srgbClr val="1617FF"/>
                </a:solidFill>
              </a:rPr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15800" y="11811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617FF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617FF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617F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617FF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/>
              <a:t>DOSSIER	</a:t>
            </a:r>
            <a:r>
              <a:rPr sz="6400" spc="580" dirty="0"/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1D296A"/>
                </a:solidFill>
              </a:rPr>
              <a:t>COMPTE	</a:t>
            </a:r>
            <a:r>
              <a:rPr sz="6400" spc="5" dirty="0">
                <a:solidFill>
                  <a:srgbClr val="1D296A"/>
                </a:solidFill>
              </a:rPr>
              <a:t>DE	</a:t>
            </a:r>
            <a:r>
              <a:rPr sz="6400" spc="350" dirty="0">
                <a:solidFill>
                  <a:srgbClr val="1D296A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1D296A"/>
                </a:solidFill>
              </a:rPr>
              <a:t>BILAN	</a:t>
            </a:r>
            <a:r>
              <a:rPr sz="6400" spc="575" dirty="0">
                <a:solidFill>
                  <a:srgbClr val="1D296A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1D296A"/>
                </a:solidFill>
              </a:rPr>
              <a:t>BUDGET	</a:t>
            </a:r>
            <a:r>
              <a:rPr sz="6400" spc="5" dirty="0">
                <a:solidFill>
                  <a:srgbClr val="1D296A"/>
                </a:solidFill>
              </a:rPr>
              <a:t>DE	</a:t>
            </a:r>
            <a:r>
              <a:rPr sz="6400" spc="325" dirty="0">
                <a:solidFill>
                  <a:srgbClr val="1D296A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1D296A"/>
                </a:solidFill>
              </a:rPr>
              <a:t>BESOIN	</a:t>
            </a:r>
            <a:r>
              <a:rPr sz="6400" spc="290" dirty="0">
                <a:solidFill>
                  <a:srgbClr val="1D296A"/>
                </a:solidFill>
              </a:rPr>
              <a:t>EN	</a:t>
            </a:r>
            <a:r>
              <a:rPr sz="6400" spc="635" dirty="0">
                <a:solidFill>
                  <a:srgbClr val="1D296A"/>
                </a:solidFill>
              </a:rPr>
              <a:t>FOND	</a:t>
            </a:r>
            <a:r>
              <a:rPr sz="6400" spc="5" dirty="0">
                <a:solidFill>
                  <a:srgbClr val="1D296A"/>
                </a:solidFill>
              </a:rPr>
              <a:t>DE	</a:t>
            </a:r>
            <a:r>
              <a:rPr sz="6400" spc="490" dirty="0">
                <a:solidFill>
                  <a:srgbClr val="1D296A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1D296A"/>
                </a:solidFill>
              </a:rPr>
              <a:t>SEUIL	</a:t>
            </a:r>
            <a:r>
              <a:rPr sz="6400" spc="5" dirty="0">
                <a:solidFill>
                  <a:srgbClr val="1D296A"/>
                </a:solidFill>
              </a:rPr>
              <a:t>DE	</a:t>
            </a:r>
            <a:r>
              <a:rPr sz="6400" spc="380" dirty="0">
                <a:solidFill>
                  <a:srgbClr val="1D296A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1D296A"/>
                </a:solidFill>
              </a:rPr>
              <a:t>PLAN	</a:t>
            </a:r>
            <a:r>
              <a:rPr sz="6400" spc="5" dirty="0">
                <a:solidFill>
                  <a:srgbClr val="1D296A"/>
                </a:solidFill>
              </a:rPr>
              <a:t>DE	</a:t>
            </a:r>
            <a:r>
              <a:rPr sz="6400" spc="615" dirty="0">
                <a:solidFill>
                  <a:srgbClr val="1D296A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1D2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/>
              <a:t>C</a:t>
            </a:r>
            <a:r>
              <a:rPr sz="7500" spc="1300" dirty="0"/>
              <a:t>O</a:t>
            </a:r>
            <a:r>
              <a:rPr sz="7500" spc="1335" dirty="0"/>
              <a:t>N</a:t>
            </a:r>
            <a:r>
              <a:rPr sz="7500" spc="445" dirty="0"/>
              <a:t>T</a:t>
            </a:r>
            <a:r>
              <a:rPr sz="7500" spc="1019" dirty="0"/>
              <a:t>A</a:t>
            </a:r>
            <a:r>
              <a:rPr sz="7500" spc="790" dirty="0"/>
              <a:t>C</a:t>
            </a:r>
            <a:r>
              <a:rPr sz="7500" spc="-114" dirty="0"/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1051</Words>
  <Application>Microsoft Macintosh PowerPoint</Application>
  <PresentationFormat>Personnalisé</PresentationFormat>
  <Paragraphs>174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Le marché des stations-  service a été impacté par deux facteurs :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2021-02-11T14:21:08Z</dcterms:created>
  <dcterms:modified xsi:type="dcterms:W3CDTF">2021-02-11T15:19:36Z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