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73657" y="4999385"/>
            <a:ext cx="12898755" cy="33134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47695"/>
            <a:ext cx="9617075" cy="55314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jp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9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5652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175181"/>
            <a:ext cx="18288000" cy="1111885"/>
          </a:xfrm>
          <a:custGeom>
            <a:avLst/>
            <a:gdLst/>
            <a:ahLst/>
            <a:cxnLst/>
            <a:rect l="l" t="t" r="r" b="b"/>
            <a:pathLst>
              <a:path w="18288000" h="1111884">
                <a:moveTo>
                  <a:pt x="0" y="0"/>
                </a:moveTo>
                <a:lnTo>
                  <a:pt x="18288000" y="0"/>
                </a:lnTo>
                <a:lnTo>
                  <a:pt x="18288000" y="1111806"/>
                </a:lnTo>
                <a:lnTo>
                  <a:pt x="0" y="1111806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43452" y="9413986"/>
            <a:ext cx="3105548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95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5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8287999" cy="9172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1932619"/>
            <a:ext cx="9627870" cy="49212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591945" algn="l"/>
              </a:tabLst>
            </a:pPr>
            <a:r>
              <a:rPr sz="4100" b="0" spc="285" dirty="0">
                <a:latin typeface="Trebuchet MS"/>
                <a:cs typeface="Trebuchet MS"/>
              </a:rPr>
              <a:t>M</a:t>
            </a:r>
            <a:r>
              <a:rPr sz="4100" b="0" spc="-715" dirty="0">
                <a:latin typeface="Trebuchet MS"/>
                <a:cs typeface="Trebuchet MS"/>
              </a:rPr>
              <a:t> </a:t>
            </a:r>
            <a:r>
              <a:rPr sz="4100" b="0" spc="-70" dirty="0">
                <a:latin typeface="Trebuchet MS"/>
                <a:cs typeface="Trebuchet MS"/>
              </a:rPr>
              <a:t>O</a:t>
            </a:r>
            <a:r>
              <a:rPr sz="4100" b="0" spc="-715" dirty="0">
                <a:latin typeface="Trebuchet MS"/>
                <a:cs typeface="Trebuchet MS"/>
              </a:rPr>
              <a:t> </a:t>
            </a:r>
            <a:r>
              <a:rPr sz="4100" b="0" spc="-200" dirty="0">
                <a:latin typeface="Trebuchet MS"/>
                <a:cs typeface="Trebuchet MS"/>
              </a:rPr>
              <a:t>I</a:t>
            </a:r>
            <a:r>
              <a:rPr sz="4100" b="0" spc="-715" dirty="0">
                <a:latin typeface="Trebuchet MS"/>
                <a:cs typeface="Trebuchet MS"/>
              </a:rPr>
              <a:t> </a:t>
            </a:r>
            <a:r>
              <a:rPr sz="4100" b="0" spc="229" dirty="0">
                <a:latin typeface="Trebuchet MS"/>
                <a:cs typeface="Trebuchet MS"/>
              </a:rPr>
              <a:t>S	</a:t>
            </a:r>
            <a:r>
              <a:rPr sz="4100" b="0" spc="-10" dirty="0">
                <a:latin typeface="Trebuchet MS"/>
                <a:cs typeface="Trebuchet MS"/>
              </a:rPr>
              <a:t>A</a:t>
            </a:r>
            <a:r>
              <a:rPr sz="4100" b="0" spc="-715" dirty="0">
                <a:latin typeface="Trebuchet MS"/>
                <a:cs typeface="Trebuchet MS"/>
              </a:rPr>
              <a:t> </a:t>
            </a:r>
            <a:r>
              <a:rPr sz="4100" b="0" spc="-330" dirty="0">
                <a:latin typeface="Trebuchet MS"/>
                <a:cs typeface="Trebuchet MS"/>
              </a:rPr>
              <a:t>N</a:t>
            </a:r>
            <a:r>
              <a:rPr sz="4100" b="0" spc="-715" dirty="0">
                <a:latin typeface="Trebuchet MS"/>
                <a:cs typeface="Trebuchet MS"/>
              </a:rPr>
              <a:t> </a:t>
            </a:r>
            <a:r>
              <a:rPr sz="4100" b="0" spc="-330" dirty="0">
                <a:latin typeface="Trebuchet MS"/>
                <a:cs typeface="Trebuchet MS"/>
              </a:rPr>
              <a:t>N</a:t>
            </a:r>
            <a:r>
              <a:rPr sz="4100" b="0" spc="-720" dirty="0">
                <a:latin typeface="Trebuchet MS"/>
                <a:cs typeface="Trebuchet MS"/>
              </a:rPr>
              <a:t> </a:t>
            </a:r>
            <a:r>
              <a:rPr sz="4100" b="0" spc="-400" dirty="0">
                <a:latin typeface="Trebuchet MS"/>
                <a:cs typeface="Trebuchet MS"/>
              </a:rPr>
              <a:t>É</a:t>
            </a:r>
            <a:r>
              <a:rPr sz="4100" b="0" spc="-715" dirty="0">
                <a:latin typeface="Trebuchet MS"/>
                <a:cs typeface="Trebuchet MS"/>
              </a:rPr>
              <a:t> </a:t>
            </a:r>
            <a:r>
              <a:rPr sz="4100" b="0" spc="-400" dirty="0">
                <a:latin typeface="Trebuchet MS"/>
                <a:cs typeface="Trebuchet MS"/>
              </a:rPr>
              <a:t>E</a:t>
            </a:r>
            <a:endParaRPr sz="4100">
              <a:latin typeface="Trebuchet MS"/>
              <a:cs typeface="Trebuchet MS"/>
            </a:endParaRPr>
          </a:p>
          <a:p>
            <a:pPr marL="12700" marR="5080" algn="ctr">
              <a:lnSpc>
                <a:spcPts val="15530"/>
              </a:lnSpc>
              <a:spcBef>
                <a:spcPts val="2455"/>
              </a:spcBef>
            </a:pPr>
            <a:r>
              <a:rPr sz="13000" spc="990" dirty="0"/>
              <a:t>Nom </a:t>
            </a:r>
            <a:r>
              <a:rPr sz="13000" spc="705" dirty="0"/>
              <a:t>de  </a:t>
            </a:r>
            <a:r>
              <a:rPr sz="13000" spc="114" dirty="0"/>
              <a:t>l</a:t>
            </a:r>
            <a:r>
              <a:rPr sz="13000" spc="560" dirty="0"/>
              <a:t>'</a:t>
            </a:r>
            <a:r>
              <a:rPr sz="13000" spc="475" dirty="0"/>
              <a:t>e</a:t>
            </a:r>
            <a:r>
              <a:rPr sz="13000" spc="515" dirty="0"/>
              <a:t>n</a:t>
            </a:r>
            <a:r>
              <a:rPr sz="13000" spc="670" dirty="0"/>
              <a:t>t</a:t>
            </a:r>
            <a:r>
              <a:rPr sz="13000" spc="1275" dirty="0"/>
              <a:t>r</a:t>
            </a:r>
            <a:r>
              <a:rPr sz="13000" spc="475" dirty="0"/>
              <a:t>e</a:t>
            </a:r>
            <a:r>
              <a:rPr sz="13000" spc="800" dirty="0"/>
              <a:t>p</a:t>
            </a:r>
            <a:r>
              <a:rPr sz="13000" spc="1275" dirty="0"/>
              <a:t>r</a:t>
            </a:r>
            <a:r>
              <a:rPr sz="13000" spc="180" dirty="0"/>
              <a:t>i</a:t>
            </a:r>
            <a:r>
              <a:rPr sz="13000" spc="-969" dirty="0"/>
              <a:t>s</a:t>
            </a:r>
            <a:r>
              <a:rPr sz="13000" spc="605" dirty="0"/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898989"/>
                </a:solidFill>
              </a:rPr>
              <a:t>P</a:t>
            </a:r>
            <a:r>
              <a:rPr sz="3800" spc="745" dirty="0">
                <a:solidFill>
                  <a:srgbClr val="898989"/>
                </a:solidFill>
              </a:rPr>
              <a:t>O</a:t>
            </a:r>
            <a:r>
              <a:rPr sz="3800" spc="484" dirty="0">
                <a:solidFill>
                  <a:srgbClr val="898989"/>
                </a:solidFill>
              </a:rPr>
              <a:t>I</a:t>
            </a:r>
            <a:r>
              <a:rPr sz="3800" spc="760" dirty="0">
                <a:solidFill>
                  <a:srgbClr val="898989"/>
                </a:solidFill>
              </a:rPr>
              <a:t>N</a:t>
            </a:r>
            <a:r>
              <a:rPr sz="3800" spc="310" dirty="0">
                <a:solidFill>
                  <a:srgbClr val="898989"/>
                </a:solidFill>
              </a:rPr>
              <a:t>T</a:t>
            </a:r>
            <a:r>
              <a:rPr sz="3800" spc="10" dirty="0">
                <a:solidFill>
                  <a:srgbClr val="898989"/>
                </a:solidFill>
              </a:rPr>
              <a:t>S</a:t>
            </a:r>
            <a:r>
              <a:rPr sz="3800" dirty="0">
                <a:solidFill>
                  <a:srgbClr val="898989"/>
                </a:solidFill>
              </a:rPr>
              <a:t>	</a:t>
            </a:r>
            <a:r>
              <a:rPr sz="3800" spc="484" dirty="0">
                <a:solidFill>
                  <a:srgbClr val="898989"/>
                </a:solidFill>
              </a:rPr>
              <a:t>C</a:t>
            </a:r>
            <a:r>
              <a:rPr sz="3800" spc="195" dirty="0">
                <a:solidFill>
                  <a:srgbClr val="898989"/>
                </a:solidFill>
              </a:rPr>
              <a:t>L</a:t>
            </a:r>
            <a:r>
              <a:rPr sz="3800" spc="40" dirty="0">
                <a:solidFill>
                  <a:srgbClr val="898989"/>
                </a:solidFill>
              </a:rPr>
              <a:t>É</a:t>
            </a:r>
            <a:r>
              <a:rPr sz="3800" spc="10" dirty="0">
                <a:solidFill>
                  <a:srgbClr val="898989"/>
                </a:solidFill>
              </a:rPr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909"/>
            <a:ext cx="4767580" cy="7359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95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  <a:spcBef>
                <a:spcPts val="5"/>
              </a:spcBef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"/>
            <a:ext cx="1076324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 rot="20040000">
            <a:off x="4085552" y="5123725"/>
            <a:ext cx="8978582" cy="1701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865"/>
              </a:lnSpc>
            </a:pPr>
            <a:r>
              <a:rPr sz="20100" b="1" spc="862" baseline="-2487" dirty="0">
                <a:solidFill>
                  <a:srgbClr val="FF1616"/>
                </a:solidFill>
                <a:latin typeface="Arial"/>
                <a:cs typeface="Arial"/>
              </a:rPr>
              <a:t>E</a:t>
            </a:r>
            <a:r>
              <a:rPr sz="20100" b="1" spc="862" baseline="-2072" dirty="0">
                <a:solidFill>
                  <a:srgbClr val="FF1616"/>
                </a:solidFill>
                <a:latin typeface="Arial"/>
                <a:cs typeface="Arial"/>
              </a:rPr>
              <a:t>X</a:t>
            </a:r>
            <a:r>
              <a:rPr sz="20100" b="1" spc="862" baseline="-1451" dirty="0">
                <a:solidFill>
                  <a:srgbClr val="FF1616"/>
                </a:solidFill>
                <a:latin typeface="Arial"/>
                <a:cs typeface="Arial"/>
              </a:rPr>
              <a:t>E</a:t>
            </a:r>
            <a:r>
              <a:rPr sz="20100" b="1" spc="862" baseline="-1036" dirty="0">
                <a:solidFill>
                  <a:srgbClr val="FF1616"/>
                </a:solidFill>
                <a:latin typeface="Arial"/>
                <a:cs typeface="Arial"/>
              </a:rPr>
              <a:t>M</a:t>
            </a:r>
            <a:r>
              <a:rPr sz="13400" b="1" spc="575" dirty="0">
                <a:solidFill>
                  <a:srgbClr val="FF1616"/>
                </a:solidFill>
                <a:latin typeface="Arial"/>
                <a:cs typeface="Arial"/>
              </a:rPr>
              <a:t>PLE</a:t>
            </a:r>
            <a:endParaRPr sz="13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898989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898989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898989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898989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898989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898989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898989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898989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898989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898989"/>
                </a:solidFill>
                <a:latin typeface="Arial"/>
                <a:cs typeface="Arial"/>
              </a:rPr>
              <a:t>PROJET</a:t>
            </a:r>
            <a:endParaRPr sz="6400" dirty="0">
              <a:latin typeface="Arial"/>
              <a:cs typeface="Arial"/>
            </a:endParaRPr>
          </a:p>
          <a:p>
            <a:pPr marL="798830" marR="2945765">
              <a:lnSpc>
                <a:spcPct val="115900"/>
              </a:lnSpc>
              <a:spcBef>
                <a:spcPts val="4190"/>
              </a:spcBef>
              <a:tabLst>
                <a:tab pos="4865370" algn="l"/>
                <a:tab pos="5440045" algn="l"/>
              </a:tabLst>
            </a:pPr>
            <a:r>
              <a:rPr sz="3600" b="1" spc="190" dirty="0">
                <a:solidFill>
                  <a:srgbClr val="38548A"/>
                </a:solidFill>
                <a:latin typeface="Arial"/>
                <a:cs typeface="Arial"/>
              </a:rPr>
              <a:t>L</a:t>
            </a:r>
            <a:r>
              <a:rPr sz="3600" b="1" spc="545" dirty="0">
                <a:solidFill>
                  <a:srgbClr val="38548A"/>
                </a:solidFill>
                <a:latin typeface="Arial"/>
                <a:cs typeface="Arial"/>
              </a:rPr>
              <a:t>'</a:t>
            </a:r>
            <a:r>
              <a:rPr sz="3600" b="1" spc="495" dirty="0">
                <a:solidFill>
                  <a:srgbClr val="38548A"/>
                </a:solidFill>
                <a:latin typeface="Arial"/>
                <a:cs typeface="Arial"/>
              </a:rPr>
              <a:t>H</a:t>
            </a:r>
            <a:r>
              <a:rPr sz="3600" b="1" spc="430" dirty="0">
                <a:solidFill>
                  <a:srgbClr val="38548A"/>
                </a:solidFill>
                <a:latin typeface="Arial"/>
                <a:cs typeface="Arial"/>
              </a:rPr>
              <a:t>U</a:t>
            </a:r>
            <a:r>
              <a:rPr sz="3600" b="1" spc="760" dirty="0">
                <a:solidFill>
                  <a:srgbClr val="38548A"/>
                </a:solidFill>
                <a:latin typeface="Arial"/>
                <a:cs typeface="Arial"/>
              </a:rPr>
              <a:t>M</a:t>
            </a:r>
            <a:r>
              <a:rPr sz="3600" b="1" spc="575" dirty="0">
                <a:solidFill>
                  <a:srgbClr val="38548A"/>
                </a:solidFill>
                <a:latin typeface="Arial"/>
                <a:cs typeface="Arial"/>
              </a:rPr>
              <a:t>A</a:t>
            </a:r>
            <a:r>
              <a:rPr sz="3600" b="1" spc="725" dirty="0">
                <a:solidFill>
                  <a:srgbClr val="38548A"/>
                </a:solidFill>
                <a:latin typeface="Arial"/>
                <a:cs typeface="Arial"/>
              </a:rPr>
              <a:t>N</a:t>
            </a:r>
            <a:r>
              <a:rPr sz="3600" b="1" spc="459" dirty="0">
                <a:solidFill>
                  <a:srgbClr val="38548A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38548A"/>
                </a:solidFill>
                <a:latin typeface="Arial"/>
                <a:cs typeface="Arial"/>
              </a:rPr>
              <a:t>S</a:t>
            </a:r>
            <a:r>
              <a:rPr sz="3600" b="1" spc="760" dirty="0">
                <a:solidFill>
                  <a:srgbClr val="38548A"/>
                </a:solidFill>
                <a:latin typeface="Arial"/>
                <a:cs typeface="Arial"/>
              </a:rPr>
              <a:t>M</a:t>
            </a:r>
            <a:r>
              <a:rPr sz="3600" b="1" spc="-315" dirty="0">
                <a:solidFill>
                  <a:srgbClr val="38548A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38548A"/>
                </a:solidFill>
                <a:latin typeface="Arial"/>
                <a:cs typeface="Arial"/>
              </a:rPr>
              <a:t>	</a:t>
            </a:r>
            <a:r>
              <a:rPr sz="3600" b="1" spc="220" dirty="0">
                <a:solidFill>
                  <a:srgbClr val="38548A"/>
                </a:solidFill>
                <a:latin typeface="Arial"/>
                <a:cs typeface="Arial"/>
              </a:rPr>
              <a:t>À</a:t>
            </a:r>
            <a:r>
              <a:rPr sz="3600" b="1" dirty="0">
                <a:solidFill>
                  <a:srgbClr val="38548A"/>
                </a:solidFill>
                <a:latin typeface="Arial"/>
                <a:cs typeface="Arial"/>
              </a:rPr>
              <a:t>	</a:t>
            </a:r>
            <a:r>
              <a:rPr sz="3600" b="1" spc="775" dirty="0">
                <a:solidFill>
                  <a:srgbClr val="38548A"/>
                </a:solidFill>
                <a:latin typeface="Arial"/>
                <a:cs typeface="Arial"/>
              </a:rPr>
              <a:t>V</a:t>
            </a:r>
            <a:r>
              <a:rPr sz="3600" b="1" spc="710" dirty="0">
                <a:solidFill>
                  <a:srgbClr val="38548A"/>
                </a:solidFill>
                <a:latin typeface="Arial"/>
                <a:cs typeface="Arial"/>
              </a:rPr>
              <a:t>O</a:t>
            </a:r>
            <a:r>
              <a:rPr sz="3600" b="1" spc="300" dirty="0">
                <a:solidFill>
                  <a:srgbClr val="38548A"/>
                </a:solidFill>
                <a:latin typeface="Arial"/>
                <a:cs typeface="Arial"/>
              </a:rPr>
              <a:t>T</a:t>
            </a:r>
            <a:r>
              <a:rPr sz="3600" b="1" spc="330" dirty="0">
                <a:solidFill>
                  <a:srgbClr val="38548A"/>
                </a:solidFill>
                <a:latin typeface="Arial"/>
                <a:cs typeface="Arial"/>
              </a:rPr>
              <a:t>R</a:t>
            </a:r>
            <a:r>
              <a:rPr sz="3600" b="1" spc="-195" dirty="0">
                <a:solidFill>
                  <a:srgbClr val="38548A"/>
                </a:solidFill>
                <a:latin typeface="Arial"/>
                <a:cs typeface="Arial"/>
              </a:rPr>
              <a:t>E  </a:t>
            </a:r>
            <a:r>
              <a:rPr sz="3600" b="1" spc="305" dirty="0">
                <a:solidFill>
                  <a:srgbClr val="38548A"/>
                </a:solidFill>
                <a:latin typeface="Arial"/>
                <a:cs typeface="Arial"/>
              </a:rPr>
              <a:t>SERVICE</a:t>
            </a:r>
            <a:endParaRPr sz="3600" dirty="0">
              <a:latin typeface="Arial"/>
              <a:cs typeface="Arial"/>
            </a:endParaRPr>
          </a:p>
          <a:p>
            <a:pPr marL="793750" marR="900430">
              <a:lnSpc>
                <a:spcPct val="108700"/>
              </a:lnSpc>
              <a:spcBef>
                <a:spcPts val="2265"/>
              </a:spcBef>
            </a:pPr>
            <a:r>
              <a:rPr sz="3450" spc="-190" dirty="0">
                <a:latin typeface="Arial"/>
                <a:cs typeface="Arial"/>
              </a:rPr>
              <a:t>Création </a:t>
            </a:r>
            <a:r>
              <a:rPr sz="3450" spc="-260" dirty="0">
                <a:latin typeface="Arial"/>
                <a:cs typeface="Arial"/>
              </a:rPr>
              <a:t>d'une </a:t>
            </a:r>
            <a:r>
              <a:rPr sz="3450" spc="-195" dirty="0">
                <a:latin typeface="Arial"/>
                <a:cs typeface="Arial"/>
              </a:rPr>
              <a:t>société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475" dirty="0">
                <a:latin typeface="Arial"/>
                <a:cs typeface="Arial"/>
              </a:rPr>
              <a:t>VTC </a:t>
            </a:r>
            <a:r>
              <a:rPr sz="3450" spc="-275" dirty="0">
                <a:latin typeface="Arial"/>
                <a:cs typeface="Arial"/>
              </a:rPr>
              <a:t>basée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310" dirty="0">
                <a:latin typeface="Arial"/>
                <a:cs typeface="Arial"/>
              </a:rPr>
              <a:t>Paris, dans  </a:t>
            </a:r>
            <a:r>
              <a:rPr sz="3450" spc="-190" dirty="0">
                <a:latin typeface="Arial"/>
                <a:cs typeface="Arial"/>
              </a:rPr>
              <a:t>laquelle </a:t>
            </a:r>
            <a:r>
              <a:rPr sz="3450" spc="-375" dirty="0">
                <a:latin typeface="Arial"/>
                <a:cs typeface="Arial"/>
              </a:rPr>
              <a:t>nous </a:t>
            </a:r>
            <a:r>
              <a:rPr sz="3450" spc="-250" dirty="0">
                <a:latin typeface="Arial"/>
                <a:cs typeface="Arial"/>
              </a:rPr>
              <a:t>mettrons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235" dirty="0">
                <a:latin typeface="Arial"/>
                <a:cs typeface="Arial"/>
              </a:rPr>
              <a:t>dispositions </a:t>
            </a:r>
            <a:r>
              <a:rPr sz="3450" spc="-375" dirty="0">
                <a:latin typeface="Arial"/>
                <a:cs typeface="Arial"/>
              </a:rPr>
              <a:t>nos </a:t>
            </a:r>
            <a:r>
              <a:rPr sz="3450" spc="-290" dirty="0">
                <a:latin typeface="Arial"/>
                <a:cs typeface="Arial"/>
              </a:rPr>
              <a:t>services  </a:t>
            </a:r>
            <a:r>
              <a:rPr sz="3450" spc="-250" dirty="0">
                <a:latin typeface="Arial"/>
                <a:cs typeface="Arial"/>
              </a:rPr>
              <a:t>pour </a:t>
            </a:r>
            <a:r>
              <a:rPr sz="3450" spc="-380" dirty="0">
                <a:latin typeface="Arial"/>
                <a:cs typeface="Arial"/>
              </a:rPr>
              <a:t>un </a:t>
            </a:r>
            <a:r>
              <a:rPr sz="3450" spc="-195" dirty="0">
                <a:latin typeface="Arial"/>
                <a:cs typeface="Arial"/>
              </a:rPr>
              <a:t>transport </a:t>
            </a:r>
            <a:r>
              <a:rPr sz="3450" spc="-320" dirty="0">
                <a:latin typeface="Arial"/>
                <a:cs typeface="Arial"/>
              </a:rPr>
              <a:t>des </a:t>
            </a:r>
            <a:r>
              <a:rPr sz="3450" spc="-285" dirty="0">
                <a:latin typeface="Arial"/>
                <a:cs typeface="Arial"/>
              </a:rPr>
              <a:t>plus</a:t>
            </a:r>
            <a:r>
              <a:rPr sz="3450" spc="-530" dirty="0">
                <a:latin typeface="Arial"/>
                <a:cs typeface="Arial"/>
              </a:rPr>
              <a:t> </a:t>
            </a:r>
            <a:r>
              <a:rPr sz="3450" spc="-180" dirty="0">
                <a:latin typeface="Arial"/>
                <a:cs typeface="Arial"/>
              </a:rPr>
              <a:t>agréable.</a:t>
            </a:r>
            <a:endParaRPr sz="34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2940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3563435"/>
            <a:ext cx="8775700" cy="5014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29665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525" dirty="0">
                <a:solidFill>
                  <a:srgbClr val="38548A"/>
                </a:solidFill>
                <a:latin typeface="Arial"/>
                <a:cs typeface="Arial"/>
              </a:rPr>
              <a:t>COMBINAISON	</a:t>
            </a:r>
            <a:r>
              <a:rPr sz="3600" b="1" spc="45" dirty="0">
                <a:solidFill>
                  <a:srgbClr val="38548A"/>
                </a:solidFill>
                <a:latin typeface="Arial"/>
                <a:cs typeface="Arial"/>
              </a:rPr>
              <a:t>DE	</a:t>
            </a:r>
            <a:r>
              <a:rPr sz="3600" b="1" spc="459" dirty="0">
                <a:solidFill>
                  <a:srgbClr val="38548A"/>
                </a:solidFill>
                <a:latin typeface="Arial"/>
                <a:cs typeface="Arial"/>
              </a:rPr>
              <a:t>PASSION  </a:t>
            </a:r>
            <a:r>
              <a:rPr sz="3600" b="1" spc="40" dirty="0">
                <a:solidFill>
                  <a:srgbClr val="38548A"/>
                </a:solidFill>
                <a:latin typeface="Arial"/>
                <a:cs typeface="Arial"/>
              </a:rPr>
              <a:t>E</a:t>
            </a:r>
            <a:r>
              <a:rPr sz="3600" b="1" spc="-55" dirty="0">
                <a:solidFill>
                  <a:srgbClr val="38548A"/>
                </a:solidFill>
                <a:latin typeface="Arial"/>
                <a:cs typeface="Arial"/>
              </a:rPr>
              <a:t>T</a:t>
            </a:r>
            <a:r>
              <a:rPr sz="3600" b="1" dirty="0">
                <a:solidFill>
                  <a:srgbClr val="38548A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38548A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38548A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38548A"/>
                </a:solidFill>
                <a:latin typeface="Arial"/>
                <a:cs typeface="Arial"/>
              </a:rPr>
              <a:t>	</a:t>
            </a:r>
            <a:r>
              <a:rPr sz="3600" b="1" spc="350" dirty="0">
                <a:solidFill>
                  <a:srgbClr val="38548A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38548A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38548A"/>
                </a:solidFill>
                <a:latin typeface="Arial"/>
                <a:cs typeface="Arial"/>
              </a:rPr>
              <a:t>O</a:t>
            </a:r>
            <a:r>
              <a:rPr sz="3600" b="1" spc="195" dirty="0">
                <a:solidFill>
                  <a:srgbClr val="38548A"/>
                </a:solidFill>
                <a:latin typeface="Arial"/>
                <a:cs typeface="Arial"/>
              </a:rPr>
              <a:t>F</a:t>
            </a:r>
            <a:r>
              <a:rPr sz="3600" b="1" spc="40" dirty="0">
                <a:solidFill>
                  <a:srgbClr val="38548A"/>
                </a:solidFill>
                <a:latin typeface="Arial"/>
                <a:cs typeface="Arial"/>
              </a:rPr>
              <a:t>E</a:t>
            </a:r>
            <a:r>
              <a:rPr sz="3600" b="1" spc="370" dirty="0">
                <a:solidFill>
                  <a:srgbClr val="38548A"/>
                </a:solidFill>
                <a:latin typeface="Arial"/>
                <a:cs typeface="Arial"/>
              </a:rPr>
              <a:t>SS</a:t>
            </a:r>
            <a:r>
              <a:rPr sz="3600" b="1" spc="459" dirty="0">
                <a:solidFill>
                  <a:srgbClr val="38548A"/>
                </a:solidFill>
                <a:latin typeface="Arial"/>
                <a:cs typeface="Arial"/>
              </a:rPr>
              <a:t>I</a:t>
            </a:r>
            <a:r>
              <a:rPr sz="3600" b="1" spc="710" dirty="0">
                <a:solidFill>
                  <a:srgbClr val="38548A"/>
                </a:solidFill>
                <a:latin typeface="Arial"/>
                <a:cs typeface="Arial"/>
              </a:rPr>
              <a:t>O</a:t>
            </a:r>
            <a:r>
              <a:rPr sz="3600" b="1" spc="725" dirty="0">
                <a:solidFill>
                  <a:srgbClr val="38548A"/>
                </a:solidFill>
                <a:latin typeface="Arial"/>
                <a:cs typeface="Arial"/>
              </a:rPr>
              <a:t>NN</a:t>
            </a:r>
            <a:r>
              <a:rPr sz="3600" b="1" spc="575" dirty="0">
                <a:solidFill>
                  <a:srgbClr val="38548A"/>
                </a:solidFill>
                <a:latin typeface="Arial"/>
                <a:cs typeface="Arial"/>
              </a:rPr>
              <a:t>A</a:t>
            </a:r>
            <a:r>
              <a:rPr sz="3600" b="1" spc="190" dirty="0">
                <a:solidFill>
                  <a:srgbClr val="38548A"/>
                </a:solidFill>
                <a:latin typeface="Arial"/>
                <a:cs typeface="Arial"/>
              </a:rPr>
              <a:t>L</a:t>
            </a:r>
            <a:r>
              <a:rPr sz="3600" b="1" spc="459" dirty="0">
                <a:solidFill>
                  <a:srgbClr val="38548A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38548A"/>
                </a:solidFill>
                <a:latin typeface="Arial"/>
                <a:cs typeface="Arial"/>
              </a:rPr>
              <a:t>S</a:t>
            </a:r>
            <a:r>
              <a:rPr sz="3600" b="1" spc="760" dirty="0">
                <a:solidFill>
                  <a:srgbClr val="38548A"/>
                </a:solidFill>
                <a:latin typeface="Arial"/>
                <a:cs typeface="Arial"/>
              </a:rPr>
              <a:t>M</a:t>
            </a:r>
            <a:r>
              <a:rPr sz="3600" b="1" spc="-315" dirty="0">
                <a:solidFill>
                  <a:srgbClr val="38548A"/>
                </a:solidFill>
                <a:latin typeface="Arial"/>
                <a:cs typeface="Arial"/>
              </a:rPr>
              <a:t>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165" dirty="0">
                <a:latin typeface="Arial"/>
                <a:cs typeface="Arial"/>
              </a:rPr>
              <a:t>Secteur/métier actuelle </a:t>
            </a:r>
            <a:r>
              <a:rPr sz="3450" spc="-160" dirty="0">
                <a:latin typeface="Arial"/>
                <a:cs typeface="Arial"/>
              </a:rPr>
              <a:t>: </a:t>
            </a:r>
            <a:r>
              <a:rPr sz="3450" spc="-495" dirty="0">
                <a:latin typeface="Arial"/>
                <a:cs typeface="Arial"/>
              </a:rPr>
              <a:t>Nom </a:t>
            </a:r>
            <a:r>
              <a:rPr sz="3450" spc="-365" dirty="0">
                <a:latin typeface="Arial"/>
                <a:cs typeface="Arial"/>
              </a:rPr>
              <a:t>Prénom,</a:t>
            </a:r>
            <a:r>
              <a:rPr sz="3450" spc="120" dirty="0">
                <a:latin typeface="Arial"/>
                <a:cs typeface="Arial"/>
              </a:rPr>
              <a:t> </a:t>
            </a:r>
            <a:r>
              <a:rPr sz="3450" spc="-245" dirty="0">
                <a:latin typeface="Arial"/>
                <a:cs typeface="Arial"/>
              </a:rPr>
              <a:t>expériences.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635" dirty="0">
                <a:latin typeface="Arial"/>
                <a:cs typeface="Arial"/>
              </a:rPr>
              <a:t>+ </a:t>
            </a:r>
            <a:r>
              <a:rPr sz="3450" spc="-75" dirty="0">
                <a:latin typeface="Arial"/>
                <a:cs typeface="Arial"/>
              </a:rPr>
              <a:t>2</a:t>
            </a:r>
            <a:r>
              <a:rPr sz="3450" spc="-195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chauffeurs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3450" spc="-635" dirty="0">
                <a:latin typeface="Arial"/>
                <a:cs typeface="Arial"/>
              </a:rPr>
              <a:t>+</a:t>
            </a:r>
            <a:r>
              <a:rPr sz="3450" spc="-415" dirty="0">
                <a:latin typeface="Arial"/>
                <a:cs typeface="Arial"/>
              </a:rPr>
              <a:t> </a:t>
            </a:r>
            <a:r>
              <a:rPr sz="3450" spc="-1060" dirty="0">
                <a:latin typeface="Arial"/>
                <a:cs typeface="Arial"/>
              </a:rPr>
              <a:t>1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95" dirty="0">
                <a:latin typeface="Arial"/>
                <a:cs typeface="Arial"/>
              </a:rPr>
              <a:t>secrétaire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6378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>
                <a:solidFill>
                  <a:srgbClr val="898989"/>
                </a:solidFill>
              </a:rPr>
              <a:t>L</a:t>
            </a:r>
            <a:r>
              <a:rPr sz="6400" spc="819" dirty="0">
                <a:solidFill>
                  <a:srgbClr val="898989"/>
                </a:solidFill>
              </a:rPr>
              <a:t>'</a:t>
            </a:r>
            <a:r>
              <a:rPr sz="6400" spc="-85" dirty="0">
                <a:solidFill>
                  <a:srgbClr val="898989"/>
                </a:solidFill>
              </a:rPr>
              <a:t>É</a:t>
            </a:r>
            <a:r>
              <a:rPr sz="6400" spc="1045" dirty="0">
                <a:solidFill>
                  <a:srgbClr val="898989"/>
                </a:solidFill>
              </a:rPr>
              <a:t>Q</a:t>
            </a:r>
            <a:r>
              <a:rPr sz="6400" spc="610" dirty="0">
                <a:solidFill>
                  <a:srgbClr val="898989"/>
                </a:solidFill>
              </a:rPr>
              <a:t>U</a:t>
            </a:r>
            <a:r>
              <a:rPr sz="6400" spc="670" dirty="0">
                <a:solidFill>
                  <a:srgbClr val="898989"/>
                </a:solidFill>
              </a:rPr>
              <a:t>I</a:t>
            </a:r>
            <a:r>
              <a:rPr sz="6400" spc="465" dirty="0">
                <a:solidFill>
                  <a:srgbClr val="898989"/>
                </a:solidFill>
              </a:rPr>
              <a:t>P</a:t>
            </a:r>
            <a:r>
              <a:rPr sz="6400" spc="-560" dirty="0">
                <a:solidFill>
                  <a:srgbClr val="898989"/>
                </a:solidFill>
              </a:rPr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2587989"/>
            <a:ext cx="17259300" cy="7696200"/>
            <a:chOff x="1028700" y="2587989"/>
            <a:chExt cx="17259300" cy="7696200"/>
          </a:xfrm>
        </p:grpSpPr>
        <p:sp>
          <p:nvSpPr>
            <p:cNvPr id="3" name="object 3"/>
            <p:cNvSpPr/>
            <p:nvPr/>
          </p:nvSpPr>
          <p:spPr>
            <a:xfrm>
              <a:off x="1028700" y="2587989"/>
              <a:ext cx="17259300" cy="7696200"/>
            </a:xfrm>
            <a:custGeom>
              <a:avLst/>
              <a:gdLst/>
              <a:ahLst/>
              <a:cxnLst/>
              <a:rect l="l" t="t" r="r" b="b"/>
              <a:pathLst>
                <a:path w="17259300" h="7696200">
                  <a:moveTo>
                    <a:pt x="0" y="0"/>
                  </a:moveTo>
                  <a:lnTo>
                    <a:pt x="17259300" y="0"/>
                  </a:lnTo>
                  <a:lnTo>
                    <a:pt x="17259300" y="7696199"/>
                  </a:lnTo>
                  <a:lnTo>
                    <a:pt x="0" y="76961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3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07536" y="4008818"/>
              <a:ext cx="2096770" cy="1715135"/>
            </a:xfrm>
            <a:custGeom>
              <a:avLst/>
              <a:gdLst/>
              <a:ahLst/>
              <a:cxnLst/>
              <a:rect l="l" t="t" r="r" b="b"/>
              <a:pathLst>
                <a:path w="2096770" h="1715135">
                  <a:moveTo>
                    <a:pt x="543331" y="109016"/>
                  </a:moveTo>
                  <a:lnTo>
                    <a:pt x="541375" y="99339"/>
                  </a:lnTo>
                  <a:lnTo>
                    <a:pt x="536054" y="91452"/>
                  </a:lnTo>
                  <a:lnTo>
                    <a:pt x="528142" y="86131"/>
                  </a:lnTo>
                  <a:lnTo>
                    <a:pt x="518426" y="84175"/>
                  </a:lnTo>
                  <a:lnTo>
                    <a:pt x="465785" y="84175"/>
                  </a:lnTo>
                  <a:lnTo>
                    <a:pt x="456082" y="86131"/>
                  </a:lnTo>
                  <a:lnTo>
                    <a:pt x="448170" y="91452"/>
                  </a:lnTo>
                  <a:lnTo>
                    <a:pt x="442849" y="99339"/>
                  </a:lnTo>
                  <a:lnTo>
                    <a:pt x="440893" y="109016"/>
                  </a:lnTo>
                  <a:lnTo>
                    <a:pt x="442849" y="118656"/>
                  </a:lnTo>
                  <a:lnTo>
                    <a:pt x="448170" y="126542"/>
                  </a:lnTo>
                  <a:lnTo>
                    <a:pt x="456082" y="131864"/>
                  </a:lnTo>
                  <a:lnTo>
                    <a:pt x="465785" y="133819"/>
                  </a:lnTo>
                  <a:lnTo>
                    <a:pt x="518426" y="133819"/>
                  </a:lnTo>
                  <a:lnTo>
                    <a:pt x="528142" y="131864"/>
                  </a:lnTo>
                  <a:lnTo>
                    <a:pt x="536054" y="126542"/>
                  </a:lnTo>
                  <a:lnTo>
                    <a:pt x="541375" y="118656"/>
                  </a:lnTo>
                  <a:lnTo>
                    <a:pt x="543331" y="109016"/>
                  </a:lnTo>
                  <a:close/>
                </a:path>
                <a:path w="2096770" h="1715135">
                  <a:moveTo>
                    <a:pt x="601319" y="1602397"/>
                  </a:moveTo>
                  <a:lnTo>
                    <a:pt x="599363" y="1592732"/>
                  </a:lnTo>
                  <a:lnTo>
                    <a:pt x="594042" y="1584845"/>
                  </a:lnTo>
                  <a:lnTo>
                    <a:pt x="586130" y="1579537"/>
                  </a:lnTo>
                  <a:lnTo>
                    <a:pt x="576414" y="1577594"/>
                  </a:lnTo>
                  <a:lnTo>
                    <a:pt x="407797" y="1577594"/>
                  </a:lnTo>
                  <a:lnTo>
                    <a:pt x="398119" y="1579537"/>
                  </a:lnTo>
                  <a:lnTo>
                    <a:pt x="390207" y="1584845"/>
                  </a:lnTo>
                  <a:lnTo>
                    <a:pt x="384873" y="1592732"/>
                  </a:lnTo>
                  <a:lnTo>
                    <a:pt x="382905" y="1602397"/>
                  </a:lnTo>
                  <a:lnTo>
                    <a:pt x="384873" y="1612036"/>
                  </a:lnTo>
                  <a:lnTo>
                    <a:pt x="390207" y="1619923"/>
                  </a:lnTo>
                  <a:lnTo>
                    <a:pt x="398119" y="1625244"/>
                  </a:lnTo>
                  <a:lnTo>
                    <a:pt x="407797" y="1627200"/>
                  </a:lnTo>
                  <a:lnTo>
                    <a:pt x="576414" y="1627200"/>
                  </a:lnTo>
                  <a:lnTo>
                    <a:pt x="586130" y="1625244"/>
                  </a:lnTo>
                  <a:lnTo>
                    <a:pt x="594042" y="1619923"/>
                  </a:lnTo>
                  <a:lnTo>
                    <a:pt x="599363" y="1612036"/>
                  </a:lnTo>
                  <a:lnTo>
                    <a:pt x="601319" y="1602397"/>
                  </a:lnTo>
                  <a:close/>
                </a:path>
                <a:path w="2096770" h="1715135">
                  <a:moveTo>
                    <a:pt x="984288" y="199402"/>
                  </a:moveTo>
                  <a:lnTo>
                    <a:pt x="984262" y="117424"/>
                  </a:lnTo>
                  <a:lnTo>
                    <a:pt x="974979" y="71755"/>
                  </a:lnTo>
                  <a:lnTo>
                    <a:pt x="949693" y="34429"/>
                  </a:lnTo>
                  <a:lnTo>
                    <a:pt x="934415" y="24168"/>
                  </a:lnTo>
                  <a:lnTo>
                    <a:pt x="934415" y="117424"/>
                  </a:lnTo>
                  <a:lnTo>
                    <a:pt x="934415" y="174599"/>
                  </a:lnTo>
                  <a:lnTo>
                    <a:pt x="49822" y="174599"/>
                  </a:lnTo>
                  <a:lnTo>
                    <a:pt x="49822" y="117424"/>
                  </a:lnTo>
                  <a:lnTo>
                    <a:pt x="55168" y="91059"/>
                  </a:lnTo>
                  <a:lnTo>
                    <a:pt x="69773" y="69507"/>
                  </a:lnTo>
                  <a:lnTo>
                    <a:pt x="91401" y="54965"/>
                  </a:lnTo>
                  <a:lnTo>
                    <a:pt x="117856" y="49631"/>
                  </a:lnTo>
                  <a:lnTo>
                    <a:pt x="866406" y="49631"/>
                  </a:lnTo>
                  <a:lnTo>
                    <a:pt x="892835" y="54965"/>
                  </a:lnTo>
                  <a:lnTo>
                    <a:pt x="914450" y="69507"/>
                  </a:lnTo>
                  <a:lnTo>
                    <a:pt x="929055" y="91059"/>
                  </a:lnTo>
                  <a:lnTo>
                    <a:pt x="934415" y="117424"/>
                  </a:lnTo>
                  <a:lnTo>
                    <a:pt x="934415" y="24168"/>
                  </a:lnTo>
                  <a:lnTo>
                    <a:pt x="912228" y="9245"/>
                  </a:lnTo>
                  <a:lnTo>
                    <a:pt x="866406" y="0"/>
                  </a:lnTo>
                  <a:lnTo>
                    <a:pt x="117856" y="0"/>
                  </a:lnTo>
                  <a:lnTo>
                    <a:pt x="72021" y="9245"/>
                  </a:lnTo>
                  <a:lnTo>
                    <a:pt x="34556" y="34429"/>
                  </a:lnTo>
                  <a:lnTo>
                    <a:pt x="9271" y="71755"/>
                  </a:lnTo>
                  <a:lnTo>
                    <a:pt x="0" y="117424"/>
                  </a:lnTo>
                  <a:lnTo>
                    <a:pt x="0" y="199402"/>
                  </a:lnTo>
                  <a:lnTo>
                    <a:pt x="0" y="1515402"/>
                  </a:lnTo>
                  <a:lnTo>
                    <a:pt x="0" y="1597317"/>
                  </a:lnTo>
                  <a:lnTo>
                    <a:pt x="9271" y="1642999"/>
                  </a:lnTo>
                  <a:lnTo>
                    <a:pt x="34556" y="1680324"/>
                  </a:lnTo>
                  <a:lnTo>
                    <a:pt x="72021" y="1705508"/>
                  </a:lnTo>
                  <a:lnTo>
                    <a:pt x="117868" y="1714741"/>
                  </a:lnTo>
                  <a:lnTo>
                    <a:pt x="866394" y="1714741"/>
                  </a:lnTo>
                  <a:lnTo>
                    <a:pt x="912215" y="1705508"/>
                  </a:lnTo>
                  <a:lnTo>
                    <a:pt x="949680" y="1680324"/>
                  </a:lnTo>
                  <a:lnTo>
                    <a:pt x="974966" y="1642999"/>
                  </a:lnTo>
                  <a:lnTo>
                    <a:pt x="984250" y="1597317"/>
                  </a:lnTo>
                  <a:lnTo>
                    <a:pt x="984250" y="1515465"/>
                  </a:lnTo>
                  <a:lnTo>
                    <a:pt x="984262" y="1278013"/>
                  </a:lnTo>
                  <a:lnTo>
                    <a:pt x="982294" y="1268361"/>
                  </a:lnTo>
                  <a:lnTo>
                    <a:pt x="976947" y="1260487"/>
                  </a:lnTo>
                  <a:lnTo>
                    <a:pt x="969022" y="1255153"/>
                  </a:lnTo>
                  <a:lnTo>
                    <a:pt x="959307" y="1253210"/>
                  </a:lnTo>
                  <a:lnTo>
                    <a:pt x="949604" y="1255153"/>
                  </a:lnTo>
                  <a:lnTo>
                    <a:pt x="941692" y="1260487"/>
                  </a:lnTo>
                  <a:lnTo>
                    <a:pt x="936345" y="1268361"/>
                  </a:lnTo>
                  <a:lnTo>
                    <a:pt x="934402" y="1278013"/>
                  </a:lnTo>
                  <a:lnTo>
                    <a:pt x="934402" y="1490535"/>
                  </a:lnTo>
                  <a:lnTo>
                    <a:pt x="934402" y="1540205"/>
                  </a:lnTo>
                  <a:lnTo>
                    <a:pt x="934402" y="1597317"/>
                  </a:lnTo>
                  <a:lnTo>
                    <a:pt x="929043" y="1623682"/>
                  </a:lnTo>
                  <a:lnTo>
                    <a:pt x="914438" y="1645246"/>
                  </a:lnTo>
                  <a:lnTo>
                    <a:pt x="892822" y="1659801"/>
                  </a:lnTo>
                  <a:lnTo>
                    <a:pt x="866394" y="1665135"/>
                  </a:lnTo>
                  <a:lnTo>
                    <a:pt x="117843" y="1665135"/>
                  </a:lnTo>
                  <a:lnTo>
                    <a:pt x="91389" y="1659801"/>
                  </a:lnTo>
                  <a:lnTo>
                    <a:pt x="69761" y="1645246"/>
                  </a:lnTo>
                  <a:lnTo>
                    <a:pt x="55168" y="1623682"/>
                  </a:lnTo>
                  <a:lnTo>
                    <a:pt x="49822" y="1597317"/>
                  </a:lnTo>
                  <a:lnTo>
                    <a:pt x="49822" y="1540205"/>
                  </a:lnTo>
                  <a:lnTo>
                    <a:pt x="934402" y="1540205"/>
                  </a:lnTo>
                  <a:lnTo>
                    <a:pt x="934402" y="1490535"/>
                  </a:lnTo>
                  <a:lnTo>
                    <a:pt x="49847" y="1490535"/>
                  </a:lnTo>
                  <a:lnTo>
                    <a:pt x="49872" y="224205"/>
                  </a:lnTo>
                  <a:lnTo>
                    <a:pt x="934415" y="224205"/>
                  </a:lnTo>
                  <a:lnTo>
                    <a:pt x="934415" y="495833"/>
                  </a:lnTo>
                  <a:lnTo>
                    <a:pt x="936358" y="505485"/>
                  </a:lnTo>
                  <a:lnTo>
                    <a:pt x="941692" y="513372"/>
                  </a:lnTo>
                  <a:lnTo>
                    <a:pt x="949604" y="518693"/>
                  </a:lnTo>
                  <a:lnTo>
                    <a:pt x="959307" y="520636"/>
                  </a:lnTo>
                  <a:lnTo>
                    <a:pt x="969048" y="518693"/>
                  </a:lnTo>
                  <a:lnTo>
                    <a:pt x="976985" y="513359"/>
                  </a:lnTo>
                  <a:lnTo>
                    <a:pt x="982332" y="505460"/>
                  </a:lnTo>
                  <a:lnTo>
                    <a:pt x="984288" y="495782"/>
                  </a:lnTo>
                  <a:lnTo>
                    <a:pt x="984288" y="199402"/>
                  </a:lnTo>
                  <a:close/>
                </a:path>
                <a:path w="2096770" h="1715135">
                  <a:moveTo>
                    <a:pt x="2096173" y="1067054"/>
                  </a:moveTo>
                  <a:lnTo>
                    <a:pt x="1516494" y="927544"/>
                  </a:lnTo>
                  <a:lnTo>
                    <a:pt x="1516278" y="921791"/>
                  </a:lnTo>
                  <a:lnTo>
                    <a:pt x="1513560" y="867041"/>
                  </a:lnTo>
                  <a:lnTo>
                    <a:pt x="1508988" y="805065"/>
                  </a:lnTo>
                  <a:lnTo>
                    <a:pt x="1502397" y="757364"/>
                  </a:lnTo>
                  <a:lnTo>
                    <a:pt x="1466164" y="717219"/>
                  </a:lnTo>
                  <a:lnTo>
                    <a:pt x="1466164" y="917625"/>
                  </a:lnTo>
                  <a:lnTo>
                    <a:pt x="1410576" y="906665"/>
                  </a:lnTo>
                  <a:lnTo>
                    <a:pt x="1395666" y="858685"/>
                  </a:lnTo>
                  <a:lnTo>
                    <a:pt x="1369771" y="824839"/>
                  </a:lnTo>
                  <a:lnTo>
                    <a:pt x="1328331" y="794956"/>
                  </a:lnTo>
                  <a:lnTo>
                    <a:pt x="1268564" y="773696"/>
                  </a:lnTo>
                  <a:lnTo>
                    <a:pt x="1208544" y="767168"/>
                  </a:lnTo>
                  <a:lnTo>
                    <a:pt x="1159573" y="774306"/>
                  </a:lnTo>
                  <a:lnTo>
                    <a:pt x="1120076" y="791527"/>
                  </a:lnTo>
                  <a:lnTo>
                    <a:pt x="1088478" y="815263"/>
                  </a:lnTo>
                  <a:lnTo>
                    <a:pt x="1042682" y="868019"/>
                  </a:lnTo>
                  <a:lnTo>
                    <a:pt x="1017549" y="914857"/>
                  </a:lnTo>
                  <a:lnTo>
                    <a:pt x="1016927" y="929805"/>
                  </a:lnTo>
                  <a:lnTo>
                    <a:pt x="1019060" y="942365"/>
                  </a:lnTo>
                  <a:lnTo>
                    <a:pt x="1057897" y="994854"/>
                  </a:lnTo>
                  <a:lnTo>
                    <a:pt x="1093343" y="1014564"/>
                  </a:lnTo>
                  <a:lnTo>
                    <a:pt x="1111707" y="1015682"/>
                  </a:lnTo>
                  <a:lnTo>
                    <a:pt x="1128115" y="1015631"/>
                  </a:lnTo>
                  <a:lnTo>
                    <a:pt x="1200632" y="1017447"/>
                  </a:lnTo>
                  <a:lnTo>
                    <a:pt x="1255382" y="1023556"/>
                  </a:lnTo>
                  <a:lnTo>
                    <a:pt x="1292034" y="1034021"/>
                  </a:lnTo>
                  <a:lnTo>
                    <a:pt x="1319174" y="1066558"/>
                  </a:lnTo>
                  <a:lnTo>
                    <a:pt x="1333169" y="1100632"/>
                  </a:lnTo>
                  <a:lnTo>
                    <a:pt x="993444" y="1142619"/>
                  </a:lnTo>
                  <a:lnTo>
                    <a:pt x="948982" y="1144054"/>
                  </a:lnTo>
                  <a:lnTo>
                    <a:pt x="905408" y="1137551"/>
                  </a:lnTo>
                  <a:lnTo>
                    <a:pt x="863739" y="1123378"/>
                  </a:lnTo>
                  <a:lnTo>
                    <a:pt x="824941" y="1101775"/>
                  </a:lnTo>
                  <a:lnTo>
                    <a:pt x="732828" y="1039482"/>
                  </a:lnTo>
                  <a:lnTo>
                    <a:pt x="673950" y="1000747"/>
                  </a:lnTo>
                  <a:lnTo>
                    <a:pt x="640461" y="979830"/>
                  </a:lnTo>
                  <a:lnTo>
                    <a:pt x="624484" y="970991"/>
                  </a:lnTo>
                  <a:lnTo>
                    <a:pt x="618134" y="968438"/>
                  </a:lnTo>
                  <a:lnTo>
                    <a:pt x="590448" y="966381"/>
                  </a:lnTo>
                  <a:lnTo>
                    <a:pt x="554672" y="971003"/>
                  </a:lnTo>
                  <a:lnTo>
                    <a:pt x="518680" y="978852"/>
                  </a:lnTo>
                  <a:lnTo>
                    <a:pt x="517702" y="979119"/>
                  </a:lnTo>
                  <a:lnTo>
                    <a:pt x="493864" y="712419"/>
                  </a:lnTo>
                  <a:lnTo>
                    <a:pt x="531723" y="705573"/>
                  </a:lnTo>
                  <a:lnTo>
                    <a:pt x="593051" y="694651"/>
                  </a:lnTo>
                  <a:lnTo>
                    <a:pt x="657085" y="683450"/>
                  </a:lnTo>
                  <a:lnTo>
                    <a:pt x="722426" y="672211"/>
                  </a:lnTo>
                  <a:lnTo>
                    <a:pt x="787704" y="661200"/>
                  </a:lnTo>
                  <a:lnTo>
                    <a:pt x="851535" y="650684"/>
                  </a:lnTo>
                  <a:lnTo>
                    <a:pt x="912533" y="640918"/>
                  </a:lnTo>
                  <a:lnTo>
                    <a:pt x="969302" y="632155"/>
                  </a:lnTo>
                  <a:lnTo>
                    <a:pt x="1020483" y="624674"/>
                  </a:lnTo>
                  <a:lnTo>
                    <a:pt x="1064666" y="618718"/>
                  </a:lnTo>
                  <a:lnTo>
                    <a:pt x="1126553" y="612444"/>
                  </a:lnTo>
                  <a:lnTo>
                    <a:pt x="1141476" y="612660"/>
                  </a:lnTo>
                  <a:lnTo>
                    <a:pt x="1224064" y="645172"/>
                  </a:lnTo>
                  <a:lnTo>
                    <a:pt x="1281595" y="671029"/>
                  </a:lnTo>
                  <a:lnTo>
                    <a:pt x="1340459" y="699274"/>
                  </a:lnTo>
                  <a:lnTo>
                    <a:pt x="1393532" y="726922"/>
                  </a:lnTo>
                  <a:lnTo>
                    <a:pt x="1433690" y="750976"/>
                  </a:lnTo>
                  <a:lnTo>
                    <a:pt x="1458976" y="805154"/>
                  </a:lnTo>
                  <a:lnTo>
                    <a:pt x="1463014" y="856615"/>
                  </a:lnTo>
                  <a:lnTo>
                    <a:pt x="1465846" y="909205"/>
                  </a:lnTo>
                  <a:lnTo>
                    <a:pt x="1466164" y="917625"/>
                  </a:lnTo>
                  <a:lnTo>
                    <a:pt x="1466164" y="717219"/>
                  </a:lnTo>
                  <a:lnTo>
                    <a:pt x="1386763" y="667423"/>
                  </a:lnTo>
                  <a:lnTo>
                    <a:pt x="1324444" y="636536"/>
                  </a:lnTo>
                  <a:lnTo>
                    <a:pt x="1262697" y="608723"/>
                  </a:lnTo>
                  <a:lnTo>
                    <a:pt x="1208976" y="586143"/>
                  </a:lnTo>
                  <a:lnTo>
                    <a:pt x="1170774" y="570890"/>
                  </a:lnTo>
                  <a:lnTo>
                    <a:pt x="1139863" y="563626"/>
                  </a:lnTo>
                  <a:lnTo>
                    <a:pt x="1113155" y="564705"/>
                  </a:lnTo>
                  <a:lnTo>
                    <a:pt x="1032573" y="573341"/>
                  </a:lnTo>
                  <a:lnTo>
                    <a:pt x="981621" y="580288"/>
                  </a:lnTo>
                  <a:lnTo>
                    <a:pt x="925512" y="588594"/>
                  </a:lnTo>
                  <a:lnTo>
                    <a:pt x="865682" y="597928"/>
                  </a:lnTo>
                  <a:lnTo>
                    <a:pt x="803605" y="608025"/>
                  </a:lnTo>
                  <a:lnTo>
                    <a:pt x="740727" y="618540"/>
                  </a:lnTo>
                  <a:lnTo>
                    <a:pt x="678535" y="629196"/>
                  </a:lnTo>
                  <a:lnTo>
                    <a:pt x="618451" y="639686"/>
                  </a:lnTo>
                  <a:lnTo>
                    <a:pt x="561962" y="649706"/>
                  </a:lnTo>
                  <a:lnTo>
                    <a:pt x="489432" y="662800"/>
                  </a:lnTo>
                  <a:lnTo>
                    <a:pt x="480910" y="567347"/>
                  </a:lnTo>
                  <a:lnTo>
                    <a:pt x="477570" y="561174"/>
                  </a:lnTo>
                  <a:lnTo>
                    <a:pt x="467004" y="552704"/>
                  </a:lnTo>
                  <a:lnTo>
                    <a:pt x="460146" y="550824"/>
                  </a:lnTo>
                  <a:lnTo>
                    <a:pt x="300507" y="572122"/>
                  </a:lnTo>
                  <a:lnTo>
                    <a:pt x="291160" y="575335"/>
                  </a:lnTo>
                  <a:lnTo>
                    <a:pt x="284022" y="581647"/>
                  </a:lnTo>
                  <a:lnTo>
                    <a:pt x="279793" y="590169"/>
                  </a:lnTo>
                  <a:lnTo>
                    <a:pt x="279133" y="600011"/>
                  </a:lnTo>
                  <a:lnTo>
                    <a:pt x="282359" y="609307"/>
                  </a:lnTo>
                  <a:lnTo>
                    <a:pt x="288696" y="616407"/>
                  </a:lnTo>
                  <a:lnTo>
                    <a:pt x="297243" y="620623"/>
                  </a:lnTo>
                  <a:lnTo>
                    <a:pt x="307124" y="621309"/>
                  </a:lnTo>
                  <a:lnTo>
                    <a:pt x="434213" y="604367"/>
                  </a:lnTo>
                  <a:lnTo>
                    <a:pt x="474649" y="1056894"/>
                  </a:lnTo>
                  <a:lnTo>
                    <a:pt x="372402" y="1076185"/>
                  </a:lnTo>
                  <a:lnTo>
                    <a:pt x="352602" y="1105166"/>
                  </a:lnTo>
                  <a:lnTo>
                    <a:pt x="355727" y="1113358"/>
                  </a:lnTo>
                  <a:lnTo>
                    <a:pt x="361289" y="1119746"/>
                  </a:lnTo>
                  <a:lnTo>
                    <a:pt x="368630" y="1123899"/>
                  </a:lnTo>
                  <a:lnTo>
                    <a:pt x="377075" y="1125372"/>
                  </a:lnTo>
                  <a:lnTo>
                    <a:pt x="380111" y="1125258"/>
                  </a:lnTo>
                  <a:lnTo>
                    <a:pt x="506107" y="1101420"/>
                  </a:lnTo>
                  <a:lnTo>
                    <a:pt x="526262" y="1074864"/>
                  </a:lnTo>
                  <a:lnTo>
                    <a:pt x="522198" y="1029398"/>
                  </a:lnTo>
                  <a:lnTo>
                    <a:pt x="536067" y="1025779"/>
                  </a:lnTo>
                  <a:lnTo>
                    <a:pt x="565645" y="1019467"/>
                  </a:lnTo>
                  <a:lnTo>
                    <a:pt x="589026" y="1015822"/>
                  </a:lnTo>
                  <a:lnTo>
                    <a:pt x="602348" y="1015517"/>
                  </a:lnTo>
                  <a:lnTo>
                    <a:pt x="608863" y="1018895"/>
                  </a:lnTo>
                  <a:lnTo>
                    <a:pt x="626249" y="1029347"/>
                  </a:lnTo>
                  <a:lnTo>
                    <a:pt x="659828" y="1050836"/>
                  </a:lnTo>
                  <a:lnTo>
                    <a:pt x="714921" y="1087323"/>
                  </a:lnTo>
                  <a:lnTo>
                    <a:pt x="796836" y="1142733"/>
                  </a:lnTo>
                  <a:lnTo>
                    <a:pt x="835342" y="1164958"/>
                  </a:lnTo>
                  <a:lnTo>
                    <a:pt x="876414" y="1181036"/>
                  </a:lnTo>
                  <a:lnTo>
                    <a:pt x="919340" y="1190802"/>
                  </a:lnTo>
                  <a:lnTo>
                    <a:pt x="963383" y="1194104"/>
                  </a:lnTo>
                  <a:lnTo>
                    <a:pt x="972413" y="1193965"/>
                  </a:lnTo>
                  <a:lnTo>
                    <a:pt x="1344193" y="1149235"/>
                  </a:lnTo>
                  <a:lnTo>
                    <a:pt x="1381861" y="1130579"/>
                  </a:lnTo>
                  <a:lnTo>
                    <a:pt x="1385531" y="1117981"/>
                  </a:lnTo>
                  <a:lnTo>
                    <a:pt x="1384185" y="1098715"/>
                  </a:lnTo>
                  <a:lnTo>
                    <a:pt x="1354480" y="1025982"/>
                  </a:lnTo>
                  <a:lnTo>
                    <a:pt x="1328559" y="997953"/>
                  </a:lnTo>
                  <a:lnTo>
                    <a:pt x="1288948" y="980224"/>
                  </a:lnTo>
                  <a:lnTo>
                    <a:pt x="1239634" y="970508"/>
                  </a:lnTo>
                  <a:lnTo>
                    <a:pt x="1184592" y="966520"/>
                  </a:lnTo>
                  <a:lnTo>
                    <a:pt x="1127810" y="965962"/>
                  </a:lnTo>
                  <a:lnTo>
                    <a:pt x="1108875" y="966089"/>
                  </a:lnTo>
                  <a:lnTo>
                    <a:pt x="1104252" y="965898"/>
                  </a:lnTo>
                  <a:lnTo>
                    <a:pt x="1073365" y="940981"/>
                  </a:lnTo>
                  <a:lnTo>
                    <a:pt x="1065758" y="919556"/>
                  </a:lnTo>
                  <a:lnTo>
                    <a:pt x="1072616" y="910793"/>
                  </a:lnTo>
                  <a:lnTo>
                    <a:pt x="1082459" y="897966"/>
                  </a:lnTo>
                  <a:lnTo>
                    <a:pt x="1111072" y="862634"/>
                  </a:lnTo>
                  <a:lnTo>
                    <a:pt x="1145959" y="833615"/>
                  </a:lnTo>
                  <a:lnTo>
                    <a:pt x="1192923" y="817803"/>
                  </a:lnTo>
                  <a:lnTo>
                    <a:pt x="1257820" y="822159"/>
                  </a:lnTo>
                  <a:lnTo>
                    <a:pt x="1317790" y="846302"/>
                  </a:lnTo>
                  <a:lnTo>
                    <a:pt x="1348867" y="877443"/>
                  </a:lnTo>
                  <a:lnTo>
                    <a:pt x="1356753" y="896061"/>
                  </a:lnTo>
                  <a:lnTo>
                    <a:pt x="1226477" y="870381"/>
                  </a:lnTo>
                  <a:lnTo>
                    <a:pt x="1216596" y="870419"/>
                  </a:lnTo>
                  <a:lnTo>
                    <a:pt x="1207770" y="874115"/>
                  </a:lnTo>
                  <a:lnTo>
                    <a:pt x="1201000" y="880821"/>
                  </a:lnTo>
                  <a:lnTo>
                    <a:pt x="1197216" y="889914"/>
                  </a:lnTo>
                  <a:lnTo>
                    <a:pt x="1190663" y="922769"/>
                  </a:lnTo>
                  <a:lnTo>
                    <a:pt x="1190688" y="932611"/>
                  </a:lnTo>
                  <a:lnTo>
                    <a:pt x="1194371" y="941387"/>
                  </a:lnTo>
                  <a:lnTo>
                    <a:pt x="1201089" y="948143"/>
                  </a:lnTo>
                  <a:lnTo>
                    <a:pt x="1210208" y="951928"/>
                  </a:lnTo>
                  <a:lnTo>
                    <a:pt x="1220101" y="951915"/>
                  </a:lnTo>
                  <a:lnTo>
                    <a:pt x="1228915" y="948245"/>
                  </a:lnTo>
                  <a:lnTo>
                    <a:pt x="1235697" y="941539"/>
                  </a:lnTo>
                  <a:lnTo>
                    <a:pt x="1239481" y="932446"/>
                  </a:lnTo>
                  <a:lnTo>
                    <a:pt x="1241183" y="923861"/>
                  </a:lnTo>
                  <a:lnTo>
                    <a:pt x="1482801" y="971486"/>
                  </a:lnTo>
                  <a:lnTo>
                    <a:pt x="1488287" y="972566"/>
                  </a:lnTo>
                  <a:lnTo>
                    <a:pt x="2042490" y="1081760"/>
                  </a:lnTo>
                  <a:lnTo>
                    <a:pt x="1970049" y="1446618"/>
                  </a:lnTo>
                  <a:lnTo>
                    <a:pt x="1168793" y="1288719"/>
                  </a:lnTo>
                  <a:lnTo>
                    <a:pt x="1183436" y="1214907"/>
                  </a:lnTo>
                  <a:lnTo>
                    <a:pt x="1183386" y="1205064"/>
                  </a:lnTo>
                  <a:lnTo>
                    <a:pt x="1179677" y="1196289"/>
                  </a:lnTo>
                  <a:lnTo>
                    <a:pt x="1172946" y="1189545"/>
                  </a:lnTo>
                  <a:lnTo>
                    <a:pt x="1163815" y="1185748"/>
                  </a:lnTo>
                  <a:lnTo>
                    <a:pt x="1153934" y="1185799"/>
                  </a:lnTo>
                  <a:lnTo>
                    <a:pt x="1145133" y="1189482"/>
                  </a:lnTo>
                  <a:lnTo>
                    <a:pt x="1138364" y="1196200"/>
                  </a:lnTo>
                  <a:lnTo>
                    <a:pt x="1134554" y="1205293"/>
                  </a:lnTo>
                  <a:lnTo>
                    <a:pt x="1115060" y="1303413"/>
                  </a:lnTo>
                  <a:lnTo>
                    <a:pt x="1115110" y="1313307"/>
                  </a:lnTo>
                  <a:lnTo>
                    <a:pt x="1986445" y="1500466"/>
                  </a:lnTo>
                  <a:lnTo>
                    <a:pt x="1989670" y="1500581"/>
                  </a:lnTo>
                  <a:lnTo>
                    <a:pt x="1994585" y="1500581"/>
                  </a:lnTo>
                  <a:lnTo>
                    <a:pt x="1999386" y="1499184"/>
                  </a:lnTo>
                  <a:lnTo>
                    <a:pt x="2009038" y="1492719"/>
                  </a:lnTo>
                  <a:lnTo>
                    <a:pt x="2012797" y="1487030"/>
                  </a:lnTo>
                  <a:lnTo>
                    <a:pt x="2014131" y="1480616"/>
                  </a:lnTo>
                  <a:lnTo>
                    <a:pt x="2096173" y="10670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068150" y="5184944"/>
              <a:ext cx="75960" cy="18560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38877" y="4907876"/>
              <a:ext cx="652145" cy="300355"/>
            </a:xfrm>
            <a:custGeom>
              <a:avLst/>
              <a:gdLst/>
              <a:ahLst/>
              <a:cxnLst/>
              <a:rect l="l" t="t" r="r" b="b"/>
              <a:pathLst>
                <a:path w="652145" h="300354">
                  <a:moveTo>
                    <a:pt x="60236" y="29159"/>
                  </a:moveTo>
                  <a:lnTo>
                    <a:pt x="60172" y="19304"/>
                  </a:lnTo>
                  <a:lnTo>
                    <a:pt x="56464" y="10541"/>
                  </a:lnTo>
                  <a:lnTo>
                    <a:pt x="49745" y="3784"/>
                  </a:lnTo>
                  <a:lnTo>
                    <a:pt x="40627" y="0"/>
                  </a:lnTo>
                  <a:lnTo>
                    <a:pt x="30759" y="0"/>
                  </a:lnTo>
                  <a:lnTo>
                    <a:pt x="21932" y="3683"/>
                  </a:lnTo>
                  <a:lnTo>
                    <a:pt x="15125" y="10414"/>
                  </a:lnTo>
                  <a:lnTo>
                    <a:pt x="11303" y="19532"/>
                  </a:lnTo>
                  <a:lnTo>
                    <a:pt x="0" y="76771"/>
                  </a:lnTo>
                  <a:lnTo>
                    <a:pt x="38" y="86614"/>
                  </a:lnTo>
                  <a:lnTo>
                    <a:pt x="24409" y="106349"/>
                  </a:lnTo>
                  <a:lnTo>
                    <a:pt x="32816" y="104889"/>
                  </a:lnTo>
                  <a:lnTo>
                    <a:pt x="40132" y="100787"/>
                  </a:lnTo>
                  <a:lnTo>
                    <a:pt x="45707" y="94488"/>
                  </a:lnTo>
                  <a:lnTo>
                    <a:pt x="48882" y="86385"/>
                  </a:lnTo>
                  <a:lnTo>
                    <a:pt x="60236" y="29159"/>
                  </a:lnTo>
                  <a:close/>
                </a:path>
                <a:path w="652145" h="300354">
                  <a:moveTo>
                    <a:pt x="423951" y="280225"/>
                  </a:moveTo>
                  <a:lnTo>
                    <a:pt x="104013" y="191897"/>
                  </a:lnTo>
                  <a:lnTo>
                    <a:pt x="94132" y="191909"/>
                  </a:lnTo>
                  <a:lnTo>
                    <a:pt x="85331" y="195605"/>
                  </a:lnTo>
                  <a:lnTo>
                    <a:pt x="78549" y="202336"/>
                  </a:lnTo>
                  <a:lnTo>
                    <a:pt x="74752" y="211429"/>
                  </a:lnTo>
                  <a:lnTo>
                    <a:pt x="74790" y="221284"/>
                  </a:lnTo>
                  <a:lnTo>
                    <a:pt x="396316" y="300126"/>
                  </a:lnTo>
                  <a:lnTo>
                    <a:pt x="397903" y="300240"/>
                  </a:lnTo>
                  <a:lnTo>
                    <a:pt x="399542" y="300240"/>
                  </a:lnTo>
                  <a:lnTo>
                    <a:pt x="407936" y="298780"/>
                  </a:lnTo>
                  <a:lnTo>
                    <a:pt x="415226" y="294678"/>
                  </a:lnTo>
                  <a:lnTo>
                    <a:pt x="420776" y="288353"/>
                  </a:lnTo>
                  <a:lnTo>
                    <a:pt x="423951" y="280225"/>
                  </a:lnTo>
                  <a:close/>
                </a:path>
                <a:path w="652145" h="300354">
                  <a:moveTo>
                    <a:pt x="651954" y="244221"/>
                  </a:moveTo>
                  <a:lnTo>
                    <a:pt x="119507" y="114033"/>
                  </a:lnTo>
                  <a:lnTo>
                    <a:pt x="109613" y="114046"/>
                  </a:lnTo>
                  <a:lnTo>
                    <a:pt x="100812" y="117741"/>
                  </a:lnTo>
                  <a:lnTo>
                    <a:pt x="94018" y="124472"/>
                  </a:lnTo>
                  <a:lnTo>
                    <a:pt x="90170" y="133578"/>
                  </a:lnTo>
                  <a:lnTo>
                    <a:pt x="90246" y="143421"/>
                  </a:lnTo>
                  <a:lnTo>
                    <a:pt x="624268" y="264121"/>
                  </a:lnTo>
                  <a:lnTo>
                    <a:pt x="627545" y="264248"/>
                  </a:lnTo>
                  <a:lnTo>
                    <a:pt x="635939" y="262788"/>
                  </a:lnTo>
                  <a:lnTo>
                    <a:pt x="643229" y="258686"/>
                  </a:lnTo>
                  <a:lnTo>
                    <a:pt x="648779" y="252361"/>
                  </a:lnTo>
                  <a:lnTo>
                    <a:pt x="651954" y="2442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596349" y="5249536"/>
              <a:ext cx="156352" cy="15876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92497" y="4131068"/>
              <a:ext cx="10629900" cy="1485265"/>
            </a:xfrm>
            <a:custGeom>
              <a:avLst/>
              <a:gdLst/>
              <a:ahLst/>
              <a:cxnLst/>
              <a:rect l="l" t="t" r="r" b="b"/>
              <a:pathLst>
                <a:path w="10629900" h="1485264">
                  <a:moveTo>
                    <a:pt x="112395" y="1167980"/>
                  </a:moveTo>
                  <a:lnTo>
                    <a:pt x="29324" y="1126363"/>
                  </a:lnTo>
                  <a:lnTo>
                    <a:pt x="19443" y="1126388"/>
                  </a:lnTo>
                  <a:lnTo>
                    <a:pt x="10629" y="1130058"/>
                  </a:lnTo>
                  <a:lnTo>
                    <a:pt x="3835" y="1136751"/>
                  </a:lnTo>
                  <a:lnTo>
                    <a:pt x="0" y="1145844"/>
                  </a:lnTo>
                  <a:lnTo>
                    <a:pt x="38" y="1155725"/>
                  </a:lnTo>
                  <a:lnTo>
                    <a:pt x="84759" y="1187881"/>
                  </a:lnTo>
                  <a:lnTo>
                    <a:pt x="86347" y="1188008"/>
                  </a:lnTo>
                  <a:lnTo>
                    <a:pt x="87985" y="1188008"/>
                  </a:lnTo>
                  <a:lnTo>
                    <a:pt x="96380" y="1186548"/>
                  </a:lnTo>
                  <a:lnTo>
                    <a:pt x="103670" y="1182446"/>
                  </a:lnTo>
                  <a:lnTo>
                    <a:pt x="109220" y="1176108"/>
                  </a:lnTo>
                  <a:lnTo>
                    <a:pt x="112395" y="1167980"/>
                  </a:lnTo>
                  <a:close/>
                </a:path>
                <a:path w="10629900" h="1485264">
                  <a:moveTo>
                    <a:pt x="277190" y="1200467"/>
                  </a:moveTo>
                  <a:lnTo>
                    <a:pt x="194056" y="1158849"/>
                  </a:lnTo>
                  <a:lnTo>
                    <a:pt x="184124" y="1158849"/>
                  </a:lnTo>
                  <a:lnTo>
                    <a:pt x="175323" y="1162532"/>
                  </a:lnTo>
                  <a:lnTo>
                    <a:pt x="168579" y="1169263"/>
                  </a:lnTo>
                  <a:lnTo>
                    <a:pt x="164795" y="1178382"/>
                  </a:lnTo>
                  <a:lnTo>
                    <a:pt x="164833" y="1188224"/>
                  </a:lnTo>
                  <a:lnTo>
                    <a:pt x="247916" y="1220012"/>
                  </a:lnTo>
                  <a:lnTo>
                    <a:pt x="251142" y="1220495"/>
                  </a:lnTo>
                  <a:lnTo>
                    <a:pt x="252780" y="1220495"/>
                  </a:lnTo>
                  <a:lnTo>
                    <a:pt x="261150" y="1219034"/>
                  </a:lnTo>
                  <a:lnTo>
                    <a:pt x="268439" y="1214932"/>
                  </a:lnTo>
                  <a:lnTo>
                    <a:pt x="274002" y="1208595"/>
                  </a:lnTo>
                  <a:lnTo>
                    <a:pt x="277190" y="1200467"/>
                  </a:lnTo>
                  <a:close/>
                </a:path>
                <a:path w="10629900" h="1485264">
                  <a:moveTo>
                    <a:pt x="5322367" y="1217942"/>
                  </a:moveTo>
                  <a:lnTo>
                    <a:pt x="5314035" y="1181849"/>
                  </a:lnTo>
                  <a:lnTo>
                    <a:pt x="5291836" y="1145501"/>
                  </a:lnTo>
                  <a:lnTo>
                    <a:pt x="5263540" y="1114780"/>
                  </a:lnTo>
                  <a:lnTo>
                    <a:pt x="5252529" y="1103337"/>
                  </a:lnTo>
                  <a:lnTo>
                    <a:pt x="5252529" y="1223860"/>
                  </a:lnTo>
                  <a:lnTo>
                    <a:pt x="5252110" y="1236764"/>
                  </a:lnTo>
                  <a:lnTo>
                    <a:pt x="5225580" y="1283144"/>
                  </a:lnTo>
                  <a:lnTo>
                    <a:pt x="5178844" y="1339456"/>
                  </a:lnTo>
                  <a:lnTo>
                    <a:pt x="5148338" y="1363345"/>
                  </a:lnTo>
                  <a:lnTo>
                    <a:pt x="5110315" y="1383474"/>
                  </a:lnTo>
                  <a:lnTo>
                    <a:pt x="5062766" y="1399222"/>
                  </a:lnTo>
                  <a:lnTo>
                    <a:pt x="5003609" y="1409890"/>
                  </a:lnTo>
                  <a:lnTo>
                    <a:pt x="4930826" y="1414818"/>
                  </a:lnTo>
                  <a:lnTo>
                    <a:pt x="4930419" y="1450035"/>
                  </a:lnTo>
                  <a:lnTo>
                    <a:pt x="4930419" y="1414818"/>
                  </a:lnTo>
                  <a:lnTo>
                    <a:pt x="4881232" y="1411973"/>
                  </a:lnTo>
                  <a:lnTo>
                    <a:pt x="4832121" y="1403756"/>
                  </a:lnTo>
                  <a:lnTo>
                    <a:pt x="4783302" y="1390700"/>
                  </a:lnTo>
                  <a:lnTo>
                    <a:pt x="4734966" y="1373314"/>
                  </a:lnTo>
                  <a:lnTo>
                    <a:pt x="4687303" y="1352092"/>
                  </a:lnTo>
                  <a:lnTo>
                    <a:pt x="4640529" y="1327569"/>
                  </a:lnTo>
                  <a:lnTo>
                    <a:pt x="4594822" y="1300251"/>
                  </a:lnTo>
                  <a:lnTo>
                    <a:pt x="4550384" y="1270660"/>
                  </a:lnTo>
                  <a:lnTo>
                    <a:pt x="4507408" y="1239291"/>
                  </a:lnTo>
                  <a:lnTo>
                    <a:pt x="4466107" y="1206677"/>
                  </a:lnTo>
                  <a:lnTo>
                    <a:pt x="4426648" y="1173314"/>
                  </a:lnTo>
                  <a:lnTo>
                    <a:pt x="4389259" y="1139710"/>
                  </a:lnTo>
                  <a:lnTo>
                    <a:pt x="4354119" y="1106411"/>
                  </a:lnTo>
                  <a:lnTo>
                    <a:pt x="4321429" y="1073899"/>
                  </a:lnTo>
                  <a:lnTo>
                    <a:pt x="4291381" y="1042695"/>
                  </a:lnTo>
                  <a:lnTo>
                    <a:pt x="4264164" y="1013320"/>
                  </a:lnTo>
                  <a:lnTo>
                    <a:pt x="4232046" y="981278"/>
                  </a:lnTo>
                  <a:lnTo>
                    <a:pt x="4199496" y="947293"/>
                  </a:lnTo>
                  <a:lnTo>
                    <a:pt x="4166920" y="911504"/>
                  </a:lnTo>
                  <a:lnTo>
                    <a:pt x="4134713" y="874052"/>
                  </a:lnTo>
                  <a:lnTo>
                    <a:pt x="4103243" y="835088"/>
                  </a:lnTo>
                  <a:lnTo>
                    <a:pt x="4072928" y="794766"/>
                  </a:lnTo>
                  <a:lnTo>
                    <a:pt x="4044150" y="753211"/>
                  </a:lnTo>
                  <a:lnTo>
                    <a:pt x="4017289" y="710577"/>
                  </a:lnTo>
                  <a:lnTo>
                    <a:pt x="3992753" y="667016"/>
                  </a:lnTo>
                  <a:lnTo>
                    <a:pt x="3970921" y="622668"/>
                  </a:lnTo>
                  <a:lnTo>
                    <a:pt x="3952189" y="577672"/>
                  </a:lnTo>
                  <a:lnTo>
                    <a:pt x="3936949" y="532180"/>
                  </a:lnTo>
                  <a:lnTo>
                    <a:pt x="3925595" y="486333"/>
                  </a:lnTo>
                  <a:lnTo>
                    <a:pt x="3918508" y="440283"/>
                  </a:lnTo>
                  <a:lnTo>
                    <a:pt x="3916083" y="394157"/>
                  </a:lnTo>
                  <a:lnTo>
                    <a:pt x="3920998" y="320852"/>
                  </a:lnTo>
                  <a:lnTo>
                    <a:pt x="3931628" y="261302"/>
                  </a:lnTo>
                  <a:lnTo>
                    <a:pt x="3947312" y="213436"/>
                  </a:lnTo>
                  <a:lnTo>
                    <a:pt x="3967378" y="175196"/>
                  </a:lnTo>
                  <a:lnTo>
                    <a:pt x="3991165" y="144500"/>
                  </a:lnTo>
                  <a:lnTo>
                    <a:pt x="4047274" y="97548"/>
                  </a:lnTo>
                  <a:lnTo>
                    <a:pt x="4084929" y="72847"/>
                  </a:lnTo>
                  <a:lnTo>
                    <a:pt x="4094467" y="70396"/>
                  </a:lnTo>
                  <a:lnTo>
                    <a:pt x="4102227" y="70396"/>
                  </a:lnTo>
                  <a:lnTo>
                    <a:pt x="4138371" y="84112"/>
                  </a:lnTo>
                  <a:lnTo>
                    <a:pt x="4169511" y="113106"/>
                  </a:lnTo>
                  <a:lnTo>
                    <a:pt x="4215562" y="157797"/>
                  </a:lnTo>
                  <a:lnTo>
                    <a:pt x="4315942" y="257149"/>
                  </a:lnTo>
                  <a:lnTo>
                    <a:pt x="4366819" y="308000"/>
                  </a:lnTo>
                  <a:lnTo>
                    <a:pt x="4369155" y="310146"/>
                  </a:lnTo>
                  <a:lnTo>
                    <a:pt x="4376852" y="317703"/>
                  </a:lnTo>
                  <a:lnTo>
                    <a:pt x="4387761" y="333438"/>
                  </a:lnTo>
                  <a:lnTo>
                    <a:pt x="4393133" y="354926"/>
                  </a:lnTo>
                  <a:lnTo>
                    <a:pt x="4384192" y="379666"/>
                  </a:lnTo>
                  <a:lnTo>
                    <a:pt x="4333964" y="440626"/>
                  </a:lnTo>
                  <a:lnTo>
                    <a:pt x="4297413" y="481825"/>
                  </a:lnTo>
                  <a:lnTo>
                    <a:pt x="4254601" y="528561"/>
                  </a:lnTo>
                  <a:lnTo>
                    <a:pt x="4237596" y="546900"/>
                  </a:lnTo>
                  <a:lnTo>
                    <a:pt x="4281944" y="630694"/>
                  </a:lnTo>
                  <a:lnTo>
                    <a:pt x="4310951" y="676859"/>
                  </a:lnTo>
                  <a:lnTo>
                    <a:pt x="4340542" y="720483"/>
                  </a:lnTo>
                  <a:lnTo>
                    <a:pt x="4370781" y="761631"/>
                  </a:lnTo>
                  <a:lnTo>
                    <a:pt x="4401731" y="800354"/>
                  </a:lnTo>
                  <a:lnTo>
                    <a:pt x="4433430" y="836739"/>
                  </a:lnTo>
                  <a:lnTo>
                    <a:pt x="4465942" y="870851"/>
                  </a:lnTo>
                  <a:lnTo>
                    <a:pt x="4499330" y="902741"/>
                  </a:lnTo>
                  <a:lnTo>
                    <a:pt x="4533646" y="932484"/>
                  </a:lnTo>
                  <a:lnTo>
                    <a:pt x="4588510" y="973670"/>
                  </a:lnTo>
                  <a:lnTo>
                    <a:pt x="4647247" y="1012329"/>
                  </a:lnTo>
                  <a:lnTo>
                    <a:pt x="4701083" y="1044892"/>
                  </a:lnTo>
                  <a:lnTo>
                    <a:pt x="4741215" y="1067777"/>
                  </a:lnTo>
                  <a:lnTo>
                    <a:pt x="4780953" y="1089291"/>
                  </a:lnTo>
                  <a:lnTo>
                    <a:pt x="4809883" y="1062266"/>
                  </a:lnTo>
                  <a:lnTo>
                    <a:pt x="4822469" y="1050594"/>
                  </a:lnTo>
                  <a:lnTo>
                    <a:pt x="4861014" y="1015555"/>
                  </a:lnTo>
                  <a:lnTo>
                    <a:pt x="4904994" y="977023"/>
                  </a:lnTo>
                  <a:lnTo>
                    <a:pt x="4944478" y="944994"/>
                  </a:lnTo>
                  <a:lnTo>
                    <a:pt x="4968849" y="935748"/>
                  </a:lnTo>
                  <a:lnTo>
                    <a:pt x="4983365" y="938618"/>
                  </a:lnTo>
                  <a:lnTo>
                    <a:pt x="4996535" y="945426"/>
                  </a:lnTo>
                  <a:lnTo>
                    <a:pt x="5007064" y="953465"/>
                  </a:lnTo>
                  <a:lnTo>
                    <a:pt x="5013680" y="960069"/>
                  </a:lnTo>
                  <a:lnTo>
                    <a:pt x="5015839" y="962406"/>
                  </a:lnTo>
                  <a:lnTo>
                    <a:pt x="5114595" y="1062215"/>
                  </a:lnTo>
                  <a:lnTo>
                    <a:pt x="5165522" y="1114259"/>
                  </a:lnTo>
                  <a:lnTo>
                    <a:pt x="5210048" y="1160475"/>
                  </a:lnTo>
                  <a:lnTo>
                    <a:pt x="5238940" y="1191729"/>
                  </a:lnTo>
                  <a:lnTo>
                    <a:pt x="5252529" y="1223860"/>
                  </a:lnTo>
                  <a:lnTo>
                    <a:pt x="5252529" y="1103337"/>
                  </a:lnTo>
                  <a:lnTo>
                    <a:pt x="5220665" y="1070178"/>
                  </a:lnTo>
                  <a:lnTo>
                    <a:pt x="5171351" y="1019708"/>
                  </a:lnTo>
                  <a:lnTo>
                    <a:pt x="5097564" y="944994"/>
                  </a:lnTo>
                  <a:lnTo>
                    <a:pt x="5088394" y="935748"/>
                  </a:lnTo>
                  <a:lnTo>
                    <a:pt x="5055095" y="902169"/>
                  </a:lnTo>
                  <a:lnTo>
                    <a:pt x="5034216" y="886028"/>
                  </a:lnTo>
                  <a:lnTo>
                    <a:pt x="5005019" y="871601"/>
                  </a:lnTo>
                  <a:lnTo>
                    <a:pt x="4968824" y="865352"/>
                  </a:lnTo>
                  <a:lnTo>
                    <a:pt x="4951463" y="866813"/>
                  </a:lnTo>
                  <a:lnTo>
                    <a:pt x="4902479" y="888580"/>
                  </a:lnTo>
                  <a:lnTo>
                    <a:pt x="4870437" y="914171"/>
                  </a:lnTo>
                  <a:lnTo>
                    <a:pt x="4834648" y="944918"/>
                  </a:lnTo>
                  <a:lnTo>
                    <a:pt x="4799660" y="976172"/>
                  </a:lnTo>
                  <a:lnTo>
                    <a:pt x="4770031" y="1003300"/>
                  </a:lnTo>
                  <a:lnTo>
                    <a:pt x="4739818" y="986028"/>
                  </a:lnTo>
                  <a:lnTo>
                    <a:pt x="4701578" y="963218"/>
                  </a:lnTo>
                  <a:lnTo>
                    <a:pt x="4659249" y="936536"/>
                  </a:lnTo>
                  <a:lnTo>
                    <a:pt x="4616793" y="907630"/>
                  </a:lnTo>
                  <a:lnTo>
                    <a:pt x="4578159" y="878141"/>
                  </a:lnTo>
                  <a:lnTo>
                    <a:pt x="4541621" y="846201"/>
                  </a:lnTo>
                  <a:lnTo>
                    <a:pt x="4506163" y="811580"/>
                  </a:lnTo>
                  <a:lnTo>
                    <a:pt x="4471721" y="774192"/>
                  </a:lnTo>
                  <a:lnTo>
                    <a:pt x="4438218" y="734009"/>
                  </a:lnTo>
                  <a:lnTo>
                    <a:pt x="4405630" y="690943"/>
                  </a:lnTo>
                  <a:lnTo>
                    <a:pt x="4373854" y="644944"/>
                  </a:lnTo>
                  <a:lnTo>
                    <a:pt x="4342866" y="595934"/>
                  </a:lnTo>
                  <a:lnTo>
                    <a:pt x="4322902" y="558165"/>
                  </a:lnTo>
                  <a:lnTo>
                    <a:pt x="4353001" y="525068"/>
                  </a:lnTo>
                  <a:lnTo>
                    <a:pt x="4385132" y="488835"/>
                  </a:lnTo>
                  <a:lnTo>
                    <a:pt x="4415536" y="453161"/>
                  </a:lnTo>
                  <a:lnTo>
                    <a:pt x="4440352" y="421805"/>
                  </a:lnTo>
                  <a:lnTo>
                    <a:pt x="4462577" y="370827"/>
                  </a:lnTo>
                  <a:lnTo>
                    <a:pt x="4459033" y="323926"/>
                  </a:lnTo>
                  <a:lnTo>
                    <a:pt x="4439907" y="284822"/>
                  </a:lnTo>
                  <a:lnTo>
                    <a:pt x="4395457" y="237274"/>
                  </a:lnTo>
                  <a:lnTo>
                    <a:pt x="4259262" y="102311"/>
                  </a:lnTo>
                  <a:lnTo>
                    <a:pt x="4226318" y="70396"/>
                  </a:lnTo>
                  <a:lnTo>
                    <a:pt x="4184421" y="31038"/>
                  </a:lnTo>
                  <a:lnTo>
                    <a:pt x="4146054" y="7899"/>
                  </a:lnTo>
                  <a:lnTo>
                    <a:pt x="4102189" y="0"/>
                  </a:lnTo>
                  <a:lnTo>
                    <a:pt x="4084891" y="1130"/>
                  </a:lnTo>
                  <a:lnTo>
                    <a:pt x="4040327" y="17894"/>
                  </a:lnTo>
                  <a:lnTo>
                    <a:pt x="3980789" y="59004"/>
                  </a:lnTo>
                  <a:lnTo>
                    <a:pt x="3951935" y="84112"/>
                  </a:lnTo>
                  <a:lnTo>
                    <a:pt x="3924757" y="114338"/>
                  </a:lnTo>
                  <a:lnTo>
                    <a:pt x="3900246" y="151066"/>
                  </a:lnTo>
                  <a:lnTo>
                    <a:pt x="3879227" y="195834"/>
                  </a:lnTo>
                  <a:lnTo>
                    <a:pt x="3862578" y="250139"/>
                  </a:lnTo>
                  <a:lnTo>
                    <a:pt x="3851173" y="315455"/>
                  </a:lnTo>
                  <a:lnTo>
                    <a:pt x="3845903" y="393306"/>
                  </a:lnTo>
                  <a:lnTo>
                    <a:pt x="3848150" y="441198"/>
                  </a:lnTo>
                  <a:lnTo>
                    <a:pt x="3854780" y="488823"/>
                  </a:lnTo>
                  <a:lnTo>
                    <a:pt x="3865435" y="536092"/>
                  </a:lnTo>
                  <a:lnTo>
                    <a:pt x="3879773" y="582866"/>
                  </a:lnTo>
                  <a:lnTo>
                    <a:pt x="3897452" y="629005"/>
                  </a:lnTo>
                  <a:lnTo>
                    <a:pt x="3918115" y="674433"/>
                  </a:lnTo>
                  <a:lnTo>
                    <a:pt x="3941432" y="718997"/>
                  </a:lnTo>
                  <a:lnTo>
                    <a:pt x="3967061" y="762596"/>
                  </a:lnTo>
                  <a:lnTo>
                    <a:pt x="3994645" y="805103"/>
                  </a:lnTo>
                  <a:lnTo>
                    <a:pt x="4023855" y="846404"/>
                  </a:lnTo>
                  <a:lnTo>
                    <a:pt x="4054335" y="886383"/>
                  </a:lnTo>
                  <a:lnTo>
                    <a:pt x="4085742" y="924928"/>
                  </a:lnTo>
                  <a:lnTo>
                    <a:pt x="4117733" y="961898"/>
                  </a:lnTo>
                  <a:lnTo>
                    <a:pt x="4149966" y="997191"/>
                  </a:lnTo>
                  <a:lnTo>
                    <a:pt x="4182084" y="1030693"/>
                  </a:lnTo>
                  <a:lnTo>
                    <a:pt x="4213720" y="1062215"/>
                  </a:lnTo>
                  <a:lnTo>
                    <a:pt x="4245635" y="1096645"/>
                  </a:lnTo>
                  <a:lnTo>
                    <a:pt x="4279290" y="1131468"/>
                  </a:lnTo>
                  <a:lnTo>
                    <a:pt x="4314634" y="1166418"/>
                  </a:lnTo>
                  <a:lnTo>
                    <a:pt x="4351579" y="1201140"/>
                  </a:lnTo>
                  <a:lnTo>
                    <a:pt x="4390009" y="1235341"/>
                  </a:lnTo>
                  <a:lnTo>
                    <a:pt x="4429836" y="1268679"/>
                  </a:lnTo>
                  <a:lnTo>
                    <a:pt x="4470946" y="1300822"/>
                  </a:lnTo>
                  <a:lnTo>
                    <a:pt x="4513237" y="1331455"/>
                  </a:lnTo>
                  <a:lnTo>
                    <a:pt x="4556607" y="1360246"/>
                  </a:lnTo>
                  <a:lnTo>
                    <a:pt x="4600968" y="1386878"/>
                  </a:lnTo>
                  <a:lnTo>
                    <a:pt x="4646206" y="1411008"/>
                  </a:lnTo>
                  <a:lnTo>
                    <a:pt x="4692231" y="1432331"/>
                  </a:lnTo>
                  <a:lnTo>
                    <a:pt x="4738916" y="1450505"/>
                  </a:lnTo>
                  <a:lnTo>
                    <a:pt x="4786185" y="1465199"/>
                  </a:lnTo>
                  <a:lnTo>
                    <a:pt x="4833925" y="1476108"/>
                  </a:lnTo>
                  <a:lnTo>
                    <a:pt x="4882045" y="1482890"/>
                  </a:lnTo>
                  <a:lnTo>
                    <a:pt x="4930419" y="1485226"/>
                  </a:lnTo>
                  <a:lnTo>
                    <a:pt x="4931638" y="1485226"/>
                  </a:lnTo>
                  <a:lnTo>
                    <a:pt x="5008981" y="1479918"/>
                  </a:lnTo>
                  <a:lnTo>
                    <a:pt x="5073891" y="1468475"/>
                  </a:lnTo>
                  <a:lnTo>
                    <a:pt x="5127866" y="1451775"/>
                  </a:lnTo>
                  <a:lnTo>
                    <a:pt x="5131524" y="1450035"/>
                  </a:lnTo>
                  <a:lnTo>
                    <a:pt x="5172380" y="1430667"/>
                  </a:lnTo>
                  <a:lnTo>
                    <a:pt x="5208905" y="1406055"/>
                  </a:lnTo>
                  <a:lnTo>
                    <a:pt x="5238940" y="1378813"/>
                  </a:lnTo>
                  <a:lnTo>
                    <a:pt x="5263972" y="1349819"/>
                  </a:lnTo>
                  <a:lnTo>
                    <a:pt x="5304917" y="1290066"/>
                  </a:lnTo>
                  <a:lnTo>
                    <a:pt x="5321033" y="1250086"/>
                  </a:lnTo>
                  <a:lnTo>
                    <a:pt x="5322367" y="1217942"/>
                  </a:lnTo>
                  <a:close/>
                </a:path>
                <a:path w="10629900" h="1485264">
                  <a:moveTo>
                    <a:pt x="9971227" y="729869"/>
                  </a:moveTo>
                  <a:lnTo>
                    <a:pt x="9964039" y="706450"/>
                  </a:lnTo>
                  <a:lnTo>
                    <a:pt x="9960038" y="698411"/>
                  </a:lnTo>
                  <a:lnTo>
                    <a:pt x="9875228" y="527888"/>
                  </a:lnTo>
                  <a:lnTo>
                    <a:pt x="9875228" y="698411"/>
                  </a:lnTo>
                  <a:lnTo>
                    <a:pt x="9400388" y="698411"/>
                  </a:lnTo>
                  <a:lnTo>
                    <a:pt x="9400388" y="389902"/>
                  </a:lnTo>
                  <a:lnTo>
                    <a:pt x="9720021" y="389902"/>
                  </a:lnTo>
                  <a:lnTo>
                    <a:pt x="9875228" y="698411"/>
                  </a:lnTo>
                  <a:lnTo>
                    <a:pt x="9875228" y="527888"/>
                  </a:lnTo>
                  <a:lnTo>
                    <a:pt x="9806610" y="389902"/>
                  </a:lnTo>
                  <a:lnTo>
                    <a:pt x="9778555" y="341757"/>
                  </a:lnTo>
                  <a:lnTo>
                    <a:pt x="9737509" y="316458"/>
                  </a:lnTo>
                  <a:lnTo>
                    <a:pt x="9714814" y="312775"/>
                  </a:lnTo>
                  <a:lnTo>
                    <a:pt x="9323591" y="312775"/>
                  </a:lnTo>
                  <a:lnTo>
                    <a:pt x="9323591" y="389902"/>
                  </a:lnTo>
                  <a:lnTo>
                    <a:pt x="9323591" y="698411"/>
                  </a:lnTo>
                  <a:lnTo>
                    <a:pt x="8849550" y="698411"/>
                  </a:lnTo>
                  <a:lnTo>
                    <a:pt x="9003563" y="389902"/>
                  </a:lnTo>
                  <a:lnTo>
                    <a:pt x="9323591" y="389902"/>
                  </a:lnTo>
                  <a:lnTo>
                    <a:pt x="9323591" y="312775"/>
                  </a:lnTo>
                  <a:lnTo>
                    <a:pt x="9010358" y="312775"/>
                  </a:lnTo>
                  <a:lnTo>
                    <a:pt x="8987498" y="316522"/>
                  </a:lnTo>
                  <a:lnTo>
                    <a:pt x="8946566" y="341922"/>
                  </a:lnTo>
                  <a:lnTo>
                    <a:pt x="8761146" y="706450"/>
                  </a:lnTo>
                  <a:lnTo>
                    <a:pt x="8753704" y="729805"/>
                  </a:lnTo>
                  <a:lnTo>
                    <a:pt x="8755990" y="749630"/>
                  </a:lnTo>
                  <a:lnTo>
                    <a:pt x="8767051" y="764628"/>
                  </a:lnTo>
                  <a:lnTo>
                    <a:pt x="8785949" y="773531"/>
                  </a:lnTo>
                  <a:lnTo>
                    <a:pt x="8785949" y="775538"/>
                  </a:lnTo>
                  <a:lnTo>
                    <a:pt x="9938029" y="775538"/>
                  </a:lnTo>
                  <a:lnTo>
                    <a:pt x="9938029" y="773938"/>
                  </a:lnTo>
                  <a:lnTo>
                    <a:pt x="9957397" y="764971"/>
                  </a:lnTo>
                  <a:lnTo>
                    <a:pt x="9968738" y="749833"/>
                  </a:lnTo>
                  <a:lnTo>
                    <a:pt x="9971227" y="729869"/>
                  </a:lnTo>
                  <a:close/>
                </a:path>
                <a:path w="10629900" h="1485264">
                  <a:moveTo>
                    <a:pt x="10629290" y="1123416"/>
                  </a:moveTo>
                  <a:lnTo>
                    <a:pt x="10629227" y="1006119"/>
                  </a:lnTo>
                  <a:lnTo>
                    <a:pt x="10625963" y="961529"/>
                  </a:lnTo>
                  <a:lnTo>
                    <a:pt x="10616273" y="918133"/>
                  </a:lnTo>
                  <a:lnTo>
                    <a:pt x="10600715" y="877239"/>
                  </a:lnTo>
                  <a:lnTo>
                    <a:pt x="10579760" y="839317"/>
                  </a:lnTo>
                  <a:lnTo>
                    <a:pt x="10553878" y="804862"/>
                  </a:lnTo>
                  <a:lnTo>
                    <a:pt x="10552481" y="803465"/>
                  </a:lnTo>
                  <a:lnTo>
                    <a:pt x="10552481" y="1006119"/>
                  </a:lnTo>
                  <a:lnTo>
                    <a:pt x="10552481" y="1084046"/>
                  </a:lnTo>
                  <a:lnTo>
                    <a:pt x="10317632" y="1084046"/>
                  </a:lnTo>
                  <a:lnTo>
                    <a:pt x="10316997" y="1078407"/>
                  </a:lnTo>
                  <a:lnTo>
                    <a:pt x="10302545" y="1037831"/>
                  </a:lnTo>
                  <a:lnTo>
                    <a:pt x="10282974" y="1006919"/>
                  </a:lnTo>
                  <a:lnTo>
                    <a:pt x="10279875" y="1002030"/>
                  </a:lnTo>
                  <a:lnTo>
                    <a:pt x="10250132" y="972172"/>
                  </a:lnTo>
                  <a:lnTo>
                    <a:pt x="10245255" y="969060"/>
                  </a:lnTo>
                  <a:lnTo>
                    <a:pt x="10245255" y="1122616"/>
                  </a:lnTo>
                  <a:lnTo>
                    <a:pt x="10236200" y="1167638"/>
                  </a:lnTo>
                  <a:lnTo>
                    <a:pt x="10211511" y="1204404"/>
                  </a:lnTo>
                  <a:lnTo>
                    <a:pt x="10174884" y="1229207"/>
                  </a:lnTo>
                  <a:lnTo>
                    <a:pt x="10130053" y="1238300"/>
                  </a:lnTo>
                  <a:lnTo>
                    <a:pt x="10085222" y="1229207"/>
                  </a:lnTo>
                  <a:lnTo>
                    <a:pt x="10048596" y="1204404"/>
                  </a:lnTo>
                  <a:lnTo>
                    <a:pt x="10023894" y="1167638"/>
                  </a:lnTo>
                  <a:lnTo>
                    <a:pt x="10014839" y="1122616"/>
                  </a:lnTo>
                  <a:lnTo>
                    <a:pt x="10023894" y="1077595"/>
                  </a:lnTo>
                  <a:lnTo>
                    <a:pt x="10048596" y="1040815"/>
                  </a:lnTo>
                  <a:lnTo>
                    <a:pt x="10085222" y="1016012"/>
                  </a:lnTo>
                  <a:lnTo>
                    <a:pt x="10130053" y="1006919"/>
                  </a:lnTo>
                  <a:lnTo>
                    <a:pt x="10174884" y="1016012"/>
                  </a:lnTo>
                  <a:lnTo>
                    <a:pt x="10211511" y="1040815"/>
                  </a:lnTo>
                  <a:lnTo>
                    <a:pt x="10236200" y="1077595"/>
                  </a:lnTo>
                  <a:lnTo>
                    <a:pt x="10245255" y="1122616"/>
                  </a:lnTo>
                  <a:lnTo>
                    <a:pt x="10245255" y="969060"/>
                  </a:lnTo>
                  <a:lnTo>
                    <a:pt x="10214483" y="949401"/>
                  </a:lnTo>
                  <a:lnTo>
                    <a:pt x="10174072" y="934885"/>
                  </a:lnTo>
                  <a:lnTo>
                    <a:pt x="10130053" y="929792"/>
                  </a:lnTo>
                  <a:lnTo>
                    <a:pt x="10086035" y="934885"/>
                  </a:lnTo>
                  <a:lnTo>
                    <a:pt x="10045624" y="949401"/>
                  </a:lnTo>
                  <a:lnTo>
                    <a:pt x="10009975" y="972172"/>
                  </a:lnTo>
                  <a:lnTo>
                    <a:pt x="9980231" y="1002030"/>
                  </a:lnTo>
                  <a:lnTo>
                    <a:pt x="9957562" y="1037831"/>
                  </a:lnTo>
                  <a:lnTo>
                    <a:pt x="9943109" y="1078407"/>
                  </a:lnTo>
                  <a:lnTo>
                    <a:pt x="9942449" y="1084046"/>
                  </a:lnTo>
                  <a:lnTo>
                    <a:pt x="9011933" y="1084046"/>
                  </a:lnTo>
                  <a:lnTo>
                    <a:pt x="8996832" y="1037831"/>
                  </a:lnTo>
                  <a:lnTo>
                    <a:pt x="8974163" y="1002030"/>
                  </a:lnTo>
                  <a:lnTo>
                    <a:pt x="8944432" y="972172"/>
                  </a:lnTo>
                  <a:lnTo>
                    <a:pt x="8939555" y="969060"/>
                  </a:lnTo>
                  <a:lnTo>
                    <a:pt x="8939555" y="1122616"/>
                  </a:lnTo>
                  <a:lnTo>
                    <a:pt x="8930500" y="1167638"/>
                  </a:lnTo>
                  <a:lnTo>
                    <a:pt x="8905799" y="1204404"/>
                  </a:lnTo>
                  <a:lnTo>
                    <a:pt x="8869185" y="1229207"/>
                  </a:lnTo>
                  <a:lnTo>
                    <a:pt x="8824341" y="1238300"/>
                  </a:lnTo>
                  <a:lnTo>
                    <a:pt x="8779510" y="1229207"/>
                  </a:lnTo>
                  <a:lnTo>
                    <a:pt x="8742896" y="1204404"/>
                  </a:lnTo>
                  <a:lnTo>
                    <a:pt x="8718194" y="1167638"/>
                  </a:lnTo>
                  <a:lnTo>
                    <a:pt x="8709139" y="1122616"/>
                  </a:lnTo>
                  <a:lnTo>
                    <a:pt x="8718194" y="1077595"/>
                  </a:lnTo>
                  <a:lnTo>
                    <a:pt x="8742896" y="1040815"/>
                  </a:lnTo>
                  <a:lnTo>
                    <a:pt x="8779510" y="1016012"/>
                  </a:lnTo>
                  <a:lnTo>
                    <a:pt x="8824341" y="1006919"/>
                  </a:lnTo>
                  <a:lnTo>
                    <a:pt x="8869185" y="1016012"/>
                  </a:lnTo>
                  <a:lnTo>
                    <a:pt x="8905799" y="1040815"/>
                  </a:lnTo>
                  <a:lnTo>
                    <a:pt x="8930500" y="1077595"/>
                  </a:lnTo>
                  <a:lnTo>
                    <a:pt x="8939555" y="1122616"/>
                  </a:lnTo>
                  <a:lnTo>
                    <a:pt x="8939555" y="969060"/>
                  </a:lnTo>
                  <a:lnTo>
                    <a:pt x="8908771" y="949401"/>
                  </a:lnTo>
                  <a:lnTo>
                    <a:pt x="8868359" y="934885"/>
                  </a:lnTo>
                  <a:lnTo>
                    <a:pt x="8824341" y="929792"/>
                  </a:lnTo>
                  <a:lnTo>
                    <a:pt x="8780335" y="934885"/>
                  </a:lnTo>
                  <a:lnTo>
                    <a:pt x="8739924" y="949401"/>
                  </a:lnTo>
                  <a:lnTo>
                    <a:pt x="8704262" y="972172"/>
                  </a:lnTo>
                  <a:lnTo>
                    <a:pt x="8674532" y="1002030"/>
                  </a:lnTo>
                  <a:lnTo>
                    <a:pt x="8651850" y="1037831"/>
                  </a:lnTo>
                  <a:lnTo>
                    <a:pt x="8637410" y="1078407"/>
                  </a:lnTo>
                  <a:lnTo>
                    <a:pt x="8636749" y="1084046"/>
                  </a:lnTo>
                  <a:lnTo>
                    <a:pt x="8478723" y="1084046"/>
                  </a:lnTo>
                  <a:lnTo>
                    <a:pt x="8478723" y="775538"/>
                  </a:lnTo>
                  <a:lnTo>
                    <a:pt x="8600732" y="775538"/>
                  </a:lnTo>
                  <a:lnTo>
                    <a:pt x="8617306" y="772795"/>
                  </a:lnTo>
                  <a:lnTo>
                    <a:pt x="8633435" y="765352"/>
                  </a:lnTo>
                  <a:lnTo>
                    <a:pt x="8647303" y="754354"/>
                  </a:lnTo>
                  <a:lnTo>
                    <a:pt x="8657133" y="740994"/>
                  </a:lnTo>
                  <a:lnTo>
                    <a:pt x="8902751" y="248907"/>
                  </a:lnTo>
                  <a:lnTo>
                    <a:pt x="8906535" y="243789"/>
                  </a:lnTo>
                  <a:lnTo>
                    <a:pt x="8912009" y="239560"/>
                  </a:lnTo>
                  <a:lnTo>
                    <a:pt x="8918448" y="236702"/>
                  </a:lnTo>
                  <a:lnTo>
                    <a:pt x="8925154" y="235648"/>
                  </a:lnTo>
                  <a:lnTo>
                    <a:pt x="9797224" y="235648"/>
                  </a:lnTo>
                  <a:lnTo>
                    <a:pt x="10067646" y="741794"/>
                  </a:lnTo>
                  <a:lnTo>
                    <a:pt x="10077171" y="754697"/>
                  </a:lnTo>
                  <a:lnTo>
                    <a:pt x="10090747" y="765441"/>
                  </a:lnTo>
                  <a:lnTo>
                    <a:pt x="10106546" y="772795"/>
                  </a:lnTo>
                  <a:lnTo>
                    <a:pt x="10122852" y="775538"/>
                  </a:lnTo>
                  <a:lnTo>
                    <a:pt x="10322471" y="775538"/>
                  </a:lnTo>
                  <a:lnTo>
                    <a:pt x="10368534" y="780224"/>
                  </a:lnTo>
                  <a:lnTo>
                    <a:pt x="10411574" y="793661"/>
                  </a:lnTo>
                  <a:lnTo>
                    <a:pt x="10450627" y="814920"/>
                  </a:lnTo>
                  <a:lnTo>
                    <a:pt x="10484726" y="843076"/>
                  </a:lnTo>
                  <a:lnTo>
                    <a:pt x="10512933" y="877201"/>
                  </a:lnTo>
                  <a:lnTo>
                    <a:pt x="10534269" y="916368"/>
                  </a:lnTo>
                  <a:lnTo>
                    <a:pt x="10547769" y="959650"/>
                  </a:lnTo>
                  <a:lnTo>
                    <a:pt x="10552481" y="1006119"/>
                  </a:lnTo>
                  <a:lnTo>
                    <a:pt x="10552481" y="803465"/>
                  </a:lnTo>
                  <a:lnTo>
                    <a:pt x="10523537" y="774382"/>
                  </a:lnTo>
                  <a:lnTo>
                    <a:pt x="10489222" y="748334"/>
                  </a:lnTo>
                  <a:lnTo>
                    <a:pt x="10451401" y="727227"/>
                  </a:lnTo>
                  <a:lnTo>
                    <a:pt x="10410558" y="711542"/>
                  </a:lnTo>
                  <a:lnTo>
                    <a:pt x="10367150" y="701776"/>
                  </a:lnTo>
                  <a:lnTo>
                    <a:pt x="10321671" y="698411"/>
                  </a:lnTo>
                  <a:lnTo>
                    <a:pt x="10130053" y="698411"/>
                  </a:lnTo>
                  <a:lnTo>
                    <a:pt x="9899828" y="235648"/>
                  </a:lnTo>
                  <a:lnTo>
                    <a:pt x="9885235" y="206324"/>
                  </a:lnTo>
                  <a:lnTo>
                    <a:pt x="9871697" y="187845"/>
                  </a:lnTo>
                  <a:lnTo>
                    <a:pt x="9852584" y="172631"/>
                  </a:lnTo>
                  <a:lnTo>
                    <a:pt x="9833267" y="163664"/>
                  </a:lnTo>
                  <a:lnTo>
                    <a:pt x="8890889" y="163664"/>
                  </a:lnTo>
                  <a:lnTo>
                    <a:pt x="8871699" y="172478"/>
                  </a:lnTo>
                  <a:lnTo>
                    <a:pt x="8852395" y="187667"/>
                  </a:lnTo>
                  <a:lnTo>
                    <a:pt x="8838743" y="206324"/>
                  </a:lnTo>
                  <a:lnTo>
                    <a:pt x="8593925" y="698411"/>
                  </a:lnTo>
                  <a:lnTo>
                    <a:pt x="8478723" y="698411"/>
                  </a:lnTo>
                  <a:lnTo>
                    <a:pt x="8424418" y="720763"/>
                  </a:lnTo>
                  <a:lnTo>
                    <a:pt x="8401990" y="774382"/>
                  </a:lnTo>
                  <a:lnTo>
                    <a:pt x="8401913" y="1123416"/>
                  </a:lnTo>
                  <a:lnTo>
                    <a:pt x="8404860" y="1137793"/>
                  </a:lnTo>
                  <a:lnTo>
                    <a:pt x="8412912" y="1149819"/>
                  </a:lnTo>
                  <a:lnTo>
                    <a:pt x="8424862" y="1158100"/>
                  </a:lnTo>
                  <a:lnTo>
                    <a:pt x="8439518" y="1161173"/>
                  </a:lnTo>
                  <a:lnTo>
                    <a:pt x="8636749" y="1161173"/>
                  </a:lnTo>
                  <a:lnTo>
                    <a:pt x="8637410" y="1166812"/>
                  </a:lnTo>
                  <a:lnTo>
                    <a:pt x="8651850" y="1207389"/>
                  </a:lnTo>
                  <a:lnTo>
                    <a:pt x="8674532" y="1243190"/>
                  </a:lnTo>
                  <a:lnTo>
                    <a:pt x="8704262" y="1273060"/>
                  </a:lnTo>
                  <a:lnTo>
                    <a:pt x="8739924" y="1295819"/>
                  </a:lnTo>
                  <a:lnTo>
                    <a:pt x="8780335" y="1310335"/>
                  </a:lnTo>
                  <a:lnTo>
                    <a:pt x="8824341" y="1315427"/>
                  </a:lnTo>
                  <a:lnTo>
                    <a:pt x="8868359" y="1310335"/>
                  </a:lnTo>
                  <a:lnTo>
                    <a:pt x="8908771" y="1295819"/>
                  </a:lnTo>
                  <a:lnTo>
                    <a:pt x="8944432" y="1273060"/>
                  </a:lnTo>
                  <a:lnTo>
                    <a:pt x="8974163" y="1243190"/>
                  </a:lnTo>
                  <a:lnTo>
                    <a:pt x="8996832" y="1207389"/>
                  </a:lnTo>
                  <a:lnTo>
                    <a:pt x="9011285" y="1166812"/>
                  </a:lnTo>
                  <a:lnTo>
                    <a:pt x="9011933" y="1161173"/>
                  </a:lnTo>
                  <a:lnTo>
                    <a:pt x="9942449" y="1161173"/>
                  </a:lnTo>
                  <a:lnTo>
                    <a:pt x="9957562" y="1207389"/>
                  </a:lnTo>
                  <a:lnTo>
                    <a:pt x="9980231" y="1243190"/>
                  </a:lnTo>
                  <a:lnTo>
                    <a:pt x="10009975" y="1273060"/>
                  </a:lnTo>
                  <a:lnTo>
                    <a:pt x="10045624" y="1295819"/>
                  </a:lnTo>
                  <a:lnTo>
                    <a:pt x="10086035" y="1310335"/>
                  </a:lnTo>
                  <a:lnTo>
                    <a:pt x="10130053" y="1315427"/>
                  </a:lnTo>
                  <a:lnTo>
                    <a:pt x="10174072" y="1310335"/>
                  </a:lnTo>
                  <a:lnTo>
                    <a:pt x="10214483" y="1295819"/>
                  </a:lnTo>
                  <a:lnTo>
                    <a:pt x="10250132" y="1273060"/>
                  </a:lnTo>
                  <a:lnTo>
                    <a:pt x="10279875" y="1243190"/>
                  </a:lnTo>
                  <a:lnTo>
                    <a:pt x="10302545" y="1207389"/>
                  </a:lnTo>
                  <a:lnTo>
                    <a:pt x="10316997" y="1166812"/>
                  </a:lnTo>
                  <a:lnTo>
                    <a:pt x="10317632" y="1161173"/>
                  </a:lnTo>
                  <a:lnTo>
                    <a:pt x="10590886" y="1161173"/>
                  </a:lnTo>
                  <a:lnTo>
                    <a:pt x="10606164" y="1158214"/>
                  </a:lnTo>
                  <a:lnTo>
                    <a:pt x="10618343" y="1150124"/>
                  </a:lnTo>
                  <a:lnTo>
                    <a:pt x="10626382" y="1138123"/>
                  </a:lnTo>
                  <a:lnTo>
                    <a:pt x="10629290" y="11234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159674" y="7394068"/>
              <a:ext cx="1891456" cy="1739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556111" y="7299654"/>
              <a:ext cx="1936750" cy="1936750"/>
            </a:xfrm>
            <a:custGeom>
              <a:avLst/>
              <a:gdLst/>
              <a:ahLst/>
              <a:cxnLst/>
              <a:rect l="l" t="t" r="r" b="b"/>
              <a:pathLst>
                <a:path w="1936750" h="1936750">
                  <a:moveTo>
                    <a:pt x="1420025" y="161391"/>
                  </a:moveTo>
                  <a:lnTo>
                    <a:pt x="1382344" y="153784"/>
                  </a:lnTo>
                  <a:lnTo>
                    <a:pt x="1330807" y="102247"/>
                  </a:lnTo>
                  <a:lnTo>
                    <a:pt x="1324203" y="69532"/>
                  </a:lnTo>
                  <a:lnTo>
                    <a:pt x="1324203" y="193675"/>
                  </a:lnTo>
                  <a:lnTo>
                    <a:pt x="1315021" y="201091"/>
                  </a:lnTo>
                  <a:lnTo>
                    <a:pt x="1306385" y="209130"/>
                  </a:lnTo>
                  <a:lnTo>
                    <a:pt x="1298333" y="217766"/>
                  </a:lnTo>
                  <a:lnTo>
                    <a:pt x="1290916" y="226949"/>
                  </a:lnTo>
                  <a:lnTo>
                    <a:pt x="1283500" y="217766"/>
                  </a:lnTo>
                  <a:lnTo>
                    <a:pt x="1275461" y="209130"/>
                  </a:lnTo>
                  <a:lnTo>
                    <a:pt x="1266825" y="201091"/>
                  </a:lnTo>
                  <a:lnTo>
                    <a:pt x="1257630" y="193675"/>
                  </a:lnTo>
                  <a:lnTo>
                    <a:pt x="1266825" y="186245"/>
                  </a:lnTo>
                  <a:lnTo>
                    <a:pt x="1275461" y="178206"/>
                  </a:lnTo>
                  <a:lnTo>
                    <a:pt x="1283500" y="169570"/>
                  </a:lnTo>
                  <a:lnTo>
                    <a:pt x="1290916" y="160388"/>
                  </a:lnTo>
                  <a:lnTo>
                    <a:pt x="1298333" y="169570"/>
                  </a:lnTo>
                  <a:lnTo>
                    <a:pt x="1306385" y="178206"/>
                  </a:lnTo>
                  <a:lnTo>
                    <a:pt x="1315021" y="186245"/>
                  </a:lnTo>
                  <a:lnTo>
                    <a:pt x="1324203" y="193675"/>
                  </a:lnTo>
                  <a:lnTo>
                    <a:pt x="1324203" y="69532"/>
                  </a:lnTo>
                  <a:lnTo>
                    <a:pt x="1323200" y="64554"/>
                  </a:lnTo>
                  <a:lnTo>
                    <a:pt x="1258646" y="64554"/>
                  </a:lnTo>
                  <a:lnTo>
                    <a:pt x="1251026" y="102247"/>
                  </a:lnTo>
                  <a:lnTo>
                    <a:pt x="1230274" y="133019"/>
                  </a:lnTo>
                  <a:lnTo>
                    <a:pt x="1199489" y="153784"/>
                  </a:lnTo>
                  <a:lnTo>
                    <a:pt x="1161808" y="161391"/>
                  </a:lnTo>
                  <a:lnTo>
                    <a:pt x="1161808" y="225945"/>
                  </a:lnTo>
                  <a:lnTo>
                    <a:pt x="1199489" y="233553"/>
                  </a:lnTo>
                  <a:lnTo>
                    <a:pt x="1230274" y="254317"/>
                  </a:lnTo>
                  <a:lnTo>
                    <a:pt x="1251026" y="285102"/>
                  </a:lnTo>
                  <a:lnTo>
                    <a:pt x="1258646" y="322783"/>
                  </a:lnTo>
                  <a:lnTo>
                    <a:pt x="1323200" y="322783"/>
                  </a:lnTo>
                  <a:lnTo>
                    <a:pt x="1330807" y="285102"/>
                  </a:lnTo>
                  <a:lnTo>
                    <a:pt x="1382344" y="233553"/>
                  </a:lnTo>
                  <a:lnTo>
                    <a:pt x="1420025" y="225945"/>
                  </a:lnTo>
                  <a:lnTo>
                    <a:pt x="1420025" y="161391"/>
                  </a:lnTo>
                  <a:close/>
                </a:path>
                <a:path w="1936750" h="1936750">
                  <a:moveTo>
                    <a:pt x="1936254" y="971727"/>
                  </a:moveTo>
                  <a:lnTo>
                    <a:pt x="1935594" y="960970"/>
                  </a:lnTo>
                  <a:lnTo>
                    <a:pt x="1931301" y="950798"/>
                  </a:lnTo>
                  <a:lnTo>
                    <a:pt x="1921751" y="936053"/>
                  </a:lnTo>
                  <a:lnTo>
                    <a:pt x="1844802" y="817130"/>
                  </a:lnTo>
                  <a:lnTo>
                    <a:pt x="1844802" y="936053"/>
                  </a:lnTo>
                  <a:lnTo>
                    <a:pt x="1826272" y="936053"/>
                  </a:lnTo>
                  <a:lnTo>
                    <a:pt x="1826272" y="1000607"/>
                  </a:lnTo>
                  <a:lnTo>
                    <a:pt x="1049464" y="1777403"/>
                  </a:lnTo>
                  <a:lnTo>
                    <a:pt x="1336560" y="1000607"/>
                  </a:lnTo>
                  <a:lnTo>
                    <a:pt x="1826272" y="1000607"/>
                  </a:lnTo>
                  <a:lnTo>
                    <a:pt x="1826272" y="936053"/>
                  </a:lnTo>
                  <a:lnTo>
                    <a:pt x="1360385" y="936053"/>
                  </a:lnTo>
                  <a:lnTo>
                    <a:pt x="1378292" y="887628"/>
                  </a:lnTo>
                  <a:lnTo>
                    <a:pt x="1536534" y="459574"/>
                  </a:lnTo>
                  <a:lnTo>
                    <a:pt x="1844802" y="936053"/>
                  </a:lnTo>
                  <a:lnTo>
                    <a:pt x="1844802" y="817130"/>
                  </a:lnTo>
                  <a:lnTo>
                    <a:pt x="1613446" y="459574"/>
                  </a:lnTo>
                  <a:lnTo>
                    <a:pt x="1608467" y="451891"/>
                  </a:lnTo>
                  <a:lnTo>
                    <a:pt x="1576247" y="402082"/>
                  </a:lnTo>
                  <a:lnTo>
                    <a:pt x="1571053" y="395897"/>
                  </a:lnTo>
                  <a:lnTo>
                    <a:pt x="1564589" y="391261"/>
                  </a:lnTo>
                  <a:lnTo>
                    <a:pt x="1557172" y="388340"/>
                  </a:lnTo>
                  <a:lnTo>
                    <a:pt x="1549146" y="387337"/>
                  </a:lnTo>
                  <a:lnTo>
                    <a:pt x="1470469" y="387337"/>
                  </a:lnTo>
                  <a:lnTo>
                    <a:pt x="1470469" y="451891"/>
                  </a:lnTo>
                  <a:lnTo>
                    <a:pt x="1309458" y="887628"/>
                  </a:lnTo>
                  <a:lnTo>
                    <a:pt x="1267714" y="823112"/>
                  </a:lnTo>
                  <a:lnTo>
                    <a:pt x="1267714" y="1000607"/>
                  </a:lnTo>
                  <a:lnTo>
                    <a:pt x="968146" y="1811197"/>
                  </a:lnTo>
                  <a:lnTo>
                    <a:pt x="955662" y="1777403"/>
                  </a:lnTo>
                  <a:lnTo>
                    <a:pt x="886828" y="1591170"/>
                  </a:lnTo>
                  <a:lnTo>
                    <a:pt x="886828" y="1777403"/>
                  </a:lnTo>
                  <a:lnTo>
                    <a:pt x="110020" y="1000607"/>
                  </a:lnTo>
                  <a:lnTo>
                    <a:pt x="599732" y="1000607"/>
                  </a:lnTo>
                  <a:lnTo>
                    <a:pt x="886828" y="1777403"/>
                  </a:lnTo>
                  <a:lnTo>
                    <a:pt x="886828" y="1591170"/>
                  </a:lnTo>
                  <a:lnTo>
                    <a:pt x="668566" y="1000607"/>
                  </a:lnTo>
                  <a:lnTo>
                    <a:pt x="1267714" y="1000607"/>
                  </a:lnTo>
                  <a:lnTo>
                    <a:pt x="1267714" y="823112"/>
                  </a:lnTo>
                  <a:lnTo>
                    <a:pt x="1263815" y="817092"/>
                  </a:lnTo>
                  <a:lnTo>
                    <a:pt x="1263815" y="936053"/>
                  </a:lnTo>
                  <a:lnTo>
                    <a:pt x="672477" y="936053"/>
                  </a:lnTo>
                  <a:lnTo>
                    <a:pt x="703795" y="887628"/>
                  </a:lnTo>
                  <a:lnTo>
                    <a:pt x="968146" y="478993"/>
                  </a:lnTo>
                  <a:lnTo>
                    <a:pt x="1263815" y="936053"/>
                  </a:lnTo>
                  <a:lnTo>
                    <a:pt x="1263815" y="817092"/>
                  </a:lnTo>
                  <a:lnTo>
                    <a:pt x="1045070" y="478993"/>
                  </a:lnTo>
                  <a:lnTo>
                    <a:pt x="1027531" y="451891"/>
                  </a:lnTo>
                  <a:lnTo>
                    <a:pt x="1470469" y="451891"/>
                  </a:lnTo>
                  <a:lnTo>
                    <a:pt x="1470469" y="387337"/>
                  </a:lnTo>
                  <a:lnTo>
                    <a:pt x="908761" y="387337"/>
                  </a:lnTo>
                  <a:lnTo>
                    <a:pt x="908761" y="451891"/>
                  </a:lnTo>
                  <a:lnTo>
                    <a:pt x="626833" y="887628"/>
                  </a:lnTo>
                  <a:lnTo>
                    <a:pt x="575906" y="749808"/>
                  </a:lnTo>
                  <a:lnTo>
                    <a:pt x="575906" y="936053"/>
                  </a:lnTo>
                  <a:lnTo>
                    <a:pt x="91363" y="936053"/>
                  </a:lnTo>
                  <a:lnTo>
                    <a:pt x="399757" y="459574"/>
                  </a:lnTo>
                  <a:lnTo>
                    <a:pt x="575906" y="936053"/>
                  </a:lnTo>
                  <a:lnTo>
                    <a:pt x="575906" y="749808"/>
                  </a:lnTo>
                  <a:lnTo>
                    <a:pt x="468668" y="459574"/>
                  </a:lnTo>
                  <a:lnTo>
                    <a:pt x="465823" y="451891"/>
                  </a:lnTo>
                  <a:lnTo>
                    <a:pt x="908761" y="451891"/>
                  </a:lnTo>
                  <a:lnTo>
                    <a:pt x="908761" y="387337"/>
                  </a:lnTo>
                  <a:lnTo>
                    <a:pt x="387146" y="387337"/>
                  </a:lnTo>
                  <a:lnTo>
                    <a:pt x="4991" y="950798"/>
                  </a:lnTo>
                  <a:lnTo>
                    <a:pt x="0" y="971727"/>
                  </a:lnTo>
                  <a:lnTo>
                    <a:pt x="2882" y="982116"/>
                  </a:lnTo>
                  <a:lnTo>
                    <a:pt x="9283" y="991146"/>
                  </a:lnTo>
                  <a:lnTo>
                    <a:pt x="945832" y="1927694"/>
                  </a:lnTo>
                  <a:lnTo>
                    <a:pt x="946454" y="1927821"/>
                  </a:lnTo>
                  <a:lnTo>
                    <a:pt x="946962" y="1928329"/>
                  </a:lnTo>
                  <a:lnTo>
                    <a:pt x="949109" y="1930222"/>
                  </a:lnTo>
                  <a:lnTo>
                    <a:pt x="951509" y="1931860"/>
                  </a:lnTo>
                  <a:lnTo>
                    <a:pt x="954151" y="1932990"/>
                  </a:lnTo>
                  <a:lnTo>
                    <a:pt x="955167" y="1933498"/>
                  </a:lnTo>
                  <a:lnTo>
                    <a:pt x="956043" y="1934133"/>
                  </a:lnTo>
                  <a:lnTo>
                    <a:pt x="960577" y="1935772"/>
                  </a:lnTo>
                  <a:lnTo>
                    <a:pt x="964234" y="1936648"/>
                  </a:lnTo>
                  <a:lnTo>
                    <a:pt x="972058" y="1936648"/>
                  </a:lnTo>
                  <a:lnTo>
                    <a:pt x="975715" y="1935772"/>
                  </a:lnTo>
                  <a:lnTo>
                    <a:pt x="980249" y="1934133"/>
                  </a:lnTo>
                  <a:lnTo>
                    <a:pt x="981125" y="1933498"/>
                  </a:lnTo>
                  <a:lnTo>
                    <a:pt x="982141" y="1932990"/>
                  </a:lnTo>
                  <a:lnTo>
                    <a:pt x="984783" y="1931860"/>
                  </a:lnTo>
                  <a:lnTo>
                    <a:pt x="987183" y="1930222"/>
                  </a:lnTo>
                  <a:lnTo>
                    <a:pt x="989330" y="1928329"/>
                  </a:lnTo>
                  <a:lnTo>
                    <a:pt x="989838" y="1927821"/>
                  </a:lnTo>
                  <a:lnTo>
                    <a:pt x="990460" y="1927694"/>
                  </a:lnTo>
                  <a:lnTo>
                    <a:pt x="1106970" y="1811197"/>
                  </a:lnTo>
                  <a:lnTo>
                    <a:pt x="1140752" y="1777403"/>
                  </a:lnTo>
                  <a:lnTo>
                    <a:pt x="1917560" y="1000607"/>
                  </a:lnTo>
                  <a:lnTo>
                    <a:pt x="1927009" y="991146"/>
                  </a:lnTo>
                  <a:lnTo>
                    <a:pt x="1933359" y="982116"/>
                  </a:lnTo>
                  <a:lnTo>
                    <a:pt x="1936254" y="971727"/>
                  </a:lnTo>
                  <a:close/>
                </a:path>
                <a:path w="1936750" h="1936750">
                  <a:moveTo>
                    <a:pt x="1936470" y="161391"/>
                  </a:moveTo>
                  <a:lnTo>
                    <a:pt x="1893608" y="155613"/>
                  </a:lnTo>
                  <a:lnTo>
                    <a:pt x="1855063" y="139331"/>
                  </a:lnTo>
                  <a:lnTo>
                    <a:pt x="1824558" y="115747"/>
                  </a:lnTo>
                  <a:lnTo>
                    <a:pt x="1822399" y="114084"/>
                  </a:lnTo>
                  <a:lnTo>
                    <a:pt x="1820722" y="111925"/>
                  </a:lnTo>
                  <a:lnTo>
                    <a:pt x="1820722" y="193675"/>
                  </a:lnTo>
                  <a:lnTo>
                    <a:pt x="1797735" y="209423"/>
                  </a:lnTo>
                  <a:lnTo>
                    <a:pt x="1776945" y="227799"/>
                  </a:lnTo>
                  <a:lnTo>
                    <a:pt x="1758556" y="248602"/>
                  </a:lnTo>
                  <a:lnTo>
                    <a:pt x="1742808" y="271589"/>
                  </a:lnTo>
                  <a:lnTo>
                    <a:pt x="1727047" y="248602"/>
                  </a:lnTo>
                  <a:lnTo>
                    <a:pt x="1708670" y="227799"/>
                  </a:lnTo>
                  <a:lnTo>
                    <a:pt x="1687868" y="209423"/>
                  </a:lnTo>
                  <a:lnTo>
                    <a:pt x="1664881" y="193675"/>
                  </a:lnTo>
                  <a:lnTo>
                    <a:pt x="1687868" y="177914"/>
                  </a:lnTo>
                  <a:lnTo>
                    <a:pt x="1708670" y="159537"/>
                  </a:lnTo>
                  <a:lnTo>
                    <a:pt x="1727047" y="138734"/>
                  </a:lnTo>
                  <a:lnTo>
                    <a:pt x="1742808" y="115747"/>
                  </a:lnTo>
                  <a:lnTo>
                    <a:pt x="1758556" y="138734"/>
                  </a:lnTo>
                  <a:lnTo>
                    <a:pt x="1776945" y="159537"/>
                  </a:lnTo>
                  <a:lnTo>
                    <a:pt x="1797735" y="177914"/>
                  </a:lnTo>
                  <a:lnTo>
                    <a:pt x="1820722" y="193675"/>
                  </a:lnTo>
                  <a:lnTo>
                    <a:pt x="1820722" y="111925"/>
                  </a:lnTo>
                  <a:lnTo>
                    <a:pt x="1797138" y="81407"/>
                  </a:lnTo>
                  <a:lnTo>
                    <a:pt x="1780857" y="42862"/>
                  </a:lnTo>
                  <a:lnTo>
                    <a:pt x="1775079" y="0"/>
                  </a:lnTo>
                  <a:lnTo>
                    <a:pt x="1710524" y="0"/>
                  </a:lnTo>
                  <a:lnTo>
                    <a:pt x="1704759" y="42862"/>
                  </a:lnTo>
                  <a:lnTo>
                    <a:pt x="1688465" y="81407"/>
                  </a:lnTo>
                  <a:lnTo>
                    <a:pt x="1663217" y="114084"/>
                  </a:lnTo>
                  <a:lnTo>
                    <a:pt x="1630540" y="139331"/>
                  </a:lnTo>
                  <a:lnTo>
                    <a:pt x="1591995" y="155613"/>
                  </a:lnTo>
                  <a:lnTo>
                    <a:pt x="1549146" y="161391"/>
                  </a:lnTo>
                  <a:lnTo>
                    <a:pt x="1549146" y="225945"/>
                  </a:lnTo>
                  <a:lnTo>
                    <a:pt x="1591995" y="231724"/>
                  </a:lnTo>
                  <a:lnTo>
                    <a:pt x="1630540" y="248005"/>
                  </a:lnTo>
                  <a:lnTo>
                    <a:pt x="1663217" y="273253"/>
                  </a:lnTo>
                  <a:lnTo>
                    <a:pt x="1688465" y="305930"/>
                  </a:lnTo>
                  <a:lnTo>
                    <a:pt x="1704759" y="344474"/>
                  </a:lnTo>
                  <a:lnTo>
                    <a:pt x="1710524" y="387337"/>
                  </a:lnTo>
                  <a:lnTo>
                    <a:pt x="1775079" y="387337"/>
                  </a:lnTo>
                  <a:lnTo>
                    <a:pt x="1780857" y="344474"/>
                  </a:lnTo>
                  <a:lnTo>
                    <a:pt x="1797138" y="305930"/>
                  </a:lnTo>
                  <a:lnTo>
                    <a:pt x="1822399" y="273253"/>
                  </a:lnTo>
                  <a:lnTo>
                    <a:pt x="1824558" y="271589"/>
                  </a:lnTo>
                  <a:lnTo>
                    <a:pt x="1855063" y="248005"/>
                  </a:lnTo>
                  <a:lnTo>
                    <a:pt x="1893608" y="231724"/>
                  </a:lnTo>
                  <a:lnTo>
                    <a:pt x="1936470" y="225945"/>
                  </a:lnTo>
                  <a:lnTo>
                    <a:pt x="1936470" y="1613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37668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>
                <a:solidFill>
                  <a:srgbClr val="898989"/>
                </a:solidFill>
              </a:rPr>
              <a:t>D</a:t>
            </a:r>
            <a:r>
              <a:rPr sz="6400" spc="-85" dirty="0">
                <a:solidFill>
                  <a:srgbClr val="898989"/>
                </a:solidFill>
              </a:rPr>
              <a:t>E</a:t>
            </a:r>
            <a:r>
              <a:rPr sz="6400" spc="505" dirty="0">
                <a:solidFill>
                  <a:srgbClr val="898989"/>
                </a:solidFill>
              </a:rPr>
              <a:t>S</a:t>
            </a:r>
            <a:r>
              <a:rPr sz="6400" spc="670" dirty="0">
                <a:solidFill>
                  <a:srgbClr val="898989"/>
                </a:solidFill>
              </a:rPr>
              <a:t>C</a:t>
            </a:r>
            <a:r>
              <a:rPr sz="6400" spc="434" dirty="0">
                <a:solidFill>
                  <a:srgbClr val="898989"/>
                </a:solidFill>
              </a:rPr>
              <a:t>R</a:t>
            </a:r>
            <a:r>
              <a:rPr sz="6400" spc="670" dirty="0">
                <a:solidFill>
                  <a:srgbClr val="898989"/>
                </a:solidFill>
              </a:rPr>
              <a:t>I</a:t>
            </a:r>
            <a:r>
              <a:rPr sz="6400" spc="465" dirty="0">
                <a:solidFill>
                  <a:srgbClr val="898989"/>
                </a:solidFill>
              </a:rPr>
              <a:t>P</a:t>
            </a:r>
            <a:r>
              <a:rPr sz="6400" spc="380" dirty="0">
                <a:solidFill>
                  <a:srgbClr val="898989"/>
                </a:solidFill>
              </a:rPr>
              <a:t>T</a:t>
            </a:r>
            <a:r>
              <a:rPr sz="6400" spc="670" dirty="0">
                <a:solidFill>
                  <a:srgbClr val="898989"/>
                </a:solidFill>
              </a:rPr>
              <a:t>I</a:t>
            </a:r>
            <a:r>
              <a:rPr sz="6400" spc="1105" dirty="0">
                <a:solidFill>
                  <a:srgbClr val="898989"/>
                </a:solidFill>
              </a:rPr>
              <a:t>O</a:t>
            </a:r>
            <a:r>
              <a:rPr sz="6400" spc="660" dirty="0">
                <a:solidFill>
                  <a:srgbClr val="898989"/>
                </a:solidFill>
              </a:rPr>
              <a:t>N</a:t>
            </a:r>
            <a:r>
              <a:rPr sz="6400" dirty="0">
                <a:solidFill>
                  <a:srgbClr val="898989"/>
                </a:solidFill>
              </a:rPr>
              <a:t>	</a:t>
            </a:r>
            <a:r>
              <a:rPr sz="6400" spc="575" dirty="0">
                <a:solidFill>
                  <a:srgbClr val="898989"/>
                </a:solidFill>
              </a:rPr>
              <a:t>D</a:t>
            </a:r>
            <a:r>
              <a:rPr sz="6400" spc="135" dirty="0">
                <a:solidFill>
                  <a:srgbClr val="898989"/>
                </a:solidFill>
              </a:rPr>
              <a:t>U</a:t>
            </a:r>
            <a:r>
              <a:rPr sz="6400" dirty="0">
                <a:solidFill>
                  <a:srgbClr val="898989"/>
                </a:solidFill>
              </a:rPr>
              <a:t>	</a:t>
            </a:r>
            <a:r>
              <a:rPr sz="6400" spc="505" dirty="0">
                <a:solidFill>
                  <a:srgbClr val="898989"/>
                </a:solidFill>
              </a:rPr>
              <a:t>S</a:t>
            </a:r>
            <a:r>
              <a:rPr sz="6400" spc="-85" dirty="0">
                <a:solidFill>
                  <a:srgbClr val="898989"/>
                </a:solidFill>
              </a:rPr>
              <a:t>E</a:t>
            </a:r>
            <a:r>
              <a:rPr sz="6400" spc="434" dirty="0">
                <a:solidFill>
                  <a:srgbClr val="898989"/>
                </a:solidFill>
              </a:rPr>
              <a:t>R</a:t>
            </a:r>
            <a:r>
              <a:rPr sz="6400" spc="1220" dirty="0">
                <a:solidFill>
                  <a:srgbClr val="898989"/>
                </a:solidFill>
              </a:rPr>
              <a:t>V</a:t>
            </a:r>
            <a:r>
              <a:rPr sz="6400" spc="670" dirty="0">
                <a:solidFill>
                  <a:srgbClr val="898989"/>
                </a:solidFill>
              </a:rPr>
              <a:t>IC</a:t>
            </a:r>
            <a:r>
              <a:rPr sz="6400" spc="-560" dirty="0">
                <a:solidFill>
                  <a:srgbClr val="898989"/>
                </a:solidFill>
              </a:rPr>
              <a:t>E</a:t>
            </a:r>
            <a:endParaRPr sz="6400" dirty="0"/>
          </a:p>
        </p:txBody>
      </p:sp>
      <p:sp>
        <p:nvSpPr>
          <p:cNvPr id="12" name="object 12"/>
          <p:cNvSpPr txBox="1"/>
          <p:nvPr/>
        </p:nvSpPr>
        <p:spPr>
          <a:xfrm>
            <a:off x="6320042" y="2649879"/>
            <a:ext cx="6927850" cy="888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650" spc="-405" dirty="0">
                <a:solidFill>
                  <a:srgbClr val="FFFFFF"/>
                </a:solidFill>
                <a:latin typeface="Trebuchet MS"/>
                <a:cs typeface="Trebuchet MS"/>
              </a:rPr>
              <a:t>Le </a:t>
            </a:r>
            <a:r>
              <a:rPr sz="5650" spc="-254" dirty="0">
                <a:solidFill>
                  <a:srgbClr val="FFFFFF"/>
                </a:solidFill>
                <a:latin typeface="Trebuchet MS"/>
                <a:cs typeface="Trebuchet MS"/>
              </a:rPr>
              <a:t>transport</a:t>
            </a:r>
            <a:r>
              <a:rPr sz="5650" spc="-45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650" spc="-245" dirty="0">
                <a:solidFill>
                  <a:srgbClr val="FFFFFF"/>
                </a:solidFill>
                <a:latin typeface="Trebuchet MS"/>
                <a:cs typeface="Trebuchet MS"/>
              </a:rPr>
              <a:t>inoubliable</a:t>
            </a:r>
            <a:endParaRPr sz="565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56088" y="5831280"/>
            <a:ext cx="425513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00" dirty="0">
                <a:solidFill>
                  <a:srgbClr val="FFFFFF"/>
                </a:solidFill>
                <a:latin typeface="Arial"/>
                <a:cs typeface="Arial"/>
              </a:rPr>
              <a:t>Réservation</a:t>
            </a:r>
            <a:r>
              <a:rPr sz="3450" spc="-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15" dirty="0">
                <a:solidFill>
                  <a:srgbClr val="FFFFFF"/>
                </a:solidFill>
                <a:latin typeface="Arial"/>
                <a:cs typeface="Arial"/>
              </a:rPr>
              <a:t>téléphonique</a:t>
            </a:r>
            <a:endParaRPr sz="34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24961" y="5831280"/>
            <a:ext cx="306006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00" dirty="0">
                <a:solidFill>
                  <a:srgbClr val="FFFFFF"/>
                </a:solidFill>
                <a:latin typeface="Arial"/>
                <a:cs typeface="Arial"/>
              </a:rPr>
              <a:t>Réservation</a:t>
            </a:r>
            <a:r>
              <a:rPr sz="3450" spc="-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35" dirty="0">
                <a:solidFill>
                  <a:srgbClr val="FFFFFF"/>
                </a:solidFill>
                <a:latin typeface="Arial"/>
                <a:cs typeface="Arial"/>
              </a:rPr>
              <a:t>online</a:t>
            </a:r>
            <a:endParaRPr sz="34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223318" y="5831280"/>
            <a:ext cx="297878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70" dirty="0">
                <a:solidFill>
                  <a:srgbClr val="FFFFFF"/>
                </a:solidFill>
                <a:latin typeface="Arial"/>
                <a:cs typeface="Arial"/>
              </a:rPr>
              <a:t>Choix </a:t>
            </a:r>
            <a:r>
              <a:rPr sz="3450" spc="-290" dirty="0">
                <a:solidFill>
                  <a:srgbClr val="FFFFFF"/>
                </a:solidFill>
                <a:latin typeface="Arial"/>
                <a:cs typeface="Arial"/>
              </a:rPr>
              <a:t>du</a:t>
            </a:r>
            <a:r>
              <a:rPr sz="345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FFFFFF"/>
                </a:solidFill>
                <a:latin typeface="Arial"/>
                <a:cs typeface="Arial"/>
              </a:rPr>
              <a:t>véhicule</a:t>
            </a:r>
            <a:endParaRPr sz="34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14497" y="9168444"/>
            <a:ext cx="118554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3450" spc="-8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sz="3450" spc="-3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3450" spc="680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sz="3450" spc="-415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r>
              <a:rPr sz="3450" spc="-6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endParaRPr sz="34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037145" y="9168444"/>
            <a:ext cx="297370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70" dirty="0">
                <a:solidFill>
                  <a:srgbClr val="FFFFFF"/>
                </a:solidFill>
                <a:latin typeface="Arial"/>
                <a:cs typeface="Arial"/>
              </a:rPr>
              <a:t>Véhicules</a:t>
            </a:r>
            <a:r>
              <a:rPr sz="345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315" dirty="0">
                <a:solidFill>
                  <a:srgbClr val="FFFFFF"/>
                </a:solidFill>
                <a:latin typeface="Arial"/>
                <a:cs typeface="Arial"/>
              </a:rPr>
              <a:t>luxueux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43014" y="0"/>
            <a:ext cx="155447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390821" y="8673928"/>
            <a:ext cx="88138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400" dirty="0">
                <a:solidFill>
                  <a:srgbClr val="FFFFFF"/>
                </a:solidFill>
                <a:latin typeface="Arial"/>
                <a:cs typeface="Arial"/>
              </a:rPr>
              <a:t>V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50" spc="-7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365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790575" algn="r">
              <a:lnSpc>
                <a:spcPts val="8630"/>
              </a:lnSpc>
              <a:spcBef>
                <a:spcPts val="395"/>
              </a:spcBef>
            </a:pPr>
            <a:r>
              <a:rPr spc="50" dirty="0"/>
              <a:t>Plus </a:t>
            </a:r>
            <a:r>
              <a:rPr spc="459" dirty="0"/>
              <a:t>de </a:t>
            </a:r>
            <a:r>
              <a:rPr spc="1120" dirty="0"/>
              <a:t>70 </a:t>
            </a:r>
            <a:r>
              <a:rPr spc="660" dirty="0"/>
              <a:t>%</a:t>
            </a:r>
            <a:r>
              <a:rPr spc="-1335" dirty="0"/>
              <a:t> </a:t>
            </a:r>
            <a:r>
              <a:rPr spc="175" dirty="0"/>
              <a:t>des </a:t>
            </a:r>
            <a:r>
              <a:rPr spc="365" dirty="0"/>
              <a:t>VTC</a:t>
            </a:r>
            <a:r>
              <a:rPr spc="95" dirty="0"/>
              <a:t> </a:t>
            </a:r>
            <a:r>
              <a:rPr spc="385" dirty="0"/>
              <a:t>qui </a:t>
            </a:r>
            <a:r>
              <a:rPr spc="170" dirty="0"/>
              <a:t> </a:t>
            </a:r>
            <a:r>
              <a:rPr spc="240" dirty="0"/>
              <a:t>circulent </a:t>
            </a:r>
            <a:r>
              <a:rPr spc="225" dirty="0"/>
              <a:t>sont</a:t>
            </a:r>
            <a:r>
              <a:rPr spc="-55" dirty="0"/>
              <a:t> </a:t>
            </a:r>
            <a:r>
              <a:rPr spc="395" dirty="0"/>
              <a:t>actuellement</a:t>
            </a:r>
          </a:p>
          <a:p>
            <a:pPr marR="5080" algn="r">
              <a:lnSpc>
                <a:spcPts val="8335"/>
              </a:lnSpc>
            </a:pPr>
            <a:r>
              <a:rPr spc="380" dirty="0"/>
              <a:t>en</a:t>
            </a:r>
            <a:r>
              <a:rPr spc="55" dirty="0"/>
              <a:t> </a:t>
            </a:r>
            <a:r>
              <a:rPr spc="425" dirty="0"/>
              <a:t>Île-de-France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4338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/>
              <a:t>O</a:t>
            </a:r>
            <a:r>
              <a:rPr sz="7500" spc="550" dirty="0"/>
              <a:t>PP</a:t>
            </a:r>
            <a:r>
              <a:rPr sz="7500" spc="1300" dirty="0"/>
              <a:t>O</a:t>
            </a:r>
            <a:r>
              <a:rPr sz="7500" spc="509" dirty="0"/>
              <a:t>R</a:t>
            </a:r>
            <a:r>
              <a:rPr sz="7500" spc="445" dirty="0"/>
              <a:t>T</a:t>
            </a:r>
            <a:r>
              <a:rPr sz="7500" spc="720" dirty="0"/>
              <a:t>U</a:t>
            </a:r>
            <a:r>
              <a:rPr sz="7500" spc="1335" dirty="0"/>
              <a:t>N</a:t>
            </a:r>
            <a:r>
              <a:rPr sz="7500" spc="785" dirty="0"/>
              <a:t>I</a:t>
            </a:r>
            <a:r>
              <a:rPr sz="7500" spc="445" dirty="0"/>
              <a:t>T</a:t>
            </a:r>
            <a:r>
              <a:rPr sz="7500" spc="-95" dirty="0"/>
              <a:t>É</a:t>
            </a:r>
            <a:r>
              <a:rPr sz="7500" spc="35" dirty="0"/>
              <a:t>S</a:t>
            </a:r>
            <a:r>
              <a:rPr sz="7500" dirty="0"/>
              <a:t>	</a:t>
            </a:r>
            <a:r>
              <a:rPr sz="7500" spc="675" dirty="0"/>
              <a:t>D</a:t>
            </a:r>
            <a:r>
              <a:rPr sz="7500" spc="160" dirty="0"/>
              <a:t>U</a:t>
            </a:r>
            <a:r>
              <a:rPr sz="7500" dirty="0"/>
              <a:t>	</a:t>
            </a:r>
            <a:r>
              <a:rPr sz="7500" spc="1405" dirty="0"/>
              <a:t>M</a:t>
            </a:r>
            <a:r>
              <a:rPr sz="7500" spc="1019" dirty="0"/>
              <a:t>A</a:t>
            </a:r>
            <a:r>
              <a:rPr sz="7500" spc="509" dirty="0"/>
              <a:t>R</a:t>
            </a:r>
            <a:r>
              <a:rPr sz="7500" spc="790" dirty="0"/>
              <a:t>C</a:t>
            </a:r>
            <a:r>
              <a:rPr sz="7500" spc="855" dirty="0"/>
              <a:t>H</a:t>
            </a:r>
            <a:r>
              <a:rPr sz="7500" spc="-655" dirty="0"/>
              <a:t>É</a:t>
            </a:r>
            <a:endParaRPr sz="7500" dirty="0"/>
          </a:p>
        </p:txBody>
      </p:sp>
      <p:sp>
        <p:nvSpPr>
          <p:cNvPr id="5" name="object 5"/>
          <p:cNvSpPr/>
          <p:nvPr/>
        </p:nvSpPr>
        <p:spPr>
          <a:xfrm>
            <a:off x="1028700" y="2260484"/>
            <a:ext cx="17259300" cy="8027034"/>
          </a:xfrm>
          <a:custGeom>
            <a:avLst/>
            <a:gdLst/>
            <a:ahLst/>
            <a:cxnLst/>
            <a:rect l="l" t="t" r="r" b="b"/>
            <a:pathLst>
              <a:path w="17259300" h="8027034">
                <a:moveTo>
                  <a:pt x="0" y="0"/>
                </a:moveTo>
                <a:lnTo>
                  <a:pt x="17259300" y="0"/>
                </a:lnTo>
                <a:lnTo>
                  <a:pt x="17259300" y="8026511"/>
                </a:lnTo>
                <a:lnTo>
                  <a:pt x="0" y="80265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1988869" y="3942679"/>
            <a:ext cx="1341120" cy="5312410"/>
            <a:chOff x="11988869" y="3942679"/>
            <a:chExt cx="1341120" cy="5312410"/>
          </a:xfrm>
        </p:grpSpPr>
        <p:sp>
          <p:nvSpPr>
            <p:cNvPr id="8" name="object 8"/>
            <p:cNvSpPr/>
            <p:nvPr/>
          </p:nvSpPr>
          <p:spPr>
            <a:xfrm>
              <a:off x="12092356" y="5841161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295122" y="798563"/>
                  </a:moveTo>
                  <a:lnTo>
                    <a:pt x="291172" y="775576"/>
                  </a:lnTo>
                  <a:lnTo>
                    <a:pt x="280263" y="755878"/>
                  </a:lnTo>
                  <a:lnTo>
                    <a:pt x="263766" y="740778"/>
                  </a:lnTo>
                  <a:lnTo>
                    <a:pt x="243039" y="731570"/>
                  </a:lnTo>
                  <a:lnTo>
                    <a:pt x="243039" y="694397"/>
                  </a:lnTo>
                  <a:lnTo>
                    <a:pt x="208318" y="694397"/>
                  </a:lnTo>
                  <a:lnTo>
                    <a:pt x="208318" y="731570"/>
                  </a:lnTo>
                  <a:lnTo>
                    <a:pt x="187591" y="740778"/>
                  </a:lnTo>
                  <a:lnTo>
                    <a:pt x="171094" y="755878"/>
                  </a:lnTo>
                  <a:lnTo>
                    <a:pt x="160185" y="775576"/>
                  </a:lnTo>
                  <a:lnTo>
                    <a:pt x="156235" y="798563"/>
                  </a:lnTo>
                  <a:lnTo>
                    <a:pt x="161696" y="825576"/>
                  </a:lnTo>
                  <a:lnTo>
                    <a:pt x="176593" y="847648"/>
                  </a:lnTo>
                  <a:lnTo>
                    <a:pt x="198666" y="862545"/>
                  </a:lnTo>
                  <a:lnTo>
                    <a:pt x="239166" y="870737"/>
                  </a:lnTo>
                  <a:lnTo>
                    <a:pt x="250215" y="878192"/>
                  </a:lnTo>
                  <a:lnTo>
                    <a:pt x="257670" y="889228"/>
                  </a:lnTo>
                  <a:lnTo>
                    <a:pt x="260400" y="902728"/>
                  </a:lnTo>
                  <a:lnTo>
                    <a:pt x="257670" y="916216"/>
                  </a:lnTo>
                  <a:lnTo>
                    <a:pt x="250215" y="927252"/>
                  </a:lnTo>
                  <a:lnTo>
                    <a:pt x="239166" y="934707"/>
                  </a:lnTo>
                  <a:lnTo>
                    <a:pt x="225679" y="937450"/>
                  </a:lnTo>
                  <a:lnTo>
                    <a:pt x="212191" y="934707"/>
                  </a:lnTo>
                  <a:lnTo>
                    <a:pt x="201142" y="927252"/>
                  </a:lnTo>
                  <a:lnTo>
                    <a:pt x="193700" y="916216"/>
                  </a:lnTo>
                  <a:lnTo>
                    <a:pt x="190957" y="902728"/>
                  </a:lnTo>
                  <a:lnTo>
                    <a:pt x="156235" y="902728"/>
                  </a:lnTo>
                  <a:lnTo>
                    <a:pt x="160185" y="925715"/>
                  </a:lnTo>
                  <a:lnTo>
                    <a:pt x="171094" y="945400"/>
                  </a:lnTo>
                  <a:lnTo>
                    <a:pt x="187591" y="960501"/>
                  </a:lnTo>
                  <a:lnTo>
                    <a:pt x="208318" y="969721"/>
                  </a:lnTo>
                  <a:lnTo>
                    <a:pt x="208318" y="1006881"/>
                  </a:lnTo>
                  <a:lnTo>
                    <a:pt x="243039" y="1006881"/>
                  </a:lnTo>
                  <a:lnTo>
                    <a:pt x="243039" y="969721"/>
                  </a:lnTo>
                  <a:lnTo>
                    <a:pt x="263766" y="960501"/>
                  </a:lnTo>
                  <a:lnTo>
                    <a:pt x="280263" y="945400"/>
                  </a:lnTo>
                  <a:lnTo>
                    <a:pt x="291172" y="925715"/>
                  </a:lnTo>
                  <a:lnTo>
                    <a:pt x="295122" y="902728"/>
                  </a:lnTo>
                  <a:lnTo>
                    <a:pt x="289661" y="875715"/>
                  </a:lnTo>
                  <a:lnTo>
                    <a:pt x="274764" y="853643"/>
                  </a:lnTo>
                  <a:lnTo>
                    <a:pt x="252691" y="838746"/>
                  </a:lnTo>
                  <a:lnTo>
                    <a:pt x="212191" y="830554"/>
                  </a:lnTo>
                  <a:lnTo>
                    <a:pt x="201142" y="823099"/>
                  </a:lnTo>
                  <a:lnTo>
                    <a:pt x="193700" y="812063"/>
                  </a:lnTo>
                  <a:lnTo>
                    <a:pt x="190957" y="798563"/>
                  </a:lnTo>
                  <a:lnTo>
                    <a:pt x="193700" y="785075"/>
                  </a:lnTo>
                  <a:lnTo>
                    <a:pt x="201142" y="774026"/>
                  </a:lnTo>
                  <a:lnTo>
                    <a:pt x="212191" y="766584"/>
                  </a:lnTo>
                  <a:lnTo>
                    <a:pt x="225679" y="763841"/>
                  </a:lnTo>
                  <a:lnTo>
                    <a:pt x="239166" y="766584"/>
                  </a:lnTo>
                  <a:lnTo>
                    <a:pt x="250215" y="774026"/>
                  </a:lnTo>
                  <a:lnTo>
                    <a:pt x="257670" y="785075"/>
                  </a:lnTo>
                  <a:lnTo>
                    <a:pt x="260400" y="798563"/>
                  </a:lnTo>
                  <a:lnTo>
                    <a:pt x="295122" y="798563"/>
                  </a:lnTo>
                  <a:close/>
                </a:path>
                <a:path w="1076325" h="1076325">
                  <a:moveTo>
                    <a:pt x="1076325" y="0"/>
                  </a:moveTo>
                  <a:lnTo>
                    <a:pt x="729119" y="0"/>
                  </a:lnTo>
                  <a:lnTo>
                    <a:pt x="729119" y="104165"/>
                  </a:lnTo>
                  <a:lnTo>
                    <a:pt x="898245" y="104165"/>
                  </a:lnTo>
                  <a:lnTo>
                    <a:pt x="607402" y="392430"/>
                  </a:lnTo>
                  <a:lnTo>
                    <a:pt x="553885" y="341236"/>
                  </a:lnTo>
                  <a:lnTo>
                    <a:pt x="504190" y="293700"/>
                  </a:lnTo>
                  <a:lnTo>
                    <a:pt x="212115" y="560070"/>
                  </a:lnTo>
                  <a:lnTo>
                    <a:pt x="235508" y="585698"/>
                  </a:lnTo>
                  <a:lnTo>
                    <a:pt x="503643" y="341236"/>
                  </a:lnTo>
                  <a:lnTo>
                    <a:pt x="607809" y="440855"/>
                  </a:lnTo>
                  <a:lnTo>
                    <a:pt x="656666" y="392430"/>
                  </a:lnTo>
                  <a:lnTo>
                    <a:pt x="982611" y="69443"/>
                  </a:lnTo>
                  <a:lnTo>
                    <a:pt x="763841" y="69443"/>
                  </a:lnTo>
                  <a:lnTo>
                    <a:pt x="763841" y="34721"/>
                  </a:lnTo>
                  <a:lnTo>
                    <a:pt x="1041603" y="34721"/>
                  </a:lnTo>
                  <a:lnTo>
                    <a:pt x="1041603" y="312483"/>
                  </a:lnTo>
                  <a:lnTo>
                    <a:pt x="1006881" y="312483"/>
                  </a:lnTo>
                  <a:lnTo>
                    <a:pt x="1006881" y="176517"/>
                  </a:lnTo>
                  <a:lnTo>
                    <a:pt x="1006881" y="91960"/>
                  </a:lnTo>
                  <a:lnTo>
                    <a:pt x="902716" y="197408"/>
                  </a:lnTo>
                  <a:lnTo>
                    <a:pt x="902716" y="246773"/>
                  </a:lnTo>
                  <a:lnTo>
                    <a:pt x="902716" y="1041603"/>
                  </a:lnTo>
                  <a:lnTo>
                    <a:pt x="833285" y="1041603"/>
                  </a:lnTo>
                  <a:lnTo>
                    <a:pt x="833285" y="352221"/>
                  </a:lnTo>
                  <a:lnTo>
                    <a:pt x="833285" y="317093"/>
                  </a:lnTo>
                  <a:lnTo>
                    <a:pt x="902716" y="246773"/>
                  </a:lnTo>
                  <a:lnTo>
                    <a:pt x="902716" y="197408"/>
                  </a:lnTo>
                  <a:lnTo>
                    <a:pt x="798563" y="302831"/>
                  </a:lnTo>
                  <a:lnTo>
                    <a:pt x="798563" y="352221"/>
                  </a:lnTo>
                  <a:lnTo>
                    <a:pt x="798563" y="1041603"/>
                  </a:lnTo>
                  <a:lnTo>
                    <a:pt x="729119" y="1041603"/>
                  </a:lnTo>
                  <a:lnTo>
                    <a:pt x="729119" y="457669"/>
                  </a:lnTo>
                  <a:lnTo>
                    <a:pt x="729119" y="422541"/>
                  </a:lnTo>
                  <a:lnTo>
                    <a:pt x="798563" y="352221"/>
                  </a:lnTo>
                  <a:lnTo>
                    <a:pt x="798563" y="302831"/>
                  </a:lnTo>
                  <a:lnTo>
                    <a:pt x="694397" y="408266"/>
                  </a:lnTo>
                  <a:lnTo>
                    <a:pt x="694397" y="457669"/>
                  </a:lnTo>
                  <a:lnTo>
                    <a:pt x="694397" y="1041603"/>
                  </a:lnTo>
                  <a:lnTo>
                    <a:pt x="624967" y="1041603"/>
                  </a:lnTo>
                  <a:lnTo>
                    <a:pt x="625030" y="527850"/>
                  </a:lnTo>
                  <a:lnTo>
                    <a:pt x="656526" y="495985"/>
                  </a:lnTo>
                  <a:lnTo>
                    <a:pt x="694397" y="457669"/>
                  </a:lnTo>
                  <a:lnTo>
                    <a:pt x="694397" y="408266"/>
                  </a:lnTo>
                  <a:lnTo>
                    <a:pt x="607733" y="495985"/>
                  </a:lnTo>
                  <a:lnTo>
                    <a:pt x="590245" y="477939"/>
                  </a:lnTo>
                  <a:lnTo>
                    <a:pt x="590245" y="527850"/>
                  </a:lnTo>
                  <a:lnTo>
                    <a:pt x="590245" y="1041603"/>
                  </a:lnTo>
                  <a:lnTo>
                    <a:pt x="520801" y="1041603"/>
                  </a:lnTo>
                  <a:lnTo>
                    <a:pt x="520801" y="456171"/>
                  </a:lnTo>
                  <a:lnTo>
                    <a:pt x="590245" y="527850"/>
                  </a:lnTo>
                  <a:lnTo>
                    <a:pt x="590245" y="477939"/>
                  </a:lnTo>
                  <a:lnTo>
                    <a:pt x="569175" y="456171"/>
                  </a:lnTo>
                  <a:lnTo>
                    <a:pt x="562737" y="449529"/>
                  </a:lnTo>
                  <a:lnTo>
                    <a:pt x="502627" y="387477"/>
                  </a:lnTo>
                  <a:lnTo>
                    <a:pt x="486079" y="402577"/>
                  </a:lnTo>
                  <a:lnTo>
                    <a:pt x="486079" y="449529"/>
                  </a:lnTo>
                  <a:lnTo>
                    <a:pt x="486079" y="1041603"/>
                  </a:lnTo>
                  <a:lnTo>
                    <a:pt x="345440" y="1041603"/>
                  </a:lnTo>
                  <a:lnTo>
                    <a:pt x="380822" y="1014133"/>
                  </a:lnTo>
                  <a:lnTo>
                    <a:pt x="410146" y="980300"/>
                  </a:lnTo>
                  <a:lnTo>
                    <a:pt x="432358" y="941108"/>
                  </a:lnTo>
                  <a:lnTo>
                    <a:pt x="446443" y="897559"/>
                  </a:lnTo>
                  <a:lnTo>
                    <a:pt x="451358" y="850646"/>
                  </a:lnTo>
                  <a:lnTo>
                    <a:pt x="445681" y="800239"/>
                  </a:lnTo>
                  <a:lnTo>
                    <a:pt x="429475" y="753833"/>
                  </a:lnTo>
                  <a:lnTo>
                    <a:pt x="416636" y="733082"/>
                  </a:lnTo>
                  <a:lnTo>
                    <a:pt x="416636" y="850646"/>
                  </a:lnTo>
                  <a:lnTo>
                    <a:pt x="411594" y="894384"/>
                  </a:lnTo>
                  <a:lnTo>
                    <a:pt x="397205" y="934554"/>
                  </a:lnTo>
                  <a:lnTo>
                    <a:pt x="374637" y="970013"/>
                  </a:lnTo>
                  <a:lnTo>
                    <a:pt x="345046" y="999604"/>
                  </a:lnTo>
                  <a:lnTo>
                    <a:pt x="309587" y="1022172"/>
                  </a:lnTo>
                  <a:lnTo>
                    <a:pt x="269417" y="1036548"/>
                  </a:lnTo>
                  <a:lnTo>
                    <a:pt x="225679" y="1041603"/>
                  </a:lnTo>
                  <a:lnTo>
                    <a:pt x="181940" y="1036548"/>
                  </a:lnTo>
                  <a:lnTo>
                    <a:pt x="141770" y="1022172"/>
                  </a:lnTo>
                  <a:lnTo>
                    <a:pt x="106311" y="999604"/>
                  </a:lnTo>
                  <a:lnTo>
                    <a:pt x="76720" y="970013"/>
                  </a:lnTo>
                  <a:lnTo>
                    <a:pt x="54152" y="934554"/>
                  </a:lnTo>
                  <a:lnTo>
                    <a:pt x="39776" y="894384"/>
                  </a:lnTo>
                  <a:lnTo>
                    <a:pt x="34721" y="850646"/>
                  </a:lnTo>
                  <a:lnTo>
                    <a:pt x="39776" y="806907"/>
                  </a:lnTo>
                  <a:lnTo>
                    <a:pt x="54152" y="766737"/>
                  </a:lnTo>
                  <a:lnTo>
                    <a:pt x="76720" y="731266"/>
                  </a:lnTo>
                  <a:lnTo>
                    <a:pt x="106311" y="701687"/>
                  </a:lnTo>
                  <a:lnTo>
                    <a:pt x="141770" y="679119"/>
                  </a:lnTo>
                  <a:lnTo>
                    <a:pt x="181940" y="664730"/>
                  </a:lnTo>
                  <a:lnTo>
                    <a:pt x="225679" y="659688"/>
                  </a:lnTo>
                  <a:lnTo>
                    <a:pt x="269417" y="664730"/>
                  </a:lnTo>
                  <a:lnTo>
                    <a:pt x="309587" y="679119"/>
                  </a:lnTo>
                  <a:lnTo>
                    <a:pt x="345046" y="701687"/>
                  </a:lnTo>
                  <a:lnTo>
                    <a:pt x="374637" y="731266"/>
                  </a:lnTo>
                  <a:lnTo>
                    <a:pt x="397205" y="766737"/>
                  </a:lnTo>
                  <a:lnTo>
                    <a:pt x="411594" y="806907"/>
                  </a:lnTo>
                  <a:lnTo>
                    <a:pt x="416636" y="850646"/>
                  </a:lnTo>
                  <a:lnTo>
                    <a:pt x="416636" y="733082"/>
                  </a:lnTo>
                  <a:lnTo>
                    <a:pt x="404012" y="712660"/>
                  </a:lnTo>
                  <a:lnTo>
                    <a:pt x="370573" y="677976"/>
                  </a:lnTo>
                  <a:lnTo>
                    <a:pt x="343306" y="659688"/>
                  </a:lnTo>
                  <a:lnTo>
                    <a:pt x="330415" y="651040"/>
                  </a:lnTo>
                  <a:lnTo>
                    <a:pt x="284810" y="633107"/>
                  </a:lnTo>
                  <a:lnTo>
                    <a:pt x="292836" y="625779"/>
                  </a:lnTo>
                  <a:lnTo>
                    <a:pt x="486079" y="449529"/>
                  </a:lnTo>
                  <a:lnTo>
                    <a:pt x="486079" y="402577"/>
                  </a:lnTo>
                  <a:lnTo>
                    <a:pt x="241274" y="625779"/>
                  </a:lnTo>
                  <a:lnTo>
                    <a:pt x="236118" y="625436"/>
                  </a:lnTo>
                  <a:lnTo>
                    <a:pt x="230974" y="624967"/>
                  </a:lnTo>
                  <a:lnTo>
                    <a:pt x="225679" y="624967"/>
                  </a:lnTo>
                  <a:lnTo>
                    <a:pt x="180251" y="629551"/>
                  </a:lnTo>
                  <a:lnTo>
                    <a:pt x="137922" y="642721"/>
                  </a:lnTo>
                  <a:lnTo>
                    <a:pt x="99593" y="663562"/>
                  </a:lnTo>
                  <a:lnTo>
                    <a:pt x="66179" y="691134"/>
                  </a:lnTo>
                  <a:lnTo>
                    <a:pt x="38595" y="724547"/>
                  </a:lnTo>
                  <a:lnTo>
                    <a:pt x="17767" y="762889"/>
                  </a:lnTo>
                  <a:lnTo>
                    <a:pt x="4597" y="805218"/>
                  </a:lnTo>
                  <a:lnTo>
                    <a:pt x="0" y="850646"/>
                  </a:lnTo>
                  <a:lnTo>
                    <a:pt x="4597" y="896073"/>
                  </a:lnTo>
                  <a:lnTo>
                    <a:pt x="17767" y="938403"/>
                  </a:lnTo>
                  <a:lnTo>
                    <a:pt x="38595" y="976731"/>
                  </a:lnTo>
                  <a:lnTo>
                    <a:pt x="66179" y="1010145"/>
                  </a:lnTo>
                  <a:lnTo>
                    <a:pt x="99593" y="1037729"/>
                  </a:lnTo>
                  <a:lnTo>
                    <a:pt x="137922" y="1058557"/>
                  </a:lnTo>
                  <a:lnTo>
                    <a:pt x="180251" y="1071727"/>
                  </a:lnTo>
                  <a:lnTo>
                    <a:pt x="225679" y="1076325"/>
                  </a:lnTo>
                  <a:lnTo>
                    <a:pt x="1041603" y="1076325"/>
                  </a:lnTo>
                  <a:lnTo>
                    <a:pt x="1041603" y="1041603"/>
                  </a:lnTo>
                  <a:lnTo>
                    <a:pt x="1041603" y="381927"/>
                  </a:lnTo>
                  <a:lnTo>
                    <a:pt x="1006881" y="381927"/>
                  </a:lnTo>
                  <a:lnTo>
                    <a:pt x="1006881" y="1041603"/>
                  </a:lnTo>
                  <a:lnTo>
                    <a:pt x="937437" y="1041603"/>
                  </a:lnTo>
                  <a:lnTo>
                    <a:pt x="937437" y="246773"/>
                  </a:lnTo>
                  <a:lnTo>
                    <a:pt x="937437" y="211645"/>
                  </a:lnTo>
                  <a:lnTo>
                    <a:pt x="972159" y="176517"/>
                  </a:lnTo>
                  <a:lnTo>
                    <a:pt x="972159" y="347205"/>
                  </a:lnTo>
                  <a:lnTo>
                    <a:pt x="1076325" y="347205"/>
                  </a:lnTo>
                  <a:lnTo>
                    <a:pt x="1076325" y="312483"/>
                  </a:lnTo>
                  <a:lnTo>
                    <a:pt x="1076325" y="34721"/>
                  </a:lnTo>
                  <a:lnTo>
                    <a:pt x="1076325" y="0"/>
                  </a:lnTo>
                  <a:close/>
                </a:path>
              </a:pathLst>
            </a:custGeom>
            <a:solidFill>
              <a:srgbClr val="8989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988869" y="7959390"/>
              <a:ext cx="1296958" cy="1295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093639" y="3942688"/>
              <a:ext cx="1236345" cy="1362075"/>
            </a:xfrm>
            <a:custGeom>
              <a:avLst/>
              <a:gdLst/>
              <a:ahLst/>
              <a:cxnLst/>
              <a:rect l="l" t="t" r="r" b="b"/>
              <a:pathLst>
                <a:path w="1236344" h="1362075">
                  <a:moveTo>
                    <a:pt x="645388" y="65290"/>
                  </a:moveTo>
                  <a:lnTo>
                    <a:pt x="501916" y="0"/>
                  </a:lnTo>
                  <a:lnTo>
                    <a:pt x="501916" y="43281"/>
                  </a:lnTo>
                  <a:lnTo>
                    <a:pt x="453021" y="47726"/>
                  </a:lnTo>
                  <a:lnTo>
                    <a:pt x="405549" y="56489"/>
                  </a:lnTo>
                  <a:lnTo>
                    <a:pt x="359727" y="69392"/>
                  </a:lnTo>
                  <a:lnTo>
                    <a:pt x="315722" y="86207"/>
                  </a:lnTo>
                  <a:lnTo>
                    <a:pt x="273748" y="106743"/>
                  </a:lnTo>
                  <a:lnTo>
                    <a:pt x="234010" y="130784"/>
                  </a:lnTo>
                  <a:lnTo>
                    <a:pt x="196684" y="158140"/>
                  </a:lnTo>
                  <a:lnTo>
                    <a:pt x="161975" y="188582"/>
                  </a:lnTo>
                  <a:lnTo>
                    <a:pt x="130086" y="221919"/>
                  </a:lnTo>
                  <a:lnTo>
                    <a:pt x="101206" y="257937"/>
                  </a:lnTo>
                  <a:lnTo>
                    <a:pt x="75539" y="296430"/>
                  </a:lnTo>
                  <a:lnTo>
                    <a:pt x="53276" y="337197"/>
                  </a:lnTo>
                  <a:lnTo>
                    <a:pt x="34620" y="380022"/>
                  </a:lnTo>
                  <a:lnTo>
                    <a:pt x="19773" y="424713"/>
                  </a:lnTo>
                  <a:lnTo>
                    <a:pt x="8915" y="471055"/>
                  </a:lnTo>
                  <a:lnTo>
                    <a:pt x="2260" y="518833"/>
                  </a:lnTo>
                  <a:lnTo>
                    <a:pt x="0" y="567855"/>
                  </a:lnTo>
                  <a:lnTo>
                    <a:pt x="44030" y="567855"/>
                  </a:lnTo>
                  <a:lnTo>
                    <a:pt x="46355" y="520306"/>
                  </a:lnTo>
                  <a:lnTo>
                    <a:pt x="53187" y="474040"/>
                  </a:lnTo>
                  <a:lnTo>
                    <a:pt x="64312" y="429285"/>
                  </a:lnTo>
                  <a:lnTo>
                    <a:pt x="79514" y="386270"/>
                  </a:lnTo>
                  <a:lnTo>
                    <a:pt x="98577" y="345198"/>
                  </a:lnTo>
                  <a:lnTo>
                    <a:pt x="121285" y="306324"/>
                  </a:lnTo>
                  <a:lnTo>
                    <a:pt x="147434" y="269862"/>
                  </a:lnTo>
                  <a:lnTo>
                    <a:pt x="176796" y="236029"/>
                  </a:lnTo>
                  <a:lnTo>
                    <a:pt x="209169" y="205054"/>
                  </a:lnTo>
                  <a:lnTo>
                    <a:pt x="244335" y="177165"/>
                  </a:lnTo>
                  <a:lnTo>
                    <a:pt x="282067" y="152590"/>
                  </a:lnTo>
                  <a:lnTo>
                    <a:pt x="322173" y="131559"/>
                  </a:lnTo>
                  <a:lnTo>
                    <a:pt x="364426" y="114287"/>
                  </a:lnTo>
                  <a:lnTo>
                    <a:pt x="408609" y="101003"/>
                  </a:lnTo>
                  <a:lnTo>
                    <a:pt x="454507" y="91935"/>
                  </a:lnTo>
                  <a:lnTo>
                    <a:pt x="501916" y="87299"/>
                  </a:lnTo>
                  <a:lnTo>
                    <a:pt x="501916" y="130594"/>
                  </a:lnTo>
                  <a:lnTo>
                    <a:pt x="645388" y="65290"/>
                  </a:lnTo>
                  <a:close/>
                </a:path>
                <a:path w="1236344" h="1362075">
                  <a:moveTo>
                    <a:pt x="864590" y="915873"/>
                  </a:moveTo>
                  <a:lnTo>
                    <a:pt x="863244" y="908799"/>
                  </a:lnTo>
                  <a:lnTo>
                    <a:pt x="859409" y="903033"/>
                  </a:lnTo>
                  <a:lnTo>
                    <a:pt x="853694" y="899160"/>
                  </a:lnTo>
                  <a:lnTo>
                    <a:pt x="846683" y="897737"/>
                  </a:lnTo>
                  <a:lnTo>
                    <a:pt x="842454" y="897737"/>
                  </a:lnTo>
                  <a:lnTo>
                    <a:pt x="838339" y="899185"/>
                  </a:lnTo>
                  <a:lnTo>
                    <a:pt x="835075" y="901966"/>
                  </a:lnTo>
                  <a:lnTo>
                    <a:pt x="789533" y="931633"/>
                  </a:lnTo>
                  <a:lnTo>
                    <a:pt x="739165" y="950315"/>
                  </a:lnTo>
                  <a:lnTo>
                    <a:pt x="685901" y="957554"/>
                  </a:lnTo>
                  <a:lnTo>
                    <a:pt x="631723" y="952868"/>
                  </a:lnTo>
                  <a:lnTo>
                    <a:pt x="564642" y="924331"/>
                  </a:lnTo>
                  <a:lnTo>
                    <a:pt x="514261" y="871486"/>
                  </a:lnTo>
                  <a:lnTo>
                    <a:pt x="495846" y="837984"/>
                  </a:lnTo>
                  <a:lnTo>
                    <a:pt x="481355" y="802563"/>
                  </a:lnTo>
                  <a:lnTo>
                    <a:pt x="709993" y="802563"/>
                  </a:lnTo>
                  <a:lnTo>
                    <a:pt x="732853" y="750201"/>
                  </a:lnTo>
                  <a:lnTo>
                    <a:pt x="467563" y="750201"/>
                  </a:lnTo>
                  <a:lnTo>
                    <a:pt x="463677" y="721779"/>
                  </a:lnTo>
                  <a:lnTo>
                    <a:pt x="462191" y="693178"/>
                  </a:lnTo>
                  <a:lnTo>
                    <a:pt x="463080" y="664552"/>
                  </a:lnTo>
                  <a:lnTo>
                    <a:pt x="466344" y="636054"/>
                  </a:lnTo>
                  <a:lnTo>
                    <a:pt x="709866" y="636054"/>
                  </a:lnTo>
                  <a:lnTo>
                    <a:pt x="732739" y="583577"/>
                  </a:lnTo>
                  <a:lnTo>
                    <a:pt x="479044" y="583577"/>
                  </a:lnTo>
                  <a:lnTo>
                    <a:pt x="486079" y="563930"/>
                  </a:lnTo>
                  <a:lnTo>
                    <a:pt x="503631" y="526135"/>
                  </a:lnTo>
                  <a:lnTo>
                    <a:pt x="536778" y="479031"/>
                  </a:lnTo>
                  <a:lnTo>
                    <a:pt x="596480" y="437667"/>
                  </a:lnTo>
                  <a:lnTo>
                    <a:pt x="685876" y="422059"/>
                  </a:lnTo>
                  <a:lnTo>
                    <a:pt x="739101" y="429310"/>
                  </a:lnTo>
                  <a:lnTo>
                    <a:pt x="789432" y="448030"/>
                  </a:lnTo>
                  <a:lnTo>
                    <a:pt x="834834" y="477761"/>
                  </a:lnTo>
                  <a:lnTo>
                    <a:pt x="841121" y="481177"/>
                  </a:lnTo>
                  <a:lnTo>
                    <a:pt x="864349" y="468096"/>
                  </a:lnTo>
                  <a:lnTo>
                    <a:pt x="864349" y="407631"/>
                  </a:lnTo>
                  <a:lnTo>
                    <a:pt x="802678" y="355320"/>
                  </a:lnTo>
                  <a:lnTo>
                    <a:pt x="756920" y="340906"/>
                  </a:lnTo>
                  <a:lnTo>
                    <a:pt x="709688" y="333184"/>
                  </a:lnTo>
                  <a:lnTo>
                    <a:pt x="661695" y="332282"/>
                  </a:lnTo>
                  <a:lnTo>
                    <a:pt x="613689" y="338340"/>
                  </a:lnTo>
                  <a:lnTo>
                    <a:pt x="560870" y="354749"/>
                  </a:lnTo>
                  <a:lnTo>
                    <a:pt x="512953" y="381203"/>
                  </a:lnTo>
                  <a:lnTo>
                    <a:pt x="471335" y="416737"/>
                  </a:lnTo>
                  <a:lnTo>
                    <a:pt x="437438" y="460349"/>
                  </a:lnTo>
                  <a:lnTo>
                    <a:pt x="406374" y="519925"/>
                  </a:lnTo>
                  <a:lnTo>
                    <a:pt x="384937" y="583577"/>
                  </a:lnTo>
                  <a:lnTo>
                    <a:pt x="266738" y="583577"/>
                  </a:lnTo>
                  <a:lnTo>
                    <a:pt x="243878" y="636054"/>
                  </a:lnTo>
                  <a:lnTo>
                    <a:pt x="375132" y="636054"/>
                  </a:lnTo>
                  <a:lnTo>
                    <a:pt x="372567" y="664591"/>
                  </a:lnTo>
                  <a:lnTo>
                    <a:pt x="371932" y="693178"/>
                  </a:lnTo>
                  <a:lnTo>
                    <a:pt x="373189" y="721741"/>
                  </a:lnTo>
                  <a:lnTo>
                    <a:pt x="376339" y="750201"/>
                  </a:lnTo>
                  <a:lnTo>
                    <a:pt x="267106" y="750201"/>
                  </a:lnTo>
                  <a:lnTo>
                    <a:pt x="244119" y="802563"/>
                  </a:lnTo>
                  <a:lnTo>
                    <a:pt x="386867" y="802563"/>
                  </a:lnTo>
                  <a:lnTo>
                    <a:pt x="396341" y="833107"/>
                  </a:lnTo>
                  <a:lnTo>
                    <a:pt x="421805" y="891565"/>
                  </a:lnTo>
                  <a:lnTo>
                    <a:pt x="471601" y="962875"/>
                  </a:lnTo>
                  <a:lnTo>
                    <a:pt x="513245" y="998397"/>
                  </a:lnTo>
                  <a:lnTo>
                    <a:pt x="561162" y="1024851"/>
                  </a:lnTo>
                  <a:lnTo>
                    <a:pt x="613930" y="1041273"/>
                  </a:lnTo>
                  <a:lnTo>
                    <a:pt x="661936" y="1047330"/>
                  </a:lnTo>
                  <a:lnTo>
                    <a:pt x="709930" y="1046467"/>
                  </a:lnTo>
                  <a:lnTo>
                    <a:pt x="757186" y="1038758"/>
                  </a:lnTo>
                  <a:lnTo>
                    <a:pt x="802982" y="1024331"/>
                  </a:lnTo>
                  <a:lnTo>
                    <a:pt x="846569" y="1003300"/>
                  </a:lnTo>
                  <a:lnTo>
                    <a:pt x="864590" y="972096"/>
                  </a:lnTo>
                  <a:lnTo>
                    <a:pt x="864590" y="915873"/>
                  </a:lnTo>
                  <a:close/>
                </a:path>
                <a:path w="1236344" h="1362075">
                  <a:moveTo>
                    <a:pt x="1236116" y="812469"/>
                  </a:moveTo>
                  <a:lnTo>
                    <a:pt x="1235252" y="763384"/>
                  </a:lnTo>
                  <a:lnTo>
                    <a:pt x="1191221" y="766165"/>
                  </a:lnTo>
                  <a:lnTo>
                    <a:pt x="1191945" y="813777"/>
                  </a:lnTo>
                  <a:lnTo>
                    <a:pt x="1188085" y="860386"/>
                  </a:lnTo>
                  <a:lnTo>
                    <a:pt x="1179855" y="905764"/>
                  </a:lnTo>
                  <a:lnTo>
                    <a:pt x="1167434" y="949680"/>
                  </a:lnTo>
                  <a:lnTo>
                    <a:pt x="1151026" y="991882"/>
                  </a:lnTo>
                  <a:lnTo>
                    <a:pt x="1130833" y="1032129"/>
                  </a:lnTo>
                  <a:lnTo>
                    <a:pt x="1107059" y="1070203"/>
                  </a:lnTo>
                  <a:lnTo>
                    <a:pt x="1079906" y="1105839"/>
                  </a:lnTo>
                  <a:lnTo>
                    <a:pt x="1049578" y="1138821"/>
                  </a:lnTo>
                  <a:lnTo>
                    <a:pt x="1016254" y="1168895"/>
                  </a:lnTo>
                  <a:lnTo>
                    <a:pt x="980147" y="1195832"/>
                  </a:lnTo>
                  <a:lnTo>
                    <a:pt x="941463" y="1219377"/>
                  </a:lnTo>
                  <a:lnTo>
                    <a:pt x="900404" y="1239316"/>
                  </a:lnTo>
                  <a:lnTo>
                    <a:pt x="857161" y="1255395"/>
                  </a:lnTo>
                  <a:lnTo>
                    <a:pt x="811923" y="1267371"/>
                  </a:lnTo>
                  <a:lnTo>
                    <a:pt x="764908" y="1275016"/>
                  </a:lnTo>
                  <a:lnTo>
                    <a:pt x="762012" y="1231849"/>
                  </a:lnTo>
                  <a:lnTo>
                    <a:pt x="623011" y="1306093"/>
                  </a:lnTo>
                  <a:lnTo>
                    <a:pt x="770356" y="1362075"/>
                  </a:lnTo>
                  <a:lnTo>
                    <a:pt x="767575" y="1318907"/>
                  </a:lnTo>
                  <a:lnTo>
                    <a:pt x="816203" y="1311363"/>
                  </a:lnTo>
                  <a:lnTo>
                    <a:pt x="862990" y="1299591"/>
                  </a:lnTo>
                  <a:lnTo>
                    <a:pt x="907910" y="1283792"/>
                  </a:lnTo>
                  <a:lnTo>
                    <a:pt x="950747" y="1264208"/>
                  </a:lnTo>
                  <a:lnTo>
                    <a:pt x="991323" y="1241031"/>
                  </a:lnTo>
                  <a:lnTo>
                    <a:pt x="1029474" y="1214513"/>
                  </a:lnTo>
                  <a:lnTo>
                    <a:pt x="1064983" y="1184833"/>
                  </a:lnTo>
                  <a:lnTo>
                    <a:pt x="1097699" y="1152245"/>
                  </a:lnTo>
                  <a:lnTo>
                    <a:pt x="1127404" y="1116952"/>
                  </a:lnTo>
                  <a:lnTo>
                    <a:pt x="1153947" y="1079169"/>
                  </a:lnTo>
                  <a:lnTo>
                    <a:pt x="1177124" y="1039114"/>
                  </a:lnTo>
                  <a:lnTo>
                    <a:pt x="1196746" y="997013"/>
                  </a:lnTo>
                  <a:lnTo>
                    <a:pt x="1212646" y="953084"/>
                  </a:lnTo>
                  <a:lnTo>
                    <a:pt x="1224635" y="907529"/>
                  </a:lnTo>
                  <a:lnTo>
                    <a:pt x="1232522" y="860590"/>
                  </a:lnTo>
                  <a:lnTo>
                    <a:pt x="1236116" y="812469"/>
                  </a:lnTo>
                  <a:close/>
                </a:path>
              </a:pathLst>
            </a:custGeom>
            <a:solidFill>
              <a:srgbClr val="8989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414641" y="8495075"/>
            <a:ext cx="921131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75" dirty="0">
                <a:latin typeface="Arial"/>
                <a:cs typeface="Arial"/>
              </a:rPr>
              <a:t>développement </a:t>
            </a:r>
            <a:r>
              <a:rPr sz="3450" spc="-295" dirty="0">
                <a:latin typeface="Arial"/>
                <a:cs typeface="Arial"/>
              </a:rPr>
              <a:t>économique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240" dirty="0">
                <a:latin typeface="Arial"/>
                <a:cs typeface="Arial"/>
              </a:rPr>
              <a:t>région</a:t>
            </a:r>
            <a:r>
              <a:rPr sz="3450" spc="290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Île-de-France.</a:t>
            </a:r>
            <a:endParaRPr sz="34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14641" y="2547695"/>
            <a:ext cx="9168765" cy="59651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155985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700" dirty="0">
              <a:latin typeface="Arial"/>
              <a:cs typeface="Arial"/>
            </a:endParaRPr>
          </a:p>
          <a:p>
            <a:pPr marL="12700" marR="750570">
              <a:lnSpc>
                <a:spcPct val="101400"/>
              </a:lnSpc>
              <a:spcBef>
                <a:spcPts val="3020"/>
              </a:spcBef>
            </a:pPr>
            <a:r>
              <a:rPr sz="3450" spc="-455" dirty="0">
                <a:latin typeface="Arial"/>
                <a:cs typeface="Arial"/>
              </a:rPr>
              <a:t>La </a:t>
            </a:r>
            <a:r>
              <a:rPr sz="3450" spc="-140" dirty="0">
                <a:latin typeface="Arial"/>
                <a:cs typeface="Arial"/>
              </a:rPr>
              <a:t>filière </a:t>
            </a:r>
            <a:r>
              <a:rPr sz="3450" spc="-495" dirty="0">
                <a:latin typeface="Arial"/>
                <a:cs typeface="Arial"/>
              </a:rPr>
              <a:t>VTC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315" dirty="0">
                <a:latin typeface="Arial"/>
                <a:cs typeface="Arial"/>
              </a:rPr>
              <a:t>France </a:t>
            </a:r>
            <a:r>
              <a:rPr sz="3450" spc="-265" dirty="0">
                <a:latin typeface="Arial"/>
                <a:cs typeface="Arial"/>
              </a:rPr>
              <a:t>représente </a:t>
            </a:r>
            <a:r>
              <a:rPr sz="3450" spc="-395" dirty="0">
                <a:latin typeface="Arial"/>
                <a:cs typeface="Arial"/>
              </a:rPr>
              <a:t>un </a:t>
            </a:r>
            <a:r>
              <a:rPr sz="3450" spc="-110" dirty="0">
                <a:latin typeface="Arial"/>
                <a:cs typeface="Arial"/>
              </a:rPr>
              <a:t>total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75" dirty="0">
                <a:latin typeface="Arial"/>
                <a:cs typeface="Arial"/>
              </a:rPr>
              <a:t>800  </a:t>
            </a:r>
            <a:r>
              <a:rPr sz="3450" spc="-270" dirty="0">
                <a:latin typeface="Arial"/>
                <a:cs typeface="Arial"/>
              </a:rPr>
              <a:t>millions </a:t>
            </a:r>
            <a:r>
              <a:rPr sz="3450" spc="-290" dirty="0">
                <a:latin typeface="Arial"/>
                <a:cs typeface="Arial"/>
              </a:rPr>
              <a:t>d'euros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145" dirty="0">
                <a:latin typeface="Arial"/>
                <a:cs typeface="Arial"/>
              </a:rPr>
              <a:t>chiffre</a:t>
            </a:r>
            <a:r>
              <a:rPr sz="3450" spc="204" dirty="0">
                <a:latin typeface="Arial"/>
                <a:cs typeface="Arial"/>
              </a:rPr>
              <a:t> </a:t>
            </a:r>
            <a:r>
              <a:rPr sz="3450" spc="-175" dirty="0">
                <a:latin typeface="Arial"/>
                <a:cs typeface="Arial"/>
              </a:rPr>
              <a:t>d'affaires.</a:t>
            </a:r>
            <a:endParaRPr sz="3450" dirty="0">
              <a:latin typeface="Arial"/>
              <a:cs typeface="Arial"/>
            </a:endParaRPr>
          </a:p>
          <a:p>
            <a:pPr marL="12700" marR="5080" algn="just">
              <a:lnSpc>
                <a:spcPct val="101400"/>
              </a:lnSpc>
              <a:spcBef>
                <a:spcPts val="2515"/>
              </a:spcBef>
            </a:pPr>
            <a:r>
              <a:rPr sz="3450" spc="-520" dirty="0">
                <a:latin typeface="Arial"/>
                <a:cs typeface="Arial"/>
              </a:rPr>
              <a:t>En </a:t>
            </a:r>
            <a:r>
              <a:rPr sz="3450" spc="-145" dirty="0">
                <a:latin typeface="Arial"/>
                <a:cs typeface="Arial"/>
              </a:rPr>
              <a:t>2022, </a:t>
            </a:r>
            <a:r>
              <a:rPr sz="3450" spc="-335" dirty="0">
                <a:latin typeface="Arial"/>
                <a:cs typeface="Arial"/>
              </a:rPr>
              <a:t>on </a:t>
            </a:r>
            <a:r>
              <a:rPr sz="3450" spc="-204" dirty="0">
                <a:latin typeface="Arial"/>
                <a:cs typeface="Arial"/>
              </a:rPr>
              <a:t>devrait </a:t>
            </a:r>
            <a:r>
              <a:rPr sz="3450" spc="-295" dirty="0">
                <a:latin typeface="Arial"/>
                <a:cs typeface="Arial"/>
              </a:rPr>
              <a:t>recenser </a:t>
            </a:r>
            <a:r>
              <a:rPr sz="3450" spc="-310" dirty="0">
                <a:latin typeface="Arial"/>
                <a:cs typeface="Arial"/>
              </a:rPr>
              <a:t>plus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90" dirty="0">
                <a:latin typeface="Arial"/>
                <a:cs typeface="Arial"/>
              </a:rPr>
              <a:t>80 </a:t>
            </a:r>
            <a:r>
              <a:rPr sz="3450" spc="-240" dirty="0">
                <a:latin typeface="Arial"/>
                <a:cs typeface="Arial"/>
              </a:rPr>
              <a:t>000 </a:t>
            </a:r>
            <a:r>
              <a:rPr sz="3450" spc="-245" dirty="0">
                <a:latin typeface="Arial"/>
                <a:cs typeface="Arial"/>
              </a:rPr>
              <a:t>chauffeurs  </a:t>
            </a:r>
            <a:r>
              <a:rPr sz="3450" spc="-495" dirty="0">
                <a:latin typeface="Arial"/>
                <a:cs typeface="Arial"/>
              </a:rPr>
              <a:t>VTC </a:t>
            </a:r>
            <a:r>
              <a:rPr sz="3450" spc="-229" dirty="0">
                <a:latin typeface="Arial"/>
                <a:cs typeface="Arial"/>
              </a:rPr>
              <a:t>tandis </a:t>
            </a:r>
            <a:r>
              <a:rPr sz="3450" spc="-295" dirty="0">
                <a:latin typeface="Arial"/>
                <a:cs typeface="Arial"/>
              </a:rPr>
              <a:t>que </a:t>
            </a:r>
            <a:r>
              <a:rPr sz="3450" spc="-229" dirty="0">
                <a:latin typeface="Arial"/>
                <a:cs typeface="Arial"/>
              </a:rPr>
              <a:t>l'on </a:t>
            </a:r>
            <a:r>
              <a:rPr sz="3450" spc="-310" dirty="0">
                <a:latin typeface="Arial"/>
                <a:cs typeface="Arial"/>
              </a:rPr>
              <a:t>recense </a:t>
            </a:r>
            <a:r>
              <a:rPr sz="3450" spc="-229" dirty="0">
                <a:latin typeface="Arial"/>
                <a:cs typeface="Arial"/>
              </a:rPr>
              <a:t>actuellement </a:t>
            </a:r>
            <a:r>
              <a:rPr sz="3450" spc="-315" dirty="0">
                <a:latin typeface="Arial"/>
                <a:cs typeface="Arial"/>
              </a:rPr>
              <a:t>seulement </a:t>
            </a:r>
            <a:r>
              <a:rPr sz="3450" spc="-75" dirty="0">
                <a:latin typeface="Arial"/>
                <a:cs typeface="Arial"/>
              </a:rPr>
              <a:t>22  </a:t>
            </a:r>
            <a:r>
              <a:rPr sz="3450" spc="-240" dirty="0">
                <a:latin typeface="Arial"/>
                <a:cs typeface="Arial"/>
              </a:rPr>
              <a:t>000 </a:t>
            </a:r>
            <a:r>
              <a:rPr sz="3450" spc="-245" dirty="0">
                <a:latin typeface="Arial"/>
                <a:cs typeface="Arial"/>
              </a:rPr>
              <a:t>chauffeurs</a:t>
            </a:r>
            <a:r>
              <a:rPr sz="3450" spc="-65" dirty="0">
                <a:latin typeface="Arial"/>
                <a:cs typeface="Arial"/>
              </a:rPr>
              <a:t> </a:t>
            </a:r>
            <a:r>
              <a:rPr sz="3450" spc="-409" dirty="0">
                <a:latin typeface="Arial"/>
                <a:cs typeface="Arial"/>
              </a:rPr>
              <a:t>VTC.</a:t>
            </a:r>
            <a:endParaRPr sz="34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50" dirty="0">
              <a:latin typeface="Arial"/>
              <a:cs typeface="Arial"/>
            </a:endParaRPr>
          </a:p>
          <a:p>
            <a:pPr marL="12700" marR="838835">
              <a:lnSpc>
                <a:spcPct val="101400"/>
              </a:lnSpc>
            </a:pPr>
            <a:r>
              <a:rPr sz="3450" spc="-204" dirty="0">
                <a:latin typeface="Arial"/>
                <a:cs typeface="Arial"/>
              </a:rPr>
              <a:t>L'activité </a:t>
            </a:r>
            <a:r>
              <a:rPr sz="3450" spc="-305" dirty="0">
                <a:latin typeface="Arial"/>
                <a:cs typeface="Arial"/>
              </a:rPr>
              <a:t>du </a:t>
            </a:r>
            <a:r>
              <a:rPr sz="3450" spc="-265" dirty="0">
                <a:latin typeface="Arial"/>
                <a:cs typeface="Arial"/>
              </a:rPr>
              <a:t>secteur </a:t>
            </a:r>
            <a:r>
              <a:rPr sz="3450" spc="-495" dirty="0">
                <a:latin typeface="Arial"/>
                <a:cs typeface="Arial"/>
              </a:rPr>
              <a:t>VTC </a:t>
            </a:r>
            <a:r>
              <a:rPr sz="3450" spc="-265" dirty="0">
                <a:latin typeface="Arial"/>
                <a:cs typeface="Arial"/>
              </a:rPr>
              <a:t>représente </a:t>
            </a:r>
            <a:r>
              <a:rPr sz="3450" spc="-75" dirty="0">
                <a:latin typeface="Arial"/>
                <a:cs typeface="Arial"/>
              </a:rPr>
              <a:t>2 </a:t>
            </a:r>
            <a:r>
              <a:rPr sz="3450" spc="-875" dirty="0">
                <a:latin typeface="Arial"/>
                <a:cs typeface="Arial"/>
              </a:rPr>
              <a:t>% </a:t>
            </a:r>
            <a:r>
              <a:rPr sz="3450" spc="-305" dirty="0">
                <a:latin typeface="Arial"/>
                <a:cs typeface="Arial"/>
              </a:rPr>
              <a:t>du </a:t>
            </a:r>
            <a:r>
              <a:rPr sz="3450" spc="-570" dirty="0">
                <a:latin typeface="Arial"/>
                <a:cs typeface="Arial"/>
              </a:rPr>
              <a:t>PIB </a:t>
            </a:r>
            <a:r>
              <a:rPr sz="3450" spc="-305" dirty="0">
                <a:latin typeface="Arial"/>
                <a:cs typeface="Arial"/>
              </a:rPr>
              <a:t>du  </a:t>
            </a:r>
            <a:r>
              <a:rPr sz="3450" spc="-160" dirty="0">
                <a:latin typeface="Arial"/>
                <a:cs typeface="Arial"/>
              </a:rPr>
              <a:t>territoire </a:t>
            </a:r>
            <a:r>
              <a:rPr sz="3450" spc="-220" dirty="0">
                <a:latin typeface="Arial"/>
                <a:cs typeface="Arial"/>
              </a:rPr>
              <a:t>français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220" dirty="0">
                <a:latin typeface="Arial"/>
                <a:cs typeface="Arial"/>
              </a:rPr>
              <a:t>contribue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265" dirty="0">
                <a:latin typeface="Arial"/>
                <a:cs typeface="Arial"/>
              </a:rPr>
              <a:t>hauteur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85" dirty="0">
                <a:latin typeface="Arial"/>
                <a:cs typeface="Arial"/>
              </a:rPr>
              <a:t>6 </a:t>
            </a:r>
            <a:r>
              <a:rPr sz="3450" spc="-875" dirty="0">
                <a:latin typeface="Arial"/>
                <a:cs typeface="Arial"/>
              </a:rPr>
              <a:t>%</a:t>
            </a:r>
            <a:r>
              <a:rPr sz="3450" spc="-850" dirty="0">
                <a:latin typeface="Arial"/>
                <a:cs typeface="Arial"/>
              </a:rPr>
              <a:t> </a:t>
            </a:r>
            <a:r>
              <a:rPr sz="3450" spc="-305" dirty="0">
                <a:latin typeface="Arial"/>
                <a:cs typeface="Arial"/>
              </a:rPr>
              <a:t>au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488270" y="6695125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08245" y="6627913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50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24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43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09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13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95" y="1338414"/>
                  </a:lnTo>
                  <a:lnTo>
                    <a:pt x="170688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35" y="1338414"/>
                  </a:lnTo>
                  <a:lnTo>
                    <a:pt x="306222" y="1305483"/>
                  </a:lnTo>
                  <a:lnTo>
                    <a:pt x="314350" y="1265186"/>
                  </a:lnTo>
                  <a:lnTo>
                    <a:pt x="314350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54" y="109016"/>
                  </a:lnTo>
                  <a:lnTo>
                    <a:pt x="467271" y="96926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68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85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85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85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68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26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79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84" y="5143"/>
                  </a:lnTo>
                  <a:lnTo>
                    <a:pt x="215366" y="19799"/>
                  </a:lnTo>
                  <a:lnTo>
                    <a:pt x="179336" y="42773"/>
                  </a:lnTo>
                  <a:lnTo>
                    <a:pt x="149275" y="72910"/>
                  </a:lnTo>
                  <a:lnTo>
                    <a:pt x="126352" y="109016"/>
                  </a:lnTo>
                  <a:lnTo>
                    <a:pt x="111734" y="149910"/>
                  </a:lnTo>
                  <a:lnTo>
                    <a:pt x="106603" y="194437"/>
                  </a:lnTo>
                  <a:lnTo>
                    <a:pt x="111734" y="238950"/>
                  </a:lnTo>
                  <a:lnTo>
                    <a:pt x="126352" y="279844"/>
                  </a:lnTo>
                  <a:lnTo>
                    <a:pt x="149275" y="315937"/>
                  </a:lnTo>
                  <a:lnTo>
                    <a:pt x="179336" y="346062"/>
                  </a:lnTo>
                  <a:lnTo>
                    <a:pt x="215366" y="369023"/>
                  </a:lnTo>
                  <a:lnTo>
                    <a:pt x="256184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03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54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19" y="565619"/>
                  </a:moveTo>
                  <a:lnTo>
                    <a:pt x="589026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07" y="402488"/>
                  </a:lnTo>
                  <a:lnTo>
                    <a:pt x="444207" y="411162"/>
                  </a:lnTo>
                  <a:lnTo>
                    <a:pt x="536892" y="487451"/>
                  </a:lnTo>
                  <a:lnTo>
                    <a:pt x="552589" y="503529"/>
                  </a:lnTo>
                  <a:lnTo>
                    <a:pt x="564197" y="522376"/>
                  </a:lnTo>
                  <a:lnTo>
                    <a:pt x="571398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52" y="835037"/>
                  </a:lnTo>
                  <a:lnTo>
                    <a:pt x="493788" y="840206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56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68" y="1318971"/>
                  </a:lnTo>
                  <a:lnTo>
                    <a:pt x="419925" y="1335290"/>
                  </a:lnTo>
                  <a:lnTo>
                    <a:pt x="390372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72" y="1368780"/>
                  </a:lnTo>
                  <a:lnTo>
                    <a:pt x="430593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02"/>
                  </a:lnTo>
                  <a:lnTo>
                    <a:pt x="529920" y="860374"/>
                  </a:lnTo>
                  <a:lnTo>
                    <a:pt x="567055" y="835291"/>
                  </a:lnTo>
                  <a:lnTo>
                    <a:pt x="592124" y="798118"/>
                  </a:lnTo>
                  <a:lnTo>
                    <a:pt x="601319" y="752640"/>
                  </a:lnTo>
                  <a:lnTo>
                    <a:pt x="601319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35" y="263271"/>
                  </a:lnTo>
                  <a:lnTo>
                    <a:pt x="1019721" y="303631"/>
                  </a:lnTo>
                  <a:lnTo>
                    <a:pt x="997089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75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60" y="339255"/>
                  </a:lnTo>
                  <a:lnTo>
                    <a:pt x="675728" y="303631"/>
                  </a:lnTo>
                  <a:lnTo>
                    <a:pt x="661289" y="263271"/>
                  </a:lnTo>
                  <a:lnTo>
                    <a:pt x="656221" y="219329"/>
                  </a:lnTo>
                  <a:lnTo>
                    <a:pt x="661289" y="175399"/>
                  </a:lnTo>
                  <a:lnTo>
                    <a:pt x="675728" y="135039"/>
                  </a:lnTo>
                  <a:lnTo>
                    <a:pt x="698360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75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089" y="99415"/>
                  </a:lnTo>
                  <a:lnTo>
                    <a:pt x="1019721" y="135039"/>
                  </a:lnTo>
                  <a:lnTo>
                    <a:pt x="1034135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80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75" y="0"/>
                  </a:lnTo>
                  <a:lnTo>
                    <a:pt x="797610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10" y="432790"/>
                  </a:lnTo>
                  <a:lnTo>
                    <a:pt x="847775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80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8989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904006" y="671728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802476" y="6627913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65" y="895350"/>
                  </a:lnTo>
                  <a:lnTo>
                    <a:pt x="293039" y="895350"/>
                  </a:lnTo>
                  <a:lnTo>
                    <a:pt x="286842" y="901484"/>
                  </a:lnTo>
                  <a:lnTo>
                    <a:pt x="286842" y="1265186"/>
                  </a:lnTo>
                  <a:lnTo>
                    <a:pt x="280873" y="1294790"/>
                  </a:lnTo>
                  <a:lnTo>
                    <a:pt x="264579" y="1318971"/>
                  </a:lnTo>
                  <a:lnTo>
                    <a:pt x="240436" y="1335290"/>
                  </a:lnTo>
                  <a:lnTo>
                    <a:pt x="210883" y="1341285"/>
                  </a:lnTo>
                  <a:lnTo>
                    <a:pt x="181330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096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795" y="1338414"/>
                  </a:lnTo>
                  <a:lnTo>
                    <a:pt x="170662" y="1360627"/>
                  </a:lnTo>
                  <a:lnTo>
                    <a:pt x="210883" y="1368780"/>
                  </a:lnTo>
                  <a:lnTo>
                    <a:pt x="251104" y="1360627"/>
                  </a:lnTo>
                  <a:lnTo>
                    <a:pt x="283972" y="1338414"/>
                  </a:lnTo>
                  <a:lnTo>
                    <a:pt x="306158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28" y="194437"/>
                  </a:moveTo>
                  <a:lnTo>
                    <a:pt x="489585" y="149910"/>
                  </a:lnTo>
                  <a:lnTo>
                    <a:pt x="474954" y="109016"/>
                  </a:lnTo>
                  <a:lnTo>
                    <a:pt x="467271" y="96939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57" y="338543"/>
                  </a:lnTo>
                  <a:lnTo>
                    <a:pt x="344843" y="355396"/>
                  </a:lnTo>
                  <a:lnTo>
                    <a:pt x="300570" y="361365"/>
                  </a:lnTo>
                  <a:lnTo>
                    <a:pt x="256324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18" y="278625"/>
                  </a:lnTo>
                  <a:lnTo>
                    <a:pt x="139890" y="238760"/>
                  </a:lnTo>
                  <a:lnTo>
                    <a:pt x="133934" y="194437"/>
                  </a:lnTo>
                  <a:lnTo>
                    <a:pt x="139890" y="150114"/>
                  </a:lnTo>
                  <a:lnTo>
                    <a:pt x="156718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24" y="33477"/>
                  </a:lnTo>
                  <a:lnTo>
                    <a:pt x="300570" y="27508"/>
                  </a:lnTo>
                  <a:lnTo>
                    <a:pt x="344843" y="33477"/>
                  </a:lnTo>
                  <a:lnTo>
                    <a:pt x="384657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39"/>
                  </a:lnTo>
                  <a:lnTo>
                    <a:pt x="451993" y="72910"/>
                  </a:lnTo>
                  <a:lnTo>
                    <a:pt x="421906" y="42773"/>
                  </a:lnTo>
                  <a:lnTo>
                    <a:pt x="397941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70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70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65" y="361365"/>
                  </a:lnTo>
                  <a:lnTo>
                    <a:pt x="421906" y="346062"/>
                  </a:lnTo>
                  <a:lnTo>
                    <a:pt x="451993" y="315937"/>
                  </a:lnTo>
                  <a:lnTo>
                    <a:pt x="474954" y="279844"/>
                  </a:lnTo>
                  <a:lnTo>
                    <a:pt x="489585" y="238950"/>
                  </a:lnTo>
                  <a:lnTo>
                    <a:pt x="494728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75" y="510552"/>
                  </a:lnTo>
                  <a:lnTo>
                    <a:pt x="554355" y="466166"/>
                  </a:lnTo>
                  <a:lnTo>
                    <a:pt x="465010" y="392671"/>
                  </a:lnTo>
                  <a:lnTo>
                    <a:pt x="461873" y="391541"/>
                  </a:lnTo>
                  <a:lnTo>
                    <a:pt x="454609" y="391541"/>
                  </a:lnTo>
                  <a:lnTo>
                    <a:pt x="450748" y="393407"/>
                  </a:lnTo>
                  <a:lnTo>
                    <a:pt x="443357" y="402488"/>
                  </a:lnTo>
                  <a:lnTo>
                    <a:pt x="444220" y="411162"/>
                  </a:lnTo>
                  <a:lnTo>
                    <a:pt x="536968" y="487451"/>
                  </a:lnTo>
                  <a:lnTo>
                    <a:pt x="552589" y="503529"/>
                  </a:lnTo>
                  <a:lnTo>
                    <a:pt x="564159" y="522376"/>
                  </a:lnTo>
                  <a:lnTo>
                    <a:pt x="571347" y="543306"/>
                  </a:lnTo>
                  <a:lnTo>
                    <a:pt x="573811" y="565619"/>
                  </a:lnTo>
                  <a:lnTo>
                    <a:pt x="573811" y="752640"/>
                  </a:lnTo>
                  <a:lnTo>
                    <a:pt x="566788" y="787425"/>
                  </a:lnTo>
                  <a:lnTo>
                    <a:pt x="547624" y="815860"/>
                  </a:lnTo>
                  <a:lnTo>
                    <a:pt x="519226" y="835037"/>
                  </a:lnTo>
                  <a:lnTo>
                    <a:pt x="493788" y="840206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05" y="579767"/>
                  </a:lnTo>
                  <a:lnTo>
                    <a:pt x="472338" y="581228"/>
                  </a:lnTo>
                  <a:lnTo>
                    <a:pt x="467207" y="586435"/>
                  </a:lnTo>
                  <a:lnTo>
                    <a:pt x="465874" y="589915"/>
                  </a:lnTo>
                  <a:lnTo>
                    <a:pt x="466344" y="1265186"/>
                  </a:lnTo>
                  <a:lnTo>
                    <a:pt x="460349" y="1294790"/>
                  </a:lnTo>
                  <a:lnTo>
                    <a:pt x="444042" y="1318971"/>
                  </a:lnTo>
                  <a:lnTo>
                    <a:pt x="419874" y="1335290"/>
                  </a:lnTo>
                  <a:lnTo>
                    <a:pt x="390321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21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02"/>
                  </a:lnTo>
                  <a:lnTo>
                    <a:pt x="529894" y="860374"/>
                  </a:lnTo>
                  <a:lnTo>
                    <a:pt x="567016" y="835291"/>
                  </a:lnTo>
                  <a:lnTo>
                    <a:pt x="592074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8989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998243" y="671728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402318" y="7582323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8989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310571" y="751097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10571" y="78049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8989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702746" y="773363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2641" y="4224832"/>
              <a:ext cx="1553210" cy="1553210"/>
            </a:xfrm>
            <a:custGeom>
              <a:avLst/>
              <a:gdLst/>
              <a:ahLst/>
              <a:cxnLst/>
              <a:rect l="l" t="t" r="r" b="b"/>
              <a:pathLst>
                <a:path w="1553209" h="1553210">
                  <a:moveTo>
                    <a:pt x="495579" y="1013040"/>
                  </a:moveTo>
                  <a:lnTo>
                    <a:pt x="489635" y="968730"/>
                  </a:lnTo>
                  <a:lnTo>
                    <a:pt x="472859" y="928941"/>
                  </a:lnTo>
                  <a:lnTo>
                    <a:pt x="452170" y="902131"/>
                  </a:lnTo>
                  <a:lnTo>
                    <a:pt x="446849" y="895235"/>
                  </a:lnTo>
                  <a:lnTo>
                    <a:pt x="440131" y="890041"/>
                  </a:lnTo>
                  <a:lnTo>
                    <a:pt x="440131" y="1011948"/>
                  </a:lnTo>
                  <a:lnTo>
                    <a:pt x="440131" y="1013040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88"/>
                  </a:lnTo>
                  <a:lnTo>
                    <a:pt x="329450" y="1124153"/>
                  </a:lnTo>
                  <a:lnTo>
                    <a:pt x="286232" y="1115606"/>
                  </a:lnTo>
                  <a:lnTo>
                    <a:pt x="250913" y="1091984"/>
                  </a:lnTo>
                  <a:lnTo>
                    <a:pt x="227076" y="1056830"/>
                  </a:lnTo>
                  <a:lnTo>
                    <a:pt x="218427" y="1014120"/>
                  </a:lnTo>
                  <a:lnTo>
                    <a:pt x="218338" y="1013040"/>
                  </a:lnTo>
                  <a:lnTo>
                    <a:pt x="226631" y="970521"/>
                  </a:lnTo>
                  <a:lnTo>
                    <a:pt x="249555" y="935570"/>
                  </a:lnTo>
                  <a:lnTo>
                    <a:pt x="283730" y="911644"/>
                  </a:lnTo>
                  <a:lnTo>
                    <a:pt x="325767" y="902131"/>
                  </a:lnTo>
                  <a:lnTo>
                    <a:pt x="369227" y="909485"/>
                  </a:lnTo>
                  <a:lnTo>
                    <a:pt x="405180" y="932141"/>
                  </a:lnTo>
                  <a:lnTo>
                    <a:pt x="429971" y="966647"/>
                  </a:lnTo>
                  <a:lnTo>
                    <a:pt x="439915" y="1009573"/>
                  </a:lnTo>
                  <a:lnTo>
                    <a:pt x="439915" y="1010653"/>
                  </a:lnTo>
                  <a:lnTo>
                    <a:pt x="440131" y="1011948"/>
                  </a:lnTo>
                  <a:lnTo>
                    <a:pt x="440131" y="890041"/>
                  </a:lnTo>
                  <a:lnTo>
                    <a:pt x="413181" y="869200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55"/>
                  </a:lnTo>
                  <a:lnTo>
                    <a:pt x="242417" y="870953"/>
                  </a:lnTo>
                  <a:lnTo>
                    <a:pt x="209778" y="897051"/>
                  </a:lnTo>
                  <a:lnTo>
                    <a:pt x="184658" y="930440"/>
                  </a:lnTo>
                  <a:lnTo>
                    <a:pt x="168529" y="969606"/>
                  </a:lnTo>
                  <a:lnTo>
                    <a:pt x="162890" y="1013040"/>
                  </a:lnTo>
                  <a:lnTo>
                    <a:pt x="168630" y="1057249"/>
                  </a:lnTo>
                  <a:lnTo>
                    <a:pt x="185242" y="1097000"/>
                  </a:lnTo>
                  <a:lnTo>
                    <a:pt x="211137" y="1130706"/>
                  </a:lnTo>
                  <a:lnTo>
                    <a:pt x="244716" y="1156792"/>
                  </a:lnTo>
                  <a:lnTo>
                    <a:pt x="284391" y="1173683"/>
                  </a:lnTo>
                  <a:lnTo>
                    <a:pt x="328587" y="1179817"/>
                  </a:lnTo>
                  <a:lnTo>
                    <a:pt x="372808" y="1174000"/>
                  </a:lnTo>
                  <a:lnTo>
                    <a:pt x="412597" y="1157363"/>
                  </a:lnTo>
                  <a:lnTo>
                    <a:pt x="446366" y="1131493"/>
                  </a:lnTo>
                  <a:lnTo>
                    <a:pt x="452081" y="1124153"/>
                  </a:lnTo>
                  <a:lnTo>
                    <a:pt x="472503" y="1097940"/>
                  </a:lnTo>
                  <a:lnTo>
                    <a:pt x="489445" y="1058303"/>
                  </a:lnTo>
                  <a:lnTo>
                    <a:pt x="495579" y="1014120"/>
                  </a:lnTo>
                  <a:lnTo>
                    <a:pt x="495579" y="1013040"/>
                  </a:lnTo>
                  <a:close/>
                </a:path>
                <a:path w="1553209" h="1553210">
                  <a:moveTo>
                    <a:pt x="658037" y="1552587"/>
                  </a:moveTo>
                  <a:lnTo>
                    <a:pt x="642785" y="1498612"/>
                  </a:lnTo>
                  <a:lnTo>
                    <a:pt x="622782" y="1446403"/>
                  </a:lnTo>
                  <a:lnTo>
                    <a:pt x="598144" y="1396212"/>
                  </a:lnTo>
                  <a:lnTo>
                    <a:pt x="569010" y="1348333"/>
                  </a:lnTo>
                  <a:lnTo>
                    <a:pt x="540321" y="1313929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99"/>
                  </a:lnTo>
                  <a:lnTo>
                    <a:pt x="423240" y="1253896"/>
                  </a:lnTo>
                  <a:lnTo>
                    <a:pt x="376339" y="1247686"/>
                  </a:lnTo>
                  <a:lnTo>
                    <a:pt x="329095" y="1245616"/>
                  </a:lnTo>
                  <a:lnTo>
                    <a:pt x="281813" y="1247686"/>
                  </a:lnTo>
                  <a:lnTo>
                    <a:pt x="234797" y="1253896"/>
                  </a:lnTo>
                  <a:lnTo>
                    <a:pt x="191744" y="1265999"/>
                  </a:lnTo>
                  <a:lnTo>
                    <a:pt x="152361" y="1286256"/>
                  </a:lnTo>
                  <a:lnTo>
                    <a:pt x="117805" y="1313929"/>
                  </a:lnTo>
                  <a:lnTo>
                    <a:pt x="89242" y="1348333"/>
                  </a:lnTo>
                  <a:lnTo>
                    <a:pt x="60071" y="1396212"/>
                  </a:lnTo>
                  <a:lnTo>
                    <a:pt x="35369" y="1446403"/>
                  </a:lnTo>
                  <a:lnTo>
                    <a:pt x="15290" y="1498612"/>
                  </a:lnTo>
                  <a:lnTo>
                    <a:pt x="0" y="1552587"/>
                  </a:lnTo>
                  <a:lnTo>
                    <a:pt x="57188" y="1552587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99"/>
                  </a:lnTo>
                  <a:lnTo>
                    <a:pt x="135166" y="1379308"/>
                  </a:lnTo>
                  <a:lnTo>
                    <a:pt x="182600" y="1332738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505"/>
                  </a:lnTo>
                  <a:lnTo>
                    <a:pt x="215519" y="1552371"/>
                  </a:lnTo>
                  <a:lnTo>
                    <a:pt x="272923" y="1552371"/>
                  </a:lnTo>
                  <a:lnTo>
                    <a:pt x="329018" y="1345514"/>
                  </a:lnTo>
                  <a:lnTo>
                    <a:pt x="311264" y="1307388"/>
                  </a:lnTo>
                  <a:lnTo>
                    <a:pt x="308444" y="1301330"/>
                  </a:lnTo>
                  <a:lnTo>
                    <a:pt x="318808" y="1300962"/>
                  </a:lnTo>
                  <a:lnTo>
                    <a:pt x="329133" y="1300835"/>
                  </a:lnTo>
                  <a:lnTo>
                    <a:pt x="339445" y="1300962"/>
                  </a:lnTo>
                  <a:lnTo>
                    <a:pt x="349808" y="1301330"/>
                  </a:lnTo>
                  <a:lnTo>
                    <a:pt x="329018" y="1345514"/>
                  </a:lnTo>
                  <a:lnTo>
                    <a:pt x="385114" y="1552371"/>
                  </a:lnTo>
                  <a:lnTo>
                    <a:pt x="442734" y="1552371"/>
                  </a:lnTo>
                  <a:lnTo>
                    <a:pt x="387934" y="1350505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38"/>
                  </a:lnTo>
                  <a:lnTo>
                    <a:pt x="522871" y="1379308"/>
                  </a:lnTo>
                  <a:lnTo>
                    <a:pt x="547916" y="1419999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87"/>
                  </a:lnTo>
                  <a:lnTo>
                    <a:pt x="658037" y="1552587"/>
                  </a:lnTo>
                  <a:close/>
                </a:path>
                <a:path w="1553209" h="1553210">
                  <a:moveTo>
                    <a:pt x="917092" y="1110284"/>
                  </a:moveTo>
                  <a:lnTo>
                    <a:pt x="762635" y="711530"/>
                  </a:lnTo>
                  <a:lnTo>
                    <a:pt x="757516" y="698322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22"/>
                  </a:lnTo>
                  <a:lnTo>
                    <a:pt x="654558" y="635939"/>
                  </a:lnTo>
                  <a:lnTo>
                    <a:pt x="645337" y="622731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22"/>
                  </a:lnTo>
                  <a:lnTo>
                    <a:pt x="698106" y="544918"/>
                  </a:lnTo>
                  <a:lnTo>
                    <a:pt x="655002" y="433641"/>
                  </a:lnTo>
                  <a:lnTo>
                    <a:pt x="573773" y="616889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39"/>
                  </a:lnTo>
                  <a:lnTo>
                    <a:pt x="573773" y="723442"/>
                  </a:lnTo>
                  <a:lnTo>
                    <a:pt x="573773" y="616889"/>
                  </a:lnTo>
                  <a:lnTo>
                    <a:pt x="571182" y="622731"/>
                  </a:lnTo>
                  <a:lnTo>
                    <a:pt x="293712" y="223748"/>
                  </a:lnTo>
                  <a:lnTo>
                    <a:pt x="556006" y="900404"/>
                  </a:lnTo>
                  <a:lnTo>
                    <a:pt x="619963" y="755929"/>
                  </a:lnTo>
                  <a:lnTo>
                    <a:pt x="639622" y="711530"/>
                  </a:lnTo>
                  <a:lnTo>
                    <a:pt x="917092" y="1110284"/>
                  </a:lnTo>
                  <a:close/>
                </a:path>
                <a:path w="1553209" h="1553210">
                  <a:moveTo>
                    <a:pt x="1390561" y="167005"/>
                  </a:moveTo>
                  <a:lnTo>
                    <a:pt x="1384820" y="122682"/>
                  </a:lnTo>
                  <a:lnTo>
                    <a:pt x="1368209" y="82842"/>
                  </a:lnTo>
                  <a:lnTo>
                    <a:pt x="1347546" y="55892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37"/>
                  </a:lnTo>
                  <a:lnTo>
                    <a:pt x="1335112" y="167005"/>
                  </a:lnTo>
                  <a:lnTo>
                    <a:pt x="1326413" y="210096"/>
                  </a:lnTo>
                  <a:lnTo>
                    <a:pt x="1302651" y="245364"/>
                  </a:lnTo>
                  <a:lnTo>
                    <a:pt x="1267409" y="269163"/>
                  </a:lnTo>
                  <a:lnTo>
                    <a:pt x="1224216" y="277901"/>
                  </a:lnTo>
                  <a:lnTo>
                    <a:pt x="1181036" y="269163"/>
                  </a:lnTo>
                  <a:lnTo>
                    <a:pt x="1145781" y="245364"/>
                  </a:lnTo>
                  <a:lnTo>
                    <a:pt x="1122032" y="210096"/>
                  </a:lnTo>
                  <a:lnTo>
                    <a:pt x="1113320" y="167005"/>
                  </a:lnTo>
                  <a:lnTo>
                    <a:pt x="1121702" y="124447"/>
                  </a:lnTo>
                  <a:lnTo>
                    <a:pt x="1144676" y="89433"/>
                  </a:lnTo>
                  <a:lnTo>
                    <a:pt x="1178928" y="65417"/>
                  </a:lnTo>
                  <a:lnTo>
                    <a:pt x="1221181" y="55892"/>
                  </a:lnTo>
                  <a:lnTo>
                    <a:pt x="1264602" y="63385"/>
                  </a:lnTo>
                  <a:lnTo>
                    <a:pt x="1300492" y="86156"/>
                  </a:lnTo>
                  <a:lnTo>
                    <a:pt x="1325206" y="120700"/>
                  </a:lnTo>
                  <a:lnTo>
                    <a:pt x="1335112" y="163537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57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21"/>
                  </a:lnTo>
                  <a:lnTo>
                    <a:pt x="1137691" y="24244"/>
                  </a:lnTo>
                  <a:lnTo>
                    <a:pt x="1104925" y="50444"/>
                  </a:lnTo>
                  <a:lnTo>
                    <a:pt x="1079703" y="83997"/>
                  </a:lnTo>
                  <a:lnTo>
                    <a:pt x="1063523" y="123367"/>
                  </a:lnTo>
                  <a:lnTo>
                    <a:pt x="1057871" y="167005"/>
                  </a:lnTo>
                  <a:lnTo>
                    <a:pt x="1063815" y="211213"/>
                  </a:lnTo>
                  <a:lnTo>
                    <a:pt x="1080592" y="250952"/>
                  </a:lnTo>
                  <a:lnTo>
                    <a:pt x="1106601" y="284619"/>
                  </a:lnTo>
                  <a:lnTo>
                    <a:pt x="1140282" y="310629"/>
                  </a:lnTo>
                  <a:lnTo>
                    <a:pt x="1180007" y="327406"/>
                  </a:lnTo>
                  <a:lnTo>
                    <a:pt x="1224216" y="333349"/>
                  </a:lnTo>
                  <a:lnTo>
                    <a:pt x="1268425" y="327406"/>
                  </a:lnTo>
                  <a:lnTo>
                    <a:pt x="1308163" y="310629"/>
                  </a:lnTo>
                  <a:lnTo>
                    <a:pt x="1341831" y="284619"/>
                  </a:lnTo>
                  <a:lnTo>
                    <a:pt x="1367853" y="250952"/>
                  </a:lnTo>
                  <a:lnTo>
                    <a:pt x="1384617" y="211213"/>
                  </a:lnTo>
                  <a:lnTo>
                    <a:pt x="1390561" y="167005"/>
                  </a:lnTo>
                  <a:close/>
                </a:path>
                <a:path w="1553209" h="1553210">
                  <a:moveTo>
                    <a:pt x="1552587" y="720852"/>
                  </a:moveTo>
                  <a:lnTo>
                    <a:pt x="1537296" y="666877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97"/>
                  </a:lnTo>
                  <a:lnTo>
                    <a:pt x="1434693" y="482155"/>
                  </a:lnTo>
                  <a:lnTo>
                    <a:pt x="1400149" y="454406"/>
                  </a:lnTo>
                  <a:lnTo>
                    <a:pt x="1360817" y="434086"/>
                  </a:lnTo>
                  <a:lnTo>
                    <a:pt x="1317790" y="421944"/>
                  </a:lnTo>
                  <a:lnTo>
                    <a:pt x="1270774" y="415848"/>
                  </a:lnTo>
                  <a:lnTo>
                    <a:pt x="1223467" y="413816"/>
                  </a:lnTo>
                  <a:lnTo>
                    <a:pt x="1176159" y="415848"/>
                  </a:lnTo>
                  <a:lnTo>
                    <a:pt x="1129131" y="421944"/>
                  </a:lnTo>
                  <a:lnTo>
                    <a:pt x="1086104" y="434086"/>
                  </a:lnTo>
                  <a:lnTo>
                    <a:pt x="1046772" y="454406"/>
                  </a:lnTo>
                  <a:lnTo>
                    <a:pt x="1012228" y="482155"/>
                  </a:lnTo>
                  <a:lnTo>
                    <a:pt x="983576" y="516597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77"/>
                  </a:lnTo>
                  <a:lnTo>
                    <a:pt x="894562" y="720852"/>
                  </a:lnTo>
                  <a:lnTo>
                    <a:pt x="951522" y="720852"/>
                  </a:lnTo>
                  <a:lnTo>
                    <a:pt x="965479" y="675157"/>
                  </a:lnTo>
                  <a:lnTo>
                    <a:pt x="983234" y="630872"/>
                  </a:lnTo>
                  <a:lnTo>
                    <a:pt x="1004671" y="588251"/>
                  </a:lnTo>
                  <a:lnTo>
                    <a:pt x="1029716" y="547573"/>
                  </a:lnTo>
                  <a:lnTo>
                    <a:pt x="1077074" y="501002"/>
                  </a:lnTo>
                  <a:lnTo>
                    <a:pt x="1138885" y="476529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53"/>
                  </a:lnTo>
                  <a:lnTo>
                    <a:pt x="1164653" y="518756"/>
                  </a:lnTo>
                  <a:lnTo>
                    <a:pt x="1110068" y="720636"/>
                  </a:lnTo>
                  <a:lnTo>
                    <a:pt x="1167257" y="720636"/>
                  </a:lnTo>
                  <a:lnTo>
                    <a:pt x="1223568" y="513778"/>
                  </a:lnTo>
                  <a:lnTo>
                    <a:pt x="1205814" y="475653"/>
                  </a:lnTo>
                  <a:lnTo>
                    <a:pt x="1202994" y="469595"/>
                  </a:lnTo>
                  <a:lnTo>
                    <a:pt x="1213256" y="469226"/>
                  </a:lnTo>
                  <a:lnTo>
                    <a:pt x="1223568" y="469099"/>
                  </a:lnTo>
                  <a:lnTo>
                    <a:pt x="1233881" y="469226"/>
                  </a:lnTo>
                  <a:lnTo>
                    <a:pt x="1244142" y="469595"/>
                  </a:lnTo>
                  <a:lnTo>
                    <a:pt x="1223568" y="513778"/>
                  </a:lnTo>
                  <a:lnTo>
                    <a:pt x="1279664" y="720636"/>
                  </a:lnTo>
                  <a:lnTo>
                    <a:pt x="1337068" y="720636"/>
                  </a:lnTo>
                  <a:lnTo>
                    <a:pt x="1282484" y="518756"/>
                  </a:lnTo>
                  <a:lnTo>
                    <a:pt x="1302626" y="475653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29"/>
                  </a:lnTo>
                  <a:lnTo>
                    <a:pt x="1369987" y="501002"/>
                  </a:lnTo>
                  <a:lnTo>
                    <a:pt x="1417421" y="547573"/>
                  </a:lnTo>
                  <a:lnTo>
                    <a:pt x="1442427" y="588251"/>
                  </a:lnTo>
                  <a:lnTo>
                    <a:pt x="1463802" y="630872"/>
                  </a:lnTo>
                  <a:lnTo>
                    <a:pt x="1481480" y="675157"/>
                  </a:lnTo>
                  <a:lnTo>
                    <a:pt x="1495399" y="720852"/>
                  </a:lnTo>
                  <a:lnTo>
                    <a:pt x="1552587" y="720852"/>
                  </a:lnTo>
                  <a:close/>
                </a:path>
              </a:pathLst>
            </a:custGeom>
            <a:solidFill>
              <a:srgbClr val="8989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5862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/>
              <a:t>O</a:t>
            </a:r>
            <a:r>
              <a:rPr sz="7500" spc="550" dirty="0"/>
              <a:t>PP</a:t>
            </a:r>
            <a:r>
              <a:rPr sz="7500" spc="1300" dirty="0"/>
              <a:t>O</a:t>
            </a:r>
            <a:r>
              <a:rPr sz="7500" spc="509" dirty="0"/>
              <a:t>R</a:t>
            </a:r>
            <a:r>
              <a:rPr sz="7500" spc="445" dirty="0"/>
              <a:t>T</a:t>
            </a:r>
            <a:r>
              <a:rPr sz="7500" spc="720" dirty="0"/>
              <a:t>U</a:t>
            </a:r>
            <a:r>
              <a:rPr sz="7500" spc="1335" dirty="0"/>
              <a:t>N</a:t>
            </a:r>
            <a:r>
              <a:rPr sz="7500" spc="785" dirty="0"/>
              <a:t>I</a:t>
            </a:r>
            <a:r>
              <a:rPr sz="7500" spc="445" dirty="0"/>
              <a:t>T</a:t>
            </a:r>
            <a:r>
              <a:rPr sz="7500" spc="-95" dirty="0"/>
              <a:t>É</a:t>
            </a:r>
            <a:r>
              <a:rPr sz="7500" spc="35" dirty="0"/>
              <a:t>S</a:t>
            </a:r>
            <a:r>
              <a:rPr sz="7500" dirty="0"/>
              <a:t>	</a:t>
            </a:r>
            <a:r>
              <a:rPr sz="7500" spc="675" dirty="0"/>
              <a:t>D</a:t>
            </a:r>
            <a:r>
              <a:rPr sz="7500" spc="160" dirty="0"/>
              <a:t>U</a:t>
            </a:r>
            <a:r>
              <a:rPr sz="7500" dirty="0"/>
              <a:t>	</a:t>
            </a:r>
            <a:r>
              <a:rPr sz="7500" spc="1405" dirty="0"/>
              <a:t>M</a:t>
            </a:r>
            <a:r>
              <a:rPr sz="7500" spc="1019" dirty="0"/>
              <a:t>A</a:t>
            </a:r>
            <a:r>
              <a:rPr sz="7500" spc="509" dirty="0"/>
              <a:t>R</a:t>
            </a:r>
            <a:r>
              <a:rPr sz="7500" spc="790" dirty="0"/>
              <a:t>C</a:t>
            </a:r>
            <a:r>
              <a:rPr sz="7500" spc="855" dirty="0"/>
              <a:t>H</a:t>
            </a:r>
            <a:r>
              <a:rPr sz="7500" spc="-655" dirty="0"/>
              <a:t>É</a:t>
            </a:r>
            <a:endParaRPr sz="7500" dirty="0"/>
          </a:p>
        </p:txBody>
      </p:sp>
      <p:sp>
        <p:nvSpPr>
          <p:cNvPr id="17" name="object 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>
              <a:lnSpc>
                <a:spcPct val="100000"/>
              </a:lnSpc>
            </a:pPr>
            <a:endParaRPr sz="3700"/>
          </a:p>
          <a:p>
            <a:pPr marL="12700" marR="5080">
              <a:lnSpc>
                <a:spcPct val="101400"/>
              </a:lnSpc>
              <a:spcBef>
                <a:spcPts val="3020"/>
              </a:spcBef>
            </a:pPr>
            <a:r>
              <a:rPr sz="3450" spc="-225" dirty="0">
                <a:solidFill>
                  <a:srgbClr val="000000"/>
                </a:solidFill>
              </a:rPr>
              <a:t>L'utilisation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210" dirty="0">
                <a:solidFill>
                  <a:srgbClr val="000000"/>
                </a:solidFill>
              </a:rPr>
              <a:t>plateforme </a:t>
            </a:r>
            <a:r>
              <a:rPr sz="3450" spc="-130" dirty="0">
                <a:solidFill>
                  <a:srgbClr val="000000"/>
                </a:solidFill>
              </a:rPr>
              <a:t>et </a:t>
            </a:r>
            <a:r>
              <a:rPr sz="3450" spc="-175" dirty="0">
                <a:solidFill>
                  <a:srgbClr val="000000"/>
                </a:solidFill>
              </a:rPr>
              <a:t>application </a:t>
            </a:r>
            <a:r>
              <a:rPr sz="3450" spc="-495" dirty="0">
                <a:solidFill>
                  <a:srgbClr val="000000"/>
                </a:solidFill>
              </a:rPr>
              <a:t>VTC </a:t>
            </a:r>
            <a:r>
              <a:rPr sz="3450" spc="-260" dirty="0">
                <a:solidFill>
                  <a:srgbClr val="000000"/>
                </a:solidFill>
              </a:rPr>
              <a:t>est </a:t>
            </a:r>
            <a:r>
              <a:rPr sz="3450" spc="-200" dirty="0">
                <a:solidFill>
                  <a:srgbClr val="000000"/>
                </a:solidFill>
              </a:rPr>
              <a:t>le </a:t>
            </a:r>
            <a:r>
              <a:rPr sz="3450" spc="-185" dirty="0">
                <a:solidFill>
                  <a:srgbClr val="000000"/>
                </a:solidFill>
              </a:rPr>
              <a:t>point  </a:t>
            </a:r>
            <a:r>
              <a:rPr sz="3450" spc="-275" dirty="0">
                <a:solidFill>
                  <a:srgbClr val="000000"/>
                </a:solidFill>
              </a:rPr>
              <a:t>essentiel </a:t>
            </a:r>
            <a:r>
              <a:rPr sz="3450" spc="-229" dirty="0">
                <a:solidFill>
                  <a:srgbClr val="000000"/>
                </a:solidFill>
              </a:rPr>
              <a:t>qui </a:t>
            </a:r>
            <a:r>
              <a:rPr sz="3450" spc="-135" dirty="0">
                <a:solidFill>
                  <a:srgbClr val="000000"/>
                </a:solidFill>
              </a:rPr>
              <a:t>doit </a:t>
            </a:r>
            <a:r>
              <a:rPr sz="3450" spc="-185" dirty="0">
                <a:solidFill>
                  <a:srgbClr val="000000"/>
                </a:solidFill>
              </a:rPr>
              <a:t>être </a:t>
            </a:r>
            <a:r>
              <a:rPr sz="3450" spc="-180" dirty="0">
                <a:solidFill>
                  <a:srgbClr val="000000"/>
                </a:solidFill>
              </a:rPr>
              <a:t>travaillé </a:t>
            </a:r>
            <a:r>
              <a:rPr sz="3450" spc="-275" dirty="0">
                <a:solidFill>
                  <a:srgbClr val="000000"/>
                </a:solidFill>
              </a:rPr>
              <a:t>pour </a:t>
            </a:r>
            <a:r>
              <a:rPr sz="3450" spc="-270" dirty="0">
                <a:solidFill>
                  <a:srgbClr val="000000"/>
                </a:solidFill>
              </a:rPr>
              <a:t>pouvoir </a:t>
            </a:r>
            <a:r>
              <a:rPr sz="3450" spc="-240" dirty="0">
                <a:solidFill>
                  <a:srgbClr val="000000"/>
                </a:solidFill>
              </a:rPr>
              <a:t>rivaliser </a:t>
            </a:r>
            <a:r>
              <a:rPr sz="3450" spc="-150" dirty="0">
                <a:solidFill>
                  <a:srgbClr val="000000"/>
                </a:solidFill>
              </a:rPr>
              <a:t>face </a:t>
            </a:r>
            <a:r>
              <a:rPr sz="3450" spc="-210" dirty="0">
                <a:solidFill>
                  <a:srgbClr val="000000"/>
                </a:solidFill>
              </a:rPr>
              <a:t>à  </a:t>
            </a:r>
            <a:r>
              <a:rPr sz="3450" spc="-160" dirty="0">
                <a:solidFill>
                  <a:srgbClr val="000000"/>
                </a:solidFill>
              </a:rPr>
              <a:t>la</a:t>
            </a:r>
            <a:r>
              <a:rPr sz="3450" spc="-155" dirty="0">
                <a:solidFill>
                  <a:srgbClr val="000000"/>
                </a:solidFill>
              </a:rPr>
              <a:t> </a:t>
            </a:r>
            <a:r>
              <a:rPr sz="3450" spc="-260" dirty="0">
                <a:solidFill>
                  <a:srgbClr val="000000"/>
                </a:solidFill>
              </a:rPr>
              <a:t>concurrence.</a:t>
            </a:r>
            <a:endParaRPr sz="3450"/>
          </a:p>
          <a:p>
            <a:pPr>
              <a:lnSpc>
                <a:spcPct val="100000"/>
              </a:lnSpc>
            </a:pPr>
            <a:endParaRPr sz="3400"/>
          </a:p>
          <a:p>
            <a:pPr marL="12700" marR="255904">
              <a:lnSpc>
                <a:spcPct val="101400"/>
              </a:lnSpc>
              <a:spcBef>
                <a:spcPts val="2570"/>
              </a:spcBef>
            </a:pPr>
            <a:r>
              <a:rPr sz="3450" spc="-375" dirty="0">
                <a:solidFill>
                  <a:srgbClr val="000000"/>
                </a:solidFill>
              </a:rPr>
              <a:t>L'on </a:t>
            </a:r>
            <a:r>
              <a:rPr sz="3450" spc="-229" dirty="0">
                <a:solidFill>
                  <a:srgbClr val="000000"/>
                </a:solidFill>
              </a:rPr>
              <a:t>note </a:t>
            </a:r>
            <a:r>
              <a:rPr sz="3450" spc="-295" dirty="0">
                <a:solidFill>
                  <a:srgbClr val="000000"/>
                </a:solidFill>
              </a:rPr>
              <a:t>que </a:t>
            </a:r>
            <a:r>
              <a:rPr sz="3450" spc="-415" dirty="0">
                <a:solidFill>
                  <a:srgbClr val="000000"/>
                </a:solidFill>
              </a:rPr>
              <a:t>97 </a:t>
            </a:r>
            <a:r>
              <a:rPr sz="3450" spc="-875" dirty="0">
                <a:solidFill>
                  <a:srgbClr val="000000"/>
                </a:solidFill>
              </a:rPr>
              <a:t>% </a:t>
            </a:r>
            <a:r>
              <a:rPr sz="3450" spc="-340" dirty="0">
                <a:solidFill>
                  <a:srgbClr val="000000"/>
                </a:solidFill>
              </a:rPr>
              <a:t>des </a:t>
            </a:r>
            <a:r>
              <a:rPr sz="3450" spc="-229" dirty="0">
                <a:solidFill>
                  <a:srgbClr val="000000"/>
                </a:solidFill>
              </a:rPr>
              <a:t>utilisateurs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495" dirty="0">
                <a:solidFill>
                  <a:srgbClr val="000000"/>
                </a:solidFill>
              </a:rPr>
              <a:t>VTC </a:t>
            </a:r>
            <a:r>
              <a:rPr sz="3450" spc="-290" dirty="0">
                <a:solidFill>
                  <a:srgbClr val="000000"/>
                </a:solidFill>
              </a:rPr>
              <a:t>sont </a:t>
            </a:r>
            <a:r>
              <a:rPr sz="3450" spc="-200" dirty="0">
                <a:solidFill>
                  <a:srgbClr val="000000"/>
                </a:solidFill>
              </a:rPr>
              <a:t>satisfaits.  </a:t>
            </a:r>
            <a:r>
              <a:rPr sz="3450" spc="-229" dirty="0">
                <a:solidFill>
                  <a:srgbClr val="000000"/>
                </a:solidFill>
              </a:rPr>
              <a:t>Cela </a:t>
            </a:r>
            <a:r>
              <a:rPr sz="3450" spc="-350" dirty="0">
                <a:solidFill>
                  <a:srgbClr val="000000"/>
                </a:solidFill>
              </a:rPr>
              <a:t>passe </a:t>
            </a:r>
            <a:r>
              <a:rPr sz="3450" spc="-215" dirty="0">
                <a:solidFill>
                  <a:srgbClr val="000000"/>
                </a:solidFill>
              </a:rPr>
              <a:t>par </a:t>
            </a:r>
            <a:r>
              <a:rPr sz="3450" spc="-200" dirty="0">
                <a:solidFill>
                  <a:srgbClr val="000000"/>
                </a:solidFill>
              </a:rPr>
              <a:t>le </a:t>
            </a:r>
            <a:r>
              <a:rPr sz="3450" spc="-229" dirty="0">
                <a:solidFill>
                  <a:srgbClr val="000000"/>
                </a:solidFill>
              </a:rPr>
              <a:t>prix, </a:t>
            </a:r>
            <a:r>
              <a:rPr sz="3450" spc="-160" dirty="0">
                <a:solidFill>
                  <a:srgbClr val="000000"/>
                </a:solidFill>
              </a:rPr>
              <a:t>la </a:t>
            </a:r>
            <a:r>
              <a:rPr sz="3450" spc="-180" dirty="0">
                <a:solidFill>
                  <a:srgbClr val="000000"/>
                </a:solidFill>
              </a:rPr>
              <a:t>qualité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285" dirty="0">
                <a:solidFill>
                  <a:srgbClr val="000000"/>
                </a:solidFill>
              </a:rPr>
              <a:t>service </a:t>
            </a:r>
            <a:r>
              <a:rPr sz="3450" spc="-130" dirty="0">
                <a:solidFill>
                  <a:srgbClr val="000000"/>
                </a:solidFill>
              </a:rPr>
              <a:t>et </a:t>
            </a:r>
            <a:r>
              <a:rPr sz="3450" spc="-160" dirty="0">
                <a:solidFill>
                  <a:srgbClr val="000000"/>
                </a:solidFill>
              </a:rPr>
              <a:t>la </a:t>
            </a:r>
            <a:r>
              <a:rPr sz="3450" spc="-305" dirty="0">
                <a:solidFill>
                  <a:srgbClr val="000000"/>
                </a:solidFill>
              </a:rPr>
              <a:t>vitesse  </a:t>
            </a:r>
            <a:r>
              <a:rPr sz="3450" spc="-250" dirty="0">
                <a:solidFill>
                  <a:srgbClr val="000000"/>
                </a:solidFill>
              </a:rPr>
              <a:t>de</a:t>
            </a:r>
            <a:r>
              <a:rPr sz="3450" spc="-155" dirty="0">
                <a:solidFill>
                  <a:srgbClr val="000000"/>
                </a:solidFill>
              </a:rPr>
              <a:t> </a:t>
            </a:r>
            <a:r>
              <a:rPr sz="3450" spc="-150" dirty="0">
                <a:solidFill>
                  <a:srgbClr val="000000"/>
                </a:solidFill>
              </a:rPr>
              <a:t>celui-ci.</a:t>
            </a:r>
            <a:endParaRPr sz="3450"/>
          </a:p>
        </p:txBody>
      </p:sp>
      <p:sp>
        <p:nvSpPr>
          <p:cNvPr id="18" name="object 18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630711"/>
              <a:ext cx="2458085" cy="2447925"/>
            </a:xfrm>
            <a:custGeom>
              <a:avLst/>
              <a:gdLst/>
              <a:ahLst/>
              <a:cxnLst/>
              <a:rect l="l" t="t" r="r" b="b"/>
              <a:pathLst>
                <a:path w="2458084" h="2447925">
                  <a:moveTo>
                    <a:pt x="741286" y="224599"/>
                  </a:moveTo>
                  <a:lnTo>
                    <a:pt x="735355" y="179438"/>
                  </a:lnTo>
                  <a:lnTo>
                    <a:pt x="720737" y="136309"/>
                  </a:lnTo>
                  <a:lnTo>
                    <a:pt x="697992" y="96875"/>
                  </a:lnTo>
                  <a:lnTo>
                    <a:pt x="668007" y="62636"/>
                  </a:lnTo>
                  <a:lnTo>
                    <a:pt x="631913" y="34912"/>
                  </a:lnTo>
                  <a:lnTo>
                    <a:pt x="591121" y="14770"/>
                  </a:lnTo>
                  <a:lnTo>
                    <a:pt x="547192" y="2971"/>
                  </a:lnTo>
                  <a:lnTo>
                    <a:pt x="516991" y="0"/>
                  </a:lnTo>
                  <a:lnTo>
                    <a:pt x="501802" y="0"/>
                  </a:lnTo>
                  <a:lnTo>
                    <a:pt x="456717" y="5943"/>
                  </a:lnTo>
                  <a:lnTo>
                    <a:pt x="413639" y="20586"/>
                  </a:lnTo>
                  <a:lnTo>
                    <a:pt x="374256" y="43357"/>
                  </a:lnTo>
                  <a:lnTo>
                    <a:pt x="340055" y="73380"/>
                  </a:lnTo>
                  <a:lnTo>
                    <a:pt x="312369" y="109524"/>
                  </a:lnTo>
                  <a:lnTo>
                    <a:pt x="292252" y="150368"/>
                  </a:lnTo>
                  <a:lnTo>
                    <a:pt x="280479" y="194360"/>
                  </a:lnTo>
                  <a:lnTo>
                    <a:pt x="277507" y="224599"/>
                  </a:lnTo>
                  <a:lnTo>
                    <a:pt x="277507" y="239801"/>
                  </a:lnTo>
                  <a:lnTo>
                    <a:pt x="283451" y="284962"/>
                  </a:lnTo>
                  <a:lnTo>
                    <a:pt x="298069" y="328091"/>
                  </a:lnTo>
                  <a:lnTo>
                    <a:pt x="320814" y="367525"/>
                  </a:lnTo>
                  <a:lnTo>
                    <a:pt x="350799" y="401764"/>
                  </a:lnTo>
                  <a:lnTo>
                    <a:pt x="386880" y="429501"/>
                  </a:lnTo>
                  <a:lnTo>
                    <a:pt x="427672" y="449643"/>
                  </a:lnTo>
                  <a:lnTo>
                    <a:pt x="471614" y="461429"/>
                  </a:lnTo>
                  <a:lnTo>
                    <a:pt x="501802" y="464400"/>
                  </a:lnTo>
                  <a:lnTo>
                    <a:pt x="516991" y="464400"/>
                  </a:lnTo>
                  <a:lnTo>
                    <a:pt x="562089" y="458457"/>
                  </a:lnTo>
                  <a:lnTo>
                    <a:pt x="605155" y="443814"/>
                  </a:lnTo>
                  <a:lnTo>
                    <a:pt x="644550" y="421043"/>
                  </a:lnTo>
                  <a:lnTo>
                    <a:pt x="678738" y="391020"/>
                  </a:lnTo>
                  <a:lnTo>
                    <a:pt x="706424" y="354876"/>
                  </a:lnTo>
                  <a:lnTo>
                    <a:pt x="726541" y="314032"/>
                  </a:lnTo>
                  <a:lnTo>
                    <a:pt x="738314" y="270040"/>
                  </a:lnTo>
                  <a:lnTo>
                    <a:pt x="741286" y="239801"/>
                  </a:lnTo>
                  <a:lnTo>
                    <a:pt x="741286" y="224599"/>
                  </a:lnTo>
                  <a:close/>
                </a:path>
                <a:path w="2458084" h="2447925">
                  <a:moveTo>
                    <a:pt x="2457602" y="1097927"/>
                  </a:moveTo>
                  <a:lnTo>
                    <a:pt x="2443632" y="1040244"/>
                  </a:lnTo>
                  <a:lnTo>
                    <a:pt x="2415540" y="1004887"/>
                  </a:lnTo>
                  <a:lnTo>
                    <a:pt x="2367038" y="977379"/>
                  </a:lnTo>
                  <a:lnTo>
                    <a:pt x="2326906" y="972210"/>
                  </a:lnTo>
                  <a:lnTo>
                    <a:pt x="2302383" y="974051"/>
                  </a:lnTo>
                  <a:lnTo>
                    <a:pt x="2278938" y="978928"/>
                  </a:lnTo>
                  <a:lnTo>
                    <a:pt x="2257564" y="985862"/>
                  </a:lnTo>
                  <a:lnTo>
                    <a:pt x="2239213" y="993889"/>
                  </a:lnTo>
                  <a:lnTo>
                    <a:pt x="2151837" y="939215"/>
                  </a:lnTo>
                  <a:lnTo>
                    <a:pt x="2149754" y="888606"/>
                  </a:lnTo>
                  <a:lnTo>
                    <a:pt x="2132431" y="843737"/>
                  </a:lnTo>
                  <a:lnTo>
                    <a:pt x="2102993" y="807758"/>
                  </a:lnTo>
                  <a:lnTo>
                    <a:pt x="2064626" y="783856"/>
                  </a:lnTo>
                  <a:lnTo>
                    <a:pt x="2020455" y="775182"/>
                  </a:lnTo>
                  <a:lnTo>
                    <a:pt x="1979612" y="780910"/>
                  </a:lnTo>
                  <a:lnTo>
                    <a:pt x="1917865" y="820547"/>
                  </a:lnTo>
                  <a:lnTo>
                    <a:pt x="1887474" y="883958"/>
                  </a:lnTo>
                  <a:lnTo>
                    <a:pt x="1885835" y="919403"/>
                  </a:lnTo>
                  <a:lnTo>
                    <a:pt x="1894179" y="954595"/>
                  </a:lnTo>
                  <a:lnTo>
                    <a:pt x="1913255" y="987450"/>
                  </a:lnTo>
                  <a:lnTo>
                    <a:pt x="1943760" y="1015898"/>
                  </a:lnTo>
                  <a:lnTo>
                    <a:pt x="1801685" y="1573999"/>
                  </a:lnTo>
                  <a:lnTo>
                    <a:pt x="1777149" y="1577733"/>
                  </a:lnTo>
                  <a:lnTo>
                    <a:pt x="1753704" y="1587588"/>
                  </a:lnTo>
                  <a:lnTo>
                    <a:pt x="1732330" y="1601571"/>
                  </a:lnTo>
                  <a:lnTo>
                    <a:pt x="1713992" y="1617675"/>
                  </a:lnTo>
                  <a:lnTo>
                    <a:pt x="1520964" y="1530007"/>
                  </a:lnTo>
                  <a:lnTo>
                    <a:pt x="1352829" y="1453642"/>
                  </a:lnTo>
                  <a:lnTo>
                    <a:pt x="1345349" y="1413738"/>
                  </a:lnTo>
                  <a:lnTo>
                    <a:pt x="1329550" y="1381506"/>
                  </a:lnTo>
                  <a:lnTo>
                    <a:pt x="1307134" y="1356855"/>
                  </a:lnTo>
                  <a:lnTo>
                    <a:pt x="1279817" y="1339723"/>
                  </a:lnTo>
                  <a:lnTo>
                    <a:pt x="1249311" y="1330032"/>
                  </a:lnTo>
                  <a:lnTo>
                    <a:pt x="1217320" y="1327708"/>
                  </a:lnTo>
                  <a:lnTo>
                    <a:pt x="1185570" y="1332674"/>
                  </a:lnTo>
                  <a:lnTo>
                    <a:pt x="1129576" y="1364195"/>
                  </a:lnTo>
                  <a:lnTo>
                    <a:pt x="1095032" y="1424000"/>
                  </a:lnTo>
                  <a:lnTo>
                    <a:pt x="1090066" y="1464322"/>
                  </a:lnTo>
                  <a:lnTo>
                    <a:pt x="1091958" y="1482496"/>
                  </a:lnTo>
                  <a:lnTo>
                    <a:pt x="1096937" y="1502664"/>
                  </a:lnTo>
                  <a:lnTo>
                    <a:pt x="1103985" y="1522831"/>
                  </a:lnTo>
                  <a:lnTo>
                    <a:pt x="1112062" y="1541005"/>
                  </a:lnTo>
                  <a:lnTo>
                    <a:pt x="788123" y="2027123"/>
                  </a:lnTo>
                  <a:lnTo>
                    <a:pt x="788123" y="746366"/>
                  </a:lnTo>
                  <a:lnTo>
                    <a:pt x="825182" y="762393"/>
                  </a:lnTo>
                  <a:lnTo>
                    <a:pt x="866292" y="778421"/>
                  </a:lnTo>
                  <a:lnTo>
                    <a:pt x="911263" y="793940"/>
                  </a:lnTo>
                  <a:lnTo>
                    <a:pt x="959891" y="808482"/>
                  </a:lnTo>
                  <a:lnTo>
                    <a:pt x="1011999" y="821524"/>
                  </a:lnTo>
                  <a:lnTo>
                    <a:pt x="1067371" y="832573"/>
                  </a:lnTo>
                  <a:lnTo>
                    <a:pt x="1125816" y="841133"/>
                  </a:lnTo>
                  <a:lnTo>
                    <a:pt x="1187157" y="846696"/>
                  </a:lnTo>
                  <a:lnTo>
                    <a:pt x="1251419" y="848791"/>
                  </a:lnTo>
                  <a:lnTo>
                    <a:pt x="1300060" y="847636"/>
                  </a:lnTo>
                  <a:lnTo>
                    <a:pt x="1349895" y="844029"/>
                  </a:lnTo>
                  <a:lnTo>
                    <a:pt x="1400810" y="837768"/>
                  </a:lnTo>
                  <a:lnTo>
                    <a:pt x="1452702" y="828662"/>
                  </a:lnTo>
                  <a:lnTo>
                    <a:pt x="1505445" y="816483"/>
                  </a:lnTo>
                  <a:lnTo>
                    <a:pt x="1558912" y="801039"/>
                  </a:lnTo>
                  <a:lnTo>
                    <a:pt x="1607159" y="760298"/>
                  </a:lnTo>
                  <a:lnTo>
                    <a:pt x="1616062" y="729932"/>
                  </a:lnTo>
                  <a:lnTo>
                    <a:pt x="1612506" y="697344"/>
                  </a:lnTo>
                  <a:lnTo>
                    <a:pt x="1596605" y="668693"/>
                  </a:lnTo>
                  <a:lnTo>
                    <a:pt x="1571828" y="649033"/>
                  </a:lnTo>
                  <a:lnTo>
                    <a:pt x="1541500" y="640118"/>
                  </a:lnTo>
                  <a:lnTo>
                    <a:pt x="1508963" y="643686"/>
                  </a:lnTo>
                  <a:lnTo>
                    <a:pt x="1455191" y="658888"/>
                  </a:lnTo>
                  <a:lnTo>
                    <a:pt x="1402435" y="670179"/>
                  </a:lnTo>
                  <a:lnTo>
                    <a:pt x="1350784" y="677862"/>
                  </a:lnTo>
                  <a:lnTo>
                    <a:pt x="1300340" y="682256"/>
                  </a:lnTo>
                  <a:lnTo>
                    <a:pt x="1251178" y="683666"/>
                  </a:lnTo>
                  <a:lnTo>
                    <a:pt x="1190421" y="681570"/>
                  </a:lnTo>
                  <a:lnTo>
                    <a:pt x="1132205" y="675640"/>
                  </a:lnTo>
                  <a:lnTo>
                    <a:pt x="1076871" y="666521"/>
                  </a:lnTo>
                  <a:lnTo>
                    <a:pt x="1024737" y="654850"/>
                  </a:lnTo>
                  <a:lnTo>
                    <a:pt x="976134" y="641248"/>
                  </a:lnTo>
                  <a:lnTo>
                    <a:pt x="931367" y="626338"/>
                  </a:lnTo>
                  <a:lnTo>
                    <a:pt x="890765" y="610768"/>
                  </a:lnTo>
                  <a:lnTo>
                    <a:pt x="830821" y="584009"/>
                  </a:lnTo>
                  <a:lnTo>
                    <a:pt x="779195" y="556755"/>
                  </a:lnTo>
                  <a:lnTo>
                    <a:pt x="755891" y="538949"/>
                  </a:lnTo>
                  <a:lnTo>
                    <a:pt x="741667" y="530466"/>
                  </a:lnTo>
                  <a:lnTo>
                    <a:pt x="725741" y="525081"/>
                  </a:lnTo>
                  <a:lnTo>
                    <a:pt x="708482" y="523201"/>
                  </a:lnTo>
                  <a:lnTo>
                    <a:pt x="597522" y="523201"/>
                  </a:lnTo>
                  <a:lnTo>
                    <a:pt x="597522" y="949896"/>
                  </a:lnTo>
                  <a:lnTo>
                    <a:pt x="597522" y="984478"/>
                  </a:lnTo>
                  <a:lnTo>
                    <a:pt x="592429" y="974394"/>
                  </a:lnTo>
                  <a:lnTo>
                    <a:pt x="568617" y="953579"/>
                  </a:lnTo>
                  <a:lnTo>
                    <a:pt x="537591" y="943165"/>
                  </a:lnTo>
                  <a:lnTo>
                    <a:pt x="463461" y="932764"/>
                  </a:lnTo>
                  <a:lnTo>
                    <a:pt x="398386" y="920965"/>
                  </a:lnTo>
                  <a:lnTo>
                    <a:pt x="342099" y="908164"/>
                  </a:lnTo>
                  <a:lnTo>
                    <a:pt x="294322" y="894702"/>
                  </a:lnTo>
                  <a:lnTo>
                    <a:pt x="254762" y="880960"/>
                  </a:lnTo>
                  <a:lnTo>
                    <a:pt x="199224" y="854087"/>
                  </a:lnTo>
                  <a:lnTo>
                    <a:pt x="167347" y="826071"/>
                  </a:lnTo>
                  <a:lnTo>
                    <a:pt x="164744" y="821461"/>
                  </a:lnTo>
                  <a:lnTo>
                    <a:pt x="165100" y="821131"/>
                  </a:lnTo>
                  <a:lnTo>
                    <a:pt x="164922" y="819111"/>
                  </a:lnTo>
                  <a:lnTo>
                    <a:pt x="188531" y="776922"/>
                  </a:lnTo>
                  <a:lnTo>
                    <a:pt x="230657" y="738759"/>
                  </a:lnTo>
                  <a:lnTo>
                    <a:pt x="230657" y="847940"/>
                  </a:lnTo>
                  <a:lnTo>
                    <a:pt x="255689" y="859116"/>
                  </a:lnTo>
                  <a:lnTo>
                    <a:pt x="334302" y="884897"/>
                  </a:lnTo>
                  <a:lnTo>
                    <a:pt x="390067" y="898245"/>
                  </a:lnTo>
                  <a:lnTo>
                    <a:pt x="458304" y="911059"/>
                  </a:lnTo>
                  <a:lnTo>
                    <a:pt x="540080" y="922693"/>
                  </a:lnTo>
                  <a:lnTo>
                    <a:pt x="559993" y="927176"/>
                  </a:lnTo>
                  <a:lnTo>
                    <a:pt x="578345" y="935342"/>
                  </a:lnTo>
                  <a:lnTo>
                    <a:pt x="594728" y="946937"/>
                  </a:lnTo>
                  <a:lnTo>
                    <a:pt x="597522" y="949896"/>
                  </a:lnTo>
                  <a:lnTo>
                    <a:pt x="597522" y="523201"/>
                  </a:lnTo>
                  <a:lnTo>
                    <a:pt x="310299" y="523201"/>
                  </a:lnTo>
                  <a:lnTo>
                    <a:pt x="301320" y="523709"/>
                  </a:lnTo>
                  <a:lnTo>
                    <a:pt x="292646" y="525208"/>
                  </a:lnTo>
                  <a:lnTo>
                    <a:pt x="284314" y="527621"/>
                  </a:lnTo>
                  <a:lnTo>
                    <a:pt x="276390" y="530872"/>
                  </a:lnTo>
                  <a:lnTo>
                    <a:pt x="264693" y="534238"/>
                  </a:lnTo>
                  <a:lnTo>
                    <a:pt x="227266" y="549021"/>
                  </a:lnTo>
                  <a:lnTo>
                    <a:pt x="187960" y="569328"/>
                  </a:lnTo>
                  <a:lnTo>
                    <a:pt x="147739" y="595020"/>
                  </a:lnTo>
                  <a:lnTo>
                    <a:pt x="107543" y="625970"/>
                  </a:lnTo>
                  <a:lnTo>
                    <a:pt x="69608" y="662457"/>
                  </a:lnTo>
                  <a:lnTo>
                    <a:pt x="36156" y="705510"/>
                  </a:lnTo>
                  <a:lnTo>
                    <a:pt x="10668" y="757237"/>
                  </a:lnTo>
                  <a:lnTo>
                    <a:pt x="0" y="819111"/>
                  </a:lnTo>
                  <a:lnTo>
                    <a:pt x="1612" y="843013"/>
                  </a:lnTo>
                  <a:lnTo>
                    <a:pt x="15163" y="890384"/>
                  </a:lnTo>
                  <a:lnTo>
                    <a:pt x="41427" y="933246"/>
                  </a:lnTo>
                  <a:lnTo>
                    <a:pt x="77787" y="969746"/>
                  </a:lnTo>
                  <a:lnTo>
                    <a:pt x="113766" y="995121"/>
                  </a:lnTo>
                  <a:lnTo>
                    <a:pt x="160362" y="1019975"/>
                  </a:lnTo>
                  <a:lnTo>
                    <a:pt x="197510" y="1035824"/>
                  </a:lnTo>
                  <a:lnTo>
                    <a:pt x="238747" y="1050429"/>
                  </a:lnTo>
                  <a:lnTo>
                    <a:pt x="284378" y="1063853"/>
                  </a:lnTo>
                  <a:lnTo>
                    <a:pt x="334733" y="1076159"/>
                  </a:lnTo>
                  <a:lnTo>
                    <a:pt x="390105" y="1087412"/>
                  </a:lnTo>
                  <a:lnTo>
                    <a:pt x="450799" y="1097673"/>
                  </a:lnTo>
                  <a:lnTo>
                    <a:pt x="520598" y="1107440"/>
                  </a:lnTo>
                  <a:lnTo>
                    <a:pt x="527443" y="1107643"/>
                  </a:lnTo>
                  <a:lnTo>
                    <a:pt x="556755" y="1102220"/>
                  </a:lnTo>
                  <a:lnTo>
                    <a:pt x="581698" y="1087145"/>
                  </a:lnTo>
                  <a:lnTo>
                    <a:pt x="597522" y="1067282"/>
                  </a:lnTo>
                  <a:lnTo>
                    <a:pt x="597522" y="1099947"/>
                  </a:lnTo>
                  <a:lnTo>
                    <a:pt x="595566" y="1102410"/>
                  </a:lnTo>
                  <a:lnTo>
                    <a:pt x="564375" y="1121410"/>
                  </a:lnTo>
                  <a:lnTo>
                    <a:pt x="527456" y="1128280"/>
                  </a:lnTo>
                  <a:lnTo>
                    <a:pt x="523240" y="1128280"/>
                  </a:lnTo>
                  <a:lnTo>
                    <a:pt x="458279" y="1119670"/>
                  </a:lnTo>
                  <a:lnTo>
                    <a:pt x="405739" y="1111173"/>
                  </a:lnTo>
                  <a:lnTo>
                    <a:pt x="356870" y="1101953"/>
                  </a:lnTo>
                  <a:lnTo>
                    <a:pt x="311505" y="1091958"/>
                  </a:lnTo>
                  <a:lnTo>
                    <a:pt x="269494" y="1081151"/>
                  </a:lnTo>
                  <a:lnTo>
                    <a:pt x="230644" y="1069479"/>
                  </a:lnTo>
                  <a:lnTo>
                    <a:pt x="230644" y="2320163"/>
                  </a:lnTo>
                  <a:lnTo>
                    <a:pt x="240665" y="2369845"/>
                  </a:lnTo>
                  <a:lnTo>
                    <a:pt x="267970" y="2410396"/>
                  </a:lnTo>
                  <a:lnTo>
                    <a:pt x="308470" y="2437727"/>
                  </a:lnTo>
                  <a:lnTo>
                    <a:pt x="358063" y="2447747"/>
                  </a:lnTo>
                  <a:lnTo>
                    <a:pt x="407657" y="2437727"/>
                  </a:lnTo>
                  <a:lnTo>
                    <a:pt x="448170" y="2410396"/>
                  </a:lnTo>
                  <a:lnTo>
                    <a:pt x="475488" y="2369845"/>
                  </a:lnTo>
                  <a:lnTo>
                    <a:pt x="485495" y="2320163"/>
                  </a:lnTo>
                  <a:lnTo>
                    <a:pt x="485495" y="1388541"/>
                  </a:lnTo>
                  <a:lnTo>
                    <a:pt x="533273" y="1388541"/>
                  </a:lnTo>
                  <a:lnTo>
                    <a:pt x="533273" y="2320163"/>
                  </a:lnTo>
                  <a:lnTo>
                    <a:pt x="543280" y="2369845"/>
                  </a:lnTo>
                  <a:lnTo>
                    <a:pt x="570598" y="2410396"/>
                  </a:lnTo>
                  <a:lnTo>
                    <a:pt x="611098" y="2437727"/>
                  </a:lnTo>
                  <a:lnTo>
                    <a:pt x="660692" y="2447747"/>
                  </a:lnTo>
                  <a:lnTo>
                    <a:pt x="710285" y="2437727"/>
                  </a:lnTo>
                  <a:lnTo>
                    <a:pt x="750798" y="2410396"/>
                  </a:lnTo>
                  <a:lnTo>
                    <a:pt x="778103" y="2369845"/>
                  </a:lnTo>
                  <a:lnTo>
                    <a:pt x="784148" y="2339822"/>
                  </a:lnTo>
                  <a:lnTo>
                    <a:pt x="2315908" y="2339822"/>
                  </a:lnTo>
                  <a:lnTo>
                    <a:pt x="2351798" y="2332774"/>
                  </a:lnTo>
                  <a:lnTo>
                    <a:pt x="2377440" y="2314194"/>
                  </a:lnTo>
                  <a:lnTo>
                    <a:pt x="2392819" y="2287917"/>
                  </a:lnTo>
                  <a:lnTo>
                    <a:pt x="2397950" y="2257806"/>
                  </a:lnTo>
                  <a:lnTo>
                    <a:pt x="2392819" y="2227681"/>
                  </a:lnTo>
                  <a:lnTo>
                    <a:pt x="2377440" y="2201418"/>
                  </a:lnTo>
                  <a:lnTo>
                    <a:pt x="2351798" y="2182838"/>
                  </a:lnTo>
                  <a:lnTo>
                    <a:pt x="2315908" y="2175789"/>
                  </a:lnTo>
                  <a:lnTo>
                    <a:pt x="788123" y="2175789"/>
                  </a:lnTo>
                  <a:lnTo>
                    <a:pt x="788123" y="2169020"/>
                  </a:lnTo>
                  <a:lnTo>
                    <a:pt x="856526" y="2066429"/>
                  </a:lnTo>
                  <a:lnTo>
                    <a:pt x="1177759" y="1584680"/>
                  </a:lnTo>
                  <a:lnTo>
                    <a:pt x="1220152" y="1593113"/>
                  </a:lnTo>
                  <a:lnTo>
                    <a:pt x="1262545" y="1586103"/>
                  </a:lnTo>
                  <a:lnTo>
                    <a:pt x="1265072" y="1584680"/>
                  </a:lnTo>
                  <a:lnTo>
                    <a:pt x="1300810" y="1564716"/>
                  </a:lnTo>
                  <a:lnTo>
                    <a:pt x="1330833" y="1530007"/>
                  </a:lnTo>
                  <a:lnTo>
                    <a:pt x="1681302" y="1694357"/>
                  </a:lnTo>
                  <a:lnTo>
                    <a:pt x="1682318" y="1739595"/>
                  </a:lnTo>
                  <a:lnTo>
                    <a:pt x="1697520" y="1781213"/>
                  </a:lnTo>
                  <a:lnTo>
                    <a:pt x="1725320" y="1815515"/>
                  </a:lnTo>
                  <a:lnTo>
                    <a:pt x="1764131" y="1838807"/>
                  </a:lnTo>
                  <a:lnTo>
                    <a:pt x="1812366" y="1847392"/>
                  </a:lnTo>
                  <a:lnTo>
                    <a:pt x="1852828" y="1841284"/>
                  </a:lnTo>
                  <a:lnTo>
                    <a:pt x="1886254" y="1824469"/>
                  </a:lnTo>
                  <a:lnTo>
                    <a:pt x="1912099" y="1799170"/>
                  </a:lnTo>
                  <a:lnTo>
                    <a:pt x="1929841" y="1767674"/>
                  </a:lnTo>
                  <a:lnTo>
                    <a:pt x="1938934" y="1732203"/>
                  </a:lnTo>
                  <a:lnTo>
                    <a:pt x="1938845" y="1695018"/>
                  </a:lnTo>
                  <a:lnTo>
                    <a:pt x="1929028" y="1658378"/>
                  </a:lnTo>
                  <a:lnTo>
                    <a:pt x="1908949" y="1624507"/>
                  </a:lnTo>
                  <a:lnTo>
                    <a:pt x="1901621" y="1617675"/>
                  </a:lnTo>
                  <a:lnTo>
                    <a:pt x="1878063" y="1595678"/>
                  </a:lnTo>
                  <a:lnTo>
                    <a:pt x="2020455" y="1037894"/>
                  </a:lnTo>
                  <a:lnTo>
                    <a:pt x="2044839" y="1035824"/>
                  </a:lnTo>
                  <a:lnTo>
                    <a:pt x="2068258" y="1029639"/>
                  </a:lnTo>
                  <a:lnTo>
                    <a:pt x="2089619" y="1019327"/>
                  </a:lnTo>
                  <a:lnTo>
                    <a:pt x="2107831" y="1004887"/>
                  </a:lnTo>
                  <a:lnTo>
                    <a:pt x="2195525" y="1070571"/>
                  </a:lnTo>
                  <a:lnTo>
                    <a:pt x="2192324" y="1117079"/>
                  </a:lnTo>
                  <a:lnTo>
                    <a:pt x="2207006" y="1161440"/>
                  </a:lnTo>
                  <a:lnTo>
                    <a:pt x="2236444" y="1198956"/>
                  </a:lnTo>
                  <a:lnTo>
                    <a:pt x="2277453" y="1224915"/>
                  </a:lnTo>
                  <a:lnTo>
                    <a:pt x="2326906" y="1234605"/>
                  </a:lnTo>
                  <a:lnTo>
                    <a:pt x="2367038" y="1229448"/>
                  </a:lnTo>
                  <a:lnTo>
                    <a:pt x="2425395" y="1193609"/>
                  </a:lnTo>
                  <a:lnTo>
                    <a:pt x="2454567" y="1135913"/>
                  </a:lnTo>
                  <a:lnTo>
                    <a:pt x="2457602" y="1108900"/>
                  </a:lnTo>
                  <a:lnTo>
                    <a:pt x="2457602" y="1097927"/>
                  </a:lnTo>
                  <a:close/>
                </a:path>
              </a:pathLst>
            </a:custGeom>
            <a:solidFill>
              <a:srgbClr val="8989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891820" y="4235273"/>
              <a:ext cx="4766310" cy="170815"/>
            </a:xfrm>
            <a:custGeom>
              <a:avLst/>
              <a:gdLst/>
              <a:ahLst/>
              <a:cxnLst/>
              <a:rect l="l" t="t" r="r" b="b"/>
              <a:pathLst>
                <a:path w="4766309" h="170814">
                  <a:moveTo>
                    <a:pt x="4680518" y="170506"/>
                  </a:moveTo>
                  <a:lnTo>
                    <a:pt x="4650758" y="165252"/>
                  </a:lnTo>
                  <a:lnTo>
                    <a:pt x="4625516" y="150715"/>
                  </a:lnTo>
                  <a:lnTo>
                    <a:pt x="4606727" y="128731"/>
                  </a:lnTo>
                  <a:lnTo>
                    <a:pt x="4596328" y="101138"/>
                  </a:lnTo>
                  <a:lnTo>
                    <a:pt x="0" y="101138"/>
                  </a:lnTo>
                  <a:lnTo>
                    <a:pt x="0" y="69367"/>
                  </a:lnTo>
                  <a:lnTo>
                    <a:pt x="4595798" y="69367"/>
                  </a:lnTo>
                  <a:lnTo>
                    <a:pt x="4606421" y="41997"/>
                  </a:lnTo>
                  <a:lnTo>
                    <a:pt x="4625185" y="19989"/>
                  </a:lnTo>
                  <a:lnTo>
                    <a:pt x="4650303" y="5328"/>
                  </a:lnTo>
                  <a:lnTo>
                    <a:pt x="4679988" y="0"/>
                  </a:lnTo>
                  <a:lnTo>
                    <a:pt x="4713495" y="6693"/>
                  </a:lnTo>
                  <a:lnTo>
                    <a:pt x="4740748" y="24953"/>
                  </a:lnTo>
                  <a:lnTo>
                    <a:pt x="4759065" y="52050"/>
                  </a:lnTo>
                  <a:lnTo>
                    <a:pt x="4765766" y="85253"/>
                  </a:lnTo>
                  <a:lnTo>
                    <a:pt x="4759073" y="118455"/>
                  </a:lnTo>
                  <a:lnTo>
                    <a:pt x="4740814" y="145552"/>
                  </a:lnTo>
                  <a:lnTo>
                    <a:pt x="4713719" y="163812"/>
                  </a:lnTo>
                  <a:lnTo>
                    <a:pt x="4680518" y="170506"/>
                  </a:lnTo>
                  <a:close/>
                </a:path>
              </a:pathLst>
            </a:custGeom>
            <a:solidFill>
              <a:srgbClr val="5353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42240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/>
              <a:t>A</a:t>
            </a:r>
            <a:r>
              <a:rPr sz="7500" spc="1335" dirty="0"/>
              <a:t>N</a:t>
            </a:r>
            <a:r>
              <a:rPr sz="7500" spc="1019" dirty="0"/>
              <a:t>A</a:t>
            </a:r>
            <a:r>
              <a:rPr sz="7500" spc="215" dirty="0"/>
              <a:t>L</a:t>
            </a:r>
            <a:r>
              <a:rPr sz="7500" spc="1075" dirty="0"/>
              <a:t>Y</a:t>
            </a:r>
            <a:r>
              <a:rPr sz="7500" spc="595" dirty="0"/>
              <a:t>S</a:t>
            </a:r>
            <a:r>
              <a:rPr sz="7500" spc="-655" dirty="0"/>
              <a:t>E</a:t>
            </a:r>
            <a:r>
              <a:rPr sz="7500" dirty="0"/>
              <a:t>	</a:t>
            </a:r>
            <a:r>
              <a:rPr sz="7500" spc="675" dirty="0"/>
              <a:t>D</a:t>
            </a:r>
            <a:r>
              <a:rPr sz="7500" spc="160" dirty="0"/>
              <a:t>U</a:t>
            </a:r>
            <a:r>
              <a:rPr sz="7500" dirty="0"/>
              <a:t>	</a:t>
            </a:r>
            <a:r>
              <a:rPr sz="7500" spc="1405" dirty="0"/>
              <a:t>M</a:t>
            </a:r>
            <a:r>
              <a:rPr sz="7500" spc="1019" dirty="0"/>
              <a:t>A</a:t>
            </a:r>
            <a:r>
              <a:rPr sz="7500" spc="509" dirty="0"/>
              <a:t>R</a:t>
            </a:r>
            <a:r>
              <a:rPr sz="7500" spc="790" dirty="0"/>
              <a:t>C</a:t>
            </a:r>
            <a:r>
              <a:rPr sz="7500" spc="855" dirty="0"/>
              <a:t>H</a:t>
            </a:r>
            <a:r>
              <a:rPr sz="7500" spc="-655" dirty="0"/>
              <a:t>É</a:t>
            </a:r>
            <a:endParaRPr sz="7500" dirty="0"/>
          </a:p>
        </p:txBody>
      </p:sp>
      <p:sp>
        <p:nvSpPr>
          <p:cNvPr id="9" name="object 9"/>
          <p:cNvSpPr txBox="1"/>
          <p:nvPr/>
        </p:nvSpPr>
        <p:spPr>
          <a:xfrm>
            <a:off x="1652462" y="3584970"/>
            <a:ext cx="5113655" cy="22739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535353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535353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535353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535353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535353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535353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535353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535353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535353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535353"/>
                </a:solidFill>
                <a:latin typeface="Arial"/>
                <a:cs typeface="Arial"/>
              </a:rPr>
              <a:t>Q</a:t>
            </a:r>
            <a:r>
              <a:rPr sz="3200" spc="-740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535353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535353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 algn="r">
              <a:lnSpc>
                <a:spcPts val="3900"/>
              </a:lnSpc>
              <a:spcBef>
                <a:spcPts val="1320"/>
              </a:spcBef>
            </a:pPr>
            <a:r>
              <a:rPr sz="3450" spc="-285" dirty="0">
                <a:latin typeface="Arial"/>
                <a:cs typeface="Arial"/>
              </a:rPr>
              <a:t>Emplacement </a:t>
            </a:r>
            <a:r>
              <a:rPr sz="3450" spc="-254" dirty="0">
                <a:latin typeface="Arial"/>
                <a:cs typeface="Arial"/>
              </a:rPr>
              <a:t>avec</a:t>
            </a:r>
            <a:r>
              <a:rPr sz="3450" spc="60" dirty="0">
                <a:latin typeface="Arial"/>
                <a:cs typeface="Arial"/>
              </a:rPr>
              <a:t> </a:t>
            </a:r>
            <a:r>
              <a:rPr sz="3450" spc="-340" dirty="0">
                <a:latin typeface="Arial"/>
                <a:cs typeface="Arial"/>
              </a:rPr>
              <a:t>une</a:t>
            </a:r>
            <a:r>
              <a:rPr sz="3450" spc="-114" dirty="0">
                <a:latin typeface="Arial"/>
                <a:cs typeface="Arial"/>
              </a:rPr>
              <a:t> </a:t>
            </a:r>
            <a:r>
              <a:rPr sz="3450" spc="-305" dirty="0">
                <a:latin typeface="Arial"/>
                <a:cs typeface="Arial"/>
              </a:rPr>
              <a:t>zone 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229" dirty="0">
                <a:latin typeface="Arial"/>
                <a:cs typeface="Arial"/>
              </a:rPr>
              <a:t>chalandise</a:t>
            </a:r>
            <a:r>
              <a:rPr sz="3450" spc="5" dirty="0">
                <a:latin typeface="Arial"/>
                <a:cs typeface="Arial"/>
              </a:rPr>
              <a:t> </a:t>
            </a:r>
            <a:r>
              <a:rPr sz="3450" spc="-195" dirty="0">
                <a:latin typeface="Arial"/>
                <a:cs typeface="Arial"/>
              </a:rPr>
              <a:t>importante</a:t>
            </a:r>
            <a:endParaRPr sz="3450">
              <a:latin typeface="Arial"/>
              <a:cs typeface="Arial"/>
            </a:endParaRPr>
          </a:p>
          <a:p>
            <a:pPr marR="5080" algn="r">
              <a:lnSpc>
                <a:spcPts val="3810"/>
              </a:lnSpc>
            </a:pPr>
            <a:r>
              <a:rPr sz="3450" spc="-340" dirty="0">
                <a:latin typeface="Arial"/>
                <a:cs typeface="Arial"/>
              </a:rPr>
              <a:t>Lieu 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80" dirty="0">
                <a:latin typeface="Arial"/>
                <a:cs typeface="Arial"/>
              </a:rPr>
              <a:t>fort</a:t>
            </a:r>
            <a:r>
              <a:rPr sz="3450" spc="-395" dirty="0">
                <a:latin typeface="Arial"/>
                <a:cs typeface="Arial"/>
              </a:rPr>
              <a:t> </a:t>
            </a:r>
            <a:r>
              <a:rPr sz="3450" spc="-75" dirty="0">
                <a:latin typeface="Arial"/>
                <a:cs typeface="Arial"/>
              </a:rPr>
              <a:t>trafic</a:t>
            </a:r>
            <a:endParaRPr sz="34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35490" y="7454558"/>
            <a:ext cx="51301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655" dirty="0">
                <a:solidFill>
                  <a:srgbClr val="535353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535353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535353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535353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535353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535353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535353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535353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535353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535353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535353"/>
                </a:solidFill>
                <a:latin typeface="Arial"/>
                <a:cs typeface="Arial"/>
              </a:rPr>
              <a:t>R</a:t>
            </a:r>
            <a:r>
              <a:rPr sz="3200" spc="-76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535353"/>
                </a:solidFill>
                <a:latin typeface="Arial"/>
                <a:cs typeface="Arial"/>
              </a:rPr>
              <a:t>V</a:t>
            </a:r>
            <a:r>
              <a:rPr sz="3200" spc="-47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535353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535353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535353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 marR="5080" indent="-686435">
              <a:lnSpc>
                <a:spcPts val="3900"/>
              </a:lnSpc>
              <a:spcBef>
                <a:spcPts val="1320"/>
              </a:spcBef>
            </a:pPr>
            <a:r>
              <a:rPr sz="3450" spc="-250" dirty="0">
                <a:latin typeface="Arial"/>
                <a:cs typeface="Arial"/>
              </a:rPr>
              <a:t>Innovation </a:t>
            </a:r>
            <a:r>
              <a:rPr sz="3450" spc="-290" dirty="0">
                <a:latin typeface="Arial"/>
                <a:cs typeface="Arial"/>
              </a:rPr>
              <a:t>du </a:t>
            </a:r>
            <a:r>
              <a:rPr sz="3450" spc="-170" dirty="0">
                <a:latin typeface="Arial"/>
                <a:cs typeface="Arial"/>
              </a:rPr>
              <a:t>produit  </a:t>
            </a:r>
            <a:r>
              <a:rPr sz="3450" spc="-270" dirty="0">
                <a:latin typeface="Arial"/>
                <a:cs typeface="Arial"/>
              </a:rPr>
              <a:t>Service</a:t>
            </a:r>
            <a:r>
              <a:rPr sz="3450" spc="-165" dirty="0">
                <a:latin typeface="Arial"/>
                <a:cs typeface="Arial"/>
              </a:rPr>
              <a:t> </a:t>
            </a:r>
            <a:r>
              <a:rPr sz="3450" spc="-90" dirty="0">
                <a:latin typeface="Arial"/>
                <a:cs typeface="Arial"/>
              </a:rPr>
              <a:t>qualitatif</a:t>
            </a:r>
            <a:endParaRPr sz="34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704244" y="7454558"/>
            <a:ext cx="35680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535353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535353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535353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535353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535353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535353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535353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535353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535353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535353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535353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 marR="1575435">
              <a:lnSpc>
                <a:spcPts val="3900"/>
              </a:lnSpc>
              <a:spcBef>
                <a:spcPts val="1320"/>
              </a:spcBef>
            </a:pPr>
            <a:r>
              <a:rPr sz="3450" spc="-550" dirty="0">
                <a:latin typeface="Arial"/>
                <a:cs typeface="Arial"/>
              </a:rPr>
              <a:t>S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420" dirty="0">
                <a:latin typeface="Arial"/>
                <a:cs typeface="Arial"/>
              </a:rPr>
              <a:t>v</a:t>
            </a:r>
            <a:r>
              <a:rPr sz="3450" spc="-240" dirty="0">
                <a:latin typeface="Arial"/>
                <a:cs typeface="Arial"/>
              </a:rPr>
              <a:t>o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110" dirty="0">
                <a:latin typeface="Arial"/>
                <a:cs typeface="Arial"/>
              </a:rPr>
              <a:t>-</a:t>
            </a:r>
            <a:r>
              <a:rPr sz="3450" spc="90" dirty="0">
                <a:latin typeface="Arial"/>
                <a:cs typeface="Arial"/>
              </a:rPr>
              <a:t>f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190" dirty="0">
                <a:latin typeface="Arial"/>
                <a:cs typeface="Arial"/>
              </a:rPr>
              <a:t>re  </a:t>
            </a:r>
            <a:r>
              <a:rPr sz="3450" spc="-320" dirty="0">
                <a:latin typeface="Arial"/>
                <a:cs typeface="Arial"/>
              </a:rPr>
              <a:t>Brevets</a:t>
            </a:r>
            <a:endParaRPr sz="34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14641" y="2547702"/>
            <a:ext cx="637921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155985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155985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155985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411336" y="3701887"/>
            <a:ext cx="861060" cy="516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200" spc="-655" dirty="0">
                <a:solidFill>
                  <a:srgbClr val="535353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535353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535353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535353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704244" y="4317425"/>
            <a:ext cx="2711450" cy="15417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716280">
              <a:lnSpc>
                <a:spcPts val="3900"/>
              </a:lnSpc>
              <a:spcBef>
                <a:spcPts val="425"/>
              </a:spcBef>
            </a:pPr>
            <a:r>
              <a:rPr sz="3450" spc="-430" dirty="0">
                <a:latin typeface="Arial"/>
                <a:cs typeface="Arial"/>
              </a:rPr>
              <a:t>Bon </a:t>
            </a:r>
            <a:r>
              <a:rPr sz="3450" spc="-160" dirty="0">
                <a:latin typeface="Arial"/>
                <a:cs typeface="Arial"/>
              </a:rPr>
              <a:t>rapport  </a:t>
            </a:r>
            <a:r>
              <a:rPr sz="3450" spc="-180" dirty="0">
                <a:latin typeface="Arial"/>
                <a:cs typeface="Arial"/>
              </a:rPr>
              <a:t>q</a:t>
            </a:r>
            <a:r>
              <a:rPr sz="3450" spc="-365" dirty="0">
                <a:latin typeface="Arial"/>
                <a:cs typeface="Arial"/>
              </a:rPr>
              <a:t>u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80" dirty="0">
                <a:latin typeface="Arial"/>
                <a:cs typeface="Arial"/>
              </a:rPr>
              <a:t>l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55" dirty="0">
                <a:latin typeface="Arial"/>
                <a:cs typeface="Arial"/>
              </a:rPr>
              <a:t>t</a:t>
            </a:r>
            <a:r>
              <a:rPr sz="3450" spc="-240" dirty="0">
                <a:latin typeface="Arial"/>
                <a:cs typeface="Arial"/>
              </a:rPr>
              <a:t>é</a:t>
            </a:r>
            <a:r>
              <a:rPr sz="3450" spc="685" dirty="0">
                <a:latin typeface="Arial"/>
                <a:cs typeface="Arial"/>
              </a:rPr>
              <a:t>/</a:t>
            </a:r>
            <a:r>
              <a:rPr sz="3450" spc="-180" dirty="0">
                <a:latin typeface="Arial"/>
                <a:cs typeface="Arial"/>
              </a:rPr>
              <a:t>p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385" dirty="0">
                <a:latin typeface="Arial"/>
                <a:cs typeface="Arial"/>
              </a:rPr>
              <a:t>x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810"/>
              </a:lnSpc>
            </a:pPr>
            <a:r>
              <a:rPr sz="3450" spc="-330" dirty="0">
                <a:latin typeface="Arial"/>
                <a:cs typeface="Arial"/>
              </a:rPr>
              <a:t>Prix </a:t>
            </a:r>
            <a:r>
              <a:rPr sz="3450" spc="-270" dirty="0">
                <a:latin typeface="Arial"/>
                <a:cs typeface="Arial"/>
              </a:rPr>
              <a:t>bon</a:t>
            </a:r>
            <a:r>
              <a:rPr sz="3450" spc="100" dirty="0">
                <a:latin typeface="Arial"/>
                <a:cs typeface="Arial"/>
              </a:rPr>
              <a:t> </a:t>
            </a:r>
            <a:r>
              <a:rPr sz="3450" spc="-285" dirty="0">
                <a:latin typeface="Arial"/>
                <a:cs typeface="Arial"/>
              </a:rPr>
              <a:t>marché</a:t>
            </a:r>
            <a:endParaRPr sz="34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36906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/>
              <a:t>A</a:t>
            </a:r>
            <a:r>
              <a:rPr sz="7500" spc="1335" dirty="0"/>
              <a:t>N</a:t>
            </a:r>
            <a:r>
              <a:rPr sz="7500" spc="1019" dirty="0"/>
              <a:t>A</a:t>
            </a:r>
            <a:r>
              <a:rPr sz="7500" spc="215" dirty="0"/>
              <a:t>L</a:t>
            </a:r>
            <a:r>
              <a:rPr sz="7500" spc="1075" dirty="0"/>
              <a:t>Y</a:t>
            </a:r>
            <a:r>
              <a:rPr sz="7500" spc="595" dirty="0"/>
              <a:t>S</a:t>
            </a:r>
            <a:r>
              <a:rPr sz="7500" spc="-655" dirty="0"/>
              <a:t>E</a:t>
            </a:r>
            <a:r>
              <a:rPr sz="7500" dirty="0"/>
              <a:t>	</a:t>
            </a:r>
            <a:r>
              <a:rPr sz="7500" spc="675" dirty="0"/>
              <a:t>D</a:t>
            </a:r>
            <a:r>
              <a:rPr sz="7500" spc="160" dirty="0"/>
              <a:t>U</a:t>
            </a:r>
            <a:r>
              <a:rPr sz="7500" dirty="0"/>
              <a:t>	</a:t>
            </a:r>
            <a:r>
              <a:rPr sz="7500" spc="1405" dirty="0"/>
              <a:t>M</a:t>
            </a:r>
            <a:r>
              <a:rPr sz="7500" spc="1019" dirty="0"/>
              <a:t>A</a:t>
            </a:r>
            <a:r>
              <a:rPr sz="7500" spc="509" dirty="0"/>
              <a:t>R</a:t>
            </a:r>
            <a:r>
              <a:rPr sz="7500" spc="790" dirty="0"/>
              <a:t>C</a:t>
            </a:r>
            <a:r>
              <a:rPr sz="7500" spc="855" dirty="0"/>
              <a:t>H</a:t>
            </a:r>
            <a:r>
              <a:rPr sz="7500" spc="-655" dirty="0"/>
              <a:t>É</a:t>
            </a:r>
            <a:endParaRPr sz="7500" dirty="0"/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8989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14641" y="2547702"/>
            <a:ext cx="2014359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779910" y="3753017"/>
            <a:ext cx="5375275" cy="5500370"/>
            <a:chOff x="6779910" y="3753017"/>
            <a:chExt cx="5375275" cy="5500370"/>
          </a:xfrm>
        </p:grpSpPr>
        <p:sp>
          <p:nvSpPr>
            <p:cNvPr id="11" name="object 11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9910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0791" y="86340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30791" y="91293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779910" y="866203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030791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072010" y="2649092"/>
            <a:ext cx="3375660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535353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535353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535353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535353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535353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535353"/>
                </a:solidFill>
                <a:latin typeface="Arial"/>
                <a:cs typeface="Arial"/>
              </a:rPr>
              <a:t>S</a:t>
            </a:r>
            <a:endParaRPr sz="3650" dirty="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70" dirty="0">
                <a:latin typeface="Arial"/>
                <a:cs typeface="Arial"/>
              </a:rPr>
              <a:t>Coûts </a:t>
            </a:r>
            <a:r>
              <a:rPr sz="3450" spc="-220" dirty="0">
                <a:latin typeface="Arial"/>
                <a:cs typeface="Arial"/>
              </a:rPr>
              <a:t>fixes </a:t>
            </a:r>
            <a:r>
              <a:rPr sz="3450" spc="-295" dirty="0">
                <a:latin typeface="Arial"/>
                <a:cs typeface="Arial"/>
              </a:rPr>
              <a:t>bas  </a:t>
            </a:r>
            <a:r>
              <a:rPr sz="3450" spc="-420" dirty="0">
                <a:latin typeface="Arial"/>
                <a:cs typeface="Arial"/>
              </a:rPr>
              <a:t>Taux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170" dirty="0">
                <a:latin typeface="Arial"/>
                <a:cs typeface="Arial"/>
              </a:rPr>
              <a:t>satisfaction  </a:t>
            </a:r>
            <a:r>
              <a:rPr sz="3450" spc="-250" dirty="0">
                <a:latin typeface="Arial"/>
                <a:cs typeface="Arial"/>
              </a:rPr>
              <a:t>Innovation</a:t>
            </a:r>
            <a:endParaRPr sz="3450" dirty="0">
              <a:latin typeface="Arial"/>
              <a:cs typeface="Arial"/>
            </a:endParaRPr>
          </a:p>
          <a:p>
            <a:pPr marL="12700">
              <a:lnSpc>
                <a:spcPts val="3810"/>
              </a:lnSpc>
            </a:pPr>
            <a:r>
              <a:rPr sz="3450" spc="-180" dirty="0">
                <a:latin typeface="Arial"/>
                <a:cs typeface="Arial"/>
              </a:rPr>
              <a:t>Savoir-faire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322891" y="6539553"/>
            <a:ext cx="3168650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0"/>
              </a:spcBef>
            </a:pPr>
            <a:r>
              <a:rPr sz="3650" spc="-540" dirty="0">
                <a:solidFill>
                  <a:srgbClr val="535353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535353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535353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535353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535353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535353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535353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64135">
              <a:lnSpc>
                <a:spcPts val="3900"/>
              </a:lnSpc>
              <a:spcBef>
                <a:spcPts val="1375"/>
              </a:spcBef>
            </a:pPr>
            <a:r>
              <a:rPr sz="3450" spc="-275" dirty="0">
                <a:latin typeface="Arial"/>
                <a:cs typeface="Arial"/>
              </a:rPr>
              <a:t>Changement </a:t>
            </a:r>
            <a:r>
              <a:rPr sz="3450" spc="-235" dirty="0">
                <a:latin typeface="Arial"/>
                <a:cs typeface="Arial"/>
              </a:rPr>
              <a:t>de  </a:t>
            </a:r>
            <a:r>
              <a:rPr sz="3450" spc="-285" dirty="0">
                <a:latin typeface="Arial"/>
                <a:cs typeface="Arial"/>
              </a:rPr>
              <a:t>consommation  </a:t>
            </a:r>
            <a:r>
              <a:rPr sz="3450" spc="-360" dirty="0">
                <a:latin typeface="Arial"/>
                <a:cs typeface="Arial"/>
              </a:rPr>
              <a:t>Nouveaux </a:t>
            </a:r>
            <a:r>
              <a:rPr sz="3450" spc="-220" dirty="0">
                <a:latin typeface="Arial"/>
                <a:cs typeface="Arial"/>
              </a:rPr>
              <a:t>entrants  </a:t>
            </a:r>
            <a:r>
              <a:rPr sz="3450" spc="-395" dirty="0">
                <a:latin typeface="Arial"/>
                <a:cs typeface="Arial"/>
              </a:rPr>
              <a:t>Taxe </a:t>
            </a:r>
            <a:r>
              <a:rPr sz="3450" spc="-325" dirty="0">
                <a:latin typeface="Arial"/>
                <a:cs typeface="Arial"/>
              </a:rPr>
              <a:t>en</a:t>
            </a:r>
            <a:r>
              <a:rPr sz="3450" spc="-390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défaveur</a:t>
            </a:r>
            <a:endParaRPr sz="34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84507" y="6709005"/>
            <a:ext cx="3392804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315" dirty="0">
                <a:solidFill>
                  <a:srgbClr val="535353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535353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535353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535353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535353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535353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535353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535353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535353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535353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535353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72010" y="7401940"/>
            <a:ext cx="3829050" cy="15417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algn="just">
              <a:lnSpc>
                <a:spcPts val="3900"/>
              </a:lnSpc>
              <a:spcBef>
                <a:spcPts val="425"/>
              </a:spcBef>
            </a:pPr>
            <a:r>
              <a:rPr sz="3450" spc="-245" dirty="0">
                <a:latin typeface="Arial"/>
                <a:cs typeface="Arial"/>
              </a:rPr>
              <a:t>Secteur </a:t>
            </a:r>
            <a:r>
              <a:rPr sz="3450" spc="-325" dirty="0">
                <a:latin typeface="Arial"/>
                <a:cs typeface="Arial"/>
              </a:rPr>
              <a:t>en </a:t>
            </a:r>
            <a:r>
              <a:rPr sz="3450" spc="-254" dirty="0">
                <a:latin typeface="Arial"/>
                <a:cs typeface="Arial"/>
              </a:rPr>
              <a:t>croissance  </a:t>
            </a:r>
            <a:r>
              <a:rPr sz="3450" spc="-320" dirty="0">
                <a:latin typeface="Arial"/>
                <a:cs typeface="Arial"/>
              </a:rPr>
              <a:t>Nouvelles </a:t>
            </a:r>
            <a:r>
              <a:rPr sz="3450" spc="-220" dirty="0">
                <a:latin typeface="Arial"/>
                <a:cs typeface="Arial"/>
              </a:rPr>
              <a:t>technologies  </a:t>
            </a:r>
            <a:r>
              <a:rPr sz="3450" spc="-265" dirty="0">
                <a:latin typeface="Arial"/>
                <a:cs typeface="Arial"/>
              </a:rPr>
              <a:t>Réglementations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322891" y="2649092"/>
            <a:ext cx="3634740" cy="23761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995044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535353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535353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535353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535353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535353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535353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535353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535353"/>
                </a:solidFill>
                <a:latin typeface="Arial"/>
                <a:cs typeface="Arial"/>
              </a:rPr>
              <a:t>E</a:t>
            </a:r>
            <a:r>
              <a:rPr sz="3650" spc="-770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535353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1146810">
              <a:lnSpc>
                <a:spcPts val="3900"/>
              </a:lnSpc>
              <a:spcBef>
                <a:spcPts val="1375"/>
              </a:spcBef>
            </a:pPr>
            <a:r>
              <a:rPr sz="3450" spc="-225" dirty="0">
                <a:latin typeface="Arial"/>
                <a:cs typeface="Arial"/>
              </a:rPr>
              <a:t>Faible </a:t>
            </a:r>
            <a:r>
              <a:rPr sz="3450" spc="-160" dirty="0">
                <a:latin typeface="Arial"/>
                <a:cs typeface="Arial"/>
              </a:rPr>
              <a:t>visibilité  </a:t>
            </a:r>
            <a:r>
              <a:rPr sz="3450" spc="-200" dirty="0">
                <a:latin typeface="Arial"/>
                <a:cs typeface="Arial"/>
              </a:rPr>
              <a:t>Notoriété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810"/>
              </a:lnSpc>
            </a:pPr>
            <a:r>
              <a:rPr sz="3450" spc="-155" dirty="0">
                <a:latin typeface="Arial"/>
                <a:cs typeface="Arial"/>
              </a:rPr>
              <a:t>Capacité</a:t>
            </a:r>
            <a:r>
              <a:rPr sz="3450" spc="-110" dirty="0">
                <a:latin typeface="Arial"/>
                <a:cs typeface="Arial"/>
              </a:rPr>
              <a:t> </a:t>
            </a:r>
            <a:r>
              <a:rPr sz="3450" spc="-175" dirty="0">
                <a:latin typeface="Arial"/>
                <a:cs typeface="Arial"/>
              </a:rPr>
              <a:t>financière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5353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8989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898989"/>
                </a:solidFill>
              </a:rPr>
              <a:t>STRATEGIE	</a:t>
            </a:r>
            <a:r>
              <a:rPr sz="6400" spc="645" dirty="0">
                <a:solidFill>
                  <a:srgbClr val="898989"/>
                </a:solidFill>
              </a:rPr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4" y="2163975"/>
            <a:ext cx="167929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155985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155985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535353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535353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535353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535353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535353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535353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535353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535353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535353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535353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535353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535353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535353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535353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535353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535353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535353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535353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535353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535353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535353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535353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535353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535353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535353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535353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535353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535353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535353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535353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535353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535353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535353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535353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535353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535353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535353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535353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5353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8989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8989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898989"/>
                </a:solidFill>
              </a:rPr>
              <a:t>STRATEGIE	</a:t>
            </a:r>
            <a:r>
              <a:rPr sz="6400" spc="645" dirty="0">
                <a:solidFill>
                  <a:srgbClr val="898989"/>
                </a:solidFill>
              </a:rPr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6050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7556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535353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535353"/>
                </a:solidFill>
                <a:latin typeface="Arial"/>
                <a:cs typeface="Arial"/>
              </a:rPr>
              <a:t>R    </a:t>
            </a:r>
            <a:r>
              <a:rPr sz="2750" spc="-240" dirty="0">
                <a:solidFill>
                  <a:srgbClr val="535353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535353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535353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4" y="2163975"/>
            <a:ext cx="170977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155985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155985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535353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535353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535353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535353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535353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535353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535353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535353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535353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535353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535353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>
                <a:solidFill>
                  <a:srgbClr val="898989"/>
                </a:solidFill>
              </a:rPr>
              <a:t>P</a:t>
            </a:r>
            <a:r>
              <a:rPr sz="6400" spc="180" dirty="0">
                <a:solidFill>
                  <a:srgbClr val="898989"/>
                </a:solidFill>
              </a:rPr>
              <a:t>L</a:t>
            </a:r>
            <a:r>
              <a:rPr sz="6400" spc="869" dirty="0">
                <a:solidFill>
                  <a:srgbClr val="898989"/>
                </a:solidFill>
              </a:rPr>
              <a:t>A</a:t>
            </a:r>
            <a:r>
              <a:rPr sz="6400" spc="660" dirty="0">
                <a:solidFill>
                  <a:srgbClr val="898989"/>
                </a:solidFill>
              </a:rPr>
              <a:t>N</a:t>
            </a:r>
            <a:r>
              <a:rPr sz="6400" dirty="0">
                <a:solidFill>
                  <a:srgbClr val="898989"/>
                </a:solidFill>
              </a:rPr>
              <a:t>	</a:t>
            </a:r>
            <a:r>
              <a:rPr sz="6400" spc="575" dirty="0">
                <a:solidFill>
                  <a:srgbClr val="898989"/>
                </a:solidFill>
              </a:rPr>
              <a:t>D</a:t>
            </a:r>
            <a:r>
              <a:rPr sz="6400" spc="819" dirty="0">
                <a:solidFill>
                  <a:srgbClr val="898989"/>
                </a:solidFill>
              </a:rPr>
              <a:t>'</a:t>
            </a:r>
            <a:r>
              <a:rPr sz="6400" spc="869" dirty="0">
                <a:solidFill>
                  <a:srgbClr val="898989"/>
                </a:solidFill>
              </a:rPr>
              <a:t>A</a:t>
            </a:r>
            <a:r>
              <a:rPr sz="6400" spc="670" dirty="0">
                <a:solidFill>
                  <a:srgbClr val="898989"/>
                </a:solidFill>
              </a:rPr>
              <a:t>C</a:t>
            </a:r>
            <a:r>
              <a:rPr sz="6400" spc="380" dirty="0">
                <a:solidFill>
                  <a:srgbClr val="898989"/>
                </a:solidFill>
              </a:rPr>
              <a:t>T</a:t>
            </a:r>
            <a:r>
              <a:rPr sz="6400" spc="670" dirty="0">
                <a:solidFill>
                  <a:srgbClr val="898989"/>
                </a:solidFill>
              </a:rPr>
              <a:t>I</a:t>
            </a:r>
            <a:r>
              <a:rPr sz="6400" spc="1105" dirty="0">
                <a:solidFill>
                  <a:srgbClr val="898989"/>
                </a:solidFill>
              </a:rPr>
              <a:t>O</a:t>
            </a:r>
            <a:r>
              <a:rPr sz="6400" spc="660" dirty="0">
                <a:solidFill>
                  <a:srgbClr val="898989"/>
                </a:solidFill>
              </a:rPr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8989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5652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solidFill>
                  <a:srgbClr val="535353"/>
                </a:solidFill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solidFill>
                  <a:srgbClr val="535353"/>
                </a:solidFill>
                <a:latin typeface="Arial"/>
                <a:cs typeface="Arial"/>
              </a:rPr>
              <a:t>N</a:t>
            </a:r>
            <a:r>
              <a:rPr sz="4100" spc="-740" dirty="0">
                <a:solidFill>
                  <a:srgbClr val="535353"/>
                </a:solidFill>
                <a:latin typeface="Arial"/>
                <a:cs typeface="Arial"/>
              </a:rPr>
              <a:t>+</a:t>
            </a:r>
            <a:r>
              <a:rPr sz="4100" spc="-1250" dirty="0">
                <a:solidFill>
                  <a:srgbClr val="535353"/>
                </a:solidFill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solidFill>
                  <a:srgbClr val="535353"/>
                </a:solidFill>
                <a:latin typeface="Arial"/>
                <a:cs typeface="Arial"/>
              </a:rPr>
              <a:t>N</a:t>
            </a:r>
            <a:r>
              <a:rPr sz="4100" spc="-740" dirty="0">
                <a:solidFill>
                  <a:srgbClr val="535353"/>
                </a:solidFill>
                <a:latin typeface="Arial"/>
                <a:cs typeface="Arial"/>
              </a:rPr>
              <a:t>+</a:t>
            </a:r>
            <a:r>
              <a:rPr sz="4100" spc="-409" dirty="0">
                <a:solidFill>
                  <a:srgbClr val="535353"/>
                </a:solidFill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solidFill>
                  <a:srgbClr val="535353"/>
                </a:solidFill>
                <a:latin typeface="Arial"/>
                <a:cs typeface="Arial"/>
              </a:rPr>
              <a:t>N</a:t>
            </a:r>
            <a:r>
              <a:rPr sz="4100" spc="-740" dirty="0">
                <a:solidFill>
                  <a:srgbClr val="535353"/>
                </a:solidFill>
                <a:latin typeface="Arial"/>
                <a:cs typeface="Arial"/>
              </a:rPr>
              <a:t>+</a:t>
            </a:r>
            <a:r>
              <a:rPr sz="4100" spc="-70" dirty="0">
                <a:solidFill>
                  <a:srgbClr val="535353"/>
                </a:solidFill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8480" y="53891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766675" y="3608887"/>
            <a:ext cx="2409825" cy="23964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25" dirty="0">
                <a:latin typeface="Arial"/>
                <a:cs typeface="Arial"/>
              </a:rPr>
              <a:t>du  </a:t>
            </a:r>
            <a:r>
              <a:rPr sz="2750" spc="-135" dirty="0">
                <a:latin typeface="Arial"/>
                <a:cs typeface="Arial"/>
              </a:rPr>
              <a:t>Click&amp;Collect</a:t>
            </a:r>
            <a:endParaRPr sz="27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01175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01175" y="374903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401175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9649370" y="2749778"/>
            <a:ext cx="3022600" cy="23964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220979">
              <a:lnSpc>
                <a:spcPts val="3070"/>
              </a:lnSpc>
              <a:spcBef>
                <a:spcPts val="385"/>
              </a:spcBef>
            </a:pP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50" dirty="0">
                <a:latin typeface="Arial"/>
                <a:cs typeface="Arial"/>
              </a:rPr>
              <a:t>Recherche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20" dirty="0">
                <a:latin typeface="Arial"/>
                <a:cs typeface="Arial"/>
              </a:rPr>
              <a:t>local  </a:t>
            </a: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5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25" dirty="0">
                <a:latin typeface="Arial"/>
                <a:cs typeface="Arial"/>
              </a:rPr>
              <a:t>programme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50" dirty="0">
                <a:latin typeface="Arial"/>
                <a:cs typeface="Arial"/>
              </a:rPr>
              <a:t> </a:t>
            </a:r>
            <a:r>
              <a:rPr sz="2750" spc="-75" dirty="0">
                <a:latin typeface="Arial"/>
                <a:cs typeface="Arial"/>
              </a:rPr>
              <a:t>fidélité</a:t>
            </a:r>
            <a:endParaRPr sz="275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3683673" y="3608887"/>
            <a:ext cx="3170555" cy="27870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180" dirty="0">
                <a:latin typeface="Arial"/>
                <a:cs typeface="Arial"/>
              </a:rPr>
              <a:t>Inauguration </a:t>
            </a:r>
            <a:r>
              <a:rPr sz="2750" spc="-225" dirty="0">
                <a:latin typeface="Arial"/>
                <a:cs typeface="Arial"/>
              </a:rPr>
              <a:t>du second  </a:t>
            </a:r>
            <a:r>
              <a:rPr sz="2750" spc="-120" dirty="0">
                <a:latin typeface="Arial"/>
                <a:cs typeface="Arial"/>
              </a:rPr>
              <a:t>local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80"/>
              </a:lnSpc>
            </a:pPr>
            <a:r>
              <a:rPr sz="2750" spc="-265" dirty="0">
                <a:latin typeface="Arial"/>
                <a:cs typeface="Arial"/>
              </a:rPr>
              <a:t>Embauche</a:t>
            </a:r>
            <a:endParaRPr sz="2750">
              <a:latin typeface="Arial"/>
              <a:cs typeface="Arial"/>
            </a:endParaRPr>
          </a:p>
          <a:p>
            <a:pPr marL="12700" marR="986790">
              <a:lnSpc>
                <a:spcPts val="3080"/>
              </a:lnSpc>
              <a:spcBef>
                <a:spcPts val="17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114" dirty="0">
                <a:latin typeface="Arial"/>
                <a:cs typeface="Arial"/>
              </a:rPr>
              <a:t> </a:t>
            </a:r>
            <a:r>
              <a:rPr sz="2750" spc="-135" dirty="0">
                <a:latin typeface="Arial"/>
                <a:cs typeface="Arial"/>
              </a:rPr>
              <a:t>produit</a:t>
            </a:r>
            <a:endParaRPr sz="275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3435477" y="53891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3435477" y="577972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FF1616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FF1616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FF1616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FF1616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FF1616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FF1616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FF1616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FF1616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FF1616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FF1616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FF1616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FF1616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FF1616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FF1616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FF1616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FF1616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FF1616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FF1616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FF1616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FF1616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FF1616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FF1616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898989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898989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898989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898989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898989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898989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898989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898989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898989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898989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898989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898989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898989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898989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535353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155985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535353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155985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535353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535353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155985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155985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535353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155985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155985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535353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535353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155985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155985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535353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535353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155985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155985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z="3600" spc="730" dirty="0"/>
              <a:t>N</a:t>
            </a:r>
            <a:r>
              <a:rPr sz="3600" spc="715" dirty="0"/>
              <a:t>O</a:t>
            </a:r>
            <a:r>
              <a:rPr sz="3600" spc="405" dirty="0"/>
              <a:t>M</a:t>
            </a:r>
            <a:r>
              <a:rPr sz="3600" dirty="0"/>
              <a:t>	</a:t>
            </a:r>
            <a:r>
              <a:rPr sz="3600" spc="415" dirty="0"/>
              <a:t>D</a:t>
            </a:r>
            <a:r>
              <a:rPr sz="3600" spc="-315" dirty="0"/>
              <a:t>E</a:t>
            </a:r>
            <a:r>
              <a:rPr sz="3600" dirty="0"/>
              <a:t>	</a:t>
            </a:r>
            <a:r>
              <a:rPr sz="3600" spc="195" dirty="0"/>
              <a:t>L</a:t>
            </a:r>
            <a:r>
              <a:rPr sz="3600" spc="550" dirty="0"/>
              <a:t>'</a:t>
            </a:r>
            <a:r>
              <a:rPr sz="3600" spc="45" dirty="0"/>
              <a:t>E</a:t>
            </a:r>
            <a:r>
              <a:rPr sz="3600" spc="730" dirty="0"/>
              <a:t>N</a:t>
            </a:r>
            <a:r>
              <a:rPr sz="3600" spc="305" dirty="0"/>
              <a:t>T</a:t>
            </a:r>
            <a:r>
              <a:rPr sz="3600" spc="335" dirty="0"/>
              <a:t>R</a:t>
            </a:r>
            <a:r>
              <a:rPr sz="3600" spc="45" dirty="0"/>
              <a:t>E</a:t>
            </a:r>
            <a:r>
              <a:rPr sz="3600" spc="355" dirty="0"/>
              <a:t>P</a:t>
            </a:r>
            <a:r>
              <a:rPr sz="3600" spc="335" dirty="0"/>
              <a:t>R</a:t>
            </a:r>
            <a:r>
              <a:rPr sz="3600" spc="465" dirty="0"/>
              <a:t>I</a:t>
            </a:r>
            <a:r>
              <a:rPr sz="3600" spc="375" dirty="0"/>
              <a:t>S</a:t>
            </a:r>
            <a:r>
              <a:rPr sz="3600" spc="-315" dirty="0"/>
              <a:t>E</a:t>
            </a:r>
            <a:endParaRPr sz="36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3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425544" y="5143499"/>
              <a:ext cx="8858249" cy="5143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9429749" cy="5143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227329" y="1857610"/>
            <a:ext cx="4978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96770" algn="l"/>
              </a:tabLst>
            </a:pPr>
            <a:r>
              <a:rPr sz="3600" spc="200" dirty="0">
                <a:solidFill>
                  <a:srgbClr val="535353"/>
                </a:solidFill>
              </a:rPr>
              <a:t>F</a:t>
            </a:r>
            <a:r>
              <a:rPr sz="3600" spc="715" dirty="0">
                <a:solidFill>
                  <a:srgbClr val="535353"/>
                </a:solidFill>
              </a:rPr>
              <a:t>O</a:t>
            </a:r>
            <a:r>
              <a:rPr sz="3600" spc="335" dirty="0">
                <a:solidFill>
                  <a:srgbClr val="535353"/>
                </a:solidFill>
              </a:rPr>
              <a:t>R</a:t>
            </a:r>
            <a:r>
              <a:rPr sz="3600" spc="765" dirty="0">
                <a:solidFill>
                  <a:srgbClr val="535353"/>
                </a:solidFill>
              </a:rPr>
              <a:t>M</a:t>
            </a:r>
            <a:r>
              <a:rPr sz="3600" spc="-315" dirty="0">
                <a:solidFill>
                  <a:srgbClr val="535353"/>
                </a:solidFill>
              </a:rPr>
              <a:t>E</a:t>
            </a:r>
            <a:r>
              <a:rPr sz="3600" dirty="0">
                <a:solidFill>
                  <a:srgbClr val="535353"/>
                </a:solidFill>
              </a:rPr>
              <a:t>	</a:t>
            </a:r>
            <a:r>
              <a:rPr sz="3600" spc="45" dirty="0">
                <a:solidFill>
                  <a:srgbClr val="535353"/>
                </a:solidFill>
              </a:rPr>
              <a:t>J</a:t>
            </a:r>
            <a:r>
              <a:rPr sz="3600" spc="434" dirty="0">
                <a:solidFill>
                  <a:srgbClr val="535353"/>
                </a:solidFill>
              </a:rPr>
              <a:t>U</a:t>
            </a:r>
            <a:r>
              <a:rPr sz="3600" spc="335" dirty="0">
                <a:solidFill>
                  <a:srgbClr val="535353"/>
                </a:solidFill>
              </a:rPr>
              <a:t>R</a:t>
            </a:r>
            <a:r>
              <a:rPr sz="3600" spc="465" dirty="0">
                <a:solidFill>
                  <a:srgbClr val="535353"/>
                </a:solidFill>
              </a:rPr>
              <a:t>I</a:t>
            </a:r>
            <a:r>
              <a:rPr sz="3600" spc="415" dirty="0">
                <a:solidFill>
                  <a:srgbClr val="535353"/>
                </a:solidFill>
              </a:rPr>
              <a:t>D</a:t>
            </a:r>
            <a:r>
              <a:rPr sz="3600" spc="465" dirty="0">
                <a:solidFill>
                  <a:srgbClr val="535353"/>
                </a:solidFill>
              </a:rPr>
              <a:t>I</a:t>
            </a:r>
            <a:r>
              <a:rPr sz="3600" spc="680" dirty="0">
                <a:solidFill>
                  <a:srgbClr val="535353"/>
                </a:solidFill>
              </a:rPr>
              <a:t>Q</a:t>
            </a:r>
            <a:r>
              <a:rPr sz="3600" spc="434" dirty="0">
                <a:solidFill>
                  <a:srgbClr val="535353"/>
                </a:solidFill>
              </a:rPr>
              <a:t>U</a:t>
            </a:r>
            <a:r>
              <a:rPr sz="3600" spc="-315" dirty="0">
                <a:solidFill>
                  <a:srgbClr val="535353"/>
                </a:solidFill>
              </a:rPr>
              <a:t>E</a:t>
            </a:r>
            <a:endParaRPr sz="3600"/>
          </a:p>
        </p:txBody>
      </p:sp>
      <p:sp>
        <p:nvSpPr>
          <p:cNvPr id="7" name="object 7"/>
          <p:cNvSpPr txBox="1"/>
          <p:nvPr/>
        </p:nvSpPr>
        <p:spPr>
          <a:xfrm>
            <a:off x="12420600" y="8763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535353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535353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535353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/>
              <a:t>DOSSIER	</a:t>
            </a:r>
            <a:r>
              <a:rPr sz="6400" spc="580" dirty="0"/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>
                <a:solidFill>
                  <a:srgbClr val="898989"/>
                </a:solidFill>
              </a:rPr>
              <a:t>COMPTE	</a:t>
            </a:r>
            <a:r>
              <a:rPr sz="6400" spc="5" dirty="0">
                <a:solidFill>
                  <a:srgbClr val="898989"/>
                </a:solidFill>
              </a:rPr>
              <a:t>DE	</a:t>
            </a:r>
            <a:r>
              <a:rPr sz="6400" spc="350" dirty="0">
                <a:solidFill>
                  <a:srgbClr val="898989"/>
                </a:solidFill>
              </a:rPr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>
                <a:solidFill>
                  <a:srgbClr val="898989"/>
                </a:solidFill>
              </a:rPr>
              <a:t>BILAN	</a:t>
            </a:r>
            <a:r>
              <a:rPr sz="6400" spc="575" dirty="0">
                <a:solidFill>
                  <a:srgbClr val="898989"/>
                </a:solidFill>
              </a:rPr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>
                <a:solidFill>
                  <a:srgbClr val="898989"/>
                </a:solidFill>
              </a:rPr>
              <a:t>BUDGET	</a:t>
            </a:r>
            <a:r>
              <a:rPr sz="6400" spc="5" dirty="0">
                <a:solidFill>
                  <a:srgbClr val="898989"/>
                </a:solidFill>
              </a:rPr>
              <a:t>DE	</a:t>
            </a:r>
            <a:r>
              <a:rPr sz="6400" spc="325" dirty="0">
                <a:solidFill>
                  <a:srgbClr val="898989"/>
                </a:solidFill>
              </a:rPr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>
                <a:solidFill>
                  <a:srgbClr val="898989"/>
                </a:solidFill>
              </a:rPr>
              <a:t>BESOIN	</a:t>
            </a:r>
            <a:r>
              <a:rPr sz="6400" spc="290" dirty="0">
                <a:solidFill>
                  <a:srgbClr val="898989"/>
                </a:solidFill>
              </a:rPr>
              <a:t>EN	</a:t>
            </a:r>
            <a:r>
              <a:rPr sz="6400" spc="635" dirty="0">
                <a:solidFill>
                  <a:srgbClr val="898989"/>
                </a:solidFill>
              </a:rPr>
              <a:t>FOND	</a:t>
            </a:r>
            <a:r>
              <a:rPr sz="6400" spc="5" dirty="0">
                <a:solidFill>
                  <a:srgbClr val="898989"/>
                </a:solidFill>
              </a:rPr>
              <a:t>DE	</a:t>
            </a:r>
            <a:r>
              <a:rPr sz="6400" spc="490" dirty="0">
                <a:solidFill>
                  <a:srgbClr val="898989"/>
                </a:solidFill>
              </a:rPr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>
                <a:solidFill>
                  <a:srgbClr val="898989"/>
                </a:solidFill>
              </a:rPr>
              <a:t>SEUIL	</a:t>
            </a:r>
            <a:r>
              <a:rPr sz="6400" spc="5" dirty="0">
                <a:solidFill>
                  <a:srgbClr val="898989"/>
                </a:solidFill>
              </a:rPr>
              <a:t>DE	</a:t>
            </a:r>
            <a:r>
              <a:rPr sz="6400" spc="380" dirty="0">
                <a:solidFill>
                  <a:srgbClr val="898989"/>
                </a:solidFill>
              </a:rPr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>
                <a:solidFill>
                  <a:srgbClr val="898989"/>
                </a:solidFill>
              </a:rPr>
              <a:t>PLAN	</a:t>
            </a:r>
            <a:r>
              <a:rPr sz="6400" spc="5" dirty="0">
                <a:solidFill>
                  <a:srgbClr val="898989"/>
                </a:solidFill>
              </a:rPr>
              <a:t>DE	</a:t>
            </a:r>
            <a:r>
              <a:rPr sz="6400" spc="615" dirty="0">
                <a:solidFill>
                  <a:srgbClr val="898989"/>
                </a:solidFill>
              </a:rPr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596816" y="0"/>
              <a:ext cx="7686690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5353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/>
              <a:t>C</a:t>
            </a:r>
            <a:r>
              <a:rPr sz="7500" spc="1300" dirty="0"/>
              <a:t>O</a:t>
            </a:r>
            <a:r>
              <a:rPr sz="7500" spc="1335" dirty="0"/>
              <a:t>N</a:t>
            </a:r>
            <a:r>
              <a:rPr sz="7500" spc="445" dirty="0"/>
              <a:t>T</a:t>
            </a:r>
            <a:r>
              <a:rPr sz="7500" spc="1019" dirty="0"/>
              <a:t>A</a:t>
            </a:r>
            <a:r>
              <a:rPr sz="7500" spc="790" dirty="0"/>
              <a:t>C</a:t>
            </a:r>
            <a:r>
              <a:rPr sz="7500" spc="-114" dirty="0"/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998</Words>
  <Application>Microsoft Macintosh PowerPoint</Application>
  <PresentationFormat>Personnalisé</PresentationFormat>
  <Paragraphs>180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M O I S A N N É E Nom de  l'entreprise</vt:lpstr>
      <vt:lpstr>POINTS CLÉS</vt:lpstr>
      <vt:lpstr>Présentation PowerPoint</vt:lpstr>
      <vt:lpstr>L'ÉQUIPE</vt:lpstr>
      <vt:lpstr>DESCRIPTION DU SERVICE</vt:lpstr>
      <vt:lpstr>Plus de 70 % des VTC qui  circulent sont actuellement en Île-de-France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 O I S A N N É E Nom de  l'entreprise</dc:title>
  <cp:lastModifiedBy>Olivier</cp:lastModifiedBy>
  <cp:revision>1</cp:revision>
  <dcterms:created xsi:type="dcterms:W3CDTF">2021-02-12T07:58:25Z</dcterms:created>
  <dcterms:modified xsi:type="dcterms:W3CDTF">2021-02-12T08:08:49Z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2021-02-12T00:00:00Z</vt:filetime>
  </property>
</Properties>
</file>